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5"/>
    <p:sldMasterId id="2147483660" r:id="rId6"/>
    <p:sldMasterId id="2147483672" r:id="rId7"/>
    <p:sldMasterId id="2147483684" r:id="rId8"/>
    <p:sldMasterId id="2147483696" r:id="rId9"/>
    <p:sldMasterId id="2147483708" r:id="rId10"/>
    <p:sldMasterId id="2147483720" r:id="rId11"/>
  </p:sldMasterIdLst>
  <p:notesMasterIdLst>
    <p:notesMasterId r:id="rId12"/>
  </p:notes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85" r:id="rId42"/>
    <p:sldId id="286" r:id="rId43"/>
    <p:sldId id="287" r:id="rId44"/>
    <p:sldId id="288" r:id="rId45"/>
    <p:sldId id="289" r:id="rId46"/>
    <p:sldId id="290" r:id="rId47"/>
    <p:sldId id="291" r:id="rId48"/>
    <p:sldId id="292" r:id="rId49"/>
    <p:sldId id="293" r:id="rId50"/>
    <p:sldId id="294" r:id="rId51"/>
    <p:sldId id="295" r:id="rId52"/>
    <p:sldId id="296" r:id="rId53"/>
    <p:sldId id="297" r:id="rId54"/>
    <p:sldId id="298" r:id="rId55"/>
    <p:sldId id="299" r:id="rId56"/>
    <p:sldId id="300" r:id="rId57"/>
    <p:sldId id="301" r:id="rId58"/>
    <p:sldId id="302" r:id="rId59"/>
    <p:sldId id="303" r:id="rId60"/>
    <p:sldId id="304" r:id="rId61"/>
    <p:sldId id="305" r:id="rId62"/>
    <p:sldId id="306" r:id="rId63"/>
    <p:sldId id="307" r:id="rId64"/>
    <p:sldId id="308" r:id="rId65"/>
    <p:sldId id="309" r:id="rId66"/>
    <p:sldId id="310" r:id="rId67"/>
    <p:sldId id="311" r:id="rId68"/>
    <p:sldId id="312" r:id="rId69"/>
    <p:sldId id="313" r:id="rId70"/>
    <p:sldId id="314" r:id="rId71"/>
    <p:sldId id="315" r:id="rId72"/>
  </p:sldIdLst>
  <p:sldSz cy="6858000" cx="9144000"/>
  <p:notesSz cx="7086600" cy="9372600"/>
  <p:embeddedFontLst>
    <p:embeddedFont>
      <p:font typeface="Architects Daughter"/>
      <p:regular r:id="rId73"/>
    </p:embeddedFont>
    <p:embeddedFont>
      <p:font typeface="Overlock"/>
      <p:regular r:id="rId74"/>
      <p:bold r:id="rId75"/>
      <p:italic r:id="rId76"/>
      <p:boldItalic r:id="rId77"/>
    </p:embeddedFont>
    <p:embeddedFont>
      <p:font typeface="Corbel"/>
      <p:regular r:id="rId78"/>
      <p:bold r:id="rId79"/>
      <p:italic r:id="rId80"/>
      <p:boldItalic r:id="rId81"/>
    </p:embeddedFont>
    <p:embeddedFont>
      <p:font typeface="Helvetica Neue"/>
      <p:regular r:id="rId82"/>
      <p:bold r:id="rId83"/>
      <p:italic r:id="rId84"/>
      <p:boldItalic r:id="rId85"/>
    </p:embeddedFont>
    <p:embeddedFont>
      <p:font typeface="Century Gothic"/>
      <p:regular r:id="rId86"/>
      <p:bold r:id="rId87"/>
      <p:italic r:id="rId88"/>
      <p:boldItalic r:id="rId8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0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3041">
          <p15:clr>
            <a:srgbClr val="A4A3A4"/>
          </p15:clr>
        </p15:guide>
        <p15:guide id="2" pos="2232">
          <p15:clr>
            <a:srgbClr val="A4A3A4"/>
          </p15:clr>
        </p15:guide>
      </p15:notesGuideLst>
    </p:ext>
    <p:ext uri="http://customooxmlschemas.google.com/">
      <go:slidesCustomData xmlns:go="http://customooxmlschemas.google.com/" r:id="rId90" roundtripDataSignature="AMtx7mihTKGYV4LZvXpGlRW4/Dxl9eS+3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4501BD7-1EBB-468A-8F7C-00B30F64C352}">
  <a:tblStyle styleId="{B4501BD7-1EBB-468A-8F7C-00B30F64C352}" styleName="Table_0">
    <a:wholeTbl>
      <a:tcTxStyle b="off" i="off">
        <a:font>
          <a:latin typeface="Rockwell"/>
          <a:ea typeface="Rockwell"/>
          <a:cs typeface="Rockwel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EEDE7"/>
          </a:solidFill>
        </a:fill>
      </a:tcStyle>
    </a:wholeTbl>
    <a:band1H>
      <a:tcTxStyle/>
      <a:tcStyle>
        <a:fill>
          <a:solidFill>
            <a:srgbClr val="FDDACB"/>
          </a:solidFill>
        </a:fill>
      </a:tcStyle>
    </a:band1H>
    <a:band2H>
      <a:tcTxStyle/>
    </a:band2H>
    <a:band1V>
      <a:tcTxStyle/>
      <a:tcStyle>
        <a:fill>
          <a:solidFill>
            <a:srgbClr val="FDDACB"/>
          </a:solidFill>
        </a:fill>
      </a:tcStyle>
    </a:band1V>
    <a:band2V>
      <a:tcTxStyle/>
    </a:band2V>
    <a:lastCol>
      <a:tcTxStyle b="on" i="off">
        <a:font>
          <a:latin typeface="Rockwell"/>
          <a:ea typeface="Rockwell"/>
          <a:cs typeface="Rockwel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Rockwell"/>
          <a:ea typeface="Rockwell"/>
          <a:cs typeface="Rockwel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Rockwell"/>
          <a:ea typeface="Rockwell"/>
          <a:cs typeface="Rockwel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Rockwell"/>
          <a:ea typeface="Rockwell"/>
          <a:cs typeface="Rockwel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65353A4A-CAD1-4682-A2EA-C53A81B51698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accent3"/>
          </a:solidFill>
        </a:fill>
      </a:tcStyle>
    </a:wholeTbl>
    <a:band1H>
      <a:tcTxStyle/>
      <a:tcStyle>
        <a:fill>
          <a:solidFill>
            <a:schemeClr val="accent3"/>
          </a:solidFill>
        </a:fill>
      </a:tcStyle>
    </a:band1H>
    <a:band2H>
      <a:tcTxStyle/>
    </a:band2H>
    <a:band1V>
      <a:tcTxStyle/>
      <a:tcStyle>
        <a:fill>
          <a:solidFill>
            <a:schemeClr val="accent3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3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3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3"/>
          </a:solidFill>
        </a:fill>
      </a:tcStyle>
    </a:firstRow>
    <a:neCell>
      <a:tcTxStyle/>
    </a:neCell>
    <a:nwCell>
      <a:tcTxStyle/>
    </a:nwCell>
  </a:tblStyle>
  <a:tblStyle styleId="{413E6A89-B167-4E5D-86BE-3184DAD19B82}" styleName="Table_2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0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3041" orient="horz"/>
        <p:guide pos="2232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28.xml"/><Relationship Id="rId84" Type="http://schemas.openxmlformats.org/officeDocument/2006/relationships/font" Target="fonts/HelveticaNeue-italic.fntdata"/><Relationship Id="rId83" Type="http://schemas.openxmlformats.org/officeDocument/2006/relationships/font" Target="fonts/HelveticaNeue-bold.fntdata"/><Relationship Id="rId42" Type="http://schemas.openxmlformats.org/officeDocument/2006/relationships/slide" Target="slides/slide30.xml"/><Relationship Id="rId86" Type="http://schemas.openxmlformats.org/officeDocument/2006/relationships/font" Target="fonts/CenturyGothic-regular.fntdata"/><Relationship Id="rId41" Type="http://schemas.openxmlformats.org/officeDocument/2006/relationships/slide" Target="slides/slide29.xml"/><Relationship Id="rId85" Type="http://schemas.openxmlformats.org/officeDocument/2006/relationships/font" Target="fonts/HelveticaNeue-boldItalic.fntdata"/><Relationship Id="rId44" Type="http://schemas.openxmlformats.org/officeDocument/2006/relationships/slide" Target="slides/slide32.xml"/><Relationship Id="rId88" Type="http://schemas.openxmlformats.org/officeDocument/2006/relationships/font" Target="fonts/CenturyGothic-italic.fntdata"/><Relationship Id="rId43" Type="http://schemas.openxmlformats.org/officeDocument/2006/relationships/slide" Target="slides/slide31.xml"/><Relationship Id="rId87" Type="http://schemas.openxmlformats.org/officeDocument/2006/relationships/font" Target="fonts/CenturyGothic-bold.fntdata"/><Relationship Id="rId46" Type="http://schemas.openxmlformats.org/officeDocument/2006/relationships/slide" Target="slides/slide34.xml"/><Relationship Id="rId45" Type="http://schemas.openxmlformats.org/officeDocument/2006/relationships/slide" Target="slides/slide33.xml"/><Relationship Id="rId89" Type="http://schemas.openxmlformats.org/officeDocument/2006/relationships/font" Target="fonts/CenturyGothic-boldItalic.fntdata"/><Relationship Id="rId80" Type="http://schemas.openxmlformats.org/officeDocument/2006/relationships/font" Target="fonts/Corbel-italic.fntdata"/><Relationship Id="rId82" Type="http://schemas.openxmlformats.org/officeDocument/2006/relationships/font" Target="fonts/HelveticaNeue-regular.fntdata"/><Relationship Id="rId81" Type="http://schemas.openxmlformats.org/officeDocument/2006/relationships/font" Target="fonts/Corbel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Master" Target="slideMasters/slideMaster5.xml"/><Relationship Id="rId48" Type="http://schemas.openxmlformats.org/officeDocument/2006/relationships/slide" Target="slides/slide36.xml"/><Relationship Id="rId47" Type="http://schemas.openxmlformats.org/officeDocument/2006/relationships/slide" Target="slides/slide35.xml"/><Relationship Id="rId49" Type="http://schemas.openxmlformats.org/officeDocument/2006/relationships/slide" Target="slides/slide37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73" Type="http://schemas.openxmlformats.org/officeDocument/2006/relationships/font" Target="fonts/ArchitectsDaughter-regular.fntdata"/><Relationship Id="rId72" Type="http://schemas.openxmlformats.org/officeDocument/2006/relationships/slide" Target="slides/slide60.xml"/><Relationship Id="rId31" Type="http://schemas.openxmlformats.org/officeDocument/2006/relationships/slide" Target="slides/slide19.xml"/><Relationship Id="rId75" Type="http://schemas.openxmlformats.org/officeDocument/2006/relationships/font" Target="fonts/Overlock-bold.fntdata"/><Relationship Id="rId30" Type="http://schemas.openxmlformats.org/officeDocument/2006/relationships/slide" Target="slides/slide18.xml"/><Relationship Id="rId74" Type="http://schemas.openxmlformats.org/officeDocument/2006/relationships/font" Target="fonts/Overlock-regular.fntdata"/><Relationship Id="rId33" Type="http://schemas.openxmlformats.org/officeDocument/2006/relationships/slide" Target="slides/slide21.xml"/><Relationship Id="rId77" Type="http://schemas.openxmlformats.org/officeDocument/2006/relationships/font" Target="fonts/Overlock-boldItalic.fntdata"/><Relationship Id="rId32" Type="http://schemas.openxmlformats.org/officeDocument/2006/relationships/slide" Target="slides/slide20.xml"/><Relationship Id="rId76" Type="http://schemas.openxmlformats.org/officeDocument/2006/relationships/font" Target="fonts/Overlock-italic.fntdata"/><Relationship Id="rId35" Type="http://schemas.openxmlformats.org/officeDocument/2006/relationships/slide" Target="slides/slide23.xml"/><Relationship Id="rId79" Type="http://schemas.openxmlformats.org/officeDocument/2006/relationships/font" Target="fonts/Corbel-bold.fntdata"/><Relationship Id="rId34" Type="http://schemas.openxmlformats.org/officeDocument/2006/relationships/slide" Target="slides/slide22.xml"/><Relationship Id="rId78" Type="http://schemas.openxmlformats.org/officeDocument/2006/relationships/font" Target="fonts/Corbel-regular.fntdata"/><Relationship Id="rId71" Type="http://schemas.openxmlformats.org/officeDocument/2006/relationships/slide" Target="slides/slide59.xml"/><Relationship Id="rId70" Type="http://schemas.openxmlformats.org/officeDocument/2006/relationships/slide" Target="slides/slide58.xml"/><Relationship Id="rId37" Type="http://schemas.openxmlformats.org/officeDocument/2006/relationships/slide" Target="slides/slide25.xml"/><Relationship Id="rId36" Type="http://schemas.openxmlformats.org/officeDocument/2006/relationships/slide" Target="slides/slide24.xml"/><Relationship Id="rId39" Type="http://schemas.openxmlformats.org/officeDocument/2006/relationships/slide" Target="slides/slide27.xml"/><Relationship Id="rId38" Type="http://schemas.openxmlformats.org/officeDocument/2006/relationships/slide" Target="slides/slide26.xml"/><Relationship Id="rId62" Type="http://schemas.openxmlformats.org/officeDocument/2006/relationships/slide" Target="slides/slide50.xml"/><Relationship Id="rId61" Type="http://schemas.openxmlformats.org/officeDocument/2006/relationships/slide" Target="slides/slide49.xml"/><Relationship Id="rId20" Type="http://schemas.openxmlformats.org/officeDocument/2006/relationships/slide" Target="slides/slide8.xml"/><Relationship Id="rId64" Type="http://schemas.openxmlformats.org/officeDocument/2006/relationships/slide" Target="slides/slide52.xml"/><Relationship Id="rId63" Type="http://schemas.openxmlformats.org/officeDocument/2006/relationships/slide" Target="slides/slide51.xml"/><Relationship Id="rId22" Type="http://schemas.openxmlformats.org/officeDocument/2006/relationships/slide" Target="slides/slide10.xml"/><Relationship Id="rId66" Type="http://schemas.openxmlformats.org/officeDocument/2006/relationships/slide" Target="slides/slide54.xml"/><Relationship Id="rId21" Type="http://schemas.openxmlformats.org/officeDocument/2006/relationships/slide" Target="slides/slide9.xml"/><Relationship Id="rId65" Type="http://schemas.openxmlformats.org/officeDocument/2006/relationships/slide" Target="slides/slide53.xml"/><Relationship Id="rId24" Type="http://schemas.openxmlformats.org/officeDocument/2006/relationships/slide" Target="slides/slide12.xml"/><Relationship Id="rId68" Type="http://schemas.openxmlformats.org/officeDocument/2006/relationships/slide" Target="slides/slide56.xml"/><Relationship Id="rId23" Type="http://schemas.openxmlformats.org/officeDocument/2006/relationships/slide" Target="slides/slide11.xml"/><Relationship Id="rId67" Type="http://schemas.openxmlformats.org/officeDocument/2006/relationships/slide" Target="slides/slide55.xml"/><Relationship Id="rId60" Type="http://schemas.openxmlformats.org/officeDocument/2006/relationships/slide" Target="slides/slide48.xml"/><Relationship Id="rId26" Type="http://schemas.openxmlformats.org/officeDocument/2006/relationships/slide" Target="slides/slide14.xml"/><Relationship Id="rId25" Type="http://schemas.openxmlformats.org/officeDocument/2006/relationships/slide" Target="slides/slide13.xml"/><Relationship Id="rId69" Type="http://schemas.openxmlformats.org/officeDocument/2006/relationships/slide" Target="slides/slide57.xml"/><Relationship Id="rId28" Type="http://schemas.openxmlformats.org/officeDocument/2006/relationships/slide" Target="slides/slide16.xml"/><Relationship Id="rId27" Type="http://schemas.openxmlformats.org/officeDocument/2006/relationships/slide" Target="slides/slide15.xml"/><Relationship Id="rId29" Type="http://schemas.openxmlformats.org/officeDocument/2006/relationships/slide" Target="slides/slide17.xml"/><Relationship Id="rId51" Type="http://schemas.openxmlformats.org/officeDocument/2006/relationships/slide" Target="slides/slide39.xml"/><Relationship Id="rId50" Type="http://schemas.openxmlformats.org/officeDocument/2006/relationships/slide" Target="slides/slide38.xml"/><Relationship Id="rId53" Type="http://schemas.openxmlformats.org/officeDocument/2006/relationships/slide" Target="slides/slide41.xml"/><Relationship Id="rId52" Type="http://schemas.openxmlformats.org/officeDocument/2006/relationships/slide" Target="slides/slide40.xml"/><Relationship Id="rId11" Type="http://schemas.openxmlformats.org/officeDocument/2006/relationships/slideMaster" Target="slideMasters/slideMaster7.xml"/><Relationship Id="rId55" Type="http://schemas.openxmlformats.org/officeDocument/2006/relationships/slide" Target="slides/slide43.xml"/><Relationship Id="rId10" Type="http://schemas.openxmlformats.org/officeDocument/2006/relationships/slideMaster" Target="slideMasters/slideMaster6.xml"/><Relationship Id="rId54" Type="http://schemas.openxmlformats.org/officeDocument/2006/relationships/slide" Target="slides/slide42.xml"/><Relationship Id="rId13" Type="http://schemas.openxmlformats.org/officeDocument/2006/relationships/slide" Target="slides/slide1.xml"/><Relationship Id="rId57" Type="http://schemas.openxmlformats.org/officeDocument/2006/relationships/slide" Target="slides/slide45.xml"/><Relationship Id="rId12" Type="http://schemas.openxmlformats.org/officeDocument/2006/relationships/notesMaster" Target="notesMasters/notesMaster1.xml"/><Relationship Id="rId56" Type="http://schemas.openxmlformats.org/officeDocument/2006/relationships/slide" Target="slides/slide44.xml"/><Relationship Id="rId90" Type="http://customschemas.google.com/relationships/presentationmetadata" Target="metadata"/><Relationship Id="rId15" Type="http://schemas.openxmlformats.org/officeDocument/2006/relationships/slide" Target="slides/slide3.xml"/><Relationship Id="rId59" Type="http://schemas.openxmlformats.org/officeDocument/2006/relationships/slide" Target="slides/slide47.xml"/><Relationship Id="rId14" Type="http://schemas.openxmlformats.org/officeDocument/2006/relationships/slide" Target="slides/slide2.xml"/><Relationship Id="rId58" Type="http://schemas.openxmlformats.org/officeDocument/2006/relationships/slide" Target="slides/slide46.xml"/><Relationship Id="rId17" Type="http://schemas.openxmlformats.org/officeDocument/2006/relationships/slide" Target="slides/slide5.xml"/><Relationship Id="rId16" Type="http://schemas.openxmlformats.org/officeDocument/2006/relationships/slide" Target="slides/slide4.xml"/><Relationship Id="rId19" Type="http://schemas.openxmlformats.org/officeDocument/2006/relationships/slide" Target="slides/slide7.xml"/><Relationship Id="rId18" Type="http://schemas.openxmlformats.org/officeDocument/2006/relationships/slide" Target="slides/slide6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3" y="1"/>
            <a:ext cx="3070863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3700" lIns="187425" spcFirstLastPara="1" rIns="187425" wrap="square" tIns="93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015740" y="1"/>
            <a:ext cx="3070863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3700" lIns="187425" spcFirstLastPara="1" rIns="187425" wrap="square" tIns="93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-14744700" y="5486400"/>
            <a:ext cx="36576001" cy="2743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393697" y="34747200"/>
            <a:ext cx="6377943" cy="33527999"/>
          </a:xfrm>
          <a:prstGeom prst="rect">
            <a:avLst/>
          </a:prstGeom>
          <a:noFill/>
          <a:ln>
            <a:noFill/>
          </a:ln>
        </p:spPr>
        <p:txBody>
          <a:bodyPr anchorCtr="0" anchor="t" bIns="93700" lIns="187425" spcFirstLastPara="1" rIns="187425" wrap="square" tIns="93700">
            <a:noAutofit/>
          </a:bodyPr>
          <a:lstStyle>
            <a:lvl1pPr indent="-228600" lvl="0" marL="457200" marR="0" rtl="0" algn="l">
              <a:spcBef>
                <a:spcPts val="72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54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48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42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3" y="69494400"/>
            <a:ext cx="3070863" cy="365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3700" lIns="187425" spcFirstLastPara="1" rIns="187425" wrap="square" tIns="93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015740" y="69494400"/>
            <a:ext cx="3070863" cy="365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3700" lIns="187425" spcFirstLastPara="1" rIns="187425" wrap="square" tIns="93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UO Overhead  </a:t>
            </a:r>
            <a:fld id="{00000000-1234-1234-1234-123412341234}" type="slidenum">
              <a:rPr b="0" i="0" lang="en-US" sz="25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 b="0" i="0" sz="25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adlet.com/maitnerap/UO_Use" TargetMode="Externa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/>
              <a:t>9:00</a:t>
            </a:r>
            <a:endParaRPr/>
          </a:p>
        </p:txBody>
      </p:sp>
      <p:sp>
        <p:nvSpPr>
          <p:cNvPr id="542" name="Google Shape;542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/>
              <a:t>Subject area groups</a:t>
            </a:r>
            <a:endParaRPr/>
          </a:p>
        </p:txBody>
      </p:sp>
      <p:sp>
        <p:nvSpPr>
          <p:cNvPr id="731" name="Google Shape;731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/>
              <a:t>Subject area groups</a:t>
            </a:r>
            <a:endParaRPr/>
          </a:p>
        </p:txBody>
      </p:sp>
      <p:sp>
        <p:nvSpPr>
          <p:cNvPr id="759" name="Google Shape;759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/>
              <a:t>Subject area groups</a:t>
            </a:r>
            <a:endParaRPr/>
          </a:p>
        </p:txBody>
      </p:sp>
      <p:sp>
        <p:nvSpPr>
          <p:cNvPr id="787" name="Google Shape;787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/>
              <a:t>Subject area groups</a:t>
            </a:r>
            <a:endParaRPr/>
          </a:p>
        </p:txBody>
      </p:sp>
      <p:sp>
        <p:nvSpPr>
          <p:cNvPr id="815" name="Google Shape;815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14:notes"/>
          <p:cNvSpPr/>
          <p:nvPr>
            <p:ph idx="2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43" name="Google Shape;843;p14:notes"/>
          <p:cNvSpPr txBox="1"/>
          <p:nvPr>
            <p:ph idx="1" type="body"/>
          </p:nvPr>
        </p:nvSpPr>
        <p:spPr>
          <a:xfrm>
            <a:off x="393697" y="34747200"/>
            <a:ext cx="6377943" cy="33527999"/>
          </a:xfrm>
          <a:prstGeom prst="rect">
            <a:avLst/>
          </a:prstGeom>
          <a:noFill/>
          <a:ln>
            <a:noFill/>
          </a:ln>
        </p:spPr>
        <p:txBody>
          <a:bodyPr anchorCtr="0" anchor="t" bIns="93700" lIns="187425" spcFirstLastPara="1" rIns="187425" wrap="square" tIns="93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/>
              <a:t>10:00</a:t>
            </a:r>
            <a:endParaRPr/>
          </a:p>
        </p:txBody>
      </p:sp>
      <p:sp>
        <p:nvSpPr>
          <p:cNvPr id="844" name="Google Shape;844;p14:notes"/>
          <p:cNvSpPr txBox="1"/>
          <p:nvPr>
            <p:ph idx="12" type="sldNum"/>
          </p:nvPr>
        </p:nvSpPr>
        <p:spPr>
          <a:xfrm>
            <a:off x="4015740" y="69494400"/>
            <a:ext cx="3070863" cy="365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3700" lIns="187425" spcFirstLastPara="1" rIns="187425" wrap="square" tIns="93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15:notes"/>
          <p:cNvSpPr txBox="1"/>
          <p:nvPr>
            <p:ph idx="11" type="ftr"/>
          </p:nvPr>
        </p:nvSpPr>
        <p:spPr>
          <a:xfrm>
            <a:off x="3" y="69494400"/>
            <a:ext cx="3070863" cy="365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3700" lIns="187425" spcFirstLastPara="1" rIns="187425" wrap="square" tIns="93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University of Kansas Center for Research on Learning  2002</a:t>
            </a:r>
            <a:endParaRPr/>
          </a:p>
        </p:txBody>
      </p:sp>
      <p:sp>
        <p:nvSpPr>
          <p:cNvPr id="853" name="Google Shape;853;p15:notes"/>
          <p:cNvSpPr txBox="1"/>
          <p:nvPr>
            <p:ph idx="12" type="sldNum"/>
          </p:nvPr>
        </p:nvSpPr>
        <p:spPr>
          <a:xfrm>
            <a:off x="4015740" y="69494400"/>
            <a:ext cx="3070863" cy="365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3700" lIns="187425" spcFirstLastPara="1" rIns="187425" wrap="square" tIns="93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UO Overhead  </a:t>
            </a:r>
            <a:fld id="{00000000-1234-1234-1234-123412341234}" type="slidenum">
              <a:rPr lang="en-US" sz="25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 sz="25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854" name="Google Shape;854;p15:notes"/>
          <p:cNvSpPr/>
          <p:nvPr>
            <p:ph idx="2" type="sldImg"/>
          </p:nvPr>
        </p:nvSpPr>
        <p:spPr>
          <a:xfrm>
            <a:off x="-14744700" y="5486400"/>
            <a:ext cx="36576001" cy="2743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55" name="Google Shape;855;p15:notes"/>
          <p:cNvSpPr txBox="1"/>
          <p:nvPr>
            <p:ph idx="1" type="body"/>
          </p:nvPr>
        </p:nvSpPr>
        <p:spPr>
          <a:xfrm>
            <a:off x="393697" y="34747200"/>
            <a:ext cx="6377943" cy="33527999"/>
          </a:xfrm>
          <a:prstGeom prst="rect">
            <a:avLst/>
          </a:prstGeom>
          <a:noFill/>
          <a:ln>
            <a:noFill/>
          </a:ln>
        </p:spPr>
        <p:txBody>
          <a:bodyPr anchorCtr="0" anchor="t" bIns="93700" lIns="187425" spcFirstLastPara="1" rIns="187425" wrap="square" tIns="93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Sarah blanks are white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6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16:notes"/>
          <p:cNvSpPr txBox="1"/>
          <p:nvPr>
            <p:ph idx="11" type="ftr"/>
          </p:nvPr>
        </p:nvSpPr>
        <p:spPr>
          <a:xfrm>
            <a:off x="3" y="69494400"/>
            <a:ext cx="3070863" cy="365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3700" lIns="187425" spcFirstLastPara="1" rIns="187425" wrap="square" tIns="93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University of Kansas Center for Research on Learning  2002</a:t>
            </a:r>
            <a:endParaRPr/>
          </a:p>
        </p:txBody>
      </p:sp>
      <p:sp>
        <p:nvSpPr>
          <p:cNvPr id="968" name="Google Shape;968;p16:notes"/>
          <p:cNvSpPr txBox="1"/>
          <p:nvPr>
            <p:ph idx="12" type="sldNum"/>
          </p:nvPr>
        </p:nvSpPr>
        <p:spPr>
          <a:xfrm>
            <a:off x="4015740" y="69494400"/>
            <a:ext cx="3070863" cy="365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3700" lIns="187425" spcFirstLastPara="1" rIns="187425" wrap="square" tIns="93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UO Overhead  </a:t>
            </a:r>
            <a:fld id="{00000000-1234-1234-1234-123412341234}" type="slidenum">
              <a:rPr lang="en-US" sz="25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 sz="25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969" name="Google Shape;969;p16:notes"/>
          <p:cNvSpPr/>
          <p:nvPr>
            <p:ph idx="2" type="sldImg"/>
          </p:nvPr>
        </p:nvSpPr>
        <p:spPr>
          <a:xfrm>
            <a:off x="-14744700" y="5486400"/>
            <a:ext cx="36576001" cy="2743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70" name="Google Shape;970;p16:notes"/>
          <p:cNvSpPr txBox="1"/>
          <p:nvPr>
            <p:ph idx="1" type="body"/>
          </p:nvPr>
        </p:nvSpPr>
        <p:spPr>
          <a:xfrm>
            <a:off x="393697" y="34747200"/>
            <a:ext cx="6377943" cy="33527999"/>
          </a:xfrm>
          <a:prstGeom prst="rect">
            <a:avLst/>
          </a:prstGeom>
          <a:noFill/>
          <a:ln>
            <a:noFill/>
          </a:ln>
        </p:spPr>
        <p:txBody>
          <a:bodyPr anchorCtr="0" anchor="t" bIns="93700" lIns="187425" spcFirstLastPara="1" rIns="187425" wrap="square" tIns="93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3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p17:notes"/>
          <p:cNvSpPr txBox="1"/>
          <p:nvPr>
            <p:ph idx="11" type="ftr"/>
          </p:nvPr>
        </p:nvSpPr>
        <p:spPr>
          <a:xfrm>
            <a:off x="3" y="69494400"/>
            <a:ext cx="3070863" cy="365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3700" lIns="187425" spcFirstLastPara="1" rIns="187425" wrap="square" tIns="93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University of Kansas Center for Research on Learning  2002</a:t>
            </a:r>
            <a:endParaRPr/>
          </a:p>
        </p:txBody>
      </p:sp>
      <p:sp>
        <p:nvSpPr>
          <p:cNvPr id="1015" name="Google Shape;1015;p17:notes"/>
          <p:cNvSpPr txBox="1"/>
          <p:nvPr>
            <p:ph idx="12" type="sldNum"/>
          </p:nvPr>
        </p:nvSpPr>
        <p:spPr>
          <a:xfrm>
            <a:off x="4015740" y="69494400"/>
            <a:ext cx="3070863" cy="365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3700" lIns="187425" spcFirstLastPara="1" rIns="187425" wrap="square" tIns="93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UO Overhead  </a:t>
            </a:r>
            <a:fld id="{00000000-1234-1234-1234-123412341234}" type="slidenum">
              <a:rPr lang="en-US" sz="25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 sz="25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016" name="Google Shape;1016;p17:notes"/>
          <p:cNvSpPr/>
          <p:nvPr>
            <p:ph idx="2" type="sldImg"/>
          </p:nvPr>
        </p:nvSpPr>
        <p:spPr>
          <a:xfrm>
            <a:off x="-14744700" y="5486400"/>
            <a:ext cx="36576001" cy="2743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17" name="Google Shape;1017;p17:notes"/>
          <p:cNvSpPr txBox="1"/>
          <p:nvPr>
            <p:ph idx="1" type="body"/>
          </p:nvPr>
        </p:nvSpPr>
        <p:spPr>
          <a:xfrm>
            <a:off x="393697" y="34747200"/>
            <a:ext cx="6377943" cy="33527999"/>
          </a:xfrm>
          <a:prstGeom prst="rect">
            <a:avLst/>
          </a:prstGeom>
          <a:noFill/>
          <a:ln>
            <a:noFill/>
          </a:ln>
        </p:spPr>
        <p:txBody>
          <a:bodyPr anchorCtr="0" anchor="t" bIns="93700" lIns="187425" spcFirstLastPara="1" rIns="187425" wrap="square" tIns="93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/>
              <a:t>Subject area groups</a:t>
            </a:r>
            <a:endParaRPr/>
          </a:p>
        </p:txBody>
      </p:sp>
      <p:sp>
        <p:nvSpPr>
          <p:cNvPr id="1193" name="Google Shape;1193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5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p19:notes"/>
          <p:cNvSpPr/>
          <p:nvPr>
            <p:ph idx="2" type="sldImg"/>
          </p:nvPr>
        </p:nvSpPr>
        <p:spPr>
          <a:xfrm>
            <a:off x="-14744700" y="5486400"/>
            <a:ext cx="36576001" cy="2743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27" name="Google Shape;1227;p19:notes"/>
          <p:cNvSpPr txBox="1"/>
          <p:nvPr>
            <p:ph idx="1" type="body"/>
          </p:nvPr>
        </p:nvSpPr>
        <p:spPr>
          <a:xfrm>
            <a:off x="393697" y="34747200"/>
            <a:ext cx="6377943" cy="33527999"/>
          </a:xfrm>
          <a:prstGeom prst="rect">
            <a:avLst/>
          </a:prstGeom>
          <a:noFill/>
          <a:ln>
            <a:noFill/>
          </a:ln>
        </p:spPr>
        <p:txBody>
          <a:bodyPr anchorCtr="0" anchor="t" bIns="93700" lIns="187425" spcFirstLastPara="1" rIns="187425" wrap="square" tIns="93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8" name="Google Shape;1228;p19:notes"/>
          <p:cNvSpPr txBox="1"/>
          <p:nvPr>
            <p:ph idx="11" type="ftr"/>
          </p:nvPr>
        </p:nvSpPr>
        <p:spPr>
          <a:xfrm>
            <a:off x="3" y="69494400"/>
            <a:ext cx="3070863" cy="365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3700" lIns="187425" spcFirstLastPara="1" rIns="187425" wrap="square" tIns="93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University of Kansas Center for Research on Learning  2002</a:t>
            </a:r>
            <a:endParaRPr/>
          </a:p>
        </p:txBody>
      </p:sp>
      <p:sp>
        <p:nvSpPr>
          <p:cNvPr id="1229" name="Google Shape;1229;p19:notes"/>
          <p:cNvSpPr txBox="1"/>
          <p:nvPr>
            <p:ph idx="12" type="sldNum"/>
          </p:nvPr>
        </p:nvSpPr>
        <p:spPr>
          <a:xfrm>
            <a:off x="4015740" y="69494400"/>
            <a:ext cx="3070863" cy="365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3700" lIns="187425" spcFirstLastPara="1" rIns="187425" wrap="square" tIns="93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UO Overhead  </a:t>
            </a:r>
            <a:fld id="{00000000-1234-1234-1234-123412341234}" type="slidenum">
              <a:rPr lang="en-US" sz="25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 sz="25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/>
          </a:p>
        </p:txBody>
      </p:sp>
      <p:sp>
        <p:nvSpPr>
          <p:cNvPr id="567" name="Google Shape;567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6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p20:notes"/>
          <p:cNvSpPr/>
          <p:nvPr>
            <p:ph idx="2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38" name="Google Shape;1238;p20:notes"/>
          <p:cNvSpPr txBox="1"/>
          <p:nvPr>
            <p:ph idx="1" type="body"/>
          </p:nvPr>
        </p:nvSpPr>
        <p:spPr>
          <a:xfrm>
            <a:off x="393697" y="34747200"/>
            <a:ext cx="6377943" cy="33527999"/>
          </a:xfrm>
          <a:prstGeom prst="rect">
            <a:avLst/>
          </a:prstGeom>
          <a:noFill/>
          <a:ln>
            <a:noFill/>
          </a:ln>
        </p:spPr>
        <p:txBody>
          <a:bodyPr anchorCtr="0" anchor="t" bIns="93700" lIns="187425" spcFirstLastPara="1" rIns="187425" wrap="square" tIns="93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/>
              <a:t>Sarah – Introduce digital </a:t>
            </a:r>
            <a:endParaRPr/>
          </a:p>
        </p:txBody>
      </p:sp>
      <p:sp>
        <p:nvSpPr>
          <p:cNvPr id="1239" name="Google Shape;1239;p20:notes"/>
          <p:cNvSpPr txBox="1"/>
          <p:nvPr>
            <p:ph idx="12" type="sldNum"/>
          </p:nvPr>
        </p:nvSpPr>
        <p:spPr>
          <a:xfrm>
            <a:off x="4015740" y="69494400"/>
            <a:ext cx="3070863" cy="365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3700" lIns="187425" spcFirstLastPara="1" rIns="187425" wrap="square" tIns="93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6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Google Shape;1247;p21:notes"/>
          <p:cNvSpPr txBox="1"/>
          <p:nvPr>
            <p:ph idx="11" type="ftr"/>
          </p:nvPr>
        </p:nvSpPr>
        <p:spPr>
          <a:xfrm>
            <a:off x="3" y="69494400"/>
            <a:ext cx="3070863" cy="365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3700" lIns="187425" spcFirstLastPara="1" rIns="187425" wrap="square" tIns="93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University of Kansas Center for Research on Learning  2002</a:t>
            </a:r>
            <a:endParaRPr/>
          </a:p>
        </p:txBody>
      </p:sp>
      <p:sp>
        <p:nvSpPr>
          <p:cNvPr id="1248" name="Google Shape;1248;p21:notes"/>
          <p:cNvSpPr txBox="1"/>
          <p:nvPr>
            <p:ph idx="12" type="sldNum"/>
          </p:nvPr>
        </p:nvSpPr>
        <p:spPr>
          <a:xfrm>
            <a:off x="4015740" y="69494400"/>
            <a:ext cx="3070863" cy="365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3700" lIns="187425" spcFirstLastPara="1" rIns="187425" wrap="square" tIns="93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UO Overhead  </a:t>
            </a:r>
            <a:fld id="{00000000-1234-1234-1234-123412341234}" type="slidenum">
              <a:rPr lang="en-US" sz="25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 sz="25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249" name="Google Shape;1249;p21:notes"/>
          <p:cNvSpPr/>
          <p:nvPr>
            <p:ph idx="2" type="sldImg"/>
          </p:nvPr>
        </p:nvSpPr>
        <p:spPr>
          <a:xfrm>
            <a:off x="-14744700" y="5486400"/>
            <a:ext cx="36576001" cy="2743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50" name="Google Shape;1250;p21:notes"/>
          <p:cNvSpPr txBox="1"/>
          <p:nvPr>
            <p:ph idx="1" type="body"/>
          </p:nvPr>
        </p:nvSpPr>
        <p:spPr>
          <a:xfrm>
            <a:off x="393697" y="34747200"/>
            <a:ext cx="6377943" cy="33527999"/>
          </a:xfrm>
          <a:prstGeom prst="rect">
            <a:avLst/>
          </a:prstGeom>
          <a:noFill/>
          <a:ln>
            <a:noFill/>
          </a:ln>
        </p:spPr>
        <p:txBody>
          <a:bodyPr anchorCtr="0" anchor="t" bIns="93700" lIns="187425" spcFirstLastPara="1" rIns="187425" wrap="square" tIns="93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Kerry</a:t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Copy the main ideas from the back and copy the main topics to the front. That is all the detail you get on the front.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22:notes"/>
          <p:cNvSpPr/>
          <p:nvPr>
            <p:ph idx="2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23" name="Google Shape;1423;p22:notes"/>
          <p:cNvSpPr txBox="1"/>
          <p:nvPr>
            <p:ph idx="1" type="body"/>
          </p:nvPr>
        </p:nvSpPr>
        <p:spPr>
          <a:xfrm>
            <a:off x="393697" y="34747200"/>
            <a:ext cx="6377943" cy="33527999"/>
          </a:xfrm>
          <a:prstGeom prst="rect">
            <a:avLst/>
          </a:prstGeom>
          <a:noFill/>
          <a:ln>
            <a:noFill/>
          </a:ln>
        </p:spPr>
        <p:txBody>
          <a:bodyPr anchorCtr="0" anchor="t" bIns="93700" lIns="187425" spcFirstLastPara="1" rIns="187425" wrap="square" tIns="93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/>
              <a:t>Sarah – Introduce digital </a:t>
            </a:r>
            <a:endParaRPr/>
          </a:p>
        </p:txBody>
      </p:sp>
      <p:sp>
        <p:nvSpPr>
          <p:cNvPr id="1424" name="Google Shape;1424;p22:notes"/>
          <p:cNvSpPr txBox="1"/>
          <p:nvPr>
            <p:ph idx="12" type="sldNum"/>
          </p:nvPr>
        </p:nvSpPr>
        <p:spPr>
          <a:xfrm>
            <a:off x="4015740" y="69494400"/>
            <a:ext cx="3070863" cy="365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3700" lIns="187425" spcFirstLastPara="1" rIns="187425" wrap="square" tIns="93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p23:notes"/>
          <p:cNvSpPr txBox="1"/>
          <p:nvPr>
            <p:ph idx="11" type="ftr"/>
          </p:nvPr>
        </p:nvSpPr>
        <p:spPr>
          <a:xfrm>
            <a:off x="3" y="69494400"/>
            <a:ext cx="3070863" cy="365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3700" lIns="187425" spcFirstLastPara="1" rIns="187425" wrap="square" tIns="93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University of Kansas Center for Research on Learning  2002</a:t>
            </a:r>
            <a:endParaRPr/>
          </a:p>
        </p:txBody>
      </p:sp>
      <p:sp>
        <p:nvSpPr>
          <p:cNvPr id="1433" name="Google Shape;1433;p23:notes"/>
          <p:cNvSpPr txBox="1"/>
          <p:nvPr>
            <p:ph idx="12" type="sldNum"/>
          </p:nvPr>
        </p:nvSpPr>
        <p:spPr>
          <a:xfrm>
            <a:off x="4015740" y="69494400"/>
            <a:ext cx="3070863" cy="365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3700" lIns="187425" spcFirstLastPara="1" rIns="187425" wrap="square" tIns="93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UO Overhead  </a:t>
            </a:r>
            <a:fld id="{00000000-1234-1234-1234-123412341234}" type="slidenum">
              <a:rPr lang="en-US" sz="25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 sz="25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434" name="Google Shape;1434;p23:notes"/>
          <p:cNvSpPr/>
          <p:nvPr>
            <p:ph idx="2" type="sldImg"/>
          </p:nvPr>
        </p:nvSpPr>
        <p:spPr>
          <a:xfrm>
            <a:off x="-14744700" y="5486400"/>
            <a:ext cx="36576001" cy="2743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35" name="Google Shape;1435;p23:notes"/>
          <p:cNvSpPr txBox="1"/>
          <p:nvPr>
            <p:ph idx="1" type="body"/>
          </p:nvPr>
        </p:nvSpPr>
        <p:spPr>
          <a:xfrm>
            <a:off x="393697" y="34747200"/>
            <a:ext cx="6377943" cy="33527999"/>
          </a:xfrm>
          <a:prstGeom prst="rect">
            <a:avLst/>
          </a:prstGeom>
          <a:noFill/>
          <a:ln>
            <a:noFill/>
          </a:ln>
        </p:spPr>
        <p:txBody>
          <a:bodyPr anchorCtr="0" anchor="t" bIns="93700" lIns="187425" spcFirstLastPara="1" rIns="187425" wrap="square" tIns="93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kerry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2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p24:notes"/>
          <p:cNvSpPr/>
          <p:nvPr>
            <p:ph idx="2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614" name="Google Shape;1614;p24:notes"/>
          <p:cNvSpPr txBox="1"/>
          <p:nvPr>
            <p:ph idx="1" type="body"/>
          </p:nvPr>
        </p:nvSpPr>
        <p:spPr>
          <a:xfrm>
            <a:off x="393697" y="34747200"/>
            <a:ext cx="6377943" cy="33527999"/>
          </a:xfrm>
          <a:prstGeom prst="rect">
            <a:avLst/>
          </a:prstGeom>
          <a:noFill/>
          <a:ln>
            <a:noFill/>
          </a:ln>
        </p:spPr>
        <p:txBody>
          <a:bodyPr anchorCtr="0" anchor="t" bIns="93700" lIns="187425" spcFirstLastPara="1" rIns="187425" wrap="square" tIns="93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/>
              <a:t>Sarah – Introduce digital </a:t>
            </a:r>
            <a:endParaRPr/>
          </a:p>
        </p:txBody>
      </p:sp>
      <p:sp>
        <p:nvSpPr>
          <p:cNvPr id="1615" name="Google Shape;1615;p24:notes"/>
          <p:cNvSpPr txBox="1"/>
          <p:nvPr>
            <p:ph idx="12" type="sldNum"/>
          </p:nvPr>
        </p:nvSpPr>
        <p:spPr>
          <a:xfrm>
            <a:off x="4015740" y="69494400"/>
            <a:ext cx="3070863" cy="365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3700" lIns="187425" spcFirstLastPara="1" rIns="187425" wrap="square" tIns="93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2" name="Shape 1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" name="Google Shape;1623;p25:notes"/>
          <p:cNvSpPr txBox="1"/>
          <p:nvPr>
            <p:ph idx="11" type="ftr"/>
          </p:nvPr>
        </p:nvSpPr>
        <p:spPr>
          <a:xfrm>
            <a:off x="3" y="69494400"/>
            <a:ext cx="3070863" cy="365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3700" lIns="187425" spcFirstLastPara="1" rIns="187425" wrap="square" tIns="93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University of Kansas Center for Research on Learning  2002</a:t>
            </a:r>
            <a:endParaRPr/>
          </a:p>
        </p:txBody>
      </p:sp>
      <p:sp>
        <p:nvSpPr>
          <p:cNvPr id="1624" name="Google Shape;1624;p25:notes"/>
          <p:cNvSpPr txBox="1"/>
          <p:nvPr>
            <p:ph idx="12" type="sldNum"/>
          </p:nvPr>
        </p:nvSpPr>
        <p:spPr>
          <a:xfrm>
            <a:off x="4015740" y="69494400"/>
            <a:ext cx="3070863" cy="365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3700" lIns="187425" spcFirstLastPara="1" rIns="187425" wrap="square" tIns="93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UO Overhead  </a:t>
            </a:r>
            <a:fld id="{00000000-1234-1234-1234-123412341234}" type="slidenum">
              <a:rPr lang="en-US" sz="25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 sz="25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625" name="Google Shape;1625;p25:notes"/>
          <p:cNvSpPr/>
          <p:nvPr>
            <p:ph idx="2" type="sldImg"/>
          </p:nvPr>
        </p:nvSpPr>
        <p:spPr>
          <a:xfrm>
            <a:off x="-14744700" y="5486400"/>
            <a:ext cx="36576001" cy="2743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26" name="Google Shape;1626;p25:notes"/>
          <p:cNvSpPr txBox="1"/>
          <p:nvPr>
            <p:ph idx="1" type="body"/>
          </p:nvPr>
        </p:nvSpPr>
        <p:spPr>
          <a:xfrm>
            <a:off x="393697" y="34747200"/>
            <a:ext cx="6377943" cy="33527999"/>
          </a:xfrm>
          <a:prstGeom prst="rect">
            <a:avLst/>
          </a:prstGeom>
          <a:noFill/>
          <a:ln>
            <a:noFill/>
          </a:ln>
        </p:spPr>
        <p:txBody>
          <a:bodyPr anchorCtr="0" anchor="t" bIns="93700" lIns="187425" spcFirstLastPara="1" rIns="187425" wrap="square" tIns="93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Kerry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Commercials for other routines? Compare contrast/concept comparison, cause effect/cause effect routine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3" name="Shape 1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4" name="Google Shape;1804;p26:notes"/>
          <p:cNvSpPr txBox="1"/>
          <p:nvPr>
            <p:ph idx="11" type="ftr"/>
          </p:nvPr>
        </p:nvSpPr>
        <p:spPr>
          <a:xfrm>
            <a:off x="3" y="69494400"/>
            <a:ext cx="3070863" cy="365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3700" lIns="187425" spcFirstLastPara="1" rIns="187425" wrap="square" tIns="93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University of Kansas Center for Research on Learning  2002</a:t>
            </a:r>
            <a:endParaRPr/>
          </a:p>
        </p:txBody>
      </p:sp>
      <p:sp>
        <p:nvSpPr>
          <p:cNvPr id="1805" name="Google Shape;1805;p26:notes"/>
          <p:cNvSpPr txBox="1"/>
          <p:nvPr>
            <p:ph idx="12" type="sldNum"/>
          </p:nvPr>
        </p:nvSpPr>
        <p:spPr>
          <a:xfrm>
            <a:off x="4015740" y="69494400"/>
            <a:ext cx="3070863" cy="365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3700" lIns="187425" spcFirstLastPara="1" rIns="187425" wrap="square" tIns="93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UO Overhead  </a:t>
            </a:r>
            <a:fld id="{00000000-1234-1234-1234-123412341234}" type="slidenum">
              <a:rPr lang="en-US" sz="25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 sz="25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806" name="Google Shape;1806;p26:notes"/>
          <p:cNvSpPr/>
          <p:nvPr>
            <p:ph idx="2" type="sldImg"/>
          </p:nvPr>
        </p:nvSpPr>
        <p:spPr>
          <a:xfrm>
            <a:off x="-14744700" y="5486400"/>
            <a:ext cx="36576001" cy="2743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07" name="Google Shape;1807;p26:notes"/>
          <p:cNvSpPr txBox="1"/>
          <p:nvPr>
            <p:ph idx="1" type="body"/>
          </p:nvPr>
        </p:nvSpPr>
        <p:spPr>
          <a:xfrm>
            <a:off x="393697" y="34747200"/>
            <a:ext cx="6377943" cy="33527999"/>
          </a:xfrm>
          <a:prstGeom prst="rect">
            <a:avLst/>
          </a:prstGeom>
          <a:noFill/>
          <a:ln>
            <a:noFill/>
          </a:ln>
        </p:spPr>
        <p:txBody>
          <a:bodyPr anchorCtr="0" anchor="t" bIns="93700" lIns="187425" spcFirstLastPara="1" rIns="187425" wrap="square" tIns="93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kerry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Link to padlet in notes.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Push into comments. </a:t>
            </a:r>
            <a:r>
              <a:rPr lang="en-US" sz="24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https://padlet.com/maitnerap/UO_Use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2" name="Shape 1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3" name="Google Shape;1983;p27:notes"/>
          <p:cNvSpPr/>
          <p:nvPr>
            <p:ph idx="2" type="sldImg"/>
          </p:nvPr>
        </p:nvSpPr>
        <p:spPr>
          <a:xfrm>
            <a:off x="-14744700" y="5486400"/>
            <a:ext cx="36576001" cy="2743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984" name="Google Shape;1984;p27:notes"/>
          <p:cNvSpPr txBox="1"/>
          <p:nvPr>
            <p:ph idx="1" type="body"/>
          </p:nvPr>
        </p:nvSpPr>
        <p:spPr>
          <a:xfrm>
            <a:off x="393697" y="34747200"/>
            <a:ext cx="6377943" cy="33527999"/>
          </a:xfrm>
          <a:prstGeom prst="rect">
            <a:avLst/>
          </a:prstGeom>
          <a:noFill/>
          <a:ln>
            <a:noFill/>
          </a:ln>
        </p:spPr>
        <p:txBody>
          <a:bodyPr anchorCtr="0" anchor="t" bIns="93700" lIns="187425" spcFirstLastPara="1" rIns="187425" wrap="square" tIns="93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10:25</a:t>
            </a:r>
            <a:endParaRPr/>
          </a:p>
        </p:txBody>
      </p:sp>
      <p:sp>
        <p:nvSpPr>
          <p:cNvPr id="1985" name="Google Shape;1985;p27:notes"/>
          <p:cNvSpPr txBox="1"/>
          <p:nvPr>
            <p:ph idx="11" type="ftr"/>
          </p:nvPr>
        </p:nvSpPr>
        <p:spPr>
          <a:xfrm>
            <a:off x="3" y="69494400"/>
            <a:ext cx="3070863" cy="365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3700" lIns="187425" spcFirstLastPara="1" rIns="187425" wrap="square" tIns="93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University of Kansas Center for Research on Learning  2002</a:t>
            </a:r>
            <a:endParaRPr/>
          </a:p>
        </p:txBody>
      </p:sp>
      <p:sp>
        <p:nvSpPr>
          <p:cNvPr id="1986" name="Google Shape;1986;p27:notes"/>
          <p:cNvSpPr txBox="1"/>
          <p:nvPr>
            <p:ph idx="12" type="sldNum"/>
          </p:nvPr>
        </p:nvSpPr>
        <p:spPr>
          <a:xfrm>
            <a:off x="4015740" y="69494400"/>
            <a:ext cx="3070863" cy="365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3700" lIns="187425" spcFirstLastPara="1" rIns="187425" wrap="square" tIns="93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UO Overhead 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0" name="Shape 1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1" name="Google Shape;1991;p28:notes"/>
          <p:cNvSpPr/>
          <p:nvPr>
            <p:ph idx="2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992" name="Google Shape;1992;p28:notes"/>
          <p:cNvSpPr txBox="1"/>
          <p:nvPr>
            <p:ph idx="1" type="body"/>
          </p:nvPr>
        </p:nvSpPr>
        <p:spPr>
          <a:xfrm>
            <a:off x="393697" y="34747200"/>
            <a:ext cx="6377943" cy="33527999"/>
          </a:xfrm>
          <a:prstGeom prst="rect">
            <a:avLst/>
          </a:prstGeom>
          <a:noFill/>
          <a:ln>
            <a:noFill/>
          </a:ln>
        </p:spPr>
        <p:txBody>
          <a:bodyPr anchorCtr="0" anchor="t" bIns="93700" lIns="187425" spcFirstLastPara="1" rIns="187425" wrap="square" tIns="93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/>
              <a:t>Sarah – Introduce digital </a:t>
            </a:r>
            <a:endParaRPr/>
          </a:p>
        </p:txBody>
      </p:sp>
      <p:sp>
        <p:nvSpPr>
          <p:cNvPr id="1993" name="Google Shape;1993;p28:notes"/>
          <p:cNvSpPr txBox="1"/>
          <p:nvPr>
            <p:ph idx="12" type="sldNum"/>
          </p:nvPr>
        </p:nvSpPr>
        <p:spPr>
          <a:xfrm>
            <a:off x="4015740" y="69494400"/>
            <a:ext cx="3070863" cy="365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3700" lIns="187425" spcFirstLastPara="1" rIns="187425" wrap="square" tIns="93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0" name="Shape 2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1" name="Google Shape;2001;p29:notes"/>
          <p:cNvSpPr/>
          <p:nvPr>
            <p:ph idx="2" type="sldImg"/>
          </p:nvPr>
        </p:nvSpPr>
        <p:spPr>
          <a:xfrm>
            <a:off x="-14744700" y="5486400"/>
            <a:ext cx="36576001" cy="2743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02" name="Google Shape;2002;p29:notes"/>
          <p:cNvSpPr txBox="1"/>
          <p:nvPr>
            <p:ph idx="1" type="body"/>
          </p:nvPr>
        </p:nvSpPr>
        <p:spPr>
          <a:xfrm>
            <a:off x="393697" y="34747200"/>
            <a:ext cx="6377943" cy="33527999"/>
          </a:xfrm>
          <a:prstGeom prst="rect">
            <a:avLst/>
          </a:prstGeom>
          <a:noFill/>
          <a:ln>
            <a:noFill/>
          </a:ln>
        </p:spPr>
        <p:txBody>
          <a:bodyPr anchorCtr="0" anchor="t" bIns="93700" lIns="187425" spcFirstLastPara="1" rIns="187425" wrap="square" tIns="93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Dawn</a:t>
            </a:r>
            <a:endParaRPr/>
          </a:p>
        </p:txBody>
      </p:sp>
      <p:sp>
        <p:nvSpPr>
          <p:cNvPr id="2003" name="Google Shape;2003;p29:notes"/>
          <p:cNvSpPr txBox="1"/>
          <p:nvPr>
            <p:ph idx="11" type="ftr"/>
          </p:nvPr>
        </p:nvSpPr>
        <p:spPr>
          <a:xfrm>
            <a:off x="3" y="69494400"/>
            <a:ext cx="3070863" cy="365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3700" lIns="187425" spcFirstLastPara="1" rIns="187425" wrap="square" tIns="93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University of Kansas Center for Research on Learning  2002</a:t>
            </a:r>
            <a:endParaRPr/>
          </a:p>
        </p:txBody>
      </p:sp>
      <p:sp>
        <p:nvSpPr>
          <p:cNvPr id="2004" name="Google Shape;2004;p29:notes"/>
          <p:cNvSpPr txBox="1"/>
          <p:nvPr>
            <p:ph idx="12" type="sldNum"/>
          </p:nvPr>
        </p:nvSpPr>
        <p:spPr>
          <a:xfrm>
            <a:off x="4015740" y="69494400"/>
            <a:ext cx="3070863" cy="365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3700" lIns="187425" spcFirstLastPara="1" rIns="187425" wrap="square" tIns="93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UO Overhead  </a:t>
            </a:r>
            <a:fld id="{00000000-1234-1234-1234-123412341234}" type="slidenum">
              <a:rPr lang="en-US" sz="25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 sz="25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/>
              <a:t>Kerry </a:t>
            </a:r>
            <a:endParaRPr/>
          </a:p>
        </p:txBody>
      </p:sp>
      <p:sp>
        <p:nvSpPr>
          <p:cNvPr id="596" name="Google Shape;596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3" name="Shape 2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4" name="Google Shape;2014;p30:notes"/>
          <p:cNvSpPr txBox="1"/>
          <p:nvPr>
            <p:ph idx="11" type="ftr"/>
          </p:nvPr>
        </p:nvSpPr>
        <p:spPr>
          <a:xfrm>
            <a:off x="3" y="69494400"/>
            <a:ext cx="3070863" cy="365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3700" lIns="187425" spcFirstLastPara="1" rIns="187425" wrap="square" tIns="93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University of Kansas Center for Research on Learning  2002</a:t>
            </a:r>
            <a:endParaRPr/>
          </a:p>
        </p:txBody>
      </p:sp>
      <p:sp>
        <p:nvSpPr>
          <p:cNvPr id="2015" name="Google Shape;2015;p30:notes"/>
          <p:cNvSpPr txBox="1"/>
          <p:nvPr>
            <p:ph idx="12" type="sldNum"/>
          </p:nvPr>
        </p:nvSpPr>
        <p:spPr>
          <a:xfrm>
            <a:off x="4015740" y="69494400"/>
            <a:ext cx="3070863" cy="365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3700" lIns="187425" spcFirstLastPara="1" rIns="187425" wrap="square" tIns="93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UO Overhead  </a:t>
            </a:r>
            <a:fld id="{00000000-1234-1234-1234-123412341234}" type="slidenum">
              <a:rPr lang="en-US" sz="25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 sz="25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016" name="Google Shape;2016;p30:notes"/>
          <p:cNvSpPr/>
          <p:nvPr>
            <p:ph idx="2" type="sldImg"/>
          </p:nvPr>
        </p:nvSpPr>
        <p:spPr>
          <a:xfrm>
            <a:off x="-14744700" y="5486400"/>
            <a:ext cx="36576001" cy="2743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17" name="Google Shape;2017;p30:notes"/>
          <p:cNvSpPr txBox="1"/>
          <p:nvPr>
            <p:ph idx="1" type="body"/>
          </p:nvPr>
        </p:nvSpPr>
        <p:spPr>
          <a:xfrm>
            <a:off x="393697" y="34747200"/>
            <a:ext cx="6377943" cy="33527999"/>
          </a:xfrm>
          <a:prstGeom prst="rect">
            <a:avLst/>
          </a:prstGeom>
          <a:noFill/>
          <a:ln>
            <a:noFill/>
          </a:ln>
        </p:spPr>
        <p:txBody>
          <a:bodyPr anchorCtr="0" anchor="t" bIns="93700" lIns="187425" spcFirstLastPara="1" rIns="187425" wrap="square" tIns="93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Dawn Pg 9</a:t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Telling them what is on the extended unit map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0" name="Shape 2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1" name="Google Shape;2161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/>
              <a:t>Subject area groups</a:t>
            </a:r>
            <a:endParaRPr/>
          </a:p>
        </p:txBody>
      </p:sp>
      <p:sp>
        <p:nvSpPr>
          <p:cNvPr id="2162" name="Google Shape;2162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4" name="Shape 2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5" name="Google Shape;2195;p32:notes"/>
          <p:cNvSpPr txBox="1"/>
          <p:nvPr>
            <p:ph idx="1" type="body"/>
          </p:nvPr>
        </p:nvSpPr>
        <p:spPr>
          <a:xfrm>
            <a:off x="393697" y="34747200"/>
            <a:ext cx="6377943" cy="33527999"/>
          </a:xfrm>
          <a:prstGeom prst="rect">
            <a:avLst/>
          </a:prstGeom>
        </p:spPr>
        <p:txBody>
          <a:bodyPr anchorCtr="0" anchor="t" bIns="93700" lIns="187425" spcFirstLastPara="1" rIns="187425" wrap="square" tIns="93700">
            <a:noAutofit/>
          </a:bodyPr>
          <a:lstStyle/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6" name="Google Shape;2196;p32:notes"/>
          <p:cNvSpPr/>
          <p:nvPr>
            <p:ph idx="2" type="sldImg"/>
          </p:nvPr>
        </p:nvSpPr>
        <p:spPr>
          <a:xfrm>
            <a:off x="-14744700" y="5486400"/>
            <a:ext cx="36576001" cy="2743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0" name="Shape 2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" name="Google Shape;2201;p33:notes"/>
          <p:cNvSpPr txBox="1"/>
          <p:nvPr>
            <p:ph idx="12" type="sldNum"/>
          </p:nvPr>
        </p:nvSpPr>
        <p:spPr>
          <a:xfrm>
            <a:off x="4015740" y="69494400"/>
            <a:ext cx="3070863" cy="365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3700" lIns="187425" spcFirstLastPara="1" rIns="187425" wrap="square" tIns="93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2" name="Google Shape;2202;p33:notes"/>
          <p:cNvSpPr/>
          <p:nvPr>
            <p:ph idx="2" type="sldImg"/>
          </p:nvPr>
        </p:nvSpPr>
        <p:spPr>
          <a:xfrm>
            <a:off x="-14744700" y="5486400"/>
            <a:ext cx="36576001" cy="2743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03" name="Google Shape;2203;p33:notes"/>
          <p:cNvSpPr txBox="1"/>
          <p:nvPr>
            <p:ph idx="1" type="body"/>
          </p:nvPr>
        </p:nvSpPr>
        <p:spPr>
          <a:xfrm>
            <a:off x="381000" y="4343400"/>
            <a:ext cx="61722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3700" lIns="187425" spcFirstLastPara="1" rIns="187425" wrap="square" tIns="93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2" name="Shape 2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" name="Google Shape;2263;p34:notes"/>
          <p:cNvSpPr txBox="1"/>
          <p:nvPr>
            <p:ph idx="11" type="ftr"/>
          </p:nvPr>
        </p:nvSpPr>
        <p:spPr>
          <a:xfrm>
            <a:off x="3" y="69494400"/>
            <a:ext cx="3070863" cy="365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3700" lIns="187425" spcFirstLastPara="1" rIns="187425" wrap="square" tIns="93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University of Kansas Center for Research on Learning  2002</a:t>
            </a:r>
            <a:endParaRPr/>
          </a:p>
        </p:txBody>
      </p:sp>
      <p:sp>
        <p:nvSpPr>
          <p:cNvPr id="2264" name="Google Shape;2264;p34:notes"/>
          <p:cNvSpPr txBox="1"/>
          <p:nvPr>
            <p:ph idx="12" type="sldNum"/>
          </p:nvPr>
        </p:nvSpPr>
        <p:spPr>
          <a:xfrm>
            <a:off x="4015740" y="69494400"/>
            <a:ext cx="3070863" cy="365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3700" lIns="187425" spcFirstLastPara="1" rIns="187425" wrap="square" tIns="93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UO Overhead  </a:t>
            </a:r>
            <a:fld id="{00000000-1234-1234-1234-123412341234}" type="slidenum">
              <a:rPr lang="en-US" sz="25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 sz="25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265" name="Google Shape;2265;p34:notes"/>
          <p:cNvSpPr/>
          <p:nvPr>
            <p:ph idx="2" type="sldImg"/>
          </p:nvPr>
        </p:nvSpPr>
        <p:spPr>
          <a:xfrm>
            <a:off x="-14744700" y="5486400"/>
            <a:ext cx="36576001" cy="2743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66" name="Google Shape;2266;p34:notes"/>
          <p:cNvSpPr txBox="1"/>
          <p:nvPr>
            <p:ph idx="1" type="body"/>
          </p:nvPr>
        </p:nvSpPr>
        <p:spPr>
          <a:xfrm>
            <a:off x="393697" y="34747200"/>
            <a:ext cx="6377943" cy="33527999"/>
          </a:xfrm>
          <a:prstGeom prst="rect">
            <a:avLst/>
          </a:prstGeom>
          <a:noFill/>
          <a:ln>
            <a:noFill/>
          </a:ln>
        </p:spPr>
        <p:txBody>
          <a:bodyPr anchorCtr="0" anchor="t" bIns="93700" lIns="187425" spcFirstLastPara="1" rIns="187425" wrap="square" tIns="93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Line connectors hand out lavender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b="1" lang="en-US">
                <a:latin typeface="Times New Roman"/>
                <a:ea typeface="Times New Roman"/>
                <a:cs typeface="Times New Roman"/>
                <a:sym typeface="Times New Roman"/>
              </a:rPr>
              <a:t>Share this with people who need the line labels</a:t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b="1" lang="en-US">
                <a:latin typeface="Times New Roman"/>
                <a:ea typeface="Times New Roman"/>
                <a:cs typeface="Times New Roman"/>
                <a:sym typeface="Times New Roman"/>
              </a:rPr>
              <a:t>**Have your green paper with connectors/line labels**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6" name="Shape 2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7" name="Google Shape;2277;p35:notes"/>
          <p:cNvSpPr txBox="1"/>
          <p:nvPr>
            <p:ph idx="12" type="sldNum"/>
          </p:nvPr>
        </p:nvSpPr>
        <p:spPr>
          <a:xfrm>
            <a:off x="4015740" y="69494400"/>
            <a:ext cx="3070863" cy="365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3700" lIns="187425" spcFirstLastPara="1" rIns="187425" wrap="square" tIns="93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8" name="Google Shape;2278;p35:notes"/>
          <p:cNvSpPr/>
          <p:nvPr>
            <p:ph idx="2" type="sldImg"/>
          </p:nvPr>
        </p:nvSpPr>
        <p:spPr>
          <a:xfrm>
            <a:off x="-14744700" y="5486400"/>
            <a:ext cx="36576001" cy="2743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79" name="Google Shape;2279;p35:notes"/>
          <p:cNvSpPr txBox="1"/>
          <p:nvPr>
            <p:ph idx="1" type="body"/>
          </p:nvPr>
        </p:nvSpPr>
        <p:spPr>
          <a:xfrm>
            <a:off x="381000" y="4343400"/>
            <a:ext cx="61722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3700" lIns="187425" spcFirstLastPara="1" rIns="187425" wrap="square" tIns="93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3" name="Shape 2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" name="Google Shape;2304;p36:notes"/>
          <p:cNvSpPr txBox="1"/>
          <p:nvPr>
            <p:ph idx="12" type="sldNum"/>
          </p:nvPr>
        </p:nvSpPr>
        <p:spPr>
          <a:xfrm>
            <a:off x="4015740" y="69494400"/>
            <a:ext cx="3070863" cy="365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3700" lIns="187425" spcFirstLastPara="1" rIns="187425" wrap="square" tIns="93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5" name="Google Shape;2305;p36:notes"/>
          <p:cNvSpPr/>
          <p:nvPr>
            <p:ph idx="2" type="sldImg"/>
          </p:nvPr>
        </p:nvSpPr>
        <p:spPr>
          <a:xfrm>
            <a:off x="-14744700" y="5486400"/>
            <a:ext cx="36576001" cy="2743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06" name="Google Shape;2306;p36:notes"/>
          <p:cNvSpPr txBox="1"/>
          <p:nvPr>
            <p:ph idx="1" type="body"/>
          </p:nvPr>
        </p:nvSpPr>
        <p:spPr>
          <a:xfrm>
            <a:off x="381000" y="4343400"/>
            <a:ext cx="61722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3700" lIns="187425" spcFirstLastPara="1" rIns="187425" wrap="square" tIns="93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3" name="Shape 2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4" name="Google Shape;2394;p37:notes"/>
          <p:cNvSpPr txBox="1"/>
          <p:nvPr>
            <p:ph idx="11" type="ftr"/>
          </p:nvPr>
        </p:nvSpPr>
        <p:spPr>
          <a:xfrm>
            <a:off x="3" y="69494400"/>
            <a:ext cx="3070863" cy="365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3700" lIns="187425" spcFirstLastPara="1" rIns="187425" wrap="square" tIns="93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University of Kansas Center for Research on Learning  2002</a:t>
            </a:r>
            <a:endParaRPr/>
          </a:p>
        </p:txBody>
      </p:sp>
      <p:sp>
        <p:nvSpPr>
          <p:cNvPr id="2395" name="Google Shape;2395;p37:notes"/>
          <p:cNvSpPr txBox="1"/>
          <p:nvPr>
            <p:ph idx="12" type="sldNum"/>
          </p:nvPr>
        </p:nvSpPr>
        <p:spPr>
          <a:xfrm>
            <a:off x="4015740" y="69494400"/>
            <a:ext cx="3070863" cy="365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3700" lIns="187425" spcFirstLastPara="1" rIns="187425" wrap="square" tIns="93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UO Overhead  </a:t>
            </a:r>
            <a:fld id="{00000000-1234-1234-1234-123412341234}" type="slidenum">
              <a:rPr lang="en-US" sz="25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 sz="25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396" name="Google Shape;2396;p37:notes"/>
          <p:cNvSpPr/>
          <p:nvPr>
            <p:ph idx="2" type="sldImg"/>
          </p:nvPr>
        </p:nvSpPr>
        <p:spPr>
          <a:xfrm>
            <a:off x="-14744700" y="5486400"/>
            <a:ext cx="36576001" cy="2743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97" name="Google Shape;2397;p37:notes"/>
          <p:cNvSpPr txBox="1"/>
          <p:nvPr>
            <p:ph idx="1" type="body"/>
          </p:nvPr>
        </p:nvSpPr>
        <p:spPr>
          <a:xfrm>
            <a:off x="393697" y="34747200"/>
            <a:ext cx="6377943" cy="33527999"/>
          </a:xfrm>
          <a:prstGeom prst="rect">
            <a:avLst/>
          </a:prstGeom>
          <a:noFill/>
          <a:ln>
            <a:noFill/>
          </a:ln>
        </p:spPr>
        <p:txBody>
          <a:bodyPr anchorCtr="0" anchor="t" bIns="93700" lIns="187425" spcFirstLastPara="1" rIns="187425" wrap="square" tIns="93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Sarah wrap up back and launch Kerry for the front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0" name="Shape 2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1" name="Google Shape;2541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/>
              <a:t>10:45</a:t>
            </a:r>
            <a:endParaRPr/>
          </a:p>
        </p:txBody>
      </p:sp>
      <p:sp>
        <p:nvSpPr>
          <p:cNvPr id="2542" name="Google Shape;2542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6" name="Shape 2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7" name="Google Shape;2567;p39:notes"/>
          <p:cNvSpPr txBox="1"/>
          <p:nvPr>
            <p:ph idx="11" type="ftr"/>
          </p:nvPr>
        </p:nvSpPr>
        <p:spPr>
          <a:xfrm>
            <a:off x="3" y="69494400"/>
            <a:ext cx="3070863" cy="365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3700" lIns="187425" spcFirstLastPara="1" rIns="187425" wrap="square" tIns="93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University of Kansas Center for Research on Learning  2002</a:t>
            </a:r>
            <a:endParaRPr/>
          </a:p>
        </p:txBody>
      </p:sp>
      <p:sp>
        <p:nvSpPr>
          <p:cNvPr id="2568" name="Google Shape;2568;p39:notes"/>
          <p:cNvSpPr txBox="1"/>
          <p:nvPr>
            <p:ph idx="12" type="sldNum"/>
          </p:nvPr>
        </p:nvSpPr>
        <p:spPr>
          <a:xfrm>
            <a:off x="4015740" y="69494400"/>
            <a:ext cx="3070863" cy="365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3700" lIns="187425" spcFirstLastPara="1" rIns="187425" wrap="square" tIns="93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UO Overhead  </a:t>
            </a:r>
            <a:fld id="{00000000-1234-1234-1234-123412341234}" type="slidenum">
              <a:rPr lang="en-US" sz="25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 sz="25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569" name="Google Shape;2569;p39:notes"/>
          <p:cNvSpPr/>
          <p:nvPr>
            <p:ph idx="2" type="sldImg"/>
          </p:nvPr>
        </p:nvSpPr>
        <p:spPr>
          <a:xfrm>
            <a:off x="-14744700" y="5486400"/>
            <a:ext cx="36576001" cy="2743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70" name="Google Shape;2570;p39:notes"/>
          <p:cNvSpPr txBox="1"/>
          <p:nvPr>
            <p:ph idx="1" type="body"/>
          </p:nvPr>
        </p:nvSpPr>
        <p:spPr>
          <a:xfrm>
            <a:off x="393697" y="34747200"/>
            <a:ext cx="6377943" cy="33527999"/>
          </a:xfrm>
          <a:prstGeom prst="rect">
            <a:avLst/>
          </a:prstGeom>
          <a:noFill/>
          <a:ln>
            <a:noFill/>
          </a:ln>
        </p:spPr>
        <p:txBody>
          <a:bodyPr anchorCtr="0" anchor="t" bIns="93700" lIns="187425" spcFirstLastPara="1" rIns="187425" wrap="square" tIns="93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Look at the examples</a:t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Do the bubbles, talk about line labels after the bubbles are placed.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/>
              <a:t>9:15</a:t>
            </a:r>
            <a:endParaRPr/>
          </a:p>
        </p:txBody>
      </p:sp>
      <p:sp>
        <p:nvSpPr>
          <p:cNvPr id="623" name="Google Shape;623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1" name="Shape 2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2" name="Google Shape;2702;p40:notes"/>
          <p:cNvSpPr txBox="1"/>
          <p:nvPr>
            <p:ph idx="12" type="sldNum"/>
          </p:nvPr>
        </p:nvSpPr>
        <p:spPr>
          <a:xfrm>
            <a:off x="4015740" y="69494400"/>
            <a:ext cx="3070863" cy="365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3700" lIns="187425" spcFirstLastPara="1" rIns="187425" wrap="square" tIns="93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3" name="Google Shape;2703;p40:notes"/>
          <p:cNvSpPr/>
          <p:nvPr>
            <p:ph idx="2" type="sldImg"/>
          </p:nvPr>
        </p:nvSpPr>
        <p:spPr>
          <a:xfrm>
            <a:off x="-14744700" y="5486400"/>
            <a:ext cx="36576001" cy="2743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04" name="Google Shape;2704;p40:notes"/>
          <p:cNvSpPr txBox="1"/>
          <p:nvPr>
            <p:ph idx="1" type="body"/>
          </p:nvPr>
        </p:nvSpPr>
        <p:spPr>
          <a:xfrm>
            <a:off x="388938" y="4381500"/>
            <a:ext cx="6310312" cy="4227513"/>
          </a:xfrm>
          <a:prstGeom prst="rect">
            <a:avLst/>
          </a:prstGeom>
          <a:noFill/>
          <a:ln>
            <a:noFill/>
          </a:ln>
        </p:spPr>
        <p:txBody>
          <a:bodyPr anchorCtr="0" anchor="t" bIns="93700" lIns="187425" spcFirstLastPara="1" rIns="187425" wrap="square" tIns="93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5" name="Shape 2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6" name="Google Shape;2726;p41:notes"/>
          <p:cNvSpPr txBox="1"/>
          <p:nvPr>
            <p:ph idx="12" type="sldNum"/>
          </p:nvPr>
        </p:nvSpPr>
        <p:spPr>
          <a:xfrm>
            <a:off x="4015740" y="69494400"/>
            <a:ext cx="3070863" cy="365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3700" lIns="187425" spcFirstLastPara="1" rIns="187425" wrap="square" tIns="93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7" name="Google Shape;2727;p41:notes"/>
          <p:cNvSpPr/>
          <p:nvPr>
            <p:ph idx="2" type="sldImg"/>
          </p:nvPr>
        </p:nvSpPr>
        <p:spPr>
          <a:xfrm>
            <a:off x="-14744700" y="5486400"/>
            <a:ext cx="36576001" cy="2743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28" name="Google Shape;2728;p41:notes"/>
          <p:cNvSpPr txBox="1"/>
          <p:nvPr>
            <p:ph idx="1" type="body"/>
          </p:nvPr>
        </p:nvSpPr>
        <p:spPr>
          <a:xfrm>
            <a:off x="388938" y="4381500"/>
            <a:ext cx="6310312" cy="4227513"/>
          </a:xfrm>
          <a:prstGeom prst="rect">
            <a:avLst/>
          </a:prstGeom>
          <a:noFill/>
          <a:ln>
            <a:noFill/>
          </a:ln>
        </p:spPr>
        <p:txBody>
          <a:bodyPr anchorCtr="0" anchor="t" bIns="93700" lIns="187425" spcFirstLastPara="1" rIns="187425" wrap="square" tIns="93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1" name="Shape 2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2" name="Google Shape;2842;p42:notes"/>
          <p:cNvSpPr txBox="1"/>
          <p:nvPr>
            <p:ph idx="1" type="body"/>
          </p:nvPr>
        </p:nvSpPr>
        <p:spPr>
          <a:xfrm>
            <a:off x="393697" y="34747200"/>
            <a:ext cx="6377943" cy="33527999"/>
          </a:xfrm>
          <a:prstGeom prst="rect">
            <a:avLst/>
          </a:prstGeom>
        </p:spPr>
        <p:txBody>
          <a:bodyPr anchorCtr="0" anchor="t" bIns="93700" lIns="187425" spcFirstLastPara="1" rIns="187425" wrap="square" tIns="93700">
            <a:noAutofit/>
          </a:bodyPr>
          <a:lstStyle/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3" name="Google Shape;2843;p42:notes"/>
          <p:cNvSpPr/>
          <p:nvPr>
            <p:ph idx="2" type="sldImg"/>
          </p:nvPr>
        </p:nvSpPr>
        <p:spPr>
          <a:xfrm>
            <a:off x="-14744700" y="5486400"/>
            <a:ext cx="36576001" cy="2743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3" name="Shape 2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4" name="Google Shape;2954;p43:notes"/>
          <p:cNvSpPr txBox="1"/>
          <p:nvPr>
            <p:ph idx="1" type="body"/>
          </p:nvPr>
        </p:nvSpPr>
        <p:spPr>
          <a:xfrm>
            <a:off x="393697" y="34747200"/>
            <a:ext cx="6377943" cy="33527999"/>
          </a:xfrm>
          <a:prstGeom prst="rect">
            <a:avLst/>
          </a:prstGeom>
        </p:spPr>
        <p:txBody>
          <a:bodyPr anchorCtr="0" anchor="t" bIns="93700" lIns="187425" spcFirstLastPara="1" rIns="187425" wrap="square" tIns="93700">
            <a:noAutofit/>
          </a:bodyPr>
          <a:lstStyle/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5" name="Google Shape;2955;p43:notes"/>
          <p:cNvSpPr/>
          <p:nvPr>
            <p:ph idx="2" type="sldImg"/>
          </p:nvPr>
        </p:nvSpPr>
        <p:spPr>
          <a:xfrm>
            <a:off x="-14744700" y="5486400"/>
            <a:ext cx="36576001" cy="2743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7" name="Shape 3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8" name="Google Shape;3038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/>
          </a:p>
        </p:txBody>
      </p:sp>
      <p:sp>
        <p:nvSpPr>
          <p:cNvPr id="3039" name="Google Shape;3039;p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6" name="Shape 3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7" name="Google Shape;3167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/>
          </a:p>
        </p:txBody>
      </p:sp>
      <p:sp>
        <p:nvSpPr>
          <p:cNvPr id="3168" name="Google Shape;3168;p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9" name="Shape 3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0" name="Google Shape;3220;p46:notes"/>
          <p:cNvSpPr/>
          <p:nvPr>
            <p:ph idx="2" type="sldImg"/>
          </p:nvPr>
        </p:nvSpPr>
        <p:spPr>
          <a:xfrm>
            <a:off x="-14744700" y="5486400"/>
            <a:ext cx="36576001" cy="2743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221" name="Google Shape;3221;p46:notes"/>
          <p:cNvSpPr txBox="1"/>
          <p:nvPr>
            <p:ph idx="1" type="body"/>
          </p:nvPr>
        </p:nvSpPr>
        <p:spPr>
          <a:xfrm>
            <a:off x="393697" y="34747200"/>
            <a:ext cx="6377943" cy="33527999"/>
          </a:xfrm>
          <a:prstGeom prst="rect">
            <a:avLst/>
          </a:prstGeom>
          <a:noFill/>
          <a:ln>
            <a:noFill/>
          </a:ln>
        </p:spPr>
        <p:txBody>
          <a:bodyPr anchorCtr="0" anchor="t" bIns="93700" lIns="187425" spcFirstLastPara="1" rIns="187425" wrap="square" tIns="93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11:15</a:t>
            </a:r>
            <a:endParaRPr/>
          </a:p>
        </p:txBody>
      </p:sp>
      <p:sp>
        <p:nvSpPr>
          <p:cNvPr id="3222" name="Google Shape;3222;p46:notes"/>
          <p:cNvSpPr txBox="1"/>
          <p:nvPr>
            <p:ph idx="11" type="ftr"/>
          </p:nvPr>
        </p:nvSpPr>
        <p:spPr>
          <a:xfrm>
            <a:off x="3" y="69494400"/>
            <a:ext cx="3070863" cy="365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3700" lIns="187425" spcFirstLastPara="1" rIns="187425" wrap="square" tIns="93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"/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University of Kansas Center for Research on Learning  2002</a:t>
            </a:r>
            <a:endParaRPr/>
          </a:p>
        </p:txBody>
      </p:sp>
      <p:sp>
        <p:nvSpPr>
          <p:cNvPr id="3223" name="Google Shape;3223;p46:notes"/>
          <p:cNvSpPr txBox="1"/>
          <p:nvPr>
            <p:ph idx="12" type="sldNum"/>
          </p:nvPr>
        </p:nvSpPr>
        <p:spPr>
          <a:xfrm>
            <a:off x="4015740" y="69494400"/>
            <a:ext cx="3070863" cy="365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3700" lIns="187425" spcFirstLastPara="1" rIns="187425" wrap="square" tIns="93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"/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UO Overhead  </a:t>
            </a:r>
            <a:fld id="{00000000-1234-1234-1234-123412341234}" type="slidenum">
              <a:rPr b="0" i="0" lang="en-US" sz="25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 b="0" i="0" sz="25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8" name="Shape 3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9" name="Google Shape;3229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/>
          </a:p>
        </p:txBody>
      </p:sp>
      <p:sp>
        <p:nvSpPr>
          <p:cNvPr id="3230" name="Google Shape;3230;p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6" name="Shape 3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7" name="Google Shape;3257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/>
          </a:p>
        </p:txBody>
      </p:sp>
      <p:sp>
        <p:nvSpPr>
          <p:cNvPr id="3258" name="Google Shape;3258;p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4" name="Shape 3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5" name="Google Shape;3285;p49:notes"/>
          <p:cNvSpPr/>
          <p:nvPr>
            <p:ph idx="2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286" name="Google Shape;3286;p49:notes"/>
          <p:cNvSpPr txBox="1"/>
          <p:nvPr>
            <p:ph idx="1" type="body"/>
          </p:nvPr>
        </p:nvSpPr>
        <p:spPr>
          <a:xfrm>
            <a:off x="393697" y="34747200"/>
            <a:ext cx="6377943" cy="33527999"/>
          </a:xfrm>
          <a:prstGeom prst="rect">
            <a:avLst/>
          </a:prstGeom>
          <a:noFill/>
          <a:ln>
            <a:noFill/>
          </a:ln>
        </p:spPr>
        <p:txBody>
          <a:bodyPr anchorCtr="0" anchor="t" bIns="93700" lIns="187425" spcFirstLastPara="1" rIns="187425" wrap="square" tIns="93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/>
              <a:t>Sarah – Introduce digital </a:t>
            </a:r>
            <a:endParaRPr/>
          </a:p>
        </p:txBody>
      </p:sp>
      <p:sp>
        <p:nvSpPr>
          <p:cNvPr id="3287" name="Google Shape;3287;p49:notes"/>
          <p:cNvSpPr txBox="1"/>
          <p:nvPr>
            <p:ph idx="12" type="sldNum"/>
          </p:nvPr>
        </p:nvSpPr>
        <p:spPr>
          <a:xfrm>
            <a:off x="4015740" y="69494400"/>
            <a:ext cx="3070863" cy="365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3700" lIns="187425" spcFirstLastPara="1" rIns="187425" wrap="square" tIns="93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5:notes"/>
          <p:cNvSpPr/>
          <p:nvPr>
            <p:ph idx="2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50" name="Google Shape;650;p5:notes"/>
          <p:cNvSpPr txBox="1"/>
          <p:nvPr>
            <p:ph idx="1" type="body"/>
          </p:nvPr>
        </p:nvSpPr>
        <p:spPr>
          <a:xfrm>
            <a:off x="393697" y="34747200"/>
            <a:ext cx="6377943" cy="33527999"/>
          </a:xfrm>
          <a:prstGeom prst="rect">
            <a:avLst/>
          </a:prstGeom>
          <a:noFill/>
          <a:ln>
            <a:noFill/>
          </a:ln>
        </p:spPr>
        <p:txBody>
          <a:bodyPr anchorCtr="0" anchor="t" bIns="93700" lIns="187425" spcFirstLastPara="1" rIns="187425" wrap="square" tIns="93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/>
              <a:t>9:25</a:t>
            </a:r>
            <a:endParaRPr/>
          </a:p>
        </p:txBody>
      </p:sp>
      <p:sp>
        <p:nvSpPr>
          <p:cNvPr id="651" name="Google Shape;651;p5:notes"/>
          <p:cNvSpPr txBox="1"/>
          <p:nvPr>
            <p:ph idx="12" type="sldNum"/>
          </p:nvPr>
        </p:nvSpPr>
        <p:spPr>
          <a:xfrm>
            <a:off x="4015740" y="69494400"/>
            <a:ext cx="3070863" cy="365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3700" lIns="187425" spcFirstLastPara="1" rIns="187425" wrap="square" tIns="93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4" name="Shape 3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5" name="Google Shape;3295;p50:notes"/>
          <p:cNvSpPr txBox="1"/>
          <p:nvPr>
            <p:ph idx="11" type="ftr"/>
          </p:nvPr>
        </p:nvSpPr>
        <p:spPr>
          <a:xfrm>
            <a:off x="3" y="69494400"/>
            <a:ext cx="3070863" cy="365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3700" lIns="187425" spcFirstLastPara="1" rIns="187425" wrap="square" tIns="93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University of Kansas Center for Research on Learning  2002</a:t>
            </a:r>
            <a:endParaRPr/>
          </a:p>
        </p:txBody>
      </p:sp>
      <p:sp>
        <p:nvSpPr>
          <p:cNvPr id="3296" name="Google Shape;3296;p50:notes"/>
          <p:cNvSpPr txBox="1"/>
          <p:nvPr>
            <p:ph idx="12" type="sldNum"/>
          </p:nvPr>
        </p:nvSpPr>
        <p:spPr>
          <a:xfrm>
            <a:off x="4015740" y="69494400"/>
            <a:ext cx="3070863" cy="365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3700" lIns="187425" spcFirstLastPara="1" rIns="187425" wrap="square" tIns="93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UO Overhead  </a:t>
            </a:r>
            <a:fld id="{00000000-1234-1234-1234-123412341234}" type="slidenum">
              <a:rPr lang="en-US" sz="25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 sz="25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297" name="Google Shape;3297;p50:notes"/>
          <p:cNvSpPr/>
          <p:nvPr>
            <p:ph idx="2" type="sldImg"/>
          </p:nvPr>
        </p:nvSpPr>
        <p:spPr>
          <a:xfrm>
            <a:off x="-14744700" y="5486400"/>
            <a:ext cx="36576001" cy="2743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98" name="Google Shape;3298;p50:notes"/>
          <p:cNvSpPr txBox="1"/>
          <p:nvPr>
            <p:ph idx="1" type="body"/>
          </p:nvPr>
        </p:nvSpPr>
        <p:spPr>
          <a:xfrm>
            <a:off x="393697" y="34747200"/>
            <a:ext cx="6377943" cy="33527999"/>
          </a:xfrm>
          <a:prstGeom prst="rect">
            <a:avLst/>
          </a:prstGeom>
          <a:noFill/>
          <a:ln>
            <a:noFill/>
          </a:ln>
        </p:spPr>
        <p:txBody>
          <a:bodyPr anchorCtr="0" anchor="t" bIns="93700" lIns="187425" spcFirstLastPara="1" rIns="187425" wrap="square" tIns="93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4" name="Shape 3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5" name="Google Shape;3305;p51:notes"/>
          <p:cNvSpPr txBox="1"/>
          <p:nvPr>
            <p:ph idx="11" type="ftr"/>
          </p:nvPr>
        </p:nvSpPr>
        <p:spPr>
          <a:xfrm>
            <a:off x="3" y="69494400"/>
            <a:ext cx="3070863" cy="365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3700" lIns="187425" spcFirstLastPara="1" rIns="187425" wrap="square" tIns="93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University of Kansas Center for Research on Learning  2002</a:t>
            </a:r>
            <a:endParaRPr/>
          </a:p>
        </p:txBody>
      </p:sp>
      <p:sp>
        <p:nvSpPr>
          <p:cNvPr id="3306" name="Google Shape;3306;p51:notes"/>
          <p:cNvSpPr txBox="1"/>
          <p:nvPr>
            <p:ph idx="12" type="sldNum"/>
          </p:nvPr>
        </p:nvSpPr>
        <p:spPr>
          <a:xfrm>
            <a:off x="4015740" y="69494400"/>
            <a:ext cx="3070863" cy="365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3700" lIns="187425" spcFirstLastPara="1" rIns="187425" wrap="square" tIns="93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UO Overhead  </a:t>
            </a:r>
            <a:fld id="{00000000-1234-1234-1234-123412341234}" type="slidenum">
              <a:rPr lang="en-US" sz="25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 sz="25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307" name="Google Shape;3307;p51:notes"/>
          <p:cNvSpPr/>
          <p:nvPr>
            <p:ph idx="2" type="sldImg"/>
          </p:nvPr>
        </p:nvSpPr>
        <p:spPr>
          <a:xfrm>
            <a:off x="-14744700" y="5486400"/>
            <a:ext cx="36576001" cy="2743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08" name="Google Shape;3308;p51:notes"/>
          <p:cNvSpPr txBox="1"/>
          <p:nvPr>
            <p:ph idx="1" type="body"/>
          </p:nvPr>
        </p:nvSpPr>
        <p:spPr>
          <a:xfrm>
            <a:off x="393697" y="34747200"/>
            <a:ext cx="6377943" cy="33527999"/>
          </a:xfrm>
          <a:prstGeom prst="rect">
            <a:avLst/>
          </a:prstGeom>
          <a:noFill/>
          <a:ln>
            <a:noFill/>
          </a:ln>
        </p:spPr>
        <p:txBody>
          <a:bodyPr anchorCtr="0" anchor="t" bIns="93700" lIns="187425" spcFirstLastPara="1" rIns="187425" wrap="square" tIns="93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Kerry transition to sarah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7" name="Shape 3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8" name="Google Shape;3398;p52:notes"/>
          <p:cNvSpPr/>
          <p:nvPr>
            <p:ph idx="2" type="sldImg"/>
          </p:nvPr>
        </p:nvSpPr>
        <p:spPr>
          <a:xfrm>
            <a:off x="-14744700" y="5486400"/>
            <a:ext cx="36576001" cy="2743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399" name="Google Shape;3399;p52:notes"/>
          <p:cNvSpPr txBox="1"/>
          <p:nvPr>
            <p:ph idx="1" type="body"/>
          </p:nvPr>
        </p:nvSpPr>
        <p:spPr>
          <a:xfrm>
            <a:off x="393697" y="34747200"/>
            <a:ext cx="6377943" cy="33527999"/>
          </a:xfrm>
          <a:prstGeom prst="rect">
            <a:avLst/>
          </a:prstGeom>
          <a:noFill/>
          <a:ln>
            <a:noFill/>
          </a:ln>
        </p:spPr>
        <p:txBody>
          <a:bodyPr anchorCtr="0" anchor="t" bIns="93700" lIns="187425" spcFirstLastPara="1" rIns="187425" wrap="square" tIns="93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collaboration boards in the Nearpod</a:t>
            </a:r>
            <a:endParaRPr/>
          </a:p>
        </p:txBody>
      </p:sp>
      <p:sp>
        <p:nvSpPr>
          <p:cNvPr id="3400" name="Google Shape;3400;p52:notes"/>
          <p:cNvSpPr txBox="1"/>
          <p:nvPr>
            <p:ph idx="11" type="ftr"/>
          </p:nvPr>
        </p:nvSpPr>
        <p:spPr>
          <a:xfrm>
            <a:off x="3" y="69494400"/>
            <a:ext cx="3070863" cy="365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3700" lIns="187425" spcFirstLastPara="1" rIns="187425" wrap="square" tIns="93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University of Kansas Center for Research on Learning  2002</a:t>
            </a:r>
            <a:endParaRPr/>
          </a:p>
        </p:txBody>
      </p:sp>
      <p:sp>
        <p:nvSpPr>
          <p:cNvPr id="3401" name="Google Shape;3401;p52:notes"/>
          <p:cNvSpPr txBox="1"/>
          <p:nvPr>
            <p:ph idx="12" type="sldNum"/>
          </p:nvPr>
        </p:nvSpPr>
        <p:spPr>
          <a:xfrm>
            <a:off x="4015740" y="69494400"/>
            <a:ext cx="3070863" cy="365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3700" lIns="187425" spcFirstLastPara="1" rIns="187425" wrap="square" tIns="93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UO Overhead  </a:t>
            </a: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9" name="Shape 3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0" name="Google Shape;3410;p53:notes"/>
          <p:cNvSpPr txBox="1"/>
          <p:nvPr>
            <p:ph idx="11" type="ftr"/>
          </p:nvPr>
        </p:nvSpPr>
        <p:spPr>
          <a:xfrm>
            <a:off x="3" y="69494400"/>
            <a:ext cx="3070863" cy="365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3700" lIns="187425" spcFirstLastPara="1" rIns="187425" wrap="square" tIns="93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University of Kansas Center for Research on Learning  2002</a:t>
            </a:r>
            <a:endParaRPr/>
          </a:p>
        </p:txBody>
      </p:sp>
      <p:sp>
        <p:nvSpPr>
          <p:cNvPr id="3411" name="Google Shape;3411;p53:notes"/>
          <p:cNvSpPr txBox="1"/>
          <p:nvPr>
            <p:ph idx="12" type="sldNum"/>
          </p:nvPr>
        </p:nvSpPr>
        <p:spPr>
          <a:xfrm>
            <a:off x="4015740" y="69494400"/>
            <a:ext cx="3070863" cy="365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3700" lIns="187425" spcFirstLastPara="1" rIns="187425" wrap="square" tIns="93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UO Overhead  </a:t>
            </a:r>
            <a:fld id="{00000000-1234-1234-1234-123412341234}" type="slidenum">
              <a:rPr lang="en-US" sz="25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 sz="25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412" name="Google Shape;3412;p53:notes"/>
          <p:cNvSpPr/>
          <p:nvPr>
            <p:ph idx="2" type="sldImg"/>
          </p:nvPr>
        </p:nvSpPr>
        <p:spPr>
          <a:xfrm>
            <a:off x="-14744700" y="5486400"/>
            <a:ext cx="36576001" cy="2743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13" name="Google Shape;3413;p53:notes"/>
          <p:cNvSpPr txBox="1"/>
          <p:nvPr>
            <p:ph idx="1" type="body"/>
          </p:nvPr>
        </p:nvSpPr>
        <p:spPr>
          <a:xfrm>
            <a:off x="393697" y="34747200"/>
            <a:ext cx="6377943" cy="33527999"/>
          </a:xfrm>
          <a:prstGeom prst="rect">
            <a:avLst/>
          </a:prstGeom>
          <a:noFill/>
          <a:ln>
            <a:noFill/>
          </a:ln>
        </p:spPr>
        <p:txBody>
          <a:bodyPr anchorCtr="0" anchor="t" bIns="93700" lIns="187425" spcFirstLastPara="1" rIns="187425" wrap="square" tIns="93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Sarah</a:t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8" name="Shape 3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9" name="Google Shape;3419;p54:notes"/>
          <p:cNvSpPr txBox="1"/>
          <p:nvPr>
            <p:ph idx="1" type="body"/>
          </p:nvPr>
        </p:nvSpPr>
        <p:spPr>
          <a:xfrm>
            <a:off x="393697" y="34747200"/>
            <a:ext cx="6377943" cy="33527999"/>
          </a:xfrm>
          <a:prstGeom prst="rect">
            <a:avLst/>
          </a:prstGeom>
        </p:spPr>
        <p:txBody>
          <a:bodyPr anchorCtr="0" anchor="t" bIns="93700" lIns="187425" spcFirstLastPara="1" rIns="187425" wrap="square" tIns="93700">
            <a:noAutofit/>
          </a:bodyPr>
          <a:lstStyle/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0" name="Google Shape;3420;p54:notes"/>
          <p:cNvSpPr/>
          <p:nvPr>
            <p:ph idx="2" type="sldImg"/>
          </p:nvPr>
        </p:nvSpPr>
        <p:spPr>
          <a:xfrm>
            <a:off x="-14744700" y="5486400"/>
            <a:ext cx="36576001" cy="2743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3" name="Shape 3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4" name="Google Shape;3424;p55:notes"/>
          <p:cNvSpPr txBox="1"/>
          <p:nvPr>
            <p:ph idx="1" type="body"/>
          </p:nvPr>
        </p:nvSpPr>
        <p:spPr>
          <a:xfrm>
            <a:off x="393697" y="34747200"/>
            <a:ext cx="6377943" cy="33527999"/>
          </a:xfrm>
          <a:prstGeom prst="rect">
            <a:avLst/>
          </a:prstGeom>
        </p:spPr>
        <p:txBody>
          <a:bodyPr anchorCtr="0" anchor="t" bIns="93700" lIns="187425" spcFirstLastPara="1" rIns="187425" wrap="square" tIns="93700">
            <a:noAutofit/>
          </a:bodyPr>
          <a:lstStyle/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5" name="Google Shape;3425;p55:notes"/>
          <p:cNvSpPr/>
          <p:nvPr>
            <p:ph idx="2" type="sldImg"/>
          </p:nvPr>
        </p:nvSpPr>
        <p:spPr>
          <a:xfrm>
            <a:off x="-14744700" y="5486400"/>
            <a:ext cx="36576001" cy="2743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8" name="Shape 3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9" name="Google Shape;3429;p56:notes"/>
          <p:cNvSpPr txBox="1"/>
          <p:nvPr>
            <p:ph idx="1" type="body"/>
          </p:nvPr>
        </p:nvSpPr>
        <p:spPr>
          <a:xfrm>
            <a:off x="393697" y="34747200"/>
            <a:ext cx="6377943" cy="33527999"/>
          </a:xfrm>
          <a:prstGeom prst="rect">
            <a:avLst/>
          </a:prstGeom>
        </p:spPr>
        <p:txBody>
          <a:bodyPr anchorCtr="0" anchor="t" bIns="93700" lIns="187425" spcFirstLastPara="1" rIns="187425" wrap="square" tIns="93700">
            <a:noAutofit/>
          </a:bodyPr>
          <a:lstStyle/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0" name="Google Shape;3430;p56:notes"/>
          <p:cNvSpPr/>
          <p:nvPr>
            <p:ph idx="2" type="sldImg"/>
          </p:nvPr>
        </p:nvSpPr>
        <p:spPr>
          <a:xfrm>
            <a:off x="-14744700" y="5486400"/>
            <a:ext cx="36576001" cy="2743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3" name="Shape 3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4" name="Google Shape;3434;p57:notes"/>
          <p:cNvSpPr/>
          <p:nvPr>
            <p:ph idx="2" type="sldImg"/>
          </p:nvPr>
        </p:nvSpPr>
        <p:spPr>
          <a:xfrm>
            <a:off x="-14744700" y="5486400"/>
            <a:ext cx="36576001" cy="2743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435" name="Google Shape;3435;p57:notes"/>
          <p:cNvSpPr txBox="1"/>
          <p:nvPr>
            <p:ph idx="1" type="body"/>
          </p:nvPr>
        </p:nvSpPr>
        <p:spPr>
          <a:xfrm>
            <a:off x="393697" y="34747200"/>
            <a:ext cx="6377943" cy="33527999"/>
          </a:xfrm>
          <a:prstGeom prst="rect">
            <a:avLst/>
          </a:prstGeom>
          <a:noFill/>
          <a:ln>
            <a:noFill/>
          </a:ln>
        </p:spPr>
        <p:txBody>
          <a:bodyPr anchorCtr="0" anchor="t" bIns="93700" lIns="187425" spcFirstLastPara="1" rIns="187425" wrap="square" tIns="93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Sarah </a:t>
            </a:r>
            <a:endParaRPr/>
          </a:p>
        </p:txBody>
      </p:sp>
      <p:sp>
        <p:nvSpPr>
          <p:cNvPr id="3436" name="Google Shape;3436;p57:notes"/>
          <p:cNvSpPr txBox="1"/>
          <p:nvPr>
            <p:ph idx="11" type="ftr"/>
          </p:nvPr>
        </p:nvSpPr>
        <p:spPr>
          <a:xfrm>
            <a:off x="3" y="69494400"/>
            <a:ext cx="3070863" cy="365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3700" lIns="187425" spcFirstLastPara="1" rIns="187425" wrap="square" tIns="93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University of Kansas Center for Research on Learning  2002</a:t>
            </a:r>
            <a:endParaRPr/>
          </a:p>
        </p:txBody>
      </p:sp>
      <p:sp>
        <p:nvSpPr>
          <p:cNvPr id="3437" name="Google Shape;3437;p57:notes"/>
          <p:cNvSpPr txBox="1"/>
          <p:nvPr>
            <p:ph idx="12" type="sldNum"/>
          </p:nvPr>
        </p:nvSpPr>
        <p:spPr>
          <a:xfrm>
            <a:off x="4015740" y="69494400"/>
            <a:ext cx="3070863" cy="365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3700" lIns="187425" spcFirstLastPara="1" rIns="187425" wrap="square" tIns="93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UO Overhead 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4" name="Shape 3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5" name="Google Shape;3455;p58:notes"/>
          <p:cNvSpPr txBox="1"/>
          <p:nvPr>
            <p:ph idx="12" type="sldNum"/>
          </p:nvPr>
        </p:nvSpPr>
        <p:spPr>
          <a:xfrm>
            <a:off x="4015740" y="69494400"/>
            <a:ext cx="3070863" cy="365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3700" lIns="187425" spcFirstLastPara="1" rIns="187425" wrap="square" tIns="93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6" name="Google Shape;3456;p58:notes"/>
          <p:cNvSpPr/>
          <p:nvPr>
            <p:ph idx="2" type="sldImg"/>
          </p:nvPr>
        </p:nvSpPr>
        <p:spPr>
          <a:xfrm>
            <a:off x="-14744700" y="5486400"/>
            <a:ext cx="36576001" cy="2743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57" name="Google Shape;3457;p58:notes"/>
          <p:cNvSpPr txBox="1"/>
          <p:nvPr>
            <p:ph idx="1" type="body"/>
          </p:nvPr>
        </p:nvSpPr>
        <p:spPr>
          <a:xfrm>
            <a:off x="381000" y="4343400"/>
            <a:ext cx="61722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3700" lIns="187425" spcFirstLastPara="1" rIns="187425" wrap="square" tIns="93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3" name="Shape 3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4" name="Google Shape;3484;p59:notes"/>
          <p:cNvSpPr txBox="1"/>
          <p:nvPr>
            <p:ph idx="12" type="sldNum"/>
          </p:nvPr>
        </p:nvSpPr>
        <p:spPr>
          <a:xfrm>
            <a:off x="4015740" y="69494400"/>
            <a:ext cx="3070863" cy="365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3700" lIns="187425" spcFirstLastPara="1" rIns="187425" wrap="square" tIns="93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5" name="Google Shape;3485;p59:notes"/>
          <p:cNvSpPr/>
          <p:nvPr>
            <p:ph idx="2" type="sldImg"/>
          </p:nvPr>
        </p:nvSpPr>
        <p:spPr>
          <a:xfrm>
            <a:off x="-14744700" y="5486400"/>
            <a:ext cx="36576001" cy="2743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86" name="Google Shape;3486;p59:notes"/>
          <p:cNvSpPr txBox="1"/>
          <p:nvPr>
            <p:ph idx="1" type="body"/>
          </p:nvPr>
        </p:nvSpPr>
        <p:spPr>
          <a:xfrm>
            <a:off x="381000" y="4343400"/>
            <a:ext cx="61722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3700" lIns="187425" spcFirstLastPara="1" rIns="187425" wrap="square" tIns="93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/>
          </a:p>
        </p:txBody>
      </p:sp>
      <p:sp>
        <p:nvSpPr>
          <p:cNvPr id="659" name="Google Shape;659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6" name="Shape 3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7" name="Google Shape;3567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/>
          </a:p>
        </p:txBody>
      </p:sp>
      <p:sp>
        <p:nvSpPr>
          <p:cNvPr id="3568" name="Google Shape;3568;p6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7:notes"/>
          <p:cNvSpPr txBox="1"/>
          <p:nvPr>
            <p:ph idx="11" type="ftr"/>
          </p:nvPr>
        </p:nvSpPr>
        <p:spPr>
          <a:xfrm>
            <a:off x="3" y="69494400"/>
            <a:ext cx="3070863" cy="365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3700" lIns="187425" spcFirstLastPara="1" rIns="187425" wrap="square" tIns="93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"/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University of Kansas Center for Research on Learning  2002</a:t>
            </a:r>
            <a:endParaRPr/>
          </a:p>
        </p:txBody>
      </p:sp>
      <p:sp>
        <p:nvSpPr>
          <p:cNvPr id="684" name="Google Shape;684;p7:notes"/>
          <p:cNvSpPr txBox="1"/>
          <p:nvPr>
            <p:ph idx="12" type="sldNum"/>
          </p:nvPr>
        </p:nvSpPr>
        <p:spPr>
          <a:xfrm>
            <a:off x="4015740" y="69494400"/>
            <a:ext cx="3070863" cy="365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3700" lIns="187425" spcFirstLastPara="1" rIns="187425" wrap="square" tIns="93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"/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UO Overhead  </a:t>
            </a:r>
            <a:fld id="{00000000-1234-1234-1234-123412341234}" type="slidenum">
              <a:rPr b="0" i="0" lang="en-US" sz="25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 b="0" i="0" sz="25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685" name="Google Shape;685;p7:notes"/>
          <p:cNvSpPr/>
          <p:nvPr>
            <p:ph idx="2" type="sldImg"/>
          </p:nvPr>
        </p:nvSpPr>
        <p:spPr>
          <a:xfrm>
            <a:off x="-14744700" y="5486400"/>
            <a:ext cx="36576001" cy="2743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86" name="Google Shape;686;p7:notes"/>
          <p:cNvSpPr txBox="1"/>
          <p:nvPr>
            <p:ph idx="1" type="body"/>
          </p:nvPr>
        </p:nvSpPr>
        <p:spPr>
          <a:xfrm>
            <a:off x="393697" y="34747200"/>
            <a:ext cx="6377943" cy="33527999"/>
          </a:xfrm>
          <a:prstGeom prst="rect">
            <a:avLst/>
          </a:prstGeom>
          <a:noFill/>
          <a:ln>
            <a:noFill/>
          </a:ln>
        </p:spPr>
        <p:txBody>
          <a:bodyPr anchorCtr="0" anchor="t" bIns="93700" lIns="187425" spcFirstLastPara="1" rIns="187425" wrap="square" tIns="93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8:notes"/>
          <p:cNvSpPr/>
          <p:nvPr>
            <p:ph idx="2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95" name="Google Shape;695;p8:notes"/>
          <p:cNvSpPr txBox="1"/>
          <p:nvPr>
            <p:ph idx="1" type="body"/>
          </p:nvPr>
        </p:nvSpPr>
        <p:spPr>
          <a:xfrm>
            <a:off x="393697" y="34747200"/>
            <a:ext cx="6377943" cy="33527999"/>
          </a:xfrm>
          <a:prstGeom prst="rect">
            <a:avLst/>
          </a:prstGeom>
          <a:noFill/>
          <a:ln>
            <a:noFill/>
          </a:ln>
        </p:spPr>
        <p:txBody>
          <a:bodyPr anchorCtr="0" anchor="t" bIns="93700" lIns="187425" spcFirstLastPara="1" rIns="187425" wrap="square" tIns="93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/>
              <a:t>9:25</a:t>
            </a:r>
            <a:endParaRPr/>
          </a:p>
        </p:txBody>
      </p:sp>
      <p:sp>
        <p:nvSpPr>
          <p:cNvPr id="696" name="Google Shape;696;p8:notes"/>
          <p:cNvSpPr txBox="1"/>
          <p:nvPr>
            <p:ph idx="12" type="sldNum"/>
          </p:nvPr>
        </p:nvSpPr>
        <p:spPr>
          <a:xfrm>
            <a:off x="4015740" y="69494400"/>
            <a:ext cx="3070863" cy="365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3700" lIns="187425" spcFirstLastPara="1" rIns="187425" wrap="square" tIns="93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/>
              <a:t>9:40</a:t>
            </a:r>
            <a:endParaRPr/>
          </a:p>
        </p:txBody>
      </p:sp>
      <p:sp>
        <p:nvSpPr>
          <p:cNvPr id="704" name="Google Shape;704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62"/>
          <p:cNvSpPr txBox="1"/>
          <p:nvPr>
            <p:ph type="ctrTitle"/>
          </p:nvPr>
        </p:nvSpPr>
        <p:spPr>
          <a:xfrm>
            <a:off x="1443491" y="796631"/>
            <a:ext cx="6251304" cy="270070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Rockwell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62"/>
          <p:cNvSpPr txBox="1"/>
          <p:nvPr>
            <p:ph idx="1" type="subTitle"/>
          </p:nvPr>
        </p:nvSpPr>
        <p:spPr>
          <a:xfrm>
            <a:off x="1443491" y="3497339"/>
            <a:ext cx="6251304" cy="101148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0" sz="1600">
                <a:solidFill>
                  <a:schemeClr val="lt1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21" name="Google Shape;21;p62"/>
          <p:cNvSpPr txBox="1"/>
          <p:nvPr>
            <p:ph idx="10" type="dt"/>
          </p:nvPr>
        </p:nvSpPr>
        <p:spPr>
          <a:xfrm>
            <a:off x="5326503" y="330370"/>
            <a:ext cx="2368292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62"/>
          <p:cNvSpPr txBox="1"/>
          <p:nvPr>
            <p:ph idx="11" type="ftr"/>
          </p:nvPr>
        </p:nvSpPr>
        <p:spPr>
          <a:xfrm>
            <a:off x="1443491" y="329310"/>
            <a:ext cx="3719283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62"/>
          <p:cNvSpPr txBox="1"/>
          <p:nvPr>
            <p:ph idx="12" type="sldNum"/>
          </p:nvPr>
        </p:nvSpPr>
        <p:spPr>
          <a:xfrm>
            <a:off x="477761" y="798973"/>
            <a:ext cx="802005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4"/>
          <p:cNvSpPr txBox="1"/>
          <p:nvPr>
            <p:ph type="title"/>
          </p:nvPr>
        </p:nvSpPr>
        <p:spPr>
          <a:xfrm>
            <a:off x="1443492" y="804522"/>
            <a:ext cx="6251303" cy="10492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94"/>
          <p:cNvSpPr txBox="1"/>
          <p:nvPr>
            <p:ph idx="1" type="body"/>
          </p:nvPr>
        </p:nvSpPr>
        <p:spPr>
          <a:xfrm rot="5400000">
            <a:off x="2843837" y="615389"/>
            <a:ext cx="3450613" cy="62513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94"/>
          <p:cNvSpPr txBox="1"/>
          <p:nvPr>
            <p:ph idx="10" type="dt"/>
          </p:nvPr>
        </p:nvSpPr>
        <p:spPr>
          <a:xfrm>
            <a:off x="5326503" y="330370"/>
            <a:ext cx="2368292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94"/>
          <p:cNvSpPr txBox="1"/>
          <p:nvPr>
            <p:ph idx="11" type="ftr"/>
          </p:nvPr>
        </p:nvSpPr>
        <p:spPr>
          <a:xfrm>
            <a:off x="1443491" y="329310"/>
            <a:ext cx="3719283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94"/>
          <p:cNvSpPr txBox="1"/>
          <p:nvPr>
            <p:ph idx="12" type="sldNum"/>
          </p:nvPr>
        </p:nvSpPr>
        <p:spPr>
          <a:xfrm>
            <a:off x="487726" y="798973"/>
            <a:ext cx="795746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95"/>
          <p:cNvSpPr txBox="1"/>
          <p:nvPr>
            <p:ph type="title"/>
          </p:nvPr>
        </p:nvSpPr>
        <p:spPr>
          <a:xfrm rot="5400000">
            <a:off x="4813943" y="2577407"/>
            <a:ext cx="4659889" cy="11030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ckwel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95"/>
          <p:cNvSpPr txBox="1"/>
          <p:nvPr>
            <p:ph idx="1" type="body"/>
          </p:nvPr>
        </p:nvSpPr>
        <p:spPr>
          <a:xfrm rot="5400000">
            <a:off x="1606430" y="636039"/>
            <a:ext cx="4659889" cy="498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95"/>
          <p:cNvSpPr txBox="1"/>
          <p:nvPr>
            <p:ph idx="10" type="dt"/>
          </p:nvPr>
        </p:nvSpPr>
        <p:spPr>
          <a:xfrm>
            <a:off x="5326503" y="330370"/>
            <a:ext cx="2368292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95"/>
          <p:cNvSpPr txBox="1"/>
          <p:nvPr>
            <p:ph idx="11" type="ftr"/>
          </p:nvPr>
        </p:nvSpPr>
        <p:spPr>
          <a:xfrm>
            <a:off x="1443491" y="329310"/>
            <a:ext cx="3719283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95"/>
          <p:cNvSpPr txBox="1"/>
          <p:nvPr>
            <p:ph idx="12" type="sldNum"/>
          </p:nvPr>
        </p:nvSpPr>
        <p:spPr>
          <a:xfrm>
            <a:off x="487726" y="798973"/>
            <a:ext cx="795746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6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66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/>
        </p:txBody>
      </p:sp>
      <p:sp>
        <p:nvSpPr>
          <p:cNvPr id="99" name="Google Shape;99;p6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6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6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6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6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9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9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09" name="Google Shape;109;p9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9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9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9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9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115" name="Google Shape;115;p9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9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9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9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121" name="Google Shape;121;p9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122" name="Google Shape;122;p9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9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9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9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9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128" name="Google Shape;128;p9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129" name="Google Shape;129;p9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130" name="Google Shape;130;p9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131" name="Google Shape;131;p9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9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9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0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0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10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10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0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10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142" name="Google Shape;142;p10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143" name="Google Shape;143;p10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10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10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3"/>
          <p:cNvSpPr txBox="1"/>
          <p:nvPr>
            <p:ph idx="10" type="dt"/>
          </p:nvPr>
        </p:nvSpPr>
        <p:spPr>
          <a:xfrm>
            <a:off x="5326503" y="330370"/>
            <a:ext cx="2368292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63"/>
          <p:cNvSpPr txBox="1"/>
          <p:nvPr>
            <p:ph idx="11" type="ftr"/>
          </p:nvPr>
        </p:nvSpPr>
        <p:spPr>
          <a:xfrm>
            <a:off x="1443491" y="329310"/>
            <a:ext cx="3719283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63"/>
          <p:cNvSpPr txBox="1"/>
          <p:nvPr>
            <p:ph idx="12" type="sldNum"/>
          </p:nvPr>
        </p:nvSpPr>
        <p:spPr>
          <a:xfrm>
            <a:off x="487726" y="798973"/>
            <a:ext cx="795746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10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9" name="Google Shape;149;p10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150" name="Google Shape;150;p10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10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10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103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56" name="Google Shape;156;p10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10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10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4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104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62" name="Google Shape;162;p10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10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10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6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6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1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11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/>
        </p:txBody>
      </p:sp>
      <p:sp>
        <p:nvSpPr>
          <p:cNvPr id="178" name="Google Shape;178;p11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11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11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11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84" name="Google Shape;184;p11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11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11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1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11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190" name="Google Shape;190;p11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11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11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11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196" name="Google Shape;196;p11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197" name="Google Shape;197;p11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11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11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11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203" name="Google Shape;203;p11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204" name="Google Shape;204;p11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205" name="Google Shape;205;p11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206" name="Google Shape;206;p11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11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11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12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p12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12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4"/>
          <p:cNvSpPr txBox="1"/>
          <p:nvPr>
            <p:ph type="title"/>
          </p:nvPr>
        </p:nvSpPr>
        <p:spPr>
          <a:xfrm>
            <a:off x="1443492" y="804522"/>
            <a:ext cx="6251303" cy="10492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64"/>
          <p:cNvSpPr txBox="1"/>
          <p:nvPr>
            <p:ph idx="1" type="body"/>
          </p:nvPr>
        </p:nvSpPr>
        <p:spPr>
          <a:xfrm>
            <a:off x="1443492" y="2015734"/>
            <a:ext cx="6251303" cy="3450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64"/>
          <p:cNvSpPr txBox="1"/>
          <p:nvPr>
            <p:ph idx="10" type="dt"/>
          </p:nvPr>
        </p:nvSpPr>
        <p:spPr>
          <a:xfrm>
            <a:off x="5326503" y="330370"/>
            <a:ext cx="2368292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4"/>
          <p:cNvSpPr txBox="1"/>
          <p:nvPr>
            <p:ph idx="11" type="ftr"/>
          </p:nvPr>
        </p:nvSpPr>
        <p:spPr>
          <a:xfrm>
            <a:off x="1443491" y="329310"/>
            <a:ext cx="3719283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64"/>
          <p:cNvSpPr txBox="1"/>
          <p:nvPr>
            <p:ph idx="12" type="sldNum"/>
          </p:nvPr>
        </p:nvSpPr>
        <p:spPr>
          <a:xfrm>
            <a:off x="487726" y="798973"/>
            <a:ext cx="795746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12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217" name="Google Shape;217;p12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218" name="Google Shape;218;p12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12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12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2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12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4" name="Google Shape;224;p12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225" name="Google Shape;225;p12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12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" name="Google Shape;227;p12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p123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31" name="Google Shape;231;p12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" name="Google Shape;232;p12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12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24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6" name="Google Shape;236;p124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37" name="Google Shape;237;p12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p12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" name="Google Shape;239;p12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7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7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" name="Google Shape;249;p7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0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2" name="Google Shape;252;p10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/>
        </p:txBody>
      </p:sp>
      <p:sp>
        <p:nvSpPr>
          <p:cNvPr id="253" name="Google Shape;253;p10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" name="Google Shape;254;p10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" name="Google Shape;255;p10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" name="Google Shape;258;p10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59" name="Google Shape;259;p10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10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" name="Google Shape;261;p10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0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4" name="Google Shape;264;p10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265" name="Google Shape;265;p10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" name="Google Shape;266;p10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p10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0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" name="Google Shape;270;p10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71" name="Google Shape;271;p10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72" name="Google Shape;272;p10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" name="Google Shape;273;p10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" name="Google Shape;274;p10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0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" name="Google Shape;277;p10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278" name="Google Shape;278;p10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279" name="Google Shape;279;p10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280" name="Google Shape;280;p10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281" name="Google Shape;281;p10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10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3" name="Google Shape;283;p10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8"/>
          <p:cNvSpPr txBox="1"/>
          <p:nvPr>
            <p:ph type="title"/>
          </p:nvPr>
        </p:nvSpPr>
        <p:spPr>
          <a:xfrm>
            <a:off x="1443492" y="1756130"/>
            <a:ext cx="6251302" cy="19522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ckwel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88"/>
          <p:cNvSpPr txBox="1"/>
          <p:nvPr>
            <p:ph idx="1" type="body"/>
          </p:nvPr>
        </p:nvSpPr>
        <p:spPr>
          <a:xfrm>
            <a:off x="1434318" y="3708402"/>
            <a:ext cx="6251302" cy="111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91425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15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 sz="135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7" name="Google Shape;37;p88"/>
          <p:cNvSpPr txBox="1"/>
          <p:nvPr>
            <p:ph idx="10" type="dt"/>
          </p:nvPr>
        </p:nvSpPr>
        <p:spPr>
          <a:xfrm>
            <a:off x="5326503" y="330370"/>
            <a:ext cx="2368292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88"/>
          <p:cNvSpPr txBox="1"/>
          <p:nvPr>
            <p:ph idx="11" type="ftr"/>
          </p:nvPr>
        </p:nvSpPr>
        <p:spPr>
          <a:xfrm>
            <a:off x="1443491" y="329310"/>
            <a:ext cx="3719283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88"/>
          <p:cNvSpPr txBox="1"/>
          <p:nvPr>
            <p:ph idx="12" type="sldNum"/>
          </p:nvPr>
        </p:nvSpPr>
        <p:spPr>
          <a:xfrm>
            <a:off x="487726" y="798973"/>
            <a:ext cx="795746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6" name="Google Shape;286;p11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" name="Google Shape;287;p11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11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1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1" name="Google Shape;291;p11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292" name="Google Shape;292;p11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293" name="Google Shape;293;p11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" name="Google Shape;294;p11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11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1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8" name="Google Shape;298;p11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9" name="Google Shape;299;p11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300" name="Google Shape;300;p11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1" name="Google Shape;301;p11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2" name="Google Shape;302;p11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5" name="Google Shape;305;p113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06" name="Google Shape;306;p11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7" name="Google Shape;307;p11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8" name="Google Shape;308;p11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14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1" name="Google Shape;311;p114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12" name="Google Shape;312;p11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3" name="Google Shape;313;p11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4" name="Google Shape;314;p11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7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3" name="Google Shape;323;p7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4" name="Google Shape;324;p7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2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7" name="Google Shape;327;p12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/>
        </p:txBody>
      </p:sp>
      <p:sp>
        <p:nvSpPr>
          <p:cNvPr id="328" name="Google Shape;328;p12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9" name="Google Shape;329;p12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0" name="Google Shape;330;p12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3" name="Google Shape;333;p12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34" name="Google Shape;334;p12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5" name="Google Shape;335;p12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6" name="Google Shape;336;p12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2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9" name="Google Shape;339;p12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340" name="Google Shape;340;p12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1" name="Google Shape;341;p12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2" name="Google Shape;342;p12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5" name="Google Shape;345;p12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346" name="Google Shape;346;p12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347" name="Google Shape;347;p12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8" name="Google Shape;348;p12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9" name="Google Shape;349;p12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9"/>
          <p:cNvSpPr txBox="1"/>
          <p:nvPr>
            <p:ph type="title"/>
          </p:nvPr>
        </p:nvSpPr>
        <p:spPr>
          <a:xfrm>
            <a:off x="1443492" y="804892"/>
            <a:ext cx="6251303" cy="1059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9"/>
          <p:cNvSpPr txBox="1"/>
          <p:nvPr>
            <p:ph idx="1" type="body"/>
          </p:nvPr>
        </p:nvSpPr>
        <p:spPr>
          <a:xfrm>
            <a:off x="1443491" y="2013936"/>
            <a:ext cx="2965632" cy="3437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89"/>
          <p:cNvSpPr txBox="1"/>
          <p:nvPr>
            <p:ph idx="2" type="body"/>
          </p:nvPr>
        </p:nvSpPr>
        <p:spPr>
          <a:xfrm>
            <a:off x="4729162" y="2013937"/>
            <a:ext cx="2965424" cy="34375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9"/>
          <p:cNvSpPr txBox="1"/>
          <p:nvPr>
            <p:ph idx="10" type="dt"/>
          </p:nvPr>
        </p:nvSpPr>
        <p:spPr>
          <a:xfrm>
            <a:off x="5326503" y="330370"/>
            <a:ext cx="2368292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89"/>
          <p:cNvSpPr txBox="1"/>
          <p:nvPr>
            <p:ph idx="11" type="ftr"/>
          </p:nvPr>
        </p:nvSpPr>
        <p:spPr>
          <a:xfrm>
            <a:off x="1443491" y="329310"/>
            <a:ext cx="3719283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89"/>
          <p:cNvSpPr txBox="1"/>
          <p:nvPr>
            <p:ph idx="12" type="sldNum"/>
          </p:nvPr>
        </p:nvSpPr>
        <p:spPr>
          <a:xfrm>
            <a:off x="487726" y="798973"/>
            <a:ext cx="795746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2" name="Google Shape;352;p12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353" name="Google Shape;353;p12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354" name="Google Shape;354;p12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355" name="Google Shape;355;p12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356" name="Google Shape;356;p12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7" name="Google Shape;357;p12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8" name="Google Shape;358;p12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1" name="Google Shape;361;p13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2" name="Google Shape;362;p13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3" name="Google Shape;363;p13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3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6" name="Google Shape;366;p13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367" name="Google Shape;367;p13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368" name="Google Shape;368;p13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9" name="Google Shape;369;p13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0" name="Google Shape;370;p13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3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3" name="Google Shape;373;p13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4" name="Google Shape;374;p13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375" name="Google Shape;375;p13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6" name="Google Shape;376;p13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7" name="Google Shape;377;p13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3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0" name="Google Shape;380;p133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81" name="Google Shape;381;p13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2" name="Google Shape;382;p13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3" name="Google Shape;383;p13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34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6" name="Google Shape;386;p134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87" name="Google Shape;387;p13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8" name="Google Shape;388;p13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9" name="Google Shape;389;p13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7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398" name="Google Shape;398;p7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399" name="Google Shape;399;p7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35"/>
          <p:cNvSpPr txBox="1"/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2" name="Google Shape;402;p135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/>
        </p:txBody>
      </p:sp>
      <p:sp>
        <p:nvSpPr>
          <p:cNvPr id="403" name="Google Shape;403;p13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404" name="Google Shape;404;p13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405" name="Google Shape;405;p13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36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8" name="Google Shape;408;p136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9" name="Google Shape;409;p13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410" name="Google Shape;410;p13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411" name="Google Shape;411;p13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137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4" name="Google Shape;414;p137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15" name="Google Shape;415;p13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416" name="Google Shape;416;p13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417" name="Google Shape;417;p13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0"/>
          <p:cNvSpPr txBox="1"/>
          <p:nvPr>
            <p:ph type="title"/>
          </p:nvPr>
        </p:nvSpPr>
        <p:spPr>
          <a:xfrm>
            <a:off x="1443492" y="804166"/>
            <a:ext cx="6251303" cy="1056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90"/>
          <p:cNvSpPr txBox="1"/>
          <p:nvPr>
            <p:ph idx="1" type="body"/>
          </p:nvPr>
        </p:nvSpPr>
        <p:spPr>
          <a:xfrm>
            <a:off x="1443492" y="2019552"/>
            <a:ext cx="2965631" cy="8019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b="0" sz="2200" cap="none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 b="1" sz="135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50" name="Google Shape;50;p90"/>
          <p:cNvSpPr txBox="1"/>
          <p:nvPr>
            <p:ph idx="2" type="body"/>
          </p:nvPr>
        </p:nvSpPr>
        <p:spPr>
          <a:xfrm>
            <a:off x="1443492" y="2824272"/>
            <a:ext cx="2965631" cy="26444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90"/>
          <p:cNvSpPr txBox="1"/>
          <p:nvPr>
            <p:ph idx="3" type="body"/>
          </p:nvPr>
        </p:nvSpPr>
        <p:spPr>
          <a:xfrm>
            <a:off x="4729271" y="2023006"/>
            <a:ext cx="2965523" cy="8022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b="0" sz="2200" cap="none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 b="1" sz="135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52" name="Google Shape;52;p90"/>
          <p:cNvSpPr txBox="1"/>
          <p:nvPr>
            <p:ph idx="4" type="body"/>
          </p:nvPr>
        </p:nvSpPr>
        <p:spPr>
          <a:xfrm>
            <a:off x="4729271" y="2821491"/>
            <a:ext cx="2965523" cy="2637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90"/>
          <p:cNvSpPr txBox="1"/>
          <p:nvPr>
            <p:ph idx="10" type="dt"/>
          </p:nvPr>
        </p:nvSpPr>
        <p:spPr>
          <a:xfrm>
            <a:off x="5326503" y="330370"/>
            <a:ext cx="2368292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90"/>
          <p:cNvSpPr txBox="1"/>
          <p:nvPr>
            <p:ph idx="11" type="ftr"/>
          </p:nvPr>
        </p:nvSpPr>
        <p:spPr>
          <a:xfrm>
            <a:off x="1443491" y="329310"/>
            <a:ext cx="3719283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90"/>
          <p:cNvSpPr txBox="1"/>
          <p:nvPr>
            <p:ph idx="12" type="sldNum"/>
          </p:nvPr>
        </p:nvSpPr>
        <p:spPr>
          <a:xfrm>
            <a:off x="487726" y="798973"/>
            <a:ext cx="795746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38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0" name="Google Shape;420;p138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1" name="Google Shape;421;p138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2" name="Google Shape;422;p13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423" name="Google Shape;423;p13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424" name="Google Shape;424;p13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139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7" name="Google Shape;427;p139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200"/>
            </a:lvl9pPr>
          </a:lstStyle>
          <a:p/>
        </p:txBody>
      </p:sp>
      <p:sp>
        <p:nvSpPr>
          <p:cNvPr id="428" name="Google Shape;428;p139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9" name="Google Shape;429;p139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200"/>
            </a:lvl9pPr>
          </a:lstStyle>
          <a:p/>
        </p:txBody>
      </p:sp>
      <p:sp>
        <p:nvSpPr>
          <p:cNvPr id="430" name="Google Shape;430;p139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1" name="Google Shape;431;p13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432" name="Google Shape;432;p13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433" name="Google Shape;433;p13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40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6" name="Google Shape;436;p14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437" name="Google Shape;437;p14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438" name="Google Shape;438;p14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41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1" name="Google Shape;441;p141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400"/>
            </a:lvl1pPr>
            <a:lvl2pPr indent="-4064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100"/>
            </a:lvl2pPr>
            <a:lvl3pPr indent="-3810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3pPr>
            <a:lvl4pPr indent="-355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4pPr>
            <a:lvl5pPr indent="-355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5pPr>
            <a:lvl6pPr indent="-355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6pPr>
            <a:lvl7pPr indent="-355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7pPr>
            <a:lvl8pPr indent="-355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8pPr>
            <a:lvl9pPr indent="-355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9pPr>
          </a:lstStyle>
          <a:p/>
        </p:txBody>
      </p:sp>
      <p:sp>
        <p:nvSpPr>
          <p:cNvPr id="442" name="Google Shape;442;p141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/>
        </p:txBody>
      </p:sp>
      <p:sp>
        <p:nvSpPr>
          <p:cNvPr id="443" name="Google Shape;443;p14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444" name="Google Shape;444;p14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445" name="Google Shape;445;p14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142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8" name="Google Shape;448;p142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9" name="Google Shape;449;p142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/>
        </p:txBody>
      </p:sp>
      <p:sp>
        <p:nvSpPr>
          <p:cNvPr id="450" name="Google Shape;450;p14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451" name="Google Shape;451;p14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452" name="Google Shape;452;p14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14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5" name="Google Shape;455;p143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6" name="Google Shape;456;p14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457" name="Google Shape;457;p14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458" name="Google Shape;458;p14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144"/>
          <p:cNvSpPr txBox="1"/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1" name="Google Shape;461;p144"/>
          <p:cNvSpPr txBox="1"/>
          <p:nvPr>
            <p:ph idx="1" type="body"/>
          </p:nvPr>
        </p:nvSpPr>
        <p:spPr>
          <a:xfrm rot="5400000">
            <a:off x="623094" y="370682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2" name="Google Shape;462;p14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463" name="Google Shape;463;p14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464" name="Google Shape;464;p14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77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3" name="Google Shape;473;p7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4" name="Google Shape;474;p77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78"/>
          <p:cNvSpPr txBox="1"/>
          <p:nvPr>
            <p:ph type="ctrTitle"/>
          </p:nvPr>
        </p:nvSpPr>
        <p:spPr>
          <a:xfrm>
            <a:off x="685800" y="2130429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7" name="Google Shape;477;p78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  <a:defRPr/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None/>
              <a:defRPr/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"/>
              <a:buNone/>
              <a:defRPr/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"/>
              <a:buNone/>
              <a:defRPr/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"/>
              <a:buNone/>
              <a:defRPr/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"/>
              <a:buNone/>
              <a:defRPr/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"/>
              <a:buNone/>
              <a:defRPr/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"/>
              <a:buNone/>
              <a:defRPr/>
            </a:lvl9pPr>
          </a:lstStyle>
          <a:p/>
        </p:txBody>
      </p:sp>
      <p:sp>
        <p:nvSpPr>
          <p:cNvPr id="478" name="Google Shape;478;p78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9" name="Google Shape;479;p7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0" name="Google Shape;480;p78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79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3" name="Google Shape;483;p79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484" name="Google Shape;484;p79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5" name="Google Shape;485;p7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6" name="Google Shape;486;p79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1"/>
          <p:cNvSpPr txBox="1"/>
          <p:nvPr>
            <p:ph type="title"/>
          </p:nvPr>
        </p:nvSpPr>
        <p:spPr>
          <a:xfrm>
            <a:off x="1443492" y="804522"/>
            <a:ext cx="6251303" cy="10492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1"/>
          <p:cNvSpPr txBox="1"/>
          <p:nvPr>
            <p:ph idx="10" type="dt"/>
          </p:nvPr>
        </p:nvSpPr>
        <p:spPr>
          <a:xfrm>
            <a:off x="5326503" y="330370"/>
            <a:ext cx="2368292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1"/>
          <p:cNvSpPr txBox="1"/>
          <p:nvPr>
            <p:ph idx="11" type="ftr"/>
          </p:nvPr>
        </p:nvSpPr>
        <p:spPr>
          <a:xfrm>
            <a:off x="1443491" y="329310"/>
            <a:ext cx="3719283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1"/>
          <p:cNvSpPr txBox="1"/>
          <p:nvPr>
            <p:ph idx="12" type="sldNum"/>
          </p:nvPr>
        </p:nvSpPr>
        <p:spPr>
          <a:xfrm>
            <a:off x="487726" y="798973"/>
            <a:ext cx="795746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80"/>
          <p:cNvSpPr txBox="1"/>
          <p:nvPr>
            <p:ph type="title"/>
          </p:nvPr>
        </p:nvSpPr>
        <p:spPr>
          <a:xfrm>
            <a:off x="722313" y="4406904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9" name="Google Shape;489;p80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"/>
              <a:buNone/>
              <a:defRPr sz="1500"/>
            </a:lvl1pPr>
            <a:lvl2pPr indent="-228600" lvl="1" marL="9144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Times"/>
              <a:buNone/>
              <a:defRPr sz="1350"/>
            </a:lvl2pPr>
            <a:lvl3pPr indent="-228600" lvl="2" marL="1371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  <a:defRPr sz="1200"/>
            </a:lvl3pPr>
            <a:lvl4pPr indent="-228600" lvl="3" marL="182880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Times"/>
              <a:buNone/>
              <a:defRPr sz="1050"/>
            </a:lvl4pPr>
            <a:lvl5pPr indent="-228600" lvl="4" marL="228600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Times"/>
              <a:buNone/>
              <a:defRPr sz="1050"/>
            </a:lvl5pPr>
            <a:lvl6pPr indent="-228600" lvl="5" marL="274320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Times"/>
              <a:buNone/>
              <a:defRPr sz="1050"/>
            </a:lvl6pPr>
            <a:lvl7pPr indent="-228600" lvl="6" marL="320040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Times"/>
              <a:buNone/>
              <a:defRPr sz="1050"/>
            </a:lvl7pPr>
            <a:lvl8pPr indent="-228600" lvl="7" marL="365760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Times"/>
              <a:buNone/>
              <a:defRPr sz="1050"/>
            </a:lvl8pPr>
            <a:lvl9pPr indent="-228600" lvl="8" marL="411480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Times"/>
              <a:buNone/>
              <a:defRPr sz="1050"/>
            </a:lvl9pPr>
          </a:lstStyle>
          <a:p/>
        </p:txBody>
      </p:sp>
      <p:sp>
        <p:nvSpPr>
          <p:cNvPr id="490" name="Google Shape;490;p80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1" name="Google Shape;491;p8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2" name="Google Shape;492;p80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8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5" name="Google Shape;495;p81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"/>
              <a:buChar char="•"/>
              <a:defRPr sz="21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–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"/>
              <a:buChar char="•"/>
              <a:defRPr sz="1500"/>
            </a:lvl3pPr>
            <a:lvl4pPr indent="-314325" lvl="3" marL="1828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Times"/>
              <a:buChar char="–"/>
              <a:defRPr sz="1350"/>
            </a:lvl4pPr>
            <a:lvl5pPr indent="-314325" lvl="4" marL="22860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Times"/>
              <a:buChar char="»"/>
              <a:defRPr sz="1350"/>
            </a:lvl5pPr>
            <a:lvl6pPr indent="-314325" lvl="5" marL="27432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Times"/>
              <a:buChar char="»"/>
              <a:defRPr sz="1350"/>
            </a:lvl6pPr>
            <a:lvl7pPr indent="-314325" lvl="6" marL="32004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Times"/>
              <a:buChar char="»"/>
              <a:defRPr sz="1350"/>
            </a:lvl7pPr>
            <a:lvl8pPr indent="-314325" lvl="7" marL="3657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Times"/>
              <a:buChar char="»"/>
              <a:defRPr sz="1350"/>
            </a:lvl8pPr>
            <a:lvl9pPr indent="-314325" lvl="8" marL="4114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Times"/>
              <a:buChar char="»"/>
              <a:defRPr sz="1350"/>
            </a:lvl9pPr>
          </a:lstStyle>
          <a:p/>
        </p:txBody>
      </p:sp>
      <p:sp>
        <p:nvSpPr>
          <p:cNvPr id="496" name="Google Shape;496;p81"/>
          <p:cNvSpPr txBox="1"/>
          <p:nvPr>
            <p:ph idx="2" type="body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"/>
              <a:buChar char="•"/>
              <a:defRPr sz="21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–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"/>
              <a:buChar char="•"/>
              <a:defRPr sz="1500"/>
            </a:lvl3pPr>
            <a:lvl4pPr indent="-314325" lvl="3" marL="1828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Times"/>
              <a:buChar char="–"/>
              <a:defRPr sz="1350"/>
            </a:lvl4pPr>
            <a:lvl5pPr indent="-314325" lvl="4" marL="22860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Times"/>
              <a:buChar char="»"/>
              <a:defRPr sz="1350"/>
            </a:lvl5pPr>
            <a:lvl6pPr indent="-314325" lvl="5" marL="27432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Times"/>
              <a:buChar char="»"/>
              <a:defRPr sz="1350"/>
            </a:lvl6pPr>
            <a:lvl7pPr indent="-314325" lvl="6" marL="32004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Times"/>
              <a:buChar char="»"/>
              <a:defRPr sz="1350"/>
            </a:lvl7pPr>
            <a:lvl8pPr indent="-314325" lvl="7" marL="3657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Times"/>
              <a:buChar char="»"/>
              <a:defRPr sz="1350"/>
            </a:lvl8pPr>
            <a:lvl9pPr indent="-314325" lvl="8" marL="4114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Times"/>
              <a:buChar char="»"/>
              <a:defRPr sz="1350"/>
            </a:lvl9pPr>
          </a:lstStyle>
          <a:p/>
        </p:txBody>
      </p:sp>
      <p:sp>
        <p:nvSpPr>
          <p:cNvPr id="497" name="Google Shape;497;p8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8" name="Google Shape;498;p8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9" name="Google Shape;499;p8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8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2" name="Google Shape;502;p82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None/>
              <a:defRPr b="1" sz="18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"/>
              <a:buNone/>
              <a:defRPr b="1" sz="1500"/>
            </a:lvl2pPr>
            <a:lvl3pPr indent="-228600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Times"/>
              <a:buNone/>
              <a:defRPr b="1" sz="1350"/>
            </a:lvl3pPr>
            <a:lvl4pPr indent="-2286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  <a:defRPr b="1" sz="1200"/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  <a:defRPr b="1" sz="1200"/>
            </a:lvl5pPr>
            <a:lvl6pPr indent="-2286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  <a:defRPr b="1" sz="1200"/>
            </a:lvl6pPr>
            <a:lvl7pPr indent="-2286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  <a:defRPr b="1" sz="1200"/>
            </a:lvl7pPr>
            <a:lvl8pPr indent="-2286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  <a:defRPr b="1" sz="1200"/>
            </a:lvl8pPr>
            <a:lvl9pPr indent="-2286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  <a:defRPr b="1" sz="1200"/>
            </a:lvl9pPr>
          </a:lstStyle>
          <a:p/>
        </p:txBody>
      </p:sp>
      <p:sp>
        <p:nvSpPr>
          <p:cNvPr id="503" name="Google Shape;503;p82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•"/>
              <a:defRPr sz="1800"/>
            </a:lvl1pPr>
            <a:lvl2pPr indent="-32385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"/>
              <a:buChar char="–"/>
              <a:defRPr sz="1500"/>
            </a:lvl2pPr>
            <a:lvl3pPr indent="-314325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Times"/>
              <a:buChar char="•"/>
              <a:defRPr sz="1350"/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Char char="–"/>
              <a:defRPr sz="1200"/>
            </a:lvl4pPr>
            <a:lvl5pPr indent="-3048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Char char="»"/>
              <a:defRPr sz="1200"/>
            </a:lvl5pPr>
            <a:lvl6pPr indent="-3048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Char char="»"/>
              <a:defRPr sz="1200"/>
            </a:lvl6pPr>
            <a:lvl7pPr indent="-3048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Char char="»"/>
              <a:defRPr sz="1200"/>
            </a:lvl7pPr>
            <a:lvl8pPr indent="-3048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Char char="»"/>
              <a:defRPr sz="1200"/>
            </a:lvl8pPr>
            <a:lvl9pPr indent="-3048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Char char="»"/>
              <a:defRPr sz="1200"/>
            </a:lvl9pPr>
          </a:lstStyle>
          <a:p/>
        </p:txBody>
      </p:sp>
      <p:sp>
        <p:nvSpPr>
          <p:cNvPr id="504" name="Google Shape;504;p82"/>
          <p:cNvSpPr txBox="1"/>
          <p:nvPr>
            <p:ph idx="3" type="body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None/>
              <a:defRPr b="1" sz="18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"/>
              <a:buNone/>
              <a:defRPr b="1" sz="1500"/>
            </a:lvl2pPr>
            <a:lvl3pPr indent="-228600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Times"/>
              <a:buNone/>
              <a:defRPr b="1" sz="1350"/>
            </a:lvl3pPr>
            <a:lvl4pPr indent="-2286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  <a:defRPr b="1" sz="1200"/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  <a:defRPr b="1" sz="1200"/>
            </a:lvl5pPr>
            <a:lvl6pPr indent="-2286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  <a:defRPr b="1" sz="1200"/>
            </a:lvl6pPr>
            <a:lvl7pPr indent="-2286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  <a:defRPr b="1" sz="1200"/>
            </a:lvl7pPr>
            <a:lvl8pPr indent="-2286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  <a:defRPr b="1" sz="1200"/>
            </a:lvl8pPr>
            <a:lvl9pPr indent="-2286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  <a:defRPr b="1" sz="1200"/>
            </a:lvl9pPr>
          </a:lstStyle>
          <a:p/>
        </p:txBody>
      </p:sp>
      <p:sp>
        <p:nvSpPr>
          <p:cNvPr id="505" name="Google Shape;505;p82"/>
          <p:cNvSpPr txBox="1"/>
          <p:nvPr>
            <p:ph idx="4" type="body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•"/>
              <a:defRPr sz="1800"/>
            </a:lvl1pPr>
            <a:lvl2pPr indent="-32385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"/>
              <a:buChar char="–"/>
              <a:defRPr sz="1500"/>
            </a:lvl2pPr>
            <a:lvl3pPr indent="-314325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Times"/>
              <a:buChar char="•"/>
              <a:defRPr sz="1350"/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Char char="–"/>
              <a:defRPr sz="1200"/>
            </a:lvl4pPr>
            <a:lvl5pPr indent="-3048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Char char="»"/>
              <a:defRPr sz="1200"/>
            </a:lvl5pPr>
            <a:lvl6pPr indent="-3048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Char char="»"/>
              <a:defRPr sz="1200"/>
            </a:lvl6pPr>
            <a:lvl7pPr indent="-3048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Char char="»"/>
              <a:defRPr sz="1200"/>
            </a:lvl7pPr>
            <a:lvl8pPr indent="-3048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Char char="»"/>
              <a:defRPr sz="1200"/>
            </a:lvl8pPr>
            <a:lvl9pPr indent="-3048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Char char="»"/>
              <a:defRPr sz="1200"/>
            </a:lvl9pPr>
          </a:lstStyle>
          <a:p/>
        </p:txBody>
      </p:sp>
      <p:sp>
        <p:nvSpPr>
          <p:cNvPr id="506" name="Google Shape;506;p8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7" name="Google Shape;507;p8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8" name="Google Shape;508;p8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83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1" name="Google Shape;511;p83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2" name="Google Shape;512;p8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3" name="Google Shape;513;p83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84"/>
          <p:cNvSpPr txBox="1"/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5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6" name="Google Shape;516;p84"/>
          <p:cNvSpPr txBox="1"/>
          <p:nvPr>
            <p:ph idx="1" type="body"/>
          </p:nvPr>
        </p:nvSpPr>
        <p:spPr>
          <a:xfrm>
            <a:off x="3575050" y="273054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sz="2400"/>
            </a:lvl1pPr>
            <a:lvl2pPr indent="-361950" lvl="1" marL="9144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"/>
              <a:buChar char="–"/>
              <a:defRPr sz="21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•"/>
              <a:defRPr sz="1800"/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"/>
              <a:buChar char="–"/>
              <a:defRPr sz="1500"/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"/>
              <a:buChar char="»"/>
              <a:defRPr sz="1500"/>
            </a:lvl5pPr>
            <a:lvl6pPr indent="-32385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"/>
              <a:buChar char="»"/>
              <a:defRPr sz="1500"/>
            </a:lvl6pPr>
            <a:lvl7pPr indent="-32385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"/>
              <a:buChar char="»"/>
              <a:defRPr sz="1500"/>
            </a:lvl7pPr>
            <a:lvl8pPr indent="-32385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"/>
              <a:buChar char="»"/>
              <a:defRPr sz="1500"/>
            </a:lvl8pPr>
            <a:lvl9pPr indent="-32385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"/>
              <a:buChar char="»"/>
              <a:defRPr sz="1500"/>
            </a:lvl9pPr>
          </a:lstStyle>
          <a:p/>
        </p:txBody>
      </p:sp>
      <p:sp>
        <p:nvSpPr>
          <p:cNvPr id="517" name="Google Shape;517;p84"/>
          <p:cNvSpPr txBox="1"/>
          <p:nvPr>
            <p:ph idx="2" type="body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Times"/>
              <a:buNone/>
              <a:defRPr sz="1050"/>
            </a:lvl1pPr>
            <a:lvl2pPr indent="-228600" lvl="1" marL="914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/>
            </a:lvl2pPr>
            <a:lvl3pPr indent="-228600" lvl="2" marL="13716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Times"/>
              <a:buNone/>
              <a:defRPr sz="750"/>
            </a:lvl3pPr>
            <a:lvl4pPr indent="-228600" lvl="3" marL="18288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Times"/>
              <a:buNone/>
              <a:defRPr sz="675"/>
            </a:lvl4pPr>
            <a:lvl5pPr indent="-228600" lvl="4" marL="22860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Times"/>
              <a:buNone/>
              <a:defRPr sz="675"/>
            </a:lvl5pPr>
            <a:lvl6pPr indent="-228600" lvl="5" marL="27432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Times"/>
              <a:buNone/>
              <a:defRPr sz="675"/>
            </a:lvl6pPr>
            <a:lvl7pPr indent="-228600" lvl="6" marL="32004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Times"/>
              <a:buNone/>
              <a:defRPr sz="675"/>
            </a:lvl7pPr>
            <a:lvl8pPr indent="-228600" lvl="7" marL="3657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Times"/>
              <a:buNone/>
              <a:defRPr sz="675"/>
            </a:lvl8pPr>
            <a:lvl9pPr indent="-228600" lvl="8" marL="41148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Times"/>
              <a:buNone/>
              <a:defRPr sz="675"/>
            </a:lvl9pPr>
          </a:lstStyle>
          <a:p/>
        </p:txBody>
      </p:sp>
      <p:sp>
        <p:nvSpPr>
          <p:cNvPr id="518" name="Google Shape;518;p84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9" name="Google Shape;519;p8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0" name="Google Shape;520;p84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85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5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3" name="Google Shape;523;p85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"/>
              <a:buNone/>
              <a:defRPr b="0" i="0" sz="21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"/>
              <a:buNone/>
              <a:defRPr b="0" i="0" sz="15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"/>
              <a:buNone/>
              <a:defRPr b="0" i="0" sz="15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"/>
              <a:buNone/>
              <a:defRPr b="0" i="0" sz="15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"/>
              <a:buNone/>
              <a:defRPr b="0" i="0" sz="15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"/>
              <a:buNone/>
              <a:defRPr b="0" i="0" sz="15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"/>
              <a:buNone/>
              <a:defRPr b="0" i="0" sz="15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524" name="Google Shape;524;p85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Times"/>
              <a:buNone/>
              <a:defRPr sz="1050"/>
            </a:lvl1pPr>
            <a:lvl2pPr indent="-228600" lvl="1" marL="914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/>
            </a:lvl2pPr>
            <a:lvl3pPr indent="-228600" lvl="2" marL="13716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Times"/>
              <a:buNone/>
              <a:defRPr sz="750"/>
            </a:lvl3pPr>
            <a:lvl4pPr indent="-228600" lvl="3" marL="18288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Times"/>
              <a:buNone/>
              <a:defRPr sz="675"/>
            </a:lvl4pPr>
            <a:lvl5pPr indent="-228600" lvl="4" marL="22860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Times"/>
              <a:buNone/>
              <a:defRPr sz="675"/>
            </a:lvl5pPr>
            <a:lvl6pPr indent="-228600" lvl="5" marL="27432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Times"/>
              <a:buNone/>
              <a:defRPr sz="675"/>
            </a:lvl6pPr>
            <a:lvl7pPr indent="-228600" lvl="6" marL="32004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Times"/>
              <a:buNone/>
              <a:defRPr sz="675"/>
            </a:lvl7pPr>
            <a:lvl8pPr indent="-228600" lvl="7" marL="3657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Times"/>
              <a:buNone/>
              <a:defRPr sz="675"/>
            </a:lvl8pPr>
            <a:lvl9pPr indent="-228600" lvl="8" marL="41148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Times"/>
              <a:buNone/>
              <a:defRPr sz="675"/>
            </a:lvl9pPr>
          </a:lstStyle>
          <a:p/>
        </p:txBody>
      </p:sp>
      <p:sp>
        <p:nvSpPr>
          <p:cNvPr id="525" name="Google Shape;525;p85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6" name="Google Shape;526;p8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7" name="Google Shape;527;p85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86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0" name="Google Shape;530;p86"/>
          <p:cNvSpPr txBox="1"/>
          <p:nvPr>
            <p:ph idx="1" type="body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531" name="Google Shape;531;p86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2" name="Google Shape;532;p8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3" name="Google Shape;533;p86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87"/>
          <p:cNvSpPr txBox="1"/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6" name="Google Shape;536;p87"/>
          <p:cNvSpPr txBox="1"/>
          <p:nvPr>
            <p:ph idx="1" type="body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537" name="Google Shape;537;p87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8" name="Google Shape;538;p8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9" name="Google Shape;539;p87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2"/>
          <p:cNvSpPr txBox="1"/>
          <p:nvPr>
            <p:ph type="title"/>
          </p:nvPr>
        </p:nvSpPr>
        <p:spPr>
          <a:xfrm>
            <a:off x="1439042" y="798975"/>
            <a:ext cx="2425950" cy="24065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ckwel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2"/>
          <p:cNvSpPr txBox="1"/>
          <p:nvPr>
            <p:ph idx="1" type="body"/>
          </p:nvPr>
        </p:nvSpPr>
        <p:spPr>
          <a:xfrm>
            <a:off x="4186657" y="798974"/>
            <a:ext cx="3506719" cy="4658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92"/>
          <p:cNvSpPr txBox="1"/>
          <p:nvPr>
            <p:ph idx="2" type="body"/>
          </p:nvPr>
        </p:nvSpPr>
        <p:spPr>
          <a:xfrm>
            <a:off x="1439042" y="3205494"/>
            <a:ext cx="2421501" cy="2248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50"/>
              <a:buNone/>
              <a:defRPr sz="105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75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75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75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75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75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750"/>
            </a:lvl9pPr>
          </a:lstStyle>
          <a:p/>
        </p:txBody>
      </p:sp>
      <p:sp>
        <p:nvSpPr>
          <p:cNvPr id="65" name="Google Shape;65;p92"/>
          <p:cNvSpPr txBox="1"/>
          <p:nvPr>
            <p:ph idx="10" type="dt"/>
          </p:nvPr>
        </p:nvSpPr>
        <p:spPr>
          <a:xfrm>
            <a:off x="5326503" y="330370"/>
            <a:ext cx="2368292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92"/>
          <p:cNvSpPr txBox="1"/>
          <p:nvPr>
            <p:ph idx="11" type="ftr"/>
          </p:nvPr>
        </p:nvSpPr>
        <p:spPr>
          <a:xfrm>
            <a:off x="1443491" y="329310"/>
            <a:ext cx="3719283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92"/>
          <p:cNvSpPr txBox="1"/>
          <p:nvPr>
            <p:ph idx="12" type="sldNum"/>
          </p:nvPr>
        </p:nvSpPr>
        <p:spPr>
          <a:xfrm>
            <a:off x="487726" y="798973"/>
            <a:ext cx="795746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69;p93"/>
          <p:cNvGrpSpPr/>
          <p:nvPr/>
        </p:nvGrpSpPr>
        <p:grpSpPr>
          <a:xfrm>
            <a:off x="4996502" y="482173"/>
            <a:ext cx="3511387" cy="5149101"/>
            <a:chOff x="4996501" y="482171"/>
            <a:chExt cx="3511387" cy="5149101"/>
          </a:xfrm>
        </p:grpSpPr>
        <p:sp>
          <p:nvSpPr>
            <p:cNvPr id="70" name="Google Shape;70;p93"/>
            <p:cNvSpPr/>
            <p:nvPr/>
          </p:nvSpPr>
          <p:spPr>
            <a:xfrm>
              <a:off x="4996501" y="482171"/>
              <a:ext cx="3511387" cy="5149101"/>
            </a:xfrm>
            <a:prstGeom prst="rect">
              <a:avLst/>
            </a:prstGeom>
            <a:blipFill rotWithShape="1">
              <a:blip r:embed="rId2">
                <a:alphaModFix amt="30000"/>
              </a:blip>
              <a:tile algn="ctr" flip="none" tx="0" sx="100000" ty="0" sy="100000"/>
            </a:blipFill>
            <a:ln>
              <a:noFill/>
            </a:ln>
            <a:effectLst>
              <a:outerShdw blurRad="127000" sx="98000" rotWithShape="0" algn="tl" dir="4740000" dist="228600" sy="98000">
                <a:srgbClr val="000000">
                  <a:alpha val="3372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93"/>
            <p:cNvSpPr/>
            <p:nvPr/>
          </p:nvSpPr>
          <p:spPr>
            <a:xfrm>
              <a:off x="5312152" y="812506"/>
              <a:ext cx="2883013" cy="447936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cap="flat" cmpd="sng" w="38100">
              <a:solidFill>
                <a:srgbClr val="3D352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2" name="Google Shape;72;p93"/>
          <p:cNvSpPr txBox="1"/>
          <p:nvPr>
            <p:ph type="title"/>
          </p:nvPr>
        </p:nvSpPr>
        <p:spPr>
          <a:xfrm>
            <a:off x="1444149" y="1129513"/>
            <a:ext cx="3080490" cy="18305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ckwel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93"/>
          <p:cNvSpPr/>
          <p:nvPr>
            <p:ph idx="2" type="pic"/>
          </p:nvPr>
        </p:nvSpPr>
        <p:spPr>
          <a:xfrm>
            <a:off x="5640129" y="1122545"/>
            <a:ext cx="2234998" cy="3866327"/>
          </a:xfrm>
          <a:prstGeom prst="rect">
            <a:avLst/>
          </a:prstGeom>
          <a:solidFill>
            <a:srgbClr val="7F7F7F">
              <a:alpha val="8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74" name="Google Shape;74;p93"/>
          <p:cNvSpPr txBox="1"/>
          <p:nvPr>
            <p:ph idx="1" type="body"/>
          </p:nvPr>
        </p:nvSpPr>
        <p:spPr>
          <a:xfrm>
            <a:off x="1443493" y="3145992"/>
            <a:ext cx="3076077" cy="2003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50"/>
              <a:buNone/>
              <a:defRPr sz="105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75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75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75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75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75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750"/>
            </a:lvl9pPr>
          </a:lstStyle>
          <a:p/>
        </p:txBody>
      </p:sp>
      <p:sp>
        <p:nvSpPr>
          <p:cNvPr id="75" name="Google Shape;75;p93"/>
          <p:cNvSpPr txBox="1"/>
          <p:nvPr>
            <p:ph idx="10" type="dt"/>
          </p:nvPr>
        </p:nvSpPr>
        <p:spPr>
          <a:xfrm>
            <a:off x="1436665" y="5469859"/>
            <a:ext cx="3082905" cy="3201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93"/>
          <p:cNvSpPr txBox="1"/>
          <p:nvPr>
            <p:ph idx="11" type="ftr"/>
          </p:nvPr>
        </p:nvSpPr>
        <p:spPr>
          <a:xfrm>
            <a:off x="1437530" y="318642"/>
            <a:ext cx="3082083" cy="3209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93"/>
          <p:cNvSpPr txBox="1"/>
          <p:nvPr>
            <p:ph idx="12" type="sldNum"/>
          </p:nvPr>
        </p:nvSpPr>
        <p:spPr>
          <a:xfrm>
            <a:off x="487726" y="798973"/>
            <a:ext cx="795746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/Relationships>
</file>

<file path=ppt/slideMasters/_rels/slideMaster6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5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/Relationships>
</file>

<file path=ppt/slideMasters/_rels/slideMaster7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6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B4B4B"/>
            </a:gs>
            <a:gs pos="100000">
              <a:schemeClr val="dk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1"/>
          <p:cNvSpPr/>
          <p:nvPr/>
        </p:nvSpPr>
        <p:spPr>
          <a:xfrm>
            <a:off x="0" y="3622293"/>
            <a:ext cx="9144000" cy="2512271"/>
          </a:xfrm>
          <a:prstGeom prst="rect">
            <a:avLst/>
          </a:prstGeom>
          <a:gradFill>
            <a:gsLst>
              <a:gs pos="0">
                <a:srgbClr val="454545">
                  <a:alpha val="0"/>
                </a:srgbClr>
              </a:gs>
              <a:gs pos="100000">
                <a:srgbClr val="454545">
                  <a:alpha val="8000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" name="Google Shape;11;p61"/>
          <p:cNvPicPr preferRelativeResize="0"/>
          <p:nvPr/>
        </p:nvPicPr>
        <p:blipFill rotWithShape="1">
          <a:blip r:embed="rId1">
            <a:alphaModFix/>
          </a:blip>
          <a:srcRect b="-2768" l="0" r="0" t="2769"/>
          <a:stretch/>
        </p:blipFill>
        <p:spPr>
          <a:xfrm>
            <a:off x="0" y="6135624"/>
            <a:ext cx="9144000" cy="7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61"/>
          <p:cNvSpPr txBox="1"/>
          <p:nvPr>
            <p:ph type="title"/>
          </p:nvPr>
        </p:nvSpPr>
        <p:spPr>
          <a:xfrm>
            <a:off x="1443492" y="804522"/>
            <a:ext cx="6251303" cy="10492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ckwell"/>
              <a:buNone/>
              <a:defRPr b="0" i="0" sz="3200" u="none" cap="none" strike="noStrik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61"/>
          <p:cNvSpPr txBox="1"/>
          <p:nvPr>
            <p:ph idx="1" type="body"/>
          </p:nvPr>
        </p:nvSpPr>
        <p:spPr>
          <a:xfrm>
            <a:off x="1443492" y="2015734"/>
            <a:ext cx="6251303" cy="3450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302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048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048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048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048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048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4" name="Google Shape;14;p61"/>
          <p:cNvSpPr txBox="1"/>
          <p:nvPr>
            <p:ph idx="10" type="dt"/>
          </p:nvPr>
        </p:nvSpPr>
        <p:spPr>
          <a:xfrm>
            <a:off x="5326503" y="330370"/>
            <a:ext cx="2368292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5" name="Google Shape;15;p61"/>
          <p:cNvSpPr txBox="1"/>
          <p:nvPr>
            <p:ph idx="11" type="ftr"/>
          </p:nvPr>
        </p:nvSpPr>
        <p:spPr>
          <a:xfrm>
            <a:off x="1443491" y="329310"/>
            <a:ext cx="3719283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6" name="Google Shape;16;p61"/>
          <p:cNvSpPr txBox="1"/>
          <p:nvPr>
            <p:ph idx="12" type="sldNum"/>
          </p:nvPr>
        </p:nvSpPr>
        <p:spPr>
          <a:xfrm>
            <a:off x="487726" y="798973"/>
            <a:ext cx="795746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7" name="Google Shape;17;p61"/>
          <p:cNvCxnSpPr/>
          <p:nvPr/>
        </p:nvCxnSpPr>
        <p:spPr>
          <a:xfrm>
            <a:off x="0" y="6144768"/>
            <a:ext cx="9144000" cy="0"/>
          </a:xfrm>
          <a:prstGeom prst="straightConnector1">
            <a:avLst/>
          </a:prstGeom>
          <a:noFill/>
          <a:ln cap="flat" cmpd="sng" w="12700">
            <a:solidFill>
              <a:srgbClr val="000001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Google Shape;92;p6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Google Shape;93;p6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4" name="Google Shape;94;p6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5" name="Google Shape;95;p6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7" name="Google Shape;167;p6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8" name="Google Shape;168;p6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69" name="Google Shape;169;p6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70" name="Google Shape;170;p6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7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2" name="Google Shape;242;p7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3" name="Google Shape;243;p7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44" name="Google Shape;244;p7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45" name="Google Shape;245;p7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7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7" name="Google Shape;317;p7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8" name="Google Shape;318;p7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19" name="Google Shape;319;p7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20" name="Google Shape;320;p7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74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2" name="Google Shape;392;p74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3" name="Google Shape;393;p7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4" name="Google Shape;394;p7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5" name="Google Shape;395;p7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76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467" name="Google Shape;467;p76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361950" lvl="1" marL="9144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"/>
              <a:buChar char="–"/>
              <a:defRPr b="0" i="0" sz="21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"/>
              <a:buChar char="–"/>
              <a:defRPr b="0" i="0" sz="15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"/>
              <a:buChar char="»"/>
              <a:defRPr b="0" i="0" sz="15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"/>
              <a:buChar char="»"/>
              <a:defRPr b="0" i="0" sz="15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"/>
              <a:buChar char="»"/>
              <a:defRPr b="0" i="0" sz="15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"/>
              <a:buChar char="»"/>
              <a:defRPr b="0" i="0" sz="15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"/>
              <a:buChar char="»"/>
              <a:defRPr b="0" i="0" sz="15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468" name="Google Shape;468;p76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69" name="Google Shape;469;p7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70" name="Google Shape;470;p76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.png"/><Relationship Id="rId10" Type="http://schemas.openxmlformats.org/officeDocument/2006/relationships/image" Target="../media/image47.png"/><Relationship Id="rId13" Type="http://schemas.openxmlformats.org/officeDocument/2006/relationships/image" Target="../media/image3.png"/><Relationship Id="rId1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13.jpg"/><Relationship Id="rId9" Type="http://schemas.openxmlformats.org/officeDocument/2006/relationships/image" Target="../media/image8.png"/><Relationship Id="rId14" Type="http://schemas.openxmlformats.org/officeDocument/2006/relationships/image" Target="../media/image9.png"/><Relationship Id="rId5" Type="http://schemas.openxmlformats.org/officeDocument/2006/relationships/image" Target="../media/image11.png"/><Relationship Id="rId6" Type="http://schemas.openxmlformats.org/officeDocument/2006/relationships/image" Target="../media/image4.png"/><Relationship Id="rId7" Type="http://schemas.openxmlformats.org/officeDocument/2006/relationships/image" Target="../media/image6.png"/><Relationship Id="rId8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image" Target="../media/image47.png"/><Relationship Id="rId10" Type="http://schemas.openxmlformats.org/officeDocument/2006/relationships/image" Target="../media/image8.png"/><Relationship Id="rId13" Type="http://schemas.openxmlformats.org/officeDocument/2006/relationships/image" Target="../media/image14.png"/><Relationship Id="rId1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Relationship Id="rId4" Type="http://schemas.openxmlformats.org/officeDocument/2006/relationships/image" Target="../media/image13.jpg"/><Relationship Id="rId9" Type="http://schemas.openxmlformats.org/officeDocument/2006/relationships/image" Target="../media/image5.png"/><Relationship Id="rId15" Type="http://schemas.openxmlformats.org/officeDocument/2006/relationships/image" Target="../media/image16.png"/><Relationship Id="rId14" Type="http://schemas.openxmlformats.org/officeDocument/2006/relationships/image" Target="../media/image3.png"/><Relationship Id="rId16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4.png"/><Relationship Id="rId7" Type="http://schemas.openxmlformats.org/officeDocument/2006/relationships/image" Target="../media/image7.png"/><Relationship Id="rId8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.png"/><Relationship Id="rId10" Type="http://schemas.openxmlformats.org/officeDocument/2006/relationships/image" Target="../media/image47.png"/><Relationship Id="rId13" Type="http://schemas.openxmlformats.org/officeDocument/2006/relationships/image" Target="../media/image3.png"/><Relationship Id="rId1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Relationship Id="rId4" Type="http://schemas.openxmlformats.org/officeDocument/2006/relationships/image" Target="../media/image11.png"/><Relationship Id="rId9" Type="http://schemas.openxmlformats.org/officeDocument/2006/relationships/image" Target="../media/image8.png"/><Relationship Id="rId15" Type="http://schemas.openxmlformats.org/officeDocument/2006/relationships/image" Target="../media/image10.png"/><Relationship Id="rId14" Type="http://schemas.openxmlformats.org/officeDocument/2006/relationships/image" Target="../media/image16.png"/><Relationship Id="rId5" Type="http://schemas.openxmlformats.org/officeDocument/2006/relationships/image" Target="../media/image4.png"/><Relationship Id="rId6" Type="http://schemas.openxmlformats.org/officeDocument/2006/relationships/image" Target="../media/image7.png"/><Relationship Id="rId7" Type="http://schemas.openxmlformats.org/officeDocument/2006/relationships/image" Target="../media/image6.png"/><Relationship Id="rId8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.png"/><Relationship Id="rId10" Type="http://schemas.openxmlformats.org/officeDocument/2006/relationships/image" Target="../media/image47.png"/><Relationship Id="rId13" Type="http://schemas.openxmlformats.org/officeDocument/2006/relationships/image" Target="../media/image3.png"/><Relationship Id="rId1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Relationship Id="rId4" Type="http://schemas.openxmlformats.org/officeDocument/2006/relationships/image" Target="../media/image11.png"/><Relationship Id="rId9" Type="http://schemas.openxmlformats.org/officeDocument/2006/relationships/image" Target="../media/image8.png"/><Relationship Id="rId15" Type="http://schemas.openxmlformats.org/officeDocument/2006/relationships/image" Target="../media/image20.png"/><Relationship Id="rId14" Type="http://schemas.openxmlformats.org/officeDocument/2006/relationships/image" Target="../media/image16.png"/><Relationship Id="rId16" Type="http://schemas.openxmlformats.org/officeDocument/2006/relationships/image" Target="../media/image10.png"/><Relationship Id="rId5" Type="http://schemas.openxmlformats.org/officeDocument/2006/relationships/image" Target="../media/image4.png"/><Relationship Id="rId6" Type="http://schemas.openxmlformats.org/officeDocument/2006/relationships/image" Target="../media/image7.png"/><Relationship Id="rId7" Type="http://schemas.openxmlformats.org/officeDocument/2006/relationships/image" Target="../media/image6.png"/><Relationship Id="rId8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.png"/><Relationship Id="rId10" Type="http://schemas.openxmlformats.org/officeDocument/2006/relationships/image" Target="../media/image47.png"/><Relationship Id="rId13" Type="http://schemas.openxmlformats.org/officeDocument/2006/relationships/image" Target="../media/image3.png"/><Relationship Id="rId1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Relationship Id="rId4" Type="http://schemas.openxmlformats.org/officeDocument/2006/relationships/image" Target="../media/image11.png"/><Relationship Id="rId9" Type="http://schemas.openxmlformats.org/officeDocument/2006/relationships/image" Target="../media/image8.png"/><Relationship Id="rId15" Type="http://schemas.openxmlformats.org/officeDocument/2006/relationships/image" Target="../media/image22.jpg"/><Relationship Id="rId14" Type="http://schemas.openxmlformats.org/officeDocument/2006/relationships/image" Target="../media/image16.png"/><Relationship Id="rId16" Type="http://schemas.openxmlformats.org/officeDocument/2006/relationships/image" Target="../media/image10.png"/><Relationship Id="rId5" Type="http://schemas.openxmlformats.org/officeDocument/2006/relationships/image" Target="../media/image4.png"/><Relationship Id="rId6" Type="http://schemas.openxmlformats.org/officeDocument/2006/relationships/image" Target="../media/image7.png"/><Relationship Id="rId7" Type="http://schemas.openxmlformats.org/officeDocument/2006/relationships/image" Target="../media/image6.png"/><Relationship Id="rId8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.png"/><Relationship Id="rId10" Type="http://schemas.openxmlformats.org/officeDocument/2006/relationships/image" Target="../media/image47.png"/><Relationship Id="rId13" Type="http://schemas.openxmlformats.org/officeDocument/2006/relationships/image" Target="../media/image3.png"/><Relationship Id="rId1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jpg"/><Relationship Id="rId4" Type="http://schemas.openxmlformats.org/officeDocument/2006/relationships/image" Target="../media/image11.png"/><Relationship Id="rId9" Type="http://schemas.openxmlformats.org/officeDocument/2006/relationships/image" Target="../media/image8.png"/><Relationship Id="rId15" Type="http://schemas.openxmlformats.org/officeDocument/2006/relationships/image" Target="../media/image10.png"/><Relationship Id="rId14" Type="http://schemas.openxmlformats.org/officeDocument/2006/relationships/image" Target="../media/image9.png"/><Relationship Id="rId5" Type="http://schemas.openxmlformats.org/officeDocument/2006/relationships/image" Target="../media/image4.png"/><Relationship Id="rId6" Type="http://schemas.openxmlformats.org/officeDocument/2006/relationships/image" Target="../media/image7.png"/><Relationship Id="rId7" Type="http://schemas.openxmlformats.org/officeDocument/2006/relationships/image" Target="../media/image6.png"/><Relationship Id="rId8" Type="http://schemas.openxmlformats.org/officeDocument/2006/relationships/image" Target="../media/image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5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47.png"/><Relationship Id="rId10" Type="http://schemas.openxmlformats.org/officeDocument/2006/relationships/image" Target="../media/image8.png"/><Relationship Id="rId13" Type="http://schemas.openxmlformats.org/officeDocument/2006/relationships/image" Target="../media/image14.png"/><Relationship Id="rId1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13.jpg"/><Relationship Id="rId9" Type="http://schemas.openxmlformats.org/officeDocument/2006/relationships/image" Target="../media/image5.png"/><Relationship Id="rId15" Type="http://schemas.openxmlformats.org/officeDocument/2006/relationships/image" Target="../media/image16.png"/><Relationship Id="rId14" Type="http://schemas.openxmlformats.org/officeDocument/2006/relationships/image" Target="../media/image3.png"/><Relationship Id="rId16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4.png"/><Relationship Id="rId7" Type="http://schemas.openxmlformats.org/officeDocument/2006/relationships/image" Target="../media/image7.png"/><Relationship Id="rId8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4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.png"/><Relationship Id="rId10" Type="http://schemas.openxmlformats.org/officeDocument/2006/relationships/image" Target="../media/image47.png"/><Relationship Id="rId13" Type="http://schemas.openxmlformats.org/officeDocument/2006/relationships/image" Target="../media/image3.png"/><Relationship Id="rId1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Relationship Id="rId4" Type="http://schemas.openxmlformats.org/officeDocument/2006/relationships/image" Target="../media/image11.png"/><Relationship Id="rId9" Type="http://schemas.openxmlformats.org/officeDocument/2006/relationships/image" Target="../media/image8.png"/><Relationship Id="rId15" Type="http://schemas.openxmlformats.org/officeDocument/2006/relationships/image" Target="../media/image16.png"/><Relationship Id="rId14" Type="http://schemas.openxmlformats.org/officeDocument/2006/relationships/image" Target="../media/image17.png"/><Relationship Id="rId16" Type="http://schemas.openxmlformats.org/officeDocument/2006/relationships/image" Target="../media/image10.png"/><Relationship Id="rId5" Type="http://schemas.openxmlformats.org/officeDocument/2006/relationships/image" Target="../media/image4.png"/><Relationship Id="rId6" Type="http://schemas.openxmlformats.org/officeDocument/2006/relationships/image" Target="../media/image7.png"/><Relationship Id="rId7" Type="http://schemas.openxmlformats.org/officeDocument/2006/relationships/image" Target="../media/image6.png"/><Relationship Id="rId8" Type="http://schemas.openxmlformats.org/officeDocument/2006/relationships/image" Target="../media/image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1" Type="http://schemas.openxmlformats.org/officeDocument/2006/relationships/image" Target="../media/image8.png"/><Relationship Id="rId10" Type="http://schemas.openxmlformats.org/officeDocument/2006/relationships/image" Target="../media/image5.png"/><Relationship Id="rId13" Type="http://schemas.openxmlformats.org/officeDocument/2006/relationships/image" Target="../media/image15.png"/><Relationship Id="rId1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6.png"/><Relationship Id="rId15" Type="http://schemas.openxmlformats.org/officeDocument/2006/relationships/image" Target="../media/image3.png"/><Relationship Id="rId14" Type="http://schemas.openxmlformats.org/officeDocument/2006/relationships/image" Target="../media/image14.png"/><Relationship Id="rId17" Type="http://schemas.openxmlformats.org/officeDocument/2006/relationships/image" Target="../media/image10.png"/><Relationship Id="rId16" Type="http://schemas.openxmlformats.org/officeDocument/2006/relationships/image" Target="../media/image9.png"/><Relationship Id="rId5" Type="http://schemas.openxmlformats.org/officeDocument/2006/relationships/image" Target="../media/image13.jpg"/><Relationship Id="rId6" Type="http://schemas.openxmlformats.org/officeDocument/2006/relationships/image" Target="../media/image11.png"/><Relationship Id="rId7" Type="http://schemas.openxmlformats.org/officeDocument/2006/relationships/image" Target="../media/image4.png"/><Relationship Id="rId8" Type="http://schemas.openxmlformats.org/officeDocument/2006/relationships/image" Target="../media/image7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1" Type="http://schemas.openxmlformats.org/officeDocument/2006/relationships/image" Target="../media/image30.png"/><Relationship Id="rId10" Type="http://schemas.openxmlformats.org/officeDocument/2006/relationships/image" Target="../media/image34.png"/><Relationship Id="rId1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28.png"/><Relationship Id="rId5" Type="http://schemas.openxmlformats.org/officeDocument/2006/relationships/image" Target="../media/image33.png"/><Relationship Id="rId6" Type="http://schemas.openxmlformats.org/officeDocument/2006/relationships/image" Target="../media/image29.png"/><Relationship Id="rId7" Type="http://schemas.openxmlformats.org/officeDocument/2006/relationships/hyperlink" Target="https://es.wikipedia.org/wiki/Archivo:X_mark.svg" TargetMode="External"/><Relationship Id="rId8" Type="http://schemas.openxmlformats.org/officeDocument/2006/relationships/hyperlink" Target="https://creativecommons.org/licenses/by-sa/3.0/" TargetMode="Externa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7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8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1" Type="http://schemas.openxmlformats.org/officeDocument/2006/relationships/image" Target="../media/image14.png"/><Relationship Id="rId10" Type="http://schemas.openxmlformats.org/officeDocument/2006/relationships/image" Target="../media/image15.png"/><Relationship Id="rId13" Type="http://schemas.openxmlformats.org/officeDocument/2006/relationships/image" Target="../media/image10.png"/><Relationship Id="rId1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3.jpg"/><Relationship Id="rId4" Type="http://schemas.openxmlformats.org/officeDocument/2006/relationships/image" Target="../media/image11.png"/><Relationship Id="rId9" Type="http://schemas.openxmlformats.org/officeDocument/2006/relationships/image" Target="../media/image47.png"/><Relationship Id="rId14" Type="http://schemas.openxmlformats.org/officeDocument/2006/relationships/image" Target="../media/image39.png"/><Relationship Id="rId5" Type="http://schemas.openxmlformats.org/officeDocument/2006/relationships/image" Target="../media/image4.png"/><Relationship Id="rId6" Type="http://schemas.openxmlformats.org/officeDocument/2006/relationships/image" Target="../media/image7.png"/><Relationship Id="rId7" Type="http://schemas.openxmlformats.org/officeDocument/2006/relationships/image" Target="../media/image6.png"/><Relationship Id="rId8" Type="http://schemas.openxmlformats.org/officeDocument/2006/relationships/image" Target="../media/image8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.png"/><Relationship Id="rId10" Type="http://schemas.openxmlformats.org/officeDocument/2006/relationships/image" Target="../media/image47.png"/><Relationship Id="rId13" Type="http://schemas.openxmlformats.org/officeDocument/2006/relationships/image" Target="../media/image3.png"/><Relationship Id="rId1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Relationship Id="rId4" Type="http://schemas.openxmlformats.org/officeDocument/2006/relationships/image" Target="../media/image11.png"/><Relationship Id="rId9" Type="http://schemas.openxmlformats.org/officeDocument/2006/relationships/image" Target="../media/image8.png"/><Relationship Id="rId15" Type="http://schemas.openxmlformats.org/officeDocument/2006/relationships/hyperlink" Target="https://vimeo.com/simnetwork/review/87086441/4715a315fc" TargetMode="External"/><Relationship Id="rId14" Type="http://schemas.openxmlformats.org/officeDocument/2006/relationships/image" Target="../media/image16.png"/><Relationship Id="rId16" Type="http://schemas.openxmlformats.org/officeDocument/2006/relationships/image" Target="../media/image10.png"/><Relationship Id="rId5" Type="http://schemas.openxmlformats.org/officeDocument/2006/relationships/image" Target="../media/image4.png"/><Relationship Id="rId6" Type="http://schemas.openxmlformats.org/officeDocument/2006/relationships/image" Target="../media/image7.png"/><Relationship Id="rId7" Type="http://schemas.openxmlformats.org/officeDocument/2006/relationships/image" Target="../media/image6.png"/><Relationship Id="rId8" Type="http://schemas.openxmlformats.org/officeDocument/2006/relationships/image" Target="../media/image5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6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0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1.png"/><Relationship Id="rId4" Type="http://schemas.openxmlformats.org/officeDocument/2006/relationships/image" Target="../media/image44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5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6.png"/></Relationships>
</file>

<file path=ppt/slides/_rels/slide47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.png"/><Relationship Id="rId10" Type="http://schemas.openxmlformats.org/officeDocument/2006/relationships/image" Target="../media/image47.png"/><Relationship Id="rId13" Type="http://schemas.openxmlformats.org/officeDocument/2006/relationships/image" Target="../media/image3.png"/><Relationship Id="rId1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3.jpg"/><Relationship Id="rId4" Type="http://schemas.openxmlformats.org/officeDocument/2006/relationships/image" Target="../media/image11.png"/><Relationship Id="rId9" Type="http://schemas.openxmlformats.org/officeDocument/2006/relationships/image" Target="../media/image8.png"/><Relationship Id="rId15" Type="http://schemas.openxmlformats.org/officeDocument/2006/relationships/image" Target="../media/image10.png"/><Relationship Id="rId14" Type="http://schemas.openxmlformats.org/officeDocument/2006/relationships/image" Target="../media/image16.png"/><Relationship Id="rId5" Type="http://schemas.openxmlformats.org/officeDocument/2006/relationships/image" Target="../media/image4.png"/><Relationship Id="rId6" Type="http://schemas.openxmlformats.org/officeDocument/2006/relationships/image" Target="../media/image7.png"/><Relationship Id="rId7" Type="http://schemas.openxmlformats.org/officeDocument/2006/relationships/image" Target="../media/image6.png"/><Relationship Id="rId8" Type="http://schemas.openxmlformats.org/officeDocument/2006/relationships/image" Target="../media/image5.png"/></Relationships>
</file>

<file path=ppt/slides/_rels/slide48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.png"/><Relationship Id="rId10" Type="http://schemas.openxmlformats.org/officeDocument/2006/relationships/image" Target="../media/image47.png"/><Relationship Id="rId13" Type="http://schemas.openxmlformats.org/officeDocument/2006/relationships/image" Target="../media/image3.png"/><Relationship Id="rId1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3.jpg"/><Relationship Id="rId4" Type="http://schemas.openxmlformats.org/officeDocument/2006/relationships/image" Target="../media/image11.png"/><Relationship Id="rId9" Type="http://schemas.openxmlformats.org/officeDocument/2006/relationships/image" Target="../media/image8.png"/><Relationship Id="rId15" Type="http://schemas.openxmlformats.org/officeDocument/2006/relationships/image" Target="../media/image16.png"/><Relationship Id="rId14" Type="http://schemas.openxmlformats.org/officeDocument/2006/relationships/image" Target="../media/image49.png"/><Relationship Id="rId16" Type="http://schemas.openxmlformats.org/officeDocument/2006/relationships/image" Target="../media/image10.png"/><Relationship Id="rId5" Type="http://schemas.openxmlformats.org/officeDocument/2006/relationships/image" Target="../media/image4.png"/><Relationship Id="rId6" Type="http://schemas.openxmlformats.org/officeDocument/2006/relationships/image" Target="../media/image7.png"/><Relationship Id="rId7" Type="http://schemas.openxmlformats.org/officeDocument/2006/relationships/image" Target="../media/image6.png"/><Relationship Id="rId8" Type="http://schemas.openxmlformats.org/officeDocument/2006/relationships/image" Target="../media/image5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52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51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48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53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56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50.jpg"/></Relationships>
</file>

<file path=ppt/slides/_rels/slide59.xml.rels><?xml version="1.0" encoding="UTF-8" standalone="yes"?><Relationships xmlns="http://schemas.openxmlformats.org/package/2006/relationships"><Relationship Id="rId11" Type="http://schemas.openxmlformats.org/officeDocument/2006/relationships/image" Target="../media/image55.png"/><Relationship Id="rId10" Type="http://schemas.openxmlformats.org/officeDocument/2006/relationships/hyperlink" Target="https://support.microsoft.com/en-us/office/present-with-real-time-automatic-captions-or-subtitles-in-powerpoint-68d20e49-aec3-456a-939d-34a79e8ddd5f" TargetMode="External"/><Relationship Id="rId13" Type="http://schemas.openxmlformats.org/officeDocument/2006/relationships/hyperlink" Target="https://share.nearpod.com/mq5FnzZ20cb" TargetMode="External"/><Relationship Id="rId12" Type="http://schemas.openxmlformats.org/officeDocument/2006/relationships/hyperlink" Target="https://corgi.cast.org/" TargetMode="Externa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57.jpg"/><Relationship Id="rId4" Type="http://schemas.openxmlformats.org/officeDocument/2006/relationships/hyperlink" Target="https://share.nearpod.com/mq5FnzZ20cb" TargetMode="External"/><Relationship Id="rId9" Type="http://schemas.openxmlformats.org/officeDocument/2006/relationships/hyperlink" Target="https://docs.google.com/presentation/d/1va3fEI9shef-oNKovbV1_1vNUjq4LPfVhUguK14hDNU/view" TargetMode="External"/><Relationship Id="rId15" Type="http://schemas.openxmlformats.org/officeDocument/2006/relationships/hyperlink" Target="https://docs.google.com/document/d/1eroocJP7Z6J3zDbx_gpqvMQr0XyEoLinppRb9NzosOc/edit?usp=sharing" TargetMode="External"/><Relationship Id="rId14" Type="http://schemas.openxmlformats.org/officeDocument/2006/relationships/hyperlink" Target="https://youtu.be/CcvGH-k2dpA" TargetMode="External"/><Relationship Id="rId17" Type="http://schemas.openxmlformats.org/officeDocument/2006/relationships/hyperlink" Target="https://youtu.be/NxLwF5E_QTE" TargetMode="External"/><Relationship Id="rId16" Type="http://schemas.openxmlformats.org/officeDocument/2006/relationships/image" Target="../media/image54.png"/><Relationship Id="rId5" Type="http://schemas.openxmlformats.org/officeDocument/2006/relationships/hyperlink" Target="https://corgi.cast.org/" TargetMode="External"/><Relationship Id="rId19" Type="http://schemas.openxmlformats.org/officeDocument/2006/relationships/hyperlink" Target="https://docs.google.com/presentation/u/0/" TargetMode="External"/><Relationship Id="rId6" Type="http://schemas.openxmlformats.org/officeDocument/2006/relationships/hyperlink" Target="https://docs.google.com/presentation/d/1qeEMwrag2oFqWIcxdUSnN-K_CdDNlmChtJA4jPzyEfU/present" TargetMode="External"/><Relationship Id="rId18" Type="http://schemas.openxmlformats.org/officeDocument/2006/relationships/hyperlink" Target="https://www.kamiapp.com/" TargetMode="External"/><Relationship Id="rId7" Type="http://schemas.openxmlformats.org/officeDocument/2006/relationships/image" Target="../media/image58.png"/><Relationship Id="rId8" Type="http://schemas.openxmlformats.org/officeDocument/2006/relationships/hyperlink" Target="https://youtu.be/t9_j3Uyanu0" TargetMode="External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14.png"/><Relationship Id="rId10" Type="http://schemas.openxmlformats.org/officeDocument/2006/relationships/image" Target="../media/image15.png"/><Relationship Id="rId13" Type="http://schemas.openxmlformats.org/officeDocument/2006/relationships/image" Target="../media/image9.png"/><Relationship Id="rId1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Relationship Id="rId4" Type="http://schemas.openxmlformats.org/officeDocument/2006/relationships/image" Target="../media/image11.png"/><Relationship Id="rId9" Type="http://schemas.openxmlformats.org/officeDocument/2006/relationships/image" Target="../media/image47.png"/><Relationship Id="rId14" Type="http://schemas.openxmlformats.org/officeDocument/2006/relationships/image" Target="../media/image21.png"/><Relationship Id="rId5" Type="http://schemas.openxmlformats.org/officeDocument/2006/relationships/image" Target="../media/image4.png"/><Relationship Id="rId6" Type="http://schemas.openxmlformats.org/officeDocument/2006/relationships/image" Target="../media/image7.png"/><Relationship Id="rId7" Type="http://schemas.openxmlformats.org/officeDocument/2006/relationships/image" Target="../media/image6.png"/><Relationship Id="rId8" Type="http://schemas.openxmlformats.org/officeDocument/2006/relationships/image" Target="../media/image8.png"/></Relationships>
</file>

<file path=ppt/slides/_rels/slide60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.png"/><Relationship Id="rId10" Type="http://schemas.openxmlformats.org/officeDocument/2006/relationships/image" Target="../media/image47.png"/><Relationship Id="rId13" Type="http://schemas.openxmlformats.org/officeDocument/2006/relationships/image" Target="../media/image3.png"/><Relationship Id="rId1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13.jpg"/><Relationship Id="rId4" Type="http://schemas.openxmlformats.org/officeDocument/2006/relationships/image" Target="../media/image11.png"/><Relationship Id="rId9" Type="http://schemas.openxmlformats.org/officeDocument/2006/relationships/image" Target="../media/image8.png"/><Relationship Id="rId15" Type="http://schemas.openxmlformats.org/officeDocument/2006/relationships/image" Target="../media/image10.png"/><Relationship Id="rId14" Type="http://schemas.openxmlformats.org/officeDocument/2006/relationships/image" Target="../media/image59.png"/><Relationship Id="rId5" Type="http://schemas.openxmlformats.org/officeDocument/2006/relationships/image" Target="../media/image4.png"/><Relationship Id="rId6" Type="http://schemas.openxmlformats.org/officeDocument/2006/relationships/image" Target="../media/image7.png"/><Relationship Id="rId7" Type="http://schemas.openxmlformats.org/officeDocument/2006/relationships/image" Target="../media/image6.png"/><Relationship Id="rId8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Relationship Id="rId4" Type="http://schemas.openxmlformats.org/officeDocument/2006/relationships/image" Target="../media/image21.png"/><Relationship Id="rId5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47.png"/><Relationship Id="rId10" Type="http://schemas.openxmlformats.org/officeDocument/2006/relationships/image" Target="../media/image8.png"/><Relationship Id="rId13" Type="http://schemas.openxmlformats.org/officeDocument/2006/relationships/image" Target="../media/image14.png"/><Relationship Id="rId1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jpg"/><Relationship Id="rId4" Type="http://schemas.openxmlformats.org/officeDocument/2006/relationships/image" Target="../media/image13.jpg"/><Relationship Id="rId9" Type="http://schemas.openxmlformats.org/officeDocument/2006/relationships/image" Target="../media/image5.png"/><Relationship Id="rId15" Type="http://schemas.openxmlformats.org/officeDocument/2006/relationships/image" Target="../media/image16.png"/><Relationship Id="rId14" Type="http://schemas.openxmlformats.org/officeDocument/2006/relationships/image" Target="../media/image3.png"/><Relationship Id="rId16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4.png"/><Relationship Id="rId7" Type="http://schemas.openxmlformats.org/officeDocument/2006/relationships/image" Target="../media/image7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1"/>
          <p:cNvSpPr/>
          <p:nvPr/>
        </p:nvSpPr>
        <p:spPr>
          <a:xfrm>
            <a:off x="3260317" y="241746"/>
            <a:ext cx="5543661" cy="4529709"/>
          </a:xfrm>
          <a:prstGeom prst="rect">
            <a:avLst/>
          </a:prstGeom>
          <a:solidFill>
            <a:schemeClr val="lt1"/>
          </a:solidFill>
          <a:ln cap="flat" cmpd="sng" w="76200">
            <a:solidFill>
              <a:srgbClr val="7F6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Unit Organizer Routine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Sarah Davidson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Instructional Staff Developer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Middle School ESE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Sue Meyer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1"/>
          <p:cNvSpPr txBox="1"/>
          <p:nvPr/>
        </p:nvSpPr>
        <p:spPr>
          <a:xfrm>
            <a:off x="320475" y="272129"/>
            <a:ext cx="2458014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257175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Times New Roman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46" name="Google Shape;54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6573" y="2190278"/>
            <a:ext cx="2777015" cy="17195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7" name="Google Shape;547;p1"/>
          <p:cNvGrpSpPr/>
          <p:nvPr/>
        </p:nvGrpSpPr>
        <p:grpSpPr>
          <a:xfrm>
            <a:off x="93913" y="127589"/>
            <a:ext cx="7387237" cy="7323956"/>
            <a:chOff x="93913" y="127589"/>
            <a:chExt cx="7387237" cy="7323956"/>
          </a:xfrm>
        </p:grpSpPr>
        <p:sp>
          <p:nvSpPr>
            <p:cNvPr id="548" name="Google Shape;548;p1"/>
            <p:cNvSpPr/>
            <p:nvPr/>
          </p:nvSpPr>
          <p:spPr>
            <a:xfrm>
              <a:off x="2913588" y="6263955"/>
              <a:ext cx="4567562" cy="1107151"/>
            </a:xfrm>
            <a:prstGeom prst="ellipse">
              <a:avLst/>
            </a:prstGeom>
            <a:blipFill rotWithShape="1">
              <a:blip r:embed="rId4">
                <a:alphaModFix/>
              </a:blip>
              <a:tile algn="tl" flip="none" tx="0" sx="100000" ty="0" sy="100000"/>
            </a:blipFill>
            <a:ln cap="flat" cmpd="tri" w="190500">
              <a:solidFill>
                <a:srgbClr val="F775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descr="A flat screen television&#10;&#10;Description automatically generated" id="549" name="Google Shape;549;p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3913" y="127589"/>
              <a:ext cx="2959389" cy="18966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close up of a device&#10;&#10;Description automatically generated" id="550" name="Google Shape;550;p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72302" y="4435752"/>
              <a:ext cx="832247" cy="10012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1" name="Google Shape;551;p1"/>
            <p:cNvSpPr txBox="1"/>
            <p:nvPr/>
          </p:nvSpPr>
          <p:spPr>
            <a:xfrm>
              <a:off x="307181" y="4587588"/>
              <a:ext cx="690300" cy="19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25" u="none" cap="none" strike="noStrike">
                  <a:solidFill>
                    <a:srgbClr val="FFFFFF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Tools Used</a:t>
              </a:r>
              <a:endParaRPr b="0" i="0" sz="13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52" name="Google Shape;552;p1"/>
            <p:cNvSpPr txBox="1"/>
            <p:nvPr/>
          </p:nvSpPr>
          <p:spPr>
            <a:xfrm>
              <a:off x="314327" y="4780470"/>
              <a:ext cx="600075" cy="19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25" u="none" cap="none" strike="noStrike">
                  <a:solidFill>
                    <a:srgbClr val="FFFFFF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in our</a:t>
              </a:r>
              <a:endParaRPr b="0" i="0" sz="13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53" name="Google Shape;553;p1"/>
            <p:cNvSpPr txBox="1"/>
            <p:nvPr/>
          </p:nvSpPr>
          <p:spPr>
            <a:xfrm>
              <a:off x="278608" y="4994782"/>
              <a:ext cx="600075" cy="19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25" u="none" cap="none" strike="noStrike">
                  <a:solidFill>
                    <a:srgbClr val="FFFFFF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Learning</a:t>
              </a:r>
              <a:endParaRPr b="0" i="0" sz="13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54" name="Google Shape;554;p1"/>
            <p:cNvSpPr/>
            <p:nvPr/>
          </p:nvSpPr>
          <p:spPr>
            <a:xfrm>
              <a:off x="556276" y="4418480"/>
              <a:ext cx="64350" cy="63675"/>
            </a:xfrm>
            <a:prstGeom prst="ellipse">
              <a:avLst/>
            </a:prstGeom>
            <a:solidFill>
              <a:srgbClr val="7F6000"/>
            </a:solidFill>
            <a:ln cap="flat" cmpd="sng" w="12700">
              <a:solidFill>
                <a:srgbClr val="7F6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1"/>
            <p:cNvSpPr txBox="1"/>
            <p:nvPr/>
          </p:nvSpPr>
          <p:spPr>
            <a:xfrm>
              <a:off x="320475" y="272126"/>
              <a:ext cx="2458014" cy="12234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35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Today’s Schedule</a:t>
              </a:r>
              <a:endParaRPr/>
            </a:p>
            <a:p>
              <a:pPr indent="-214313" lvl="0" marL="214313" marR="0" rtl="0" algn="l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Char char="-"/>
              </a:pPr>
              <a:r>
                <a:rPr b="0" i="0" lang="en-US" sz="12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Welcome/Overview</a:t>
              </a:r>
              <a:endParaRPr/>
            </a:p>
            <a:p>
              <a:pPr indent="-214313" lvl="0" marL="214313" marR="0" rtl="0" algn="l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Char char="-"/>
              </a:pPr>
              <a:r>
                <a:rPr b="0" i="0" lang="en-US" sz="12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SMARTER planning</a:t>
              </a:r>
              <a:endParaRPr/>
            </a:p>
            <a:p>
              <a:pPr indent="-214313" lvl="0" marL="214313" marR="0" rtl="0" algn="l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Char char="-"/>
              </a:pPr>
              <a:r>
                <a:rPr b="0" i="0" lang="en-US" sz="12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Drafting the Device</a:t>
              </a:r>
              <a:endParaRPr/>
            </a:p>
            <a:p>
              <a:pPr indent="-214313" lvl="0" marL="214313" marR="0" rtl="0" algn="l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Char char="-"/>
              </a:pPr>
              <a:r>
                <a:rPr b="0" i="0" lang="en-US" sz="12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How to use with students</a:t>
              </a:r>
              <a:endParaRPr/>
            </a:p>
            <a:p>
              <a:pPr indent="-214313" lvl="0" marL="214313" marR="0" rtl="0" algn="l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Char char="-"/>
              </a:pPr>
              <a:r>
                <a:rPr b="0" i="0" lang="en-US" sz="12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Cue-Do-Review</a:t>
              </a:r>
              <a:endParaRPr/>
            </a:p>
          </p:txBody>
        </p:sp>
        <p:sp>
          <p:nvSpPr>
            <p:cNvPr id="556" name="Google Shape;556;p1"/>
            <p:cNvSpPr/>
            <p:nvPr/>
          </p:nvSpPr>
          <p:spPr>
            <a:xfrm>
              <a:off x="2913588" y="6263955"/>
              <a:ext cx="4567562" cy="1107151"/>
            </a:xfrm>
            <a:prstGeom prst="ellipse">
              <a:avLst/>
            </a:prstGeom>
            <a:blipFill rotWithShape="1">
              <a:blip r:embed="rId4">
                <a:alphaModFix/>
              </a:blip>
              <a:tile algn="tl" flip="none" tx="0" sx="100000" ty="0" sy="100000"/>
            </a:blipFill>
            <a:ln cap="flat" cmpd="tri" w="190500">
              <a:solidFill>
                <a:srgbClr val="F775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descr="&lt;b&gt; RADA &lt;/b&gt;&lt;br&gt;Standard Height Wood Table, Round Base - thirdwardfurniture" id="557" name="Google Shape;557;p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834190" y="4451795"/>
              <a:ext cx="2886075" cy="2886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ngle Wood Easel, eraser and hand whiteboard transparent ..." id="558" name="Google Shape;558;p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24131" y="3985595"/>
              <a:ext cx="3465950" cy="3465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vase with a flower on a plant&#10;&#10;Description automatically generated" id="559" name="Google Shape;559;p1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73540" y="5187664"/>
              <a:ext cx="736429" cy="11628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ntroducing the New Surface Laptop 3 — Now in 13.5” and 15 ..." id="560" name="Google Shape;560;p1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4640861" y="4638872"/>
              <a:ext cx="1334369" cy="9718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sitting, table, black, computer&#10;&#10;Description automatically generated" id="561" name="Google Shape;561;p1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4427787" y="4924418"/>
              <a:ext cx="275146" cy="5458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2" name="Google Shape;562;p1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4832413" y="4833322"/>
              <a:ext cx="956520" cy="4562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group of lettuce&#10;&#10;Description automatically generated" id="563" name="Google Shape;563;p1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106654" y="5942894"/>
              <a:ext cx="567756" cy="55723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64" name="Google Shape;564;p1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988019" y="3548061"/>
            <a:ext cx="3228378" cy="3242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10"/>
          <p:cNvSpPr/>
          <p:nvPr/>
        </p:nvSpPr>
        <p:spPr>
          <a:xfrm>
            <a:off x="3260317" y="241746"/>
            <a:ext cx="5543661" cy="4529709"/>
          </a:xfrm>
          <a:prstGeom prst="rect">
            <a:avLst/>
          </a:prstGeom>
          <a:solidFill>
            <a:schemeClr val="lt1"/>
          </a:solidFill>
          <a:ln cap="flat" cmpd="sng" w="76200">
            <a:solidFill>
              <a:srgbClr val="7F6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4" name="Google Shape;734;p10"/>
          <p:cNvSpPr/>
          <p:nvPr/>
        </p:nvSpPr>
        <p:spPr>
          <a:xfrm>
            <a:off x="3516093" y="360146"/>
            <a:ext cx="532526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Similar Was Your Thinking?</a:t>
            </a:r>
            <a:endParaRPr b="1"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5" name="Google Shape;73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92804" y="1176713"/>
            <a:ext cx="2467718" cy="32843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36" name="Google Shape;736;p10"/>
          <p:cNvGrpSpPr/>
          <p:nvPr/>
        </p:nvGrpSpPr>
        <p:grpSpPr>
          <a:xfrm>
            <a:off x="93913" y="127589"/>
            <a:ext cx="8727218" cy="7323956"/>
            <a:chOff x="93913" y="127589"/>
            <a:chExt cx="8727218" cy="7323956"/>
          </a:xfrm>
        </p:grpSpPr>
        <p:sp>
          <p:nvSpPr>
            <p:cNvPr id="737" name="Google Shape;737;p10"/>
            <p:cNvSpPr/>
            <p:nvPr/>
          </p:nvSpPr>
          <p:spPr>
            <a:xfrm>
              <a:off x="2913588" y="6263955"/>
              <a:ext cx="4567562" cy="1107151"/>
            </a:xfrm>
            <a:prstGeom prst="ellipse">
              <a:avLst/>
            </a:prstGeom>
            <a:blipFill rotWithShape="1">
              <a:blip r:embed="rId4">
                <a:alphaModFix/>
              </a:blip>
              <a:tile algn="tl" flip="none" tx="0" sx="100000" ty="0" sy="100000"/>
            </a:blipFill>
            <a:ln cap="flat" cmpd="tri" w="190500">
              <a:solidFill>
                <a:srgbClr val="F775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descr="A flat screen television&#10;&#10;Description automatically generated" id="738" name="Google Shape;738;p1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3913" y="127589"/>
              <a:ext cx="2959389" cy="18966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close up of a device&#10;&#10;Description automatically generated" id="739" name="Google Shape;739;p1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72302" y="4435752"/>
              <a:ext cx="832247" cy="10012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40" name="Google Shape;740;p10"/>
            <p:cNvSpPr txBox="1"/>
            <p:nvPr/>
          </p:nvSpPr>
          <p:spPr>
            <a:xfrm>
              <a:off x="307181" y="4587588"/>
              <a:ext cx="690300" cy="19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25">
                  <a:solidFill>
                    <a:srgbClr val="FFFFFF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Tools Used</a:t>
              </a:r>
              <a:endParaRPr sz="135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41" name="Google Shape;741;p10"/>
            <p:cNvSpPr txBox="1"/>
            <p:nvPr/>
          </p:nvSpPr>
          <p:spPr>
            <a:xfrm>
              <a:off x="314327" y="4780470"/>
              <a:ext cx="600075" cy="19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25">
                  <a:solidFill>
                    <a:srgbClr val="FFFFFF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in our</a:t>
              </a:r>
              <a:endParaRPr sz="135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42" name="Google Shape;742;p10"/>
            <p:cNvSpPr txBox="1"/>
            <p:nvPr/>
          </p:nvSpPr>
          <p:spPr>
            <a:xfrm>
              <a:off x="278608" y="4994782"/>
              <a:ext cx="600075" cy="19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25">
                  <a:solidFill>
                    <a:srgbClr val="FFFFFF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Learning</a:t>
              </a:r>
              <a:endParaRPr sz="135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43" name="Google Shape;743;p10"/>
            <p:cNvSpPr/>
            <p:nvPr/>
          </p:nvSpPr>
          <p:spPr>
            <a:xfrm>
              <a:off x="556276" y="4418480"/>
              <a:ext cx="64350" cy="63675"/>
            </a:xfrm>
            <a:prstGeom prst="ellipse">
              <a:avLst/>
            </a:prstGeom>
            <a:solidFill>
              <a:srgbClr val="7F6000"/>
            </a:solidFill>
            <a:ln cap="flat" cmpd="sng" w="12700">
              <a:solidFill>
                <a:srgbClr val="7F6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B-bag &quot;NO FADE&quot; Mighty Bean Bag Chair - Interismo Online Shop Global" id="744" name="Google Shape;744;p1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908816" y="4687870"/>
              <a:ext cx="1912315" cy="19283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45" name="Google Shape;745;p10"/>
            <p:cNvSpPr/>
            <p:nvPr/>
          </p:nvSpPr>
          <p:spPr>
            <a:xfrm>
              <a:off x="2913588" y="6263955"/>
              <a:ext cx="4567562" cy="1107151"/>
            </a:xfrm>
            <a:prstGeom prst="ellipse">
              <a:avLst/>
            </a:prstGeom>
            <a:blipFill rotWithShape="1">
              <a:blip r:embed="rId4">
                <a:alphaModFix/>
              </a:blip>
              <a:tile algn="tl" flip="none" tx="0" sx="100000" ty="0" sy="100000"/>
            </a:blipFill>
            <a:ln cap="flat" cmpd="tri" w="190500">
              <a:solidFill>
                <a:srgbClr val="F775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descr="&lt;b&gt; RADA &lt;/b&gt;&lt;br&gt;Standard Height Wood Table, Round Base - thirdwardfurniture" id="746" name="Google Shape;746;p10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834190" y="4451795"/>
              <a:ext cx="2886075" cy="2886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ngle Wood Easel, eraser and hand whiteboard transparent ..." id="747" name="Google Shape;747;p10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24131" y="3985595"/>
              <a:ext cx="3465950" cy="3465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vase with a flower on a plant&#10;&#10;Description automatically generated" id="748" name="Google Shape;748;p10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273540" y="5187664"/>
              <a:ext cx="736429" cy="11628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ntroducing the New Surface Laptop 3 — Now in 13.5” and 15 ..." id="749" name="Google Shape;749;p10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4640861" y="4638872"/>
              <a:ext cx="1334369" cy="9718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sitting, table, black, computer&#10;&#10;Description automatically generated" id="750" name="Google Shape;750;p10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4427787" y="4924418"/>
              <a:ext cx="275146" cy="5458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1" name="Google Shape;751;p10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4832413" y="4833322"/>
              <a:ext cx="956520" cy="4562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group of lettuce&#10;&#10;Description automatically generated" id="752" name="Google Shape;752;p10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106654" y="5942894"/>
              <a:ext cx="567756" cy="55723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53" name="Google Shape;753;p10"/>
          <p:cNvSpPr/>
          <p:nvPr/>
        </p:nvSpPr>
        <p:spPr>
          <a:xfrm>
            <a:off x="1317580" y="4405099"/>
            <a:ext cx="1256032" cy="1877627"/>
          </a:xfrm>
          <a:custGeom>
            <a:rect b="b" l="l" r="r" t="t"/>
            <a:pathLst>
              <a:path extrusionOk="0" h="2503503" w="1953087">
                <a:moveTo>
                  <a:pt x="0" y="0"/>
                </a:moveTo>
                <a:lnTo>
                  <a:pt x="1757779" y="35510"/>
                </a:lnTo>
                <a:lnTo>
                  <a:pt x="1953087" y="2370338"/>
                </a:lnTo>
                <a:lnTo>
                  <a:pt x="133165" y="250350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check your guidebook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pg. 18 </a:t>
            </a: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definition of “unit” on the top of column 2</a:t>
            </a: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4" name="Google Shape;754;p10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6166782" y="3463347"/>
            <a:ext cx="3284319" cy="3284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5" name="Google Shape;755;p10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36573" y="2190278"/>
            <a:ext cx="2777015" cy="1719532"/>
          </a:xfrm>
          <a:prstGeom prst="rect">
            <a:avLst/>
          </a:prstGeom>
          <a:noFill/>
          <a:ln>
            <a:noFill/>
          </a:ln>
        </p:spPr>
      </p:pic>
      <p:sp>
        <p:nvSpPr>
          <p:cNvPr id="756" name="Google Shape;756;p10"/>
          <p:cNvSpPr txBox="1"/>
          <p:nvPr/>
        </p:nvSpPr>
        <p:spPr>
          <a:xfrm>
            <a:off x="320475" y="272126"/>
            <a:ext cx="2458014" cy="1223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Today’s Schedule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-"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Welcome/Overview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-"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SMARTER planning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-"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Drafting the Device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-"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How to use with students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-"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Cue-Do-Review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11"/>
          <p:cNvSpPr/>
          <p:nvPr/>
        </p:nvSpPr>
        <p:spPr>
          <a:xfrm>
            <a:off x="3260317" y="241746"/>
            <a:ext cx="5543661" cy="4529709"/>
          </a:xfrm>
          <a:prstGeom prst="rect">
            <a:avLst/>
          </a:prstGeom>
          <a:solidFill>
            <a:schemeClr val="lt1"/>
          </a:solidFill>
          <a:ln cap="flat" cmpd="sng" w="76200">
            <a:solidFill>
              <a:srgbClr val="7F6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2" name="Google Shape;762;p11"/>
          <p:cNvSpPr txBox="1"/>
          <p:nvPr/>
        </p:nvSpPr>
        <p:spPr>
          <a:xfrm>
            <a:off x="2892697" y="-171847"/>
            <a:ext cx="6251303" cy="104923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ckwell"/>
              <a:buNone/>
            </a:pPr>
            <a:r>
              <a:rPr b="0" i="0" lang="en-US" sz="4400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  <a:t>TAB IT </a:t>
            </a:r>
            <a:endParaRPr/>
          </a:p>
        </p:txBody>
      </p:sp>
      <p:sp>
        <p:nvSpPr>
          <p:cNvPr id="763" name="Google Shape;763;p11"/>
          <p:cNvSpPr txBox="1"/>
          <p:nvPr/>
        </p:nvSpPr>
        <p:spPr>
          <a:xfrm>
            <a:off x="2849578" y="749186"/>
            <a:ext cx="6251303" cy="34506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rPr b="0" lang="en-US" sz="3200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In the Unit Organizer Guidebook:</a:t>
            </a:r>
            <a:endParaRPr/>
          </a:p>
          <a:p>
            <a:pPr indent="-14224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⌂"/>
            </a:pPr>
            <a:r>
              <a:rPr b="0" lang="en-US" sz="3200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Research (page 3)</a:t>
            </a:r>
            <a:endParaRPr/>
          </a:p>
          <a:p>
            <a:pPr indent="-14224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⌂"/>
            </a:pPr>
            <a:r>
              <a:rPr b="0" lang="en-US" sz="3200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Overview of the Sections (pages 6-9)</a:t>
            </a:r>
            <a:endParaRPr/>
          </a:p>
          <a:p>
            <a:pPr indent="-14224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⌂"/>
            </a:pPr>
            <a:r>
              <a:rPr b="0" lang="en-US" sz="3200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Linking Steps (pages 10-11)</a:t>
            </a:r>
            <a:endParaRPr/>
          </a:p>
          <a:p>
            <a:pPr indent="-14224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⌂"/>
            </a:pPr>
            <a:r>
              <a:rPr b="0" lang="en-US" sz="3200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Cue Do Review Sequence (pages 12-15)</a:t>
            </a:r>
            <a:endParaRPr/>
          </a:p>
          <a:p>
            <a:pPr indent="-14224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⌂"/>
            </a:pPr>
            <a:r>
              <a:rPr b="0" lang="en-US" sz="3200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Constructing a Draft (pages 21-26)</a:t>
            </a:r>
            <a:endParaRPr/>
          </a:p>
        </p:txBody>
      </p:sp>
      <p:grpSp>
        <p:nvGrpSpPr>
          <p:cNvPr id="764" name="Google Shape;764;p11"/>
          <p:cNvGrpSpPr/>
          <p:nvPr/>
        </p:nvGrpSpPr>
        <p:grpSpPr>
          <a:xfrm>
            <a:off x="93913" y="127589"/>
            <a:ext cx="8727218" cy="7323956"/>
            <a:chOff x="93913" y="127589"/>
            <a:chExt cx="8727218" cy="7323956"/>
          </a:xfrm>
        </p:grpSpPr>
        <p:sp>
          <p:nvSpPr>
            <p:cNvPr id="765" name="Google Shape;765;p11"/>
            <p:cNvSpPr/>
            <p:nvPr/>
          </p:nvSpPr>
          <p:spPr>
            <a:xfrm>
              <a:off x="2913588" y="6263955"/>
              <a:ext cx="4567562" cy="1107151"/>
            </a:xfrm>
            <a:prstGeom prst="ellipse">
              <a:avLst/>
            </a:prstGeom>
            <a:blipFill rotWithShape="1">
              <a:blip r:embed="rId3">
                <a:alphaModFix/>
              </a:blip>
              <a:tile algn="tl" flip="none" tx="0" sx="100000" ty="0" sy="100000"/>
            </a:blipFill>
            <a:ln cap="flat" cmpd="tri" w="190500">
              <a:solidFill>
                <a:srgbClr val="F775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descr="A flat screen television&#10;&#10;Description automatically generated" id="766" name="Google Shape;766;p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3913" y="127589"/>
              <a:ext cx="2959389" cy="18966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close up of a device&#10;&#10;Description automatically generated" id="767" name="Google Shape;767;p1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72302" y="4435752"/>
              <a:ext cx="832247" cy="10012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68" name="Google Shape;768;p11"/>
            <p:cNvSpPr txBox="1"/>
            <p:nvPr/>
          </p:nvSpPr>
          <p:spPr>
            <a:xfrm>
              <a:off x="307181" y="4587588"/>
              <a:ext cx="690300" cy="19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25">
                  <a:solidFill>
                    <a:srgbClr val="FFFFFF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Tools Used</a:t>
              </a:r>
              <a:endParaRPr sz="135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69" name="Google Shape;769;p11"/>
            <p:cNvSpPr txBox="1"/>
            <p:nvPr/>
          </p:nvSpPr>
          <p:spPr>
            <a:xfrm>
              <a:off x="314327" y="4780470"/>
              <a:ext cx="600075" cy="19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25">
                  <a:solidFill>
                    <a:srgbClr val="FFFFFF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in our</a:t>
              </a:r>
              <a:endParaRPr sz="135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70" name="Google Shape;770;p11"/>
            <p:cNvSpPr txBox="1"/>
            <p:nvPr/>
          </p:nvSpPr>
          <p:spPr>
            <a:xfrm>
              <a:off x="278608" y="4994782"/>
              <a:ext cx="600075" cy="19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25">
                  <a:solidFill>
                    <a:srgbClr val="FFFFFF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Learning</a:t>
              </a:r>
              <a:endParaRPr sz="135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71" name="Google Shape;771;p11"/>
            <p:cNvSpPr/>
            <p:nvPr/>
          </p:nvSpPr>
          <p:spPr>
            <a:xfrm>
              <a:off x="556276" y="4418480"/>
              <a:ext cx="64350" cy="63675"/>
            </a:xfrm>
            <a:prstGeom prst="ellipse">
              <a:avLst/>
            </a:prstGeom>
            <a:solidFill>
              <a:srgbClr val="7F6000"/>
            </a:solidFill>
            <a:ln cap="flat" cmpd="sng" w="12700">
              <a:solidFill>
                <a:srgbClr val="7F6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B-bag &quot;NO FADE&quot; Mighty Bean Bag Chair - Interismo Online Shop Global" id="772" name="Google Shape;772;p1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908816" y="4687870"/>
              <a:ext cx="1912315" cy="19283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3" name="Google Shape;773;p11"/>
            <p:cNvSpPr/>
            <p:nvPr/>
          </p:nvSpPr>
          <p:spPr>
            <a:xfrm>
              <a:off x="2913588" y="6263955"/>
              <a:ext cx="4567562" cy="1107151"/>
            </a:xfrm>
            <a:prstGeom prst="ellipse">
              <a:avLst/>
            </a:prstGeom>
            <a:blipFill rotWithShape="1">
              <a:blip r:embed="rId3">
                <a:alphaModFix/>
              </a:blip>
              <a:tile algn="tl" flip="none" tx="0" sx="100000" ty="0" sy="100000"/>
            </a:blipFill>
            <a:ln cap="flat" cmpd="tri" w="190500">
              <a:solidFill>
                <a:srgbClr val="F775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descr="&lt;b&gt; RADA &lt;/b&gt;&lt;br&gt;Standard Height Wood Table, Round Base - thirdwardfurniture" id="774" name="Google Shape;774;p1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834190" y="4451795"/>
              <a:ext cx="2886075" cy="2886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ngle Wood Easel, eraser and hand whiteboard transparent ..." id="775" name="Google Shape;775;p1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24131" y="3985595"/>
              <a:ext cx="3465950" cy="3465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vase with a flower on a plant&#10;&#10;Description automatically generated" id="776" name="Google Shape;776;p11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73540" y="5187664"/>
              <a:ext cx="736429" cy="11628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ntroducing the New Surface Laptop 3 — Now in 13.5” and 15 ..." id="777" name="Google Shape;777;p11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4640861" y="4638872"/>
              <a:ext cx="1334369" cy="9718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sitting, table, black, computer&#10;&#10;Description automatically generated" id="778" name="Google Shape;778;p11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4427787" y="4924418"/>
              <a:ext cx="275146" cy="5458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9" name="Google Shape;779;p11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4832413" y="4833322"/>
              <a:ext cx="956520" cy="4562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group of lettuce&#10;&#10;Description automatically generated" id="780" name="Google Shape;780;p11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106654" y="5942894"/>
              <a:ext cx="567756" cy="55723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81" name="Google Shape;781;p11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6166782" y="3463347"/>
            <a:ext cx="3284319" cy="3284319"/>
          </a:xfrm>
          <a:prstGeom prst="rect">
            <a:avLst/>
          </a:prstGeom>
          <a:noFill/>
          <a:ln>
            <a:noFill/>
          </a:ln>
        </p:spPr>
      </p:pic>
      <p:sp>
        <p:nvSpPr>
          <p:cNvPr id="782" name="Google Shape;782;p11"/>
          <p:cNvSpPr/>
          <p:nvPr/>
        </p:nvSpPr>
        <p:spPr>
          <a:xfrm>
            <a:off x="1302808" y="4122635"/>
            <a:ext cx="1256032" cy="1877627"/>
          </a:xfrm>
          <a:custGeom>
            <a:rect b="b" l="l" r="r" t="t"/>
            <a:pathLst>
              <a:path extrusionOk="0" h="2503503" w="1953087">
                <a:moveTo>
                  <a:pt x="0" y="0"/>
                </a:moveTo>
                <a:lnTo>
                  <a:pt x="1757779" y="35510"/>
                </a:lnTo>
                <a:lnTo>
                  <a:pt x="1953087" y="2370338"/>
                </a:lnTo>
                <a:lnTo>
                  <a:pt x="133165" y="250350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Feel free to mark, tab, note, and use the books as guidebooks</a:t>
            </a: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3" name="Google Shape;783;p11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36573" y="2190278"/>
            <a:ext cx="2777015" cy="1719532"/>
          </a:xfrm>
          <a:prstGeom prst="rect">
            <a:avLst/>
          </a:prstGeom>
          <a:noFill/>
          <a:ln>
            <a:noFill/>
          </a:ln>
        </p:spPr>
      </p:pic>
      <p:sp>
        <p:nvSpPr>
          <p:cNvPr id="784" name="Google Shape;784;p11"/>
          <p:cNvSpPr txBox="1"/>
          <p:nvPr/>
        </p:nvSpPr>
        <p:spPr>
          <a:xfrm>
            <a:off x="320475" y="272126"/>
            <a:ext cx="2458014" cy="1223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Today’s Schedule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-"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Welcome/Overview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-"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SMARTER planning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-"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Drafting the Device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-"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How to use with students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-"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Cue-Do-Review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12"/>
          <p:cNvSpPr/>
          <p:nvPr/>
        </p:nvSpPr>
        <p:spPr>
          <a:xfrm>
            <a:off x="3260317" y="241746"/>
            <a:ext cx="5543661" cy="4529709"/>
          </a:xfrm>
          <a:prstGeom prst="rect">
            <a:avLst/>
          </a:prstGeom>
          <a:solidFill>
            <a:schemeClr val="lt1"/>
          </a:solidFill>
          <a:ln cap="flat" cmpd="sng" w="76200">
            <a:solidFill>
              <a:srgbClr val="7F6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0" name="Google Shape;790;p12"/>
          <p:cNvSpPr txBox="1"/>
          <p:nvPr/>
        </p:nvSpPr>
        <p:spPr>
          <a:xfrm>
            <a:off x="3316823" y="-108892"/>
            <a:ext cx="5401877" cy="101878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r>
              <a:rPr b="0" i="0" lang="en-US" sz="320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SUPPORTING RESEARCH</a:t>
            </a:r>
            <a:endParaRPr/>
          </a:p>
        </p:txBody>
      </p:sp>
      <p:sp>
        <p:nvSpPr>
          <p:cNvPr id="791" name="Google Shape;791;p12"/>
          <p:cNvSpPr txBox="1"/>
          <p:nvPr/>
        </p:nvSpPr>
        <p:spPr>
          <a:xfrm>
            <a:off x="3116804" y="948367"/>
            <a:ext cx="5716852" cy="335046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b="1" lang="en-US" sz="18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Positive results were achieved when teachers:</a:t>
            </a:r>
            <a:endParaRPr/>
          </a:p>
          <a:p>
            <a:pPr indent="0" lvl="1" marL="342900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received 2-3 hours of instruction in the routine</a:t>
            </a:r>
            <a:endParaRPr/>
          </a:p>
          <a:p>
            <a:pPr indent="0" lvl="1" marL="342900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discussed the routine with colleagues</a:t>
            </a:r>
            <a:endParaRPr/>
          </a:p>
          <a:p>
            <a:pPr indent="0" lvl="1" marL="342900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spent the necessary time to plan use of the routine</a:t>
            </a:r>
            <a:endParaRPr/>
          </a:p>
          <a:p>
            <a:pPr indent="0" lvl="0" marL="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b="1" lang="en-US" sz="18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Positive results were achieved when students:</a:t>
            </a:r>
            <a:endParaRPr/>
          </a:p>
          <a:p>
            <a:pPr indent="0" lvl="1" marL="342900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were taught how to participate in and use the routine</a:t>
            </a:r>
            <a:endParaRPr/>
          </a:p>
          <a:p>
            <a:pPr indent="0" lvl="1" marL="342900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used the routine regularly over time</a:t>
            </a:r>
            <a:endParaRPr/>
          </a:p>
          <a:p>
            <a:pPr indent="0" lvl="1" marL="342900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were held the highest expectations for student learning</a:t>
            </a:r>
            <a:endParaRPr/>
          </a:p>
          <a:p>
            <a:pPr indent="0" lvl="1" marL="342900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2" name="Google Shape;792;p12"/>
          <p:cNvGrpSpPr/>
          <p:nvPr/>
        </p:nvGrpSpPr>
        <p:grpSpPr>
          <a:xfrm>
            <a:off x="93913" y="127589"/>
            <a:ext cx="8727218" cy="7323956"/>
            <a:chOff x="93913" y="127589"/>
            <a:chExt cx="8727218" cy="7323956"/>
          </a:xfrm>
        </p:grpSpPr>
        <p:sp>
          <p:nvSpPr>
            <p:cNvPr id="793" name="Google Shape;793;p12"/>
            <p:cNvSpPr/>
            <p:nvPr/>
          </p:nvSpPr>
          <p:spPr>
            <a:xfrm>
              <a:off x="2913588" y="6263955"/>
              <a:ext cx="4567562" cy="1107151"/>
            </a:xfrm>
            <a:prstGeom prst="ellipse">
              <a:avLst/>
            </a:prstGeom>
            <a:blipFill rotWithShape="1">
              <a:blip r:embed="rId3">
                <a:alphaModFix/>
              </a:blip>
              <a:tile algn="tl" flip="none" tx="0" sx="100000" ty="0" sy="100000"/>
            </a:blipFill>
            <a:ln cap="flat" cmpd="tri" w="190500">
              <a:solidFill>
                <a:srgbClr val="F775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descr="A flat screen television&#10;&#10;Description automatically generated" id="794" name="Google Shape;794;p1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3913" y="127589"/>
              <a:ext cx="2959389" cy="18966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close up of a device&#10;&#10;Description automatically generated" id="795" name="Google Shape;795;p1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72302" y="4435752"/>
              <a:ext cx="832247" cy="10012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96" name="Google Shape;796;p12"/>
            <p:cNvSpPr txBox="1"/>
            <p:nvPr/>
          </p:nvSpPr>
          <p:spPr>
            <a:xfrm>
              <a:off x="307181" y="4587588"/>
              <a:ext cx="690300" cy="19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25">
                  <a:solidFill>
                    <a:srgbClr val="FFFFFF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Tools Used</a:t>
              </a:r>
              <a:endParaRPr sz="135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97" name="Google Shape;797;p12"/>
            <p:cNvSpPr txBox="1"/>
            <p:nvPr/>
          </p:nvSpPr>
          <p:spPr>
            <a:xfrm>
              <a:off x="314327" y="4780470"/>
              <a:ext cx="600075" cy="19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25">
                  <a:solidFill>
                    <a:srgbClr val="FFFFFF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in our</a:t>
              </a:r>
              <a:endParaRPr sz="135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98" name="Google Shape;798;p12"/>
            <p:cNvSpPr txBox="1"/>
            <p:nvPr/>
          </p:nvSpPr>
          <p:spPr>
            <a:xfrm>
              <a:off x="278608" y="4994782"/>
              <a:ext cx="600075" cy="19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25">
                  <a:solidFill>
                    <a:srgbClr val="FFFFFF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Learning</a:t>
              </a:r>
              <a:endParaRPr sz="135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99" name="Google Shape;799;p12"/>
            <p:cNvSpPr/>
            <p:nvPr/>
          </p:nvSpPr>
          <p:spPr>
            <a:xfrm>
              <a:off x="556276" y="4418480"/>
              <a:ext cx="64350" cy="63675"/>
            </a:xfrm>
            <a:prstGeom prst="ellipse">
              <a:avLst/>
            </a:prstGeom>
            <a:solidFill>
              <a:srgbClr val="7F6000"/>
            </a:solidFill>
            <a:ln cap="flat" cmpd="sng" w="12700">
              <a:solidFill>
                <a:srgbClr val="7F6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B-bag &quot;NO FADE&quot; Mighty Bean Bag Chair - Interismo Online Shop Global" id="800" name="Google Shape;800;p1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908816" y="4687870"/>
              <a:ext cx="1912315" cy="19283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01" name="Google Shape;801;p12"/>
            <p:cNvSpPr/>
            <p:nvPr/>
          </p:nvSpPr>
          <p:spPr>
            <a:xfrm>
              <a:off x="2913588" y="6263955"/>
              <a:ext cx="4567562" cy="1107151"/>
            </a:xfrm>
            <a:prstGeom prst="ellipse">
              <a:avLst/>
            </a:prstGeom>
            <a:blipFill rotWithShape="1">
              <a:blip r:embed="rId3">
                <a:alphaModFix/>
              </a:blip>
              <a:tile algn="tl" flip="none" tx="0" sx="100000" ty="0" sy="100000"/>
            </a:blipFill>
            <a:ln cap="flat" cmpd="tri" w="190500">
              <a:solidFill>
                <a:srgbClr val="F775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descr="&lt;b&gt; RADA &lt;/b&gt;&lt;br&gt;Standard Height Wood Table, Round Base - thirdwardfurniture" id="802" name="Google Shape;802;p1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834190" y="4451795"/>
              <a:ext cx="2886075" cy="2886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ngle Wood Easel, eraser and hand whiteboard transparent ..." id="803" name="Google Shape;803;p12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24131" y="3985595"/>
              <a:ext cx="3465950" cy="3465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vase with a flower on a plant&#10;&#10;Description automatically generated" id="804" name="Google Shape;804;p12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73540" y="5187664"/>
              <a:ext cx="736429" cy="11628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ntroducing the New Surface Laptop 3 — Now in 13.5” and 15 ..." id="805" name="Google Shape;805;p12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4640861" y="4638872"/>
              <a:ext cx="1334369" cy="9718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sitting, table, black, computer&#10;&#10;Description automatically generated" id="806" name="Google Shape;806;p12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4427787" y="4924418"/>
              <a:ext cx="275146" cy="5458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7" name="Google Shape;807;p12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4832413" y="4833322"/>
              <a:ext cx="956520" cy="4562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group of lettuce&#10;&#10;Description automatically generated" id="808" name="Google Shape;808;p12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106654" y="5942894"/>
              <a:ext cx="567756" cy="55723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09" name="Google Shape;809;p1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6166782" y="3463347"/>
            <a:ext cx="3284319" cy="32843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unge green validated wording round rubber seal stamp on white background  Stock Vector | Adobe Stock" id="810" name="Google Shape;810;p12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430587" y="4698273"/>
            <a:ext cx="1182607" cy="1182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11" name="Google Shape;811;p12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36573" y="2190278"/>
            <a:ext cx="2777015" cy="1719532"/>
          </a:xfrm>
          <a:prstGeom prst="rect">
            <a:avLst/>
          </a:prstGeom>
          <a:noFill/>
          <a:ln>
            <a:noFill/>
          </a:ln>
        </p:spPr>
      </p:pic>
      <p:sp>
        <p:nvSpPr>
          <p:cNvPr id="812" name="Google Shape;812;p12"/>
          <p:cNvSpPr txBox="1"/>
          <p:nvPr/>
        </p:nvSpPr>
        <p:spPr>
          <a:xfrm>
            <a:off x="320475" y="272126"/>
            <a:ext cx="2458014" cy="1223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Today’s Schedule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-"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Welcome/Overview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-"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SMARTER planning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-"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Drafting the Device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-"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How to use with students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-"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Cue-Do-Review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13"/>
          <p:cNvSpPr/>
          <p:nvPr/>
        </p:nvSpPr>
        <p:spPr>
          <a:xfrm>
            <a:off x="3260317" y="241746"/>
            <a:ext cx="5543661" cy="4529709"/>
          </a:xfrm>
          <a:prstGeom prst="rect">
            <a:avLst/>
          </a:prstGeom>
          <a:solidFill>
            <a:schemeClr val="lt1"/>
          </a:solidFill>
          <a:ln cap="flat" cmpd="sng" w="76200">
            <a:solidFill>
              <a:srgbClr val="7F6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8" name="Google Shape;818;p13"/>
          <p:cNvSpPr txBox="1"/>
          <p:nvPr/>
        </p:nvSpPr>
        <p:spPr>
          <a:xfrm>
            <a:off x="3038373" y="315422"/>
            <a:ext cx="6251303" cy="104923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 fontScale="90000" lnSpcReduction="2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rPr b="0" i="0" lang="en-US" sz="310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COMPONENTS OF</a:t>
            </a:r>
            <a:br>
              <a:rPr b="0" i="0" lang="en-US" sz="340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40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THE UNIT ORGANIZER ROUTINE</a:t>
            </a:r>
            <a:endParaRPr b="0" i="0" sz="3400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" name="Google Shape;819;p13"/>
          <p:cNvSpPr txBox="1"/>
          <p:nvPr/>
        </p:nvSpPr>
        <p:spPr>
          <a:xfrm>
            <a:off x="3279864" y="1560364"/>
            <a:ext cx="5524112" cy="292179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rPr b="0" lang="en-US" sz="28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rPr b="1" lang="en-US" sz="16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Unit Organizer</a:t>
            </a:r>
            <a:endParaRPr b="0" sz="160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rPr b="0" lang="en-US" sz="28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Teaching Device</a:t>
            </a:r>
            <a:endParaRPr b="0" sz="160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t/>
            </a:r>
            <a:endParaRPr b="0" sz="280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rPr b="1" lang="en-US" sz="16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Craft</a:t>
            </a:r>
            <a:endParaRPr b="0" sz="160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rPr b="0" lang="en-US" sz="28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Linking Steps</a:t>
            </a:r>
            <a:endParaRPr b="0" sz="160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t/>
            </a:r>
            <a:endParaRPr b="0" sz="160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rPr b="1" lang="en-US" sz="16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Cue-Do-Review</a:t>
            </a:r>
            <a:endParaRPr b="0" sz="160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rPr b="0" lang="en-US" sz="28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Sequence</a:t>
            </a:r>
            <a:endParaRPr b="0" sz="160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20" name="Google Shape;820;p13"/>
          <p:cNvGrpSpPr/>
          <p:nvPr/>
        </p:nvGrpSpPr>
        <p:grpSpPr>
          <a:xfrm>
            <a:off x="93913" y="127589"/>
            <a:ext cx="8727218" cy="7323956"/>
            <a:chOff x="93913" y="127589"/>
            <a:chExt cx="8727218" cy="7323956"/>
          </a:xfrm>
        </p:grpSpPr>
        <p:sp>
          <p:nvSpPr>
            <p:cNvPr id="821" name="Google Shape;821;p13"/>
            <p:cNvSpPr/>
            <p:nvPr/>
          </p:nvSpPr>
          <p:spPr>
            <a:xfrm>
              <a:off x="2913588" y="6263955"/>
              <a:ext cx="4567562" cy="1107151"/>
            </a:xfrm>
            <a:prstGeom prst="ellipse">
              <a:avLst/>
            </a:prstGeom>
            <a:blipFill rotWithShape="1">
              <a:blip r:embed="rId3">
                <a:alphaModFix/>
              </a:blip>
              <a:tile algn="tl" flip="none" tx="0" sx="100000" ty="0" sy="100000"/>
            </a:blipFill>
            <a:ln cap="flat" cmpd="tri" w="190500">
              <a:solidFill>
                <a:srgbClr val="F775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descr="A flat screen television&#10;&#10;Description automatically generated" id="822" name="Google Shape;822;p1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3913" y="127589"/>
              <a:ext cx="2959389" cy="18966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close up of a device&#10;&#10;Description automatically generated" id="823" name="Google Shape;823;p1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72302" y="4435752"/>
              <a:ext cx="832247" cy="10012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24" name="Google Shape;824;p13"/>
            <p:cNvSpPr txBox="1"/>
            <p:nvPr/>
          </p:nvSpPr>
          <p:spPr>
            <a:xfrm>
              <a:off x="307181" y="4587588"/>
              <a:ext cx="690300" cy="19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25">
                  <a:solidFill>
                    <a:srgbClr val="FFFFFF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Tools Used</a:t>
              </a:r>
              <a:endParaRPr sz="135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25" name="Google Shape;825;p13"/>
            <p:cNvSpPr txBox="1"/>
            <p:nvPr/>
          </p:nvSpPr>
          <p:spPr>
            <a:xfrm>
              <a:off x="314327" y="4780470"/>
              <a:ext cx="600075" cy="19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25">
                  <a:solidFill>
                    <a:srgbClr val="FFFFFF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in our</a:t>
              </a:r>
              <a:endParaRPr sz="135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26" name="Google Shape;826;p13"/>
            <p:cNvSpPr txBox="1"/>
            <p:nvPr/>
          </p:nvSpPr>
          <p:spPr>
            <a:xfrm>
              <a:off x="278608" y="4994782"/>
              <a:ext cx="600075" cy="19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25">
                  <a:solidFill>
                    <a:srgbClr val="FFFFFF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Learning</a:t>
              </a:r>
              <a:endParaRPr sz="135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27" name="Google Shape;827;p13"/>
            <p:cNvSpPr/>
            <p:nvPr/>
          </p:nvSpPr>
          <p:spPr>
            <a:xfrm>
              <a:off x="556276" y="4418480"/>
              <a:ext cx="64350" cy="63675"/>
            </a:xfrm>
            <a:prstGeom prst="ellipse">
              <a:avLst/>
            </a:prstGeom>
            <a:solidFill>
              <a:srgbClr val="7F6000"/>
            </a:solidFill>
            <a:ln cap="flat" cmpd="sng" w="12700">
              <a:solidFill>
                <a:srgbClr val="7F6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B-bag &quot;NO FADE&quot; Mighty Bean Bag Chair - Interismo Online Shop Global" id="828" name="Google Shape;828;p1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908816" y="4687870"/>
              <a:ext cx="1912315" cy="19283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29" name="Google Shape;829;p13"/>
            <p:cNvSpPr/>
            <p:nvPr/>
          </p:nvSpPr>
          <p:spPr>
            <a:xfrm>
              <a:off x="2913588" y="6263955"/>
              <a:ext cx="4567562" cy="1107151"/>
            </a:xfrm>
            <a:prstGeom prst="ellipse">
              <a:avLst/>
            </a:prstGeom>
            <a:blipFill rotWithShape="1">
              <a:blip r:embed="rId3">
                <a:alphaModFix/>
              </a:blip>
              <a:tile algn="tl" flip="none" tx="0" sx="100000" ty="0" sy="100000"/>
            </a:blipFill>
            <a:ln cap="flat" cmpd="tri" w="190500">
              <a:solidFill>
                <a:srgbClr val="F775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descr="&lt;b&gt; RADA &lt;/b&gt;&lt;br&gt;Standard Height Wood Table, Round Base - thirdwardfurniture" id="830" name="Google Shape;830;p1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834190" y="4451795"/>
              <a:ext cx="2886075" cy="2886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ngle Wood Easel, eraser and hand whiteboard transparent ..." id="831" name="Google Shape;831;p13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24131" y="3985595"/>
              <a:ext cx="3465950" cy="3465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vase with a flower on a plant&#10;&#10;Description automatically generated" id="832" name="Google Shape;832;p13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73540" y="5187664"/>
              <a:ext cx="736429" cy="11628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ntroducing the New Surface Laptop 3 — Now in 13.5” and 15 ..." id="833" name="Google Shape;833;p13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4640861" y="4638872"/>
              <a:ext cx="1334369" cy="9718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sitting, table, black, computer&#10;&#10;Description automatically generated" id="834" name="Google Shape;834;p13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4427787" y="4924418"/>
              <a:ext cx="275146" cy="5458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5" name="Google Shape;835;p13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4832413" y="4833322"/>
              <a:ext cx="956520" cy="4562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group of lettuce&#10;&#10;Description automatically generated" id="836" name="Google Shape;836;p13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106654" y="5942894"/>
              <a:ext cx="567756" cy="55723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37" name="Google Shape;837;p13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6166782" y="3463347"/>
            <a:ext cx="3284319" cy="32843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re you a 3 legged stool?. I am! I have 3 creative loves and I… | by  Michelle Monet | ART + marketing" id="838" name="Google Shape;838;p13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428461" y="4708136"/>
            <a:ext cx="1162881" cy="1162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9" name="Google Shape;839;p13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36573" y="2190278"/>
            <a:ext cx="2777015" cy="1719532"/>
          </a:xfrm>
          <a:prstGeom prst="rect">
            <a:avLst/>
          </a:prstGeom>
          <a:noFill/>
          <a:ln>
            <a:noFill/>
          </a:ln>
        </p:spPr>
      </p:pic>
      <p:sp>
        <p:nvSpPr>
          <p:cNvPr id="840" name="Google Shape;840;p13"/>
          <p:cNvSpPr txBox="1"/>
          <p:nvPr/>
        </p:nvSpPr>
        <p:spPr>
          <a:xfrm>
            <a:off x="320475" y="272126"/>
            <a:ext cx="2458014" cy="1223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Today’s Schedule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-"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Welcome/Overview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-"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SMARTER planning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-"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Drafting the Device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-"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How to use with students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-"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Cue-Do-Review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5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14"/>
          <p:cNvSpPr/>
          <p:nvPr/>
        </p:nvSpPr>
        <p:spPr>
          <a:xfrm>
            <a:off x="198306" y="132202"/>
            <a:ext cx="8769425" cy="5905472"/>
          </a:xfrm>
          <a:prstGeom prst="rect">
            <a:avLst/>
          </a:prstGeom>
          <a:solidFill>
            <a:schemeClr val="lt1"/>
          </a:solidFill>
          <a:ln cap="flat" cmpd="sng" w="76200">
            <a:solidFill>
              <a:srgbClr val="7F6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47" name="Google Shape;84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8605" y="1108968"/>
            <a:ext cx="7777375" cy="4815762"/>
          </a:xfrm>
          <a:prstGeom prst="rect">
            <a:avLst/>
          </a:prstGeom>
          <a:noFill/>
          <a:ln>
            <a:noFill/>
          </a:ln>
        </p:spPr>
      </p:pic>
      <p:sp>
        <p:nvSpPr>
          <p:cNvPr id="848" name="Google Shape;848;p14"/>
          <p:cNvSpPr txBox="1"/>
          <p:nvPr/>
        </p:nvSpPr>
        <p:spPr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ckwell"/>
              <a:buNone/>
            </a:pPr>
            <a:r>
              <a:rPr b="0" i="0" lang="en-US" sz="3200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  <a:t>SMARTER PLANNING AND INSTRUCTIONAL CYCLE</a:t>
            </a:r>
            <a:endParaRPr/>
          </a:p>
        </p:txBody>
      </p:sp>
      <p:pic>
        <p:nvPicPr>
          <p:cNvPr id="849" name="Google Shape;849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4870" y="5264468"/>
            <a:ext cx="1257300" cy="600075"/>
          </a:xfrm>
          <a:prstGeom prst="rect">
            <a:avLst/>
          </a:prstGeom>
          <a:noFill/>
          <a:ln>
            <a:noFill/>
          </a:ln>
        </p:spPr>
      </p:pic>
      <p:sp>
        <p:nvSpPr>
          <p:cNvPr id="850" name="Google Shape;850;p14"/>
          <p:cNvSpPr/>
          <p:nvPr/>
        </p:nvSpPr>
        <p:spPr>
          <a:xfrm>
            <a:off x="3614298" y="1276539"/>
            <a:ext cx="2098440" cy="975429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B76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856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7" name="Google Shape;857;p15"/>
          <p:cNvGrpSpPr/>
          <p:nvPr/>
        </p:nvGrpSpPr>
        <p:grpSpPr>
          <a:xfrm>
            <a:off x="263525" y="104777"/>
            <a:ext cx="8686800" cy="6319743"/>
            <a:chOff x="447" y="79"/>
            <a:chExt cx="4873" cy="3865"/>
          </a:xfrm>
        </p:grpSpPr>
        <p:sp>
          <p:nvSpPr>
            <p:cNvPr id="858" name="Google Shape;858;p15"/>
            <p:cNvSpPr/>
            <p:nvPr/>
          </p:nvSpPr>
          <p:spPr>
            <a:xfrm>
              <a:off x="2825" y="904"/>
              <a:ext cx="1265" cy="618"/>
            </a:xfrm>
            <a:prstGeom prst="ellipse">
              <a:avLst/>
            </a:prstGeom>
            <a:solidFill>
              <a:schemeClr val="lt1"/>
            </a:solidFill>
            <a:ln cap="flat" cmpd="sng" w="158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859" name="Google Shape;859;p15"/>
            <p:cNvGrpSpPr/>
            <p:nvPr/>
          </p:nvGrpSpPr>
          <p:grpSpPr>
            <a:xfrm>
              <a:off x="2894" y="1330"/>
              <a:ext cx="1120" cy="1"/>
              <a:chOff x="2894" y="1330"/>
              <a:chExt cx="1120" cy="1"/>
            </a:xfrm>
          </p:grpSpPr>
          <p:cxnSp>
            <p:nvCxnSpPr>
              <p:cNvPr id="860" name="Google Shape;860;p15"/>
              <p:cNvCxnSpPr/>
              <p:nvPr/>
            </p:nvCxnSpPr>
            <p:spPr>
              <a:xfrm>
                <a:off x="2894" y="1330"/>
                <a:ext cx="20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61" name="Google Shape;861;p15"/>
              <p:cNvCxnSpPr/>
              <p:nvPr/>
            </p:nvCxnSpPr>
            <p:spPr>
              <a:xfrm>
                <a:off x="2956" y="1330"/>
                <a:ext cx="20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62" name="Google Shape;862;p15"/>
              <p:cNvCxnSpPr/>
              <p:nvPr/>
            </p:nvCxnSpPr>
            <p:spPr>
              <a:xfrm>
                <a:off x="3017" y="1330"/>
                <a:ext cx="21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63" name="Google Shape;863;p15"/>
              <p:cNvCxnSpPr/>
              <p:nvPr/>
            </p:nvCxnSpPr>
            <p:spPr>
              <a:xfrm>
                <a:off x="3079" y="1330"/>
                <a:ext cx="21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64" name="Google Shape;864;p15"/>
              <p:cNvCxnSpPr/>
              <p:nvPr/>
            </p:nvCxnSpPr>
            <p:spPr>
              <a:xfrm>
                <a:off x="3141" y="1330"/>
                <a:ext cx="21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65" name="Google Shape;865;p15"/>
              <p:cNvCxnSpPr/>
              <p:nvPr/>
            </p:nvCxnSpPr>
            <p:spPr>
              <a:xfrm>
                <a:off x="3203" y="1330"/>
                <a:ext cx="21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66" name="Google Shape;866;p15"/>
              <p:cNvCxnSpPr/>
              <p:nvPr/>
            </p:nvCxnSpPr>
            <p:spPr>
              <a:xfrm>
                <a:off x="3265" y="1330"/>
                <a:ext cx="21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67" name="Google Shape;867;p15"/>
              <p:cNvCxnSpPr/>
              <p:nvPr/>
            </p:nvCxnSpPr>
            <p:spPr>
              <a:xfrm>
                <a:off x="3327" y="1330"/>
                <a:ext cx="20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68" name="Google Shape;868;p15"/>
              <p:cNvCxnSpPr/>
              <p:nvPr/>
            </p:nvCxnSpPr>
            <p:spPr>
              <a:xfrm>
                <a:off x="3389" y="1330"/>
                <a:ext cx="20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69" name="Google Shape;869;p15"/>
              <p:cNvCxnSpPr/>
              <p:nvPr/>
            </p:nvCxnSpPr>
            <p:spPr>
              <a:xfrm>
                <a:off x="3451" y="1330"/>
                <a:ext cx="20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70" name="Google Shape;870;p15"/>
              <p:cNvCxnSpPr/>
              <p:nvPr/>
            </p:nvCxnSpPr>
            <p:spPr>
              <a:xfrm>
                <a:off x="3512" y="1330"/>
                <a:ext cx="21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71" name="Google Shape;871;p15"/>
              <p:cNvCxnSpPr/>
              <p:nvPr/>
            </p:nvCxnSpPr>
            <p:spPr>
              <a:xfrm>
                <a:off x="3574" y="1330"/>
                <a:ext cx="21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72" name="Google Shape;872;p15"/>
              <p:cNvCxnSpPr/>
              <p:nvPr/>
            </p:nvCxnSpPr>
            <p:spPr>
              <a:xfrm>
                <a:off x="3636" y="1330"/>
                <a:ext cx="21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73" name="Google Shape;873;p15"/>
              <p:cNvCxnSpPr/>
              <p:nvPr/>
            </p:nvCxnSpPr>
            <p:spPr>
              <a:xfrm>
                <a:off x="3698" y="1330"/>
                <a:ext cx="21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74" name="Google Shape;874;p15"/>
              <p:cNvCxnSpPr/>
              <p:nvPr/>
            </p:nvCxnSpPr>
            <p:spPr>
              <a:xfrm>
                <a:off x="3760" y="1330"/>
                <a:ext cx="20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75" name="Google Shape;875;p15"/>
              <p:cNvCxnSpPr/>
              <p:nvPr/>
            </p:nvCxnSpPr>
            <p:spPr>
              <a:xfrm>
                <a:off x="3822" y="1330"/>
                <a:ext cx="20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76" name="Google Shape;876;p15"/>
              <p:cNvCxnSpPr/>
              <p:nvPr/>
            </p:nvCxnSpPr>
            <p:spPr>
              <a:xfrm>
                <a:off x="3884" y="1330"/>
                <a:ext cx="20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77" name="Google Shape;877;p15"/>
              <p:cNvCxnSpPr/>
              <p:nvPr/>
            </p:nvCxnSpPr>
            <p:spPr>
              <a:xfrm>
                <a:off x="3945" y="1330"/>
                <a:ext cx="21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78" name="Google Shape;878;p15"/>
              <p:cNvCxnSpPr/>
              <p:nvPr/>
            </p:nvCxnSpPr>
            <p:spPr>
              <a:xfrm>
                <a:off x="4007" y="1330"/>
                <a:ext cx="7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879" name="Google Shape;879;p15"/>
            <p:cNvSpPr/>
            <p:nvPr/>
          </p:nvSpPr>
          <p:spPr>
            <a:xfrm>
              <a:off x="3952" y="134"/>
              <a:ext cx="169" cy="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NAME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15"/>
            <p:cNvSpPr/>
            <p:nvPr/>
          </p:nvSpPr>
          <p:spPr>
            <a:xfrm>
              <a:off x="3952" y="223"/>
              <a:ext cx="156" cy="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DATE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81" name="Google Shape;881;p15"/>
            <p:cNvCxnSpPr/>
            <p:nvPr/>
          </p:nvCxnSpPr>
          <p:spPr>
            <a:xfrm>
              <a:off x="4165" y="182"/>
              <a:ext cx="1114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882" name="Google Shape;882;p15"/>
            <p:cNvSpPr/>
            <p:nvPr/>
          </p:nvSpPr>
          <p:spPr>
            <a:xfrm>
              <a:off x="447" y="141"/>
              <a:ext cx="1063" cy="1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The Unit Organizer 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15"/>
            <p:cNvSpPr/>
            <p:nvPr/>
          </p:nvSpPr>
          <p:spPr>
            <a:xfrm>
              <a:off x="2571" y="203"/>
              <a:ext cx="496" cy="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BIGGER PICTURE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15"/>
            <p:cNvSpPr/>
            <p:nvPr/>
          </p:nvSpPr>
          <p:spPr>
            <a:xfrm>
              <a:off x="797" y="512"/>
              <a:ext cx="300" cy="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 UNIT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15"/>
            <p:cNvSpPr/>
            <p:nvPr/>
          </p:nvSpPr>
          <p:spPr>
            <a:xfrm>
              <a:off x="1120" y="512"/>
              <a:ext cx="306" cy="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/Experience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15"/>
            <p:cNvSpPr/>
            <p:nvPr/>
          </p:nvSpPr>
          <p:spPr>
            <a:xfrm>
              <a:off x="2770" y="525"/>
              <a:ext cx="486" cy="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 UNIT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15"/>
            <p:cNvSpPr/>
            <p:nvPr/>
          </p:nvSpPr>
          <p:spPr>
            <a:xfrm>
              <a:off x="4461" y="505"/>
              <a:ext cx="304" cy="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 UNIT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15"/>
            <p:cNvSpPr/>
            <p:nvPr/>
          </p:nvSpPr>
          <p:spPr>
            <a:xfrm>
              <a:off x="4791" y="505"/>
              <a:ext cx="306" cy="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/Experience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89" name="Google Shape;889;p15"/>
            <p:cNvCxnSpPr/>
            <p:nvPr/>
          </p:nvCxnSpPr>
          <p:spPr>
            <a:xfrm>
              <a:off x="474" y="766"/>
              <a:ext cx="4832" cy="1"/>
            </a:xfrm>
            <a:prstGeom prst="straightConnector1">
              <a:avLst/>
            </a:prstGeom>
            <a:noFill/>
            <a:ln cap="flat" cmpd="sng" w="222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90" name="Google Shape;890;p15"/>
            <p:cNvCxnSpPr/>
            <p:nvPr/>
          </p:nvCxnSpPr>
          <p:spPr>
            <a:xfrm>
              <a:off x="467" y="3014"/>
              <a:ext cx="4833" cy="1"/>
            </a:xfrm>
            <a:prstGeom prst="straightConnector1">
              <a:avLst/>
            </a:prstGeom>
            <a:noFill/>
            <a:ln cap="flat" cmpd="sng" w="222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91" name="Google Shape;891;p15"/>
            <p:cNvCxnSpPr/>
            <p:nvPr/>
          </p:nvCxnSpPr>
          <p:spPr>
            <a:xfrm>
              <a:off x="1766" y="498"/>
              <a:ext cx="1" cy="268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92" name="Google Shape;892;p15"/>
            <p:cNvCxnSpPr/>
            <p:nvPr/>
          </p:nvCxnSpPr>
          <p:spPr>
            <a:xfrm>
              <a:off x="4055" y="505"/>
              <a:ext cx="1" cy="268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893" name="Google Shape;893;p15"/>
            <p:cNvSpPr/>
            <p:nvPr/>
          </p:nvSpPr>
          <p:spPr>
            <a:xfrm>
              <a:off x="474" y="306"/>
              <a:ext cx="1289" cy="199"/>
            </a:xfrm>
            <a:custGeom>
              <a:rect b="b" l="l" r="r" t="t"/>
              <a:pathLst>
                <a:path extrusionOk="0" fill="none" h="21600" w="21600">
                  <a:moveTo>
                    <a:pt x="0" y="21600"/>
                  </a:moveTo>
                  <a:cubicBezTo>
                    <a:pt x="0" y="9670"/>
                    <a:pt x="9670" y="0"/>
                    <a:pt x="21599" y="0"/>
                  </a:cubicBezTo>
                </a:path>
                <a:path extrusionOk="0" h="21600" w="21600">
                  <a:moveTo>
                    <a:pt x="0" y="21600"/>
                  </a:moveTo>
                  <a:cubicBezTo>
                    <a:pt x="0" y="9670"/>
                    <a:pt x="9670" y="0"/>
                    <a:pt x="21599" y="0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94" name="Google Shape;894;p15"/>
            <p:cNvSpPr/>
            <p:nvPr/>
          </p:nvSpPr>
          <p:spPr>
            <a:xfrm>
              <a:off x="467" y="299"/>
              <a:ext cx="1296" cy="206"/>
            </a:xfrm>
            <a:custGeom>
              <a:rect b="b" l="l" r="r" t="t"/>
              <a:pathLst>
                <a:path extrusionOk="0" fill="none" h="21600" w="21600">
                  <a:moveTo>
                    <a:pt x="0" y="21600"/>
                  </a:moveTo>
                  <a:cubicBezTo>
                    <a:pt x="0" y="9670"/>
                    <a:pt x="9670" y="0"/>
                    <a:pt x="21599" y="0"/>
                  </a:cubicBezTo>
                </a:path>
                <a:path extrusionOk="0" h="21600" w="21600">
                  <a:moveTo>
                    <a:pt x="0" y="21600"/>
                  </a:moveTo>
                  <a:cubicBezTo>
                    <a:pt x="0" y="9670"/>
                    <a:pt x="9670" y="0"/>
                    <a:pt x="21599" y="0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cap="flat" cmpd="sng" w="222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95" name="Google Shape;895;p15"/>
            <p:cNvSpPr/>
            <p:nvPr/>
          </p:nvSpPr>
          <p:spPr>
            <a:xfrm>
              <a:off x="4055" y="299"/>
              <a:ext cx="1265" cy="203"/>
            </a:xfrm>
            <a:custGeom>
              <a:rect b="b" l="l" r="r" t="t"/>
              <a:pathLst>
                <a:path extrusionOk="0" fill="none" h="21600" w="21616">
                  <a:moveTo>
                    <a:pt x="-1" y="0"/>
                  </a:moveTo>
                  <a:cubicBezTo>
                    <a:pt x="5" y="0"/>
                    <a:pt x="11" y="-1"/>
                    <a:pt x="17" y="0"/>
                  </a:cubicBezTo>
                  <a:cubicBezTo>
                    <a:pt x="11904" y="0"/>
                    <a:pt x="21558" y="9606"/>
                    <a:pt x="21616" y="21493"/>
                  </a:cubicBezTo>
                </a:path>
                <a:path extrusionOk="0" h="21600" w="21616">
                  <a:moveTo>
                    <a:pt x="-1" y="0"/>
                  </a:moveTo>
                  <a:cubicBezTo>
                    <a:pt x="5" y="0"/>
                    <a:pt x="11" y="-1"/>
                    <a:pt x="17" y="0"/>
                  </a:cubicBezTo>
                  <a:cubicBezTo>
                    <a:pt x="11904" y="0"/>
                    <a:pt x="21558" y="9606"/>
                    <a:pt x="21616" y="21493"/>
                  </a:cubicBezTo>
                  <a:lnTo>
                    <a:pt x="17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cap="flat" cmpd="sng" w="222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896" name="Google Shape;896;p15"/>
            <p:cNvCxnSpPr/>
            <p:nvPr/>
          </p:nvCxnSpPr>
          <p:spPr>
            <a:xfrm>
              <a:off x="1760" y="299"/>
              <a:ext cx="2282" cy="1"/>
            </a:xfrm>
            <a:prstGeom prst="straightConnector1">
              <a:avLst/>
            </a:prstGeom>
            <a:noFill/>
            <a:ln cap="flat" cmpd="sng" w="222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897" name="Google Shape;897;p15"/>
            <p:cNvGrpSpPr/>
            <p:nvPr/>
          </p:nvGrpSpPr>
          <p:grpSpPr>
            <a:xfrm>
              <a:off x="1760" y="326"/>
              <a:ext cx="1" cy="145"/>
              <a:chOff x="1760" y="326"/>
              <a:chExt cx="1" cy="145"/>
            </a:xfrm>
          </p:grpSpPr>
          <p:cxnSp>
            <p:nvCxnSpPr>
              <p:cNvPr id="898" name="Google Shape;898;p15"/>
              <p:cNvCxnSpPr/>
              <p:nvPr/>
            </p:nvCxnSpPr>
            <p:spPr>
              <a:xfrm>
                <a:off x="1760" y="326"/>
                <a:ext cx="1" cy="2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99" name="Google Shape;899;p15"/>
              <p:cNvCxnSpPr/>
              <p:nvPr/>
            </p:nvCxnSpPr>
            <p:spPr>
              <a:xfrm>
                <a:off x="1760" y="388"/>
                <a:ext cx="1" cy="2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00" name="Google Shape;900;p15"/>
              <p:cNvCxnSpPr/>
              <p:nvPr/>
            </p:nvCxnSpPr>
            <p:spPr>
              <a:xfrm>
                <a:off x="1760" y="450"/>
                <a:ext cx="1" cy="2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901" name="Google Shape;901;p15"/>
            <p:cNvGrpSpPr/>
            <p:nvPr/>
          </p:nvGrpSpPr>
          <p:grpSpPr>
            <a:xfrm>
              <a:off x="4062" y="333"/>
              <a:ext cx="1" cy="145"/>
              <a:chOff x="4062" y="333"/>
              <a:chExt cx="1" cy="145"/>
            </a:xfrm>
          </p:grpSpPr>
          <p:cxnSp>
            <p:nvCxnSpPr>
              <p:cNvPr id="902" name="Google Shape;902;p15"/>
              <p:cNvCxnSpPr/>
              <p:nvPr/>
            </p:nvCxnSpPr>
            <p:spPr>
              <a:xfrm>
                <a:off x="4062" y="333"/>
                <a:ext cx="1" cy="2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03" name="Google Shape;903;p15"/>
              <p:cNvCxnSpPr/>
              <p:nvPr/>
            </p:nvCxnSpPr>
            <p:spPr>
              <a:xfrm>
                <a:off x="4062" y="395"/>
                <a:ext cx="1" cy="2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04" name="Google Shape;904;p15"/>
              <p:cNvCxnSpPr/>
              <p:nvPr/>
            </p:nvCxnSpPr>
            <p:spPr>
              <a:xfrm>
                <a:off x="4062" y="457"/>
                <a:ext cx="1" cy="2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cxnSp>
          <p:nvCxnSpPr>
            <p:cNvPr id="905" name="Google Shape;905;p15"/>
            <p:cNvCxnSpPr/>
            <p:nvPr/>
          </p:nvCxnSpPr>
          <p:spPr>
            <a:xfrm>
              <a:off x="467" y="505"/>
              <a:ext cx="1" cy="3368"/>
            </a:xfrm>
            <a:prstGeom prst="straightConnector1">
              <a:avLst/>
            </a:prstGeom>
            <a:noFill/>
            <a:ln cap="flat" cmpd="sng" w="222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06" name="Google Shape;906;p15"/>
            <p:cNvCxnSpPr/>
            <p:nvPr/>
          </p:nvCxnSpPr>
          <p:spPr>
            <a:xfrm>
              <a:off x="474" y="3873"/>
              <a:ext cx="4826" cy="1"/>
            </a:xfrm>
            <a:prstGeom prst="straightConnector1">
              <a:avLst/>
            </a:prstGeom>
            <a:noFill/>
            <a:ln cap="flat" cmpd="sng" w="222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07" name="Google Shape;907;p15"/>
            <p:cNvCxnSpPr/>
            <p:nvPr/>
          </p:nvCxnSpPr>
          <p:spPr>
            <a:xfrm>
              <a:off x="5306" y="505"/>
              <a:ext cx="1" cy="3368"/>
            </a:xfrm>
            <a:prstGeom prst="straightConnector1">
              <a:avLst/>
            </a:prstGeom>
            <a:noFill/>
            <a:ln cap="flat" cmpd="sng" w="222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908" name="Google Shape;908;p15"/>
            <p:cNvSpPr/>
            <p:nvPr/>
          </p:nvSpPr>
          <p:spPr>
            <a:xfrm rot="-5400000">
              <a:off x="245" y="3292"/>
              <a:ext cx="647" cy="1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UNIT SELF-TEST QUESTIONS</a:t>
              </a:r>
              <a:endParaRPr/>
            </a:p>
          </p:txBody>
        </p:sp>
        <p:sp>
          <p:nvSpPr>
            <p:cNvPr id="909" name="Google Shape;909;p15"/>
            <p:cNvSpPr/>
            <p:nvPr/>
          </p:nvSpPr>
          <p:spPr>
            <a:xfrm>
              <a:off x="732" y="3718"/>
              <a:ext cx="0" cy="2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15"/>
            <p:cNvSpPr/>
            <p:nvPr/>
          </p:nvSpPr>
          <p:spPr>
            <a:xfrm rot="960000">
              <a:off x="3293" y="809"/>
              <a:ext cx="270" cy="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is about...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11" name="Google Shape;911;p15"/>
            <p:cNvCxnSpPr/>
            <p:nvPr/>
          </p:nvCxnSpPr>
          <p:spPr>
            <a:xfrm>
              <a:off x="1498" y="773"/>
              <a:ext cx="1" cy="2241"/>
            </a:xfrm>
            <a:prstGeom prst="straightConnector1">
              <a:avLst/>
            </a:prstGeom>
            <a:noFill/>
            <a:ln cap="flat" cmpd="sng" w="222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12" name="Google Shape;912;p15"/>
            <p:cNvCxnSpPr/>
            <p:nvPr/>
          </p:nvCxnSpPr>
          <p:spPr>
            <a:xfrm>
              <a:off x="474" y="1254"/>
              <a:ext cx="1031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13" name="Google Shape;913;p15"/>
            <p:cNvCxnSpPr/>
            <p:nvPr/>
          </p:nvCxnSpPr>
          <p:spPr>
            <a:xfrm>
              <a:off x="474" y="1096"/>
              <a:ext cx="1031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14" name="Google Shape;914;p15"/>
            <p:cNvCxnSpPr/>
            <p:nvPr/>
          </p:nvCxnSpPr>
          <p:spPr>
            <a:xfrm>
              <a:off x="474" y="1412"/>
              <a:ext cx="1031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15" name="Google Shape;915;p15"/>
            <p:cNvCxnSpPr/>
            <p:nvPr/>
          </p:nvCxnSpPr>
          <p:spPr>
            <a:xfrm>
              <a:off x="481" y="1564"/>
              <a:ext cx="1017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16" name="Google Shape;916;p15"/>
            <p:cNvCxnSpPr/>
            <p:nvPr/>
          </p:nvCxnSpPr>
          <p:spPr>
            <a:xfrm flipH="1">
              <a:off x="481" y="1729"/>
              <a:ext cx="1024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17" name="Google Shape;917;p15"/>
            <p:cNvCxnSpPr/>
            <p:nvPr/>
          </p:nvCxnSpPr>
          <p:spPr>
            <a:xfrm>
              <a:off x="481" y="2052"/>
              <a:ext cx="1011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18" name="Google Shape;918;p15"/>
            <p:cNvCxnSpPr/>
            <p:nvPr/>
          </p:nvCxnSpPr>
          <p:spPr>
            <a:xfrm>
              <a:off x="481" y="1887"/>
              <a:ext cx="1017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19" name="Google Shape;919;p15"/>
            <p:cNvCxnSpPr/>
            <p:nvPr/>
          </p:nvCxnSpPr>
          <p:spPr>
            <a:xfrm>
              <a:off x="481" y="2210"/>
              <a:ext cx="1011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20" name="Google Shape;920;p15"/>
            <p:cNvCxnSpPr/>
            <p:nvPr/>
          </p:nvCxnSpPr>
          <p:spPr>
            <a:xfrm>
              <a:off x="467" y="2368"/>
              <a:ext cx="1025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21" name="Google Shape;921;p15"/>
            <p:cNvCxnSpPr/>
            <p:nvPr/>
          </p:nvCxnSpPr>
          <p:spPr>
            <a:xfrm flipH="1">
              <a:off x="474" y="2526"/>
              <a:ext cx="1018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22" name="Google Shape;922;p15"/>
            <p:cNvCxnSpPr/>
            <p:nvPr/>
          </p:nvCxnSpPr>
          <p:spPr>
            <a:xfrm>
              <a:off x="474" y="2684"/>
              <a:ext cx="1024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23" name="Google Shape;923;p15"/>
            <p:cNvCxnSpPr/>
            <p:nvPr/>
          </p:nvCxnSpPr>
          <p:spPr>
            <a:xfrm>
              <a:off x="653" y="945"/>
              <a:ext cx="1" cy="292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24" name="Google Shape;924;p15"/>
            <p:cNvCxnSpPr/>
            <p:nvPr/>
          </p:nvCxnSpPr>
          <p:spPr>
            <a:xfrm>
              <a:off x="481" y="945"/>
              <a:ext cx="1024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925" name="Google Shape;925;p15"/>
            <p:cNvSpPr/>
            <p:nvPr/>
          </p:nvSpPr>
          <p:spPr>
            <a:xfrm rot="5400000">
              <a:off x="5173" y="3475"/>
              <a:ext cx="181" cy="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UNIT 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15"/>
            <p:cNvSpPr/>
            <p:nvPr/>
          </p:nvSpPr>
          <p:spPr>
            <a:xfrm rot="5400000">
              <a:off x="4897" y="3474"/>
              <a:ext cx="510" cy="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RELATIONSHIPS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15"/>
            <p:cNvSpPr/>
            <p:nvPr/>
          </p:nvSpPr>
          <p:spPr>
            <a:xfrm>
              <a:off x="701" y="807"/>
              <a:ext cx="467" cy="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UNIT SCHEDULE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28" name="Google Shape;928;p15"/>
            <p:cNvCxnSpPr/>
            <p:nvPr/>
          </p:nvCxnSpPr>
          <p:spPr>
            <a:xfrm>
              <a:off x="474" y="2842"/>
              <a:ext cx="1018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29" name="Google Shape;929;p15"/>
            <p:cNvCxnSpPr/>
            <p:nvPr/>
          </p:nvCxnSpPr>
          <p:spPr>
            <a:xfrm>
              <a:off x="4317" y="3028"/>
              <a:ext cx="1" cy="838"/>
            </a:xfrm>
            <a:prstGeom prst="straightConnector1">
              <a:avLst/>
            </a:prstGeom>
            <a:noFill/>
            <a:ln cap="flat" cmpd="sng" w="222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30" name="Google Shape;930;p15"/>
            <p:cNvCxnSpPr/>
            <p:nvPr/>
          </p:nvCxnSpPr>
          <p:spPr>
            <a:xfrm>
              <a:off x="4323" y="3248"/>
              <a:ext cx="777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31" name="Google Shape;931;p15"/>
            <p:cNvCxnSpPr/>
            <p:nvPr/>
          </p:nvCxnSpPr>
          <p:spPr>
            <a:xfrm>
              <a:off x="4323" y="3447"/>
              <a:ext cx="770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32" name="Google Shape;932;p15"/>
            <p:cNvCxnSpPr/>
            <p:nvPr/>
          </p:nvCxnSpPr>
          <p:spPr>
            <a:xfrm>
              <a:off x="4323" y="3646"/>
              <a:ext cx="770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33" name="Google Shape;933;p15"/>
            <p:cNvCxnSpPr/>
            <p:nvPr/>
          </p:nvCxnSpPr>
          <p:spPr>
            <a:xfrm>
              <a:off x="5100" y="3028"/>
              <a:ext cx="1" cy="838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34" name="Google Shape;934;p15"/>
            <p:cNvCxnSpPr/>
            <p:nvPr/>
          </p:nvCxnSpPr>
          <p:spPr>
            <a:xfrm>
              <a:off x="467" y="498"/>
              <a:ext cx="4846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935" name="Google Shape;935;p15"/>
            <p:cNvSpPr/>
            <p:nvPr/>
          </p:nvSpPr>
          <p:spPr>
            <a:xfrm>
              <a:off x="1773" y="505"/>
              <a:ext cx="2289" cy="2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36" name="Google Shape;936;p15"/>
            <p:cNvSpPr/>
            <p:nvPr/>
          </p:nvSpPr>
          <p:spPr>
            <a:xfrm>
              <a:off x="1760" y="491"/>
              <a:ext cx="2316" cy="282"/>
            </a:xfrm>
            <a:prstGeom prst="rect">
              <a:avLst/>
            </a:prstGeom>
            <a:noFill/>
            <a:ln cap="flat" cmpd="sng" w="428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37" name="Google Shape;937;p15"/>
            <p:cNvSpPr/>
            <p:nvPr/>
          </p:nvSpPr>
          <p:spPr>
            <a:xfrm>
              <a:off x="1705" y="807"/>
              <a:ext cx="278" cy="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UNIT MAP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15"/>
            <p:cNvSpPr/>
            <p:nvPr/>
          </p:nvSpPr>
          <p:spPr>
            <a:xfrm>
              <a:off x="2557" y="526"/>
              <a:ext cx="486" cy="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 UNIT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15"/>
            <p:cNvSpPr/>
            <p:nvPr/>
          </p:nvSpPr>
          <p:spPr>
            <a:xfrm>
              <a:off x="1794" y="533"/>
              <a:ext cx="96" cy="89"/>
            </a:xfrm>
            <a:prstGeom prst="ellipse">
              <a:avLst/>
            </a:prstGeom>
            <a:solidFill>
              <a:srgbClr val="FFFFFF"/>
            </a:solidFill>
            <a:ln cap="flat" cmpd="sng" w="11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40" name="Google Shape;940;p15"/>
            <p:cNvSpPr/>
            <p:nvPr/>
          </p:nvSpPr>
          <p:spPr>
            <a:xfrm>
              <a:off x="502" y="512"/>
              <a:ext cx="96" cy="96"/>
            </a:xfrm>
            <a:prstGeom prst="ellipse">
              <a:avLst/>
            </a:prstGeom>
            <a:solidFill>
              <a:srgbClr val="FFFFFF"/>
            </a:solidFill>
            <a:ln cap="flat" cmpd="sng" w="11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41" name="Google Shape;941;p15"/>
            <p:cNvSpPr/>
            <p:nvPr/>
          </p:nvSpPr>
          <p:spPr>
            <a:xfrm>
              <a:off x="4097" y="512"/>
              <a:ext cx="96" cy="89"/>
            </a:xfrm>
            <a:prstGeom prst="ellipse">
              <a:avLst/>
            </a:prstGeom>
            <a:solidFill>
              <a:srgbClr val="FFFFFF"/>
            </a:solidFill>
            <a:ln cap="flat" cmpd="sng" w="11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42" name="Google Shape;942;p15"/>
            <p:cNvSpPr/>
            <p:nvPr/>
          </p:nvSpPr>
          <p:spPr>
            <a:xfrm>
              <a:off x="1533" y="801"/>
              <a:ext cx="96" cy="96"/>
            </a:xfrm>
            <a:prstGeom prst="ellipse">
              <a:avLst/>
            </a:prstGeom>
            <a:solidFill>
              <a:srgbClr val="FFFFFF"/>
            </a:solidFill>
            <a:ln cap="flat" cmpd="sng" w="11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43" name="Google Shape;943;p15"/>
            <p:cNvSpPr/>
            <p:nvPr/>
          </p:nvSpPr>
          <p:spPr>
            <a:xfrm>
              <a:off x="5183" y="3048"/>
              <a:ext cx="96" cy="97"/>
            </a:xfrm>
            <a:prstGeom prst="ellipse">
              <a:avLst/>
            </a:prstGeom>
            <a:solidFill>
              <a:srgbClr val="FFFFFF"/>
            </a:solidFill>
            <a:ln cap="flat" cmpd="sng" w="11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44" name="Google Shape;944;p15"/>
            <p:cNvSpPr/>
            <p:nvPr/>
          </p:nvSpPr>
          <p:spPr>
            <a:xfrm>
              <a:off x="509" y="3722"/>
              <a:ext cx="96" cy="96"/>
            </a:xfrm>
            <a:prstGeom prst="ellipse">
              <a:avLst/>
            </a:prstGeom>
            <a:solidFill>
              <a:srgbClr val="FFFFFF"/>
            </a:solidFill>
            <a:ln cap="flat" cmpd="sng" w="11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45" name="Google Shape;945;p15"/>
            <p:cNvSpPr/>
            <p:nvPr/>
          </p:nvSpPr>
          <p:spPr>
            <a:xfrm>
              <a:off x="509" y="794"/>
              <a:ext cx="96" cy="96"/>
            </a:xfrm>
            <a:prstGeom prst="ellipse">
              <a:avLst/>
            </a:prstGeom>
            <a:solidFill>
              <a:srgbClr val="FFFFFF"/>
            </a:solidFill>
            <a:ln cap="flat" cmpd="sng" w="11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46" name="Google Shape;946;p15"/>
            <p:cNvSpPr/>
            <p:nvPr/>
          </p:nvSpPr>
          <p:spPr>
            <a:xfrm>
              <a:off x="1821" y="539"/>
              <a:ext cx="32" cy="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15"/>
            <p:cNvSpPr/>
            <p:nvPr/>
          </p:nvSpPr>
          <p:spPr>
            <a:xfrm>
              <a:off x="4124" y="519"/>
              <a:ext cx="32" cy="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15"/>
            <p:cNvSpPr/>
            <p:nvPr/>
          </p:nvSpPr>
          <p:spPr>
            <a:xfrm>
              <a:off x="529" y="519"/>
              <a:ext cx="32" cy="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15"/>
            <p:cNvSpPr/>
            <p:nvPr/>
          </p:nvSpPr>
          <p:spPr>
            <a:xfrm>
              <a:off x="2447" y="189"/>
              <a:ext cx="96" cy="96"/>
            </a:xfrm>
            <a:prstGeom prst="ellipse">
              <a:avLst/>
            </a:prstGeom>
            <a:solidFill>
              <a:srgbClr val="FFFFFF"/>
            </a:solidFill>
            <a:ln cap="flat" cmpd="sng" w="11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50" name="Google Shape;950;p15"/>
            <p:cNvSpPr/>
            <p:nvPr/>
          </p:nvSpPr>
          <p:spPr>
            <a:xfrm>
              <a:off x="2468" y="203"/>
              <a:ext cx="32" cy="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15"/>
            <p:cNvSpPr/>
            <p:nvPr/>
          </p:nvSpPr>
          <p:spPr>
            <a:xfrm>
              <a:off x="1567" y="821"/>
              <a:ext cx="32" cy="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15"/>
            <p:cNvSpPr/>
            <p:nvPr/>
          </p:nvSpPr>
          <p:spPr>
            <a:xfrm>
              <a:off x="5217" y="3069"/>
              <a:ext cx="32" cy="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15"/>
            <p:cNvSpPr/>
            <p:nvPr/>
          </p:nvSpPr>
          <p:spPr>
            <a:xfrm>
              <a:off x="536" y="3736"/>
              <a:ext cx="32" cy="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7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15"/>
            <p:cNvSpPr/>
            <p:nvPr/>
          </p:nvSpPr>
          <p:spPr>
            <a:xfrm>
              <a:off x="536" y="807"/>
              <a:ext cx="32" cy="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8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55" name="Google Shape;955;p15"/>
            <p:cNvCxnSpPr/>
            <p:nvPr/>
          </p:nvCxnSpPr>
          <p:spPr>
            <a:xfrm>
              <a:off x="4165" y="278"/>
              <a:ext cx="1114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956" name="Google Shape;956;p15"/>
            <p:cNvSpPr/>
            <p:nvPr/>
          </p:nvSpPr>
          <p:spPr>
            <a:xfrm>
              <a:off x="4330" y="79"/>
              <a:ext cx="0" cy="2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15"/>
            <p:cNvSpPr/>
            <p:nvPr/>
          </p:nvSpPr>
          <p:spPr>
            <a:xfrm>
              <a:off x="4360" y="176"/>
              <a:ext cx="0" cy="2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15"/>
            <p:cNvSpPr/>
            <p:nvPr/>
          </p:nvSpPr>
          <p:spPr>
            <a:xfrm>
              <a:off x="502" y="1295"/>
              <a:ext cx="0" cy="2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59" name="Google Shape;959;p15"/>
            <p:cNvGrpSpPr/>
            <p:nvPr/>
          </p:nvGrpSpPr>
          <p:grpSpPr>
            <a:xfrm>
              <a:off x="1388" y="374"/>
              <a:ext cx="778" cy="55"/>
              <a:chOff x="1388" y="374"/>
              <a:chExt cx="778" cy="55"/>
            </a:xfrm>
          </p:grpSpPr>
          <p:sp>
            <p:nvSpPr>
              <p:cNvPr id="960" name="Google Shape;960;p15"/>
              <p:cNvSpPr/>
              <p:nvPr/>
            </p:nvSpPr>
            <p:spPr>
              <a:xfrm>
                <a:off x="1388" y="374"/>
                <a:ext cx="117" cy="55"/>
              </a:xfrm>
              <a:custGeom>
                <a:rect b="b" l="l" r="r" t="t"/>
                <a:pathLst>
                  <a:path extrusionOk="0" h="55" w="117">
                    <a:moveTo>
                      <a:pt x="0" y="28"/>
                    </a:moveTo>
                    <a:lnTo>
                      <a:pt x="117" y="0"/>
                    </a:lnTo>
                    <a:lnTo>
                      <a:pt x="117" y="28"/>
                    </a:lnTo>
                    <a:lnTo>
                      <a:pt x="117" y="55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cxnSp>
            <p:nvCxnSpPr>
              <p:cNvPr id="961" name="Google Shape;961;p15"/>
              <p:cNvCxnSpPr/>
              <p:nvPr/>
            </p:nvCxnSpPr>
            <p:spPr>
              <a:xfrm flipH="1">
                <a:off x="1498" y="395"/>
                <a:ext cx="668" cy="1"/>
              </a:xfrm>
              <a:prstGeom prst="straightConnector1">
                <a:avLst/>
              </a:prstGeom>
              <a:noFill/>
              <a:ln cap="flat" cmpd="sng" w="222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962" name="Google Shape;962;p15"/>
            <p:cNvGrpSpPr/>
            <p:nvPr/>
          </p:nvGrpSpPr>
          <p:grpSpPr>
            <a:xfrm>
              <a:off x="3482" y="359"/>
              <a:ext cx="898" cy="55"/>
              <a:chOff x="3482" y="359"/>
              <a:chExt cx="898" cy="55"/>
            </a:xfrm>
          </p:grpSpPr>
          <p:sp>
            <p:nvSpPr>
              <p:cNvPr id="963" name="Google Shape;963;p15"/>
              <p:cNvSpPr/>
              <p:nvPr/>
            </p:nvSpPr>
            <p:spPr>
              <a:xfrm flipH="1">
                <a:off x="4263" y="359"/>
                <a:ext cx="117" cy="55"/>
              </a:xfrm>
              <a:custGeom>
                <a:rect b="b" l="l" r="r" t="t"/>
                <a:pathLst>
                  <a:path extrusionOk="0" h="55" w="117">
                    <a:moveTo>
                      <a:pt x="0" y="28"/>
                    </a:moveTo>
                    <a:lnTo>
                      <a:pt x="117" y="0"/>
                    </a:lnTo>
                    <a:lnTo>
                      <a:pt x="117" y="28"/>
                    </a:lnTo>
                    <a:lnTo>
                      <a:pt x="117" y="55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cxnSp>
            <p:nvCxnSpPr>
              <p:cNvPr id="964" name="Google Shape;964;p15"/>
              <p:cNvCxnSpPr/>
              <p:nvPr/>
            </p:nvCxnSpPr>
            <p:spPr>
              <a:xfrm>
                <a:off x="3482" y="380"/>
                <a:ext cx="788" cy="1"/>
              </a:xfrm>
              <a:prstGeom prst="straightConnector1">
                <a:avLst/>
              </a:prstGeom>
              <a:noFill/>
              <a:ln cap="flat" cmpd="sng" w="222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965" name="Google Shape;965;p15"/>
          <p:cNvSpPr txBox="1"/>
          <p:nvPr/>
        </p:nvSpPr>
        <p:spPr>
          <a:xfrm>
            <a:off x="2199473" y="2"/>
            <a:ext cx="147417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FRONT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97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2" name="Google Shape;972;p16"/>
          <p:cNvGrpSpPr/>
          <p:nvPr/>
        </p:nvGrpSpPr>
        <p:grpSpPr>
          <a:xfrm>
            <a:off x="222252" y="68265"/>
            <a:ext cx="8742363" cy="6289675"/>
            <a:chOff x="295" y="43"/>
            <a:chExt cx="5163" cy="3962"/>
          </a:xfrm>
        </p:grpSpPr>
        <p:sp>
          <p:nvSpPr>
            <p:cNvPr id="973" name="Google Shape;973;p16"/>
            <p:cNvSpPr/>
            <p:nvPr/>
          </p:nvSpPr>
          <p:spPr>
            <a:xfrm>
              <a:off x="303" y="247"/>
              <a:ext cx="5147" cy="3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974" name="Google Shape;974;p16"/>
            <p:cNvSpPr/>
            <p:nvPr/>
          </p:nvSpPr>
          <p:spPr>
            <a:xfrm>
              <a:off x="295" y="240"/>
              <a:ext cx="5163" cy="3765"/>
            </a:xfrm>
            <a:prstGeom prst="rect">
              <a:avLst/>
            </a:prstGeom>
            <a:noFill/>
            <a:ln cap="flat" cmpd="sng" w="238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75" name="Google Shape;975;p16"/>
            <p:cNvSpPr/>
            <p:nvPr/>
          </p:nvSpPr>
          <p:spPr>
            <a:xfrm>
              <a:off x="3898" y="43"/>
              <a:ext cx="197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NAME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16"/>
            <p:cNvSpPr/>
            <p:nvPr/>
          </p:nvSpPr>
          <p:spPr>
            <a:xfrm>
              <a:off x="3897" y="131"/>
              <a:ext cx="182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DATE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77" name="Google Shape;977;p16"/>
            <p:cNvCxnSpPr/>
            <p:nvPr/>
          </p:nvCxnSpPr>
          <p:spPr>
            <a:xfrm>
              <a:off x="4118" y="102"/>
              <a:ext cx="1340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78" name="Google Shape;978;p16"/>
            <p:cNvCxnSpPr/>
            <p:nvPr/>
          </p:nvCxnSpPr>
          <p:spPr>
            <a:xfrm>
              <a:off x="4133" y="196"/>
              <a:ext cx="1310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979" name="Google Shape;979;p16"/>
            <p:cNvSpPr/>
            <p:nvPr/>
          </p:nvSpPr>
          <p:spPr>
            <a:xfrm>
              <a:off x="356" y="58"/>
              <a:ext cx="1153" cy="1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The Unit Organizer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80" name="Google Shape;980;p16"/>
            <p:cNvCxnSpPr/>
            <p:nvPr/>
          </p:nvCxnSpPr>
          <p:spPr>
            <a:xfrm>
              <a:off x="324" y="3553"/>
              <a:ext cx="5112" cy="1"/>
            </a:xfrm>
            <a:prstGeom prst="straightConnector1">
              <a:avLst/>
            </a:prstGeom>
            <a:noFill/>
            <a:ln cap="flat" cmpd="sng" w="238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981" name="Google Shape;981;p16"/>
            <p:cNvSpPr/>
            <p:nvPr/>
          </p:nvSpPr>
          <p:spPr>
            <a:xfrm rot="-5400000">
              <a:off x="287" y="3663"/>
              <a:ext cx="382" cy="2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NEW 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UNIT 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SELF-TEST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QUESTIONS</a:t>
              </a:r>
              <a:endParaRPr/>
            </a:p>
          </p:txBody>
        </p:sp>
        <p:cxnSp>
          <p:nvCxnSpPr>
            <p:cNvPr id="982" name="Google Shape;982;p16"/>
            <p:cNvCxnSpPr/>
            <p:nvPr/>
          </p:nvCxnSpPr>
          <p:spPr>
            <a:xfrm>
              <a:off x="645" y="3553"/>
              <a:ext cx="1" cy="430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983" name="Google Shape;983;p16"/>
            <p:cNvSpPr/>
            <p:nvPr/>
          </p:nvSpPr>
          <p:spPr>
            <a:xfrm>
              <a:off x="477" y="255"/>
              <a:ext cx="773" cy="1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Expanded Unit Map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84" name="Google Shape;984;p16"/>
            <p:cNvCxnSpPr/>
            <p:nvPr/>
          </p:nvCxnSpPr>
          <p:spPr>
            <a:xfrm>
              <a:off x="2298" y="298"/>
              <a:ext cx="728" cy="204"/>
            </a:xfrm>
            <a:prstGeom prst="straightConnector1">
              <a:avLst/>
            </a:prstGeom>
            <a:noFill/>
            <a:ln cap="flat" cmpd="sng" w="238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985" name="Google Shape;985;p16"/>
            <p:cNvSpPr/>
            <p:nvPr/>
          </p:nvSpPr>
          <p:spPr>
            <a:xfrm>
              <a:off x="1730" y="102"/>
              <a:ext cx="2111" cy="1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86" name="Google Shape;986;p16"/>
            <p:cNvSpPr/>
            <p:nvPr/>
          </p:nvSpPr>
          <p:spPr>
            <a:xfrm>
              <a:off x="1715" y="87"/>
              <a:ext cx="2141" cy="226"/>
            </a:xfrm>
            <a:prstGeom prst="rect">
              <a:avLst/>
            </a:prstGeom>
            <a:noFill/>
            <a:ln cap="flat" cmpd="sng" w="460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87" name="Google Shape;987;p16"/>
            <p:cNvSpPr/>
            <p:nvPr/>
          </p:nvSpPr>
          <p:spPr>
            <a:xfrm rot="960000">
              <a:off x="2634" y="344"/>
              <a:ext cx="318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is about...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16"/>
            <p:cNvSpPr/>
            <p:nvPr/>
          </p:nvSpPr>
          <p:spPr>
            <a:xfrm>
              <a:off x="346" y="262"/>
              <a:ext cx="102" cy="102"/>
            </a:xfrm>
            <a:prstGeom prst="ellipse">
              <a:avLst/>
            </a:prstGeom>
            <a:solidFill>
              <a:srgbClr val="FFFFFF"/>
            </a:solidFill>
            <a:ln cap="flat" cmpd="sng" w="11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89" name="Google Shape;989;p16"/>
            <p:cNvSpPr/>
            <p:nvPr/>
          </p:nvSpPr>
          <p:spPr>
            <a:xfrm>
              <a:off x="346" y="3582"/>
              <a:ext cx="102" cy="102"/>
            </a:xfrm>
            <a:prstGeom prst="ellipse">
              <a:avLst/>
            </a:prstGeom>
            <a:solidFill>
              <a:srgbClr val="FFFFFF"/>
            </a:solidFill>
            <a:ln cap="flat" cmpd="sng" w="11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90" name="Google Shape;990;p16"/>
            <p:cNvSpPr/>
            <p:nvPr/>
          </p:nvSpPr>
          <p:spPr>
            <a:xfrm>
              <a:off x="373" y="270"/>
              <a:ext cx="38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9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16"/>
            <p:cNvSpPr/>
            <p:nvPr/>
          </p:nvSpPr>
          <p:spPr>
            <a:xfrm>
              <a:off x="370" y="3598"/>
              <a:ext cx="76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16"/>
            <p:cNvSpPr/>
            <p:nvPr/>
          </p:nvSpPr>
          <p:spPr>
            <a:xfrm>
              <a:off x="2276" y="480"/>
              <a:ext cx="1238" cy="56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93" name="Google Shape;993;p16"/>
            <p:cNvSpPr/>
            <p:nvPr/>
          </p:nvSpPr>
          <p:spPr>
            <a:xfrm>
              <a:off x="2269" y="473"/>
              <a:ext cx="1252" cy="575"/>
            </a:xfrm>
            <a:prstGeom prst="ellipse">
              <a:avLst/>
            </a:prstGeom>
            <a:noFill/>
            <a:ln cap="flat" cmpd="sng" w="238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994" name="Google Shape;994;p16"/>
            <p:cNvGrpSpPr/>
            <p:nvPr/>
          </p:nvGrpSpPr>
          <p:grpSpPr>
            <a:xfrm>
              <a:off x="2370" y="881"/>
              <a:ext cx="1064" cy="1"/>
              <a:chOff x="2370" y="874"/>
              <a:chExt cx="1064" cy="1"/>
            </a:xfrm>
          </p:grpSpPr>
          <p:cxnSp>
            <p:nvCxnSpPr>
              <p:cNvPr id="995" name="Google Shape;995;p16"/>
              <p:cNvCxnSpPr/>
              <p:nvPr/>
            </p:nvCxnSpPr>
            <p:spPr>
              <a:xfrm>
                <a:off x="2370" y="874"/>
                <a:ext cx="22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96" name="Google Shape;996;p16"/>
              <p:cNvCxnSpPr/>
              <p:nvPr/>
            </p:nvCxnSpPr>
            <p:spPr>
              <a:xfrm>
                <a:off x="2436" y="874"/>
                <a:ext cx="22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97" name="Google Shape;997;p16"/>
              <p:cNvCxnSpPr/>
              <p:nvPr/>
            </p:nvCxnSpPr>
            <p:spPr>
              <a:xfrm>
                <a:off x="2502" y="874"/>
                <a:ext cx="21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98" name="Google Shape;998;p16"/>
              <p:cNvCxnSpPr/>
              <p:nvPr/>
            </p:nvCxnSpPr>
            <p:spPr>
              <a:xfrm>
                <a:off x="2567" y="874"/>
                <a:ext cx="22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99" name="Google Shape;999;p16"/>
              <p:cNvCxnSpPr/>
              <p:nvPr/>
            </p:nvCxnSpPr>
            <p:spPr>
              <a:xfrm>
                <a:off x="2633" y="874"/>
                <a:ext cx="21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00" name="Google Shape;1000;p16"/>
              <p:cNvCxnSpPr/>
              <p:nvPr/>
            </p:nvCxnSpPr>
            <p:spPr>
              <a:xfrm>
                <a:off x="2698" y="874"/>
                <a:ext cx="22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01" name="Google Shape;1001;p16"/>
              <p:cNvCxnSpPr/>
              <p:nvPr/>
            </p:nvCxnSpPr>
            <p:spPr>
              <a:xfrm>
                <a:off x="2764" y="874"/>
                <a:ext cx="21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02" name="Google Shape;1002;p16"/>
              <p:cNvCxnSpPr/>
              <p:nvPr/>
            </p:nvCxnSpPr>
            <p:spPr>
              <a:xfrm>
                <a:off x="2829" y="874"/>
                <a:ext cx="22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03" name="Google Shape;1003;p16"/>
              <p:cNvCxnSpPr/>
              <p:nvPr/>
            </p:nvCxnSpPr>
            <p:spPr>
              <a:xfrm>
                <a:off x="2895" y="874"/>
                <a:ext cx="22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04" name="Google Shape;1004;p16"/>
              <p:cNvCxnSpPr/>
              <p:nvPr/>
            </p:nvCxnSpPr>
            <p:spPr>
              <a:xfrm>
                <a:off x="2960" y="874"/>
                <a:ext cx="22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05" name="Google Shape;1005;p16"/>
              <p:cNvCxnSpPr/>
              <p:nvPr/>
            </p:nvCxnSpPr>
            <p:spPr>
              <a:xfrm>
                <a:off x="3026" y="874"/>
                <a:ext cx="22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06" name="Google Shape;1006;p16"/>
              <p:cNvCxnSpPr/>
              <p:nvPr/>
            </p:nvCxnSpPr>
            <p:spPr>
              <a:xfrm>
                <a:off x="3091" y="874"/>
                <a:ext cx="22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07" name="Google Shape;1007;p16"/>
              <p:cNvCxnSpPr/>
              <p:nvPr/>
            </p:nvCxnSpPr>
            <p:spPr>
              <a:xfrm>
                <a:off x="3157" y="874"/>
                <a:ext cx="22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08" name="Google Shape;1008;p16"/>
              <p:cNvCxnSpPr/>
              <p:nvPr/>
            </p:nvCxnSpPr>
            <p:spPr>
              <a:xfrm>
                <a:off x="3222" y="874"/>
                <a:ext cx="22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09" name="Google Shape;1009;p16"/>
              <p:cNvCxnSpPr/>
              <p:nvPr/>
            </p:nvCxnSpPr>
            <p:spPr>
              <a:xfrm>
                <a:off x="3288" y="874"/>
                <a:ext cx="22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10" name="Google Shape;1010;p16"/>
              <p:cNvCxnSpPr/>
              <p:nvPr/>
            </p:nvCxnSpPr>
            <p:spPr>
              <a:xfrm>
                <a:off x="3353" y="874"/>
                <a:ext cx="22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11" name="Google Shape;1011;p16"/>
              <p:cNvCxnSpPr/>
              <p:nvPr/>
            </p:nvCxnSpPr>
            <p:spPr>
              <a:xfrm>
                <a:off x="3419" y="874"/>
                <a:ext cx="15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1012" name="Google Shape;1012;p16"/>
          <p:cNvSpPr txBox="1"/>
          <p:nvPr/>
        </p:nvSpPr>
        <p:spPr>
          <a:xfrm>
            <a:off x="558613" y="592140"/>
            <a:ext cx="213352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Back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1018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17"/>
          <p:cNvSpPr txBox="1"/>
          <p:nvPr>
            <p:ph idx="11" type="ftr"/>
          </p:nvPr>
        </p:nvSpPr>
        <p:spPr>
          <a:xfrm>
            <a:off x="706438" y="6381750"/>
            <a:ext cx="5313362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University of Kansas Center for Research on Learning  2002</a:t>
            </a:r>
            <a:endParaRPr/>
          </a:p>
        </p:txBody>
      </p:sp>
      <p:grpSp>
        <p:nvGrpSpPr>
          <p:cNvPr id="1020" name="Google Shape;1020;p17"/>
          <p:cNvGrpSpPr/>
          <p:nvPr/>
        </p:nvGrpSpPr>
        <p:grpSpPr>
          <a:xfrm>
            <a:off x="704850" y="228602"/>
            <a:ext cx="7735888" cy="6050757"/>
            <a:chOff x="446" y="196"/>
            <a:chExt cx="4873" cy="3811"/>
          </a:xfrm>
        </p:grpSpPr>
        <p:sp>
          <p:nvSpPr>
            <p:cNvPr id="1021" name="Google Shape;1021;p17"/>
            <p:cNvSpPr/>
            <p:nvPr/>
          </p:nvSpPr>
          <p:spPr>
            <a:xfrm>
              <a:off x="4309" y="197"/>
              <a:ext cx="558" cy="1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Elida Cordora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022" name="Google Shape;1022;p17"/>
            <p:cNvSpPr/>
            <p:nvPr/>
          </p:nvSpPr>
          <p:spPr>
            <a:xfrm>
              <a:off x="3951" y="203"/>
              <a:ext cx="185" cy="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NAME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17"/>
            <p:cNvSpPr/>
            <p:nvPr/>
          </p:nvSpPr>
          <p:spPr>
            <a:xfrm>
              <a:off x="3951" y="285"/>
              <a:ext cx="171" cy="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DATE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24" name="Google Shape;1024;p17"/>
            <p:cNvCxnSpPr/>
            <p:nvPr/>
          </p:nvCxnSpPr>
          <p:spPr>
            <a:xfrm>
              <a:off x="4164" y="279"/>
              <a:ext cx="1121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25" name="Google Shape;1025;p17"/>
            <p:cNvCxnSpPr/>
            <p:nvPr/>
          </p:nvCxnSpPr>
          <p:spPr>
            <a:xfrm>
              <a:off x="4178" y="347"/>
              <a:ext cx="1114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026" name="Google Shape;1026;p17"/>
            <p:cNvSpPr/>
            <p:nvPr/>
          </p:nvSpPr>
          <p:spPr>
            <a:xfrm>
              <a:off x="446" y="196"/>
              <a:ext cx="1182" cy="1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The Unit Organizer 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17"/>
            <p:cNvSpPr/>
            <p:nvPr/>
          </p:nvSpPr>
          <p:spPr>
            <a:xfrm>
              <a:off x="2570" y="265"/>
              <a:ext cx="552" cy="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BIGGER PICTURE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17"/>
            <p:cNvSpPr/>
            <p:nvPr/>
          </p:nvSpPr>
          <p:spPr>
            <a:xfrm>
              <a:off x="789" y="574"/>
              <a:ext cx="334" cy="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 UNIT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17"/>
            <p:cNvSpPr/>
            <p:nvPr/>
          </p:nvSpPr>
          <p:spPr>
            <a:xfrm>
              <a:off x="1181" y="574"/>
              <a:ext cx="340" cy="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/Experience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17"/>
            <p:cNvSpPr/>
            <p:nvPr/>
          </p:nvSpPr>
          <p:spPr>
            <a:xfrm>
              <a:off x="2769" y="601"/>
              <a:ext cx="559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CURRENT UNIT</a:t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031" name="Google Shape;1031;p17"/>
            <p:cNvSpPr/>
            <p:nvPr/>
          </p:nvSpPr>
          <p:spPr>
            <a:xfrm>
              <a:off x="4453" y="574"/>
              <a:ext cx="338" cy="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 UNIT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17"/>
            <p:cNvSpPr/>
            <p:nvPr/>
          </p:nvSpPr>
          <p:spPr>
            <a:xfrm>
              <a:off x="4838" y="574"/>
              <a:ext cx="340" cy="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/Experience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33" name="Google Shape;1033;p17"/>
            <p:cNvCxnSpPr/>
            <p:nvPr/>
          </p:nvCxnSpPr>
          <p:spPr>
            <a:xfrm>
              <a:off x="473" y="842"/>
              <a:ext cx="4832" cy="1"/>
            </a:xfrm>
            <a:prstGeom prst="straightConnector1">
              <a:avLst/>
            </a:prstGeom>
            <a:noFill/>
            <a:ln cap="flat" cmpd="sng" w="222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34" name="Google Shape;1034;p17"/>
            <p:cNvCxnSpPr/>
            <p:nvPr/>
          </p:nvCxnSpPr>
          <p:spPr>
            <a:xfrm>
              <a:off x="466" y="3104"/>
              <a:ext cx="4833" cy="1"/>
            </a:xfrm>
            <a:prstGeom prst="straightConnector1">
              <a:avLst/>
            </a:prstGeom>
            <a:noFill/>
            <a:ln cap="flat" cmpd="sng" w="222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35" name="Google Shape;1035;p17"/>
            <p:cNvCxnSpPr/>
            <p:nvPr/>
          </p:nvCxnSpPr>
          <p:spPr>
            <a:xfrm>
              <a:off x="1765" y="574"/>
              <a:ext cx="1" cy="268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36" name="Google Shape;1036;p17"/>
            <p:cNvCxnSpPr/>
            <p:nvPr/>
          </p:nvCxnSpPr>
          <p:spPr>
            <a:xfrm>
              <a:off x="4054" y="581"/>
              <a:ext cx="1" cy="268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037" name="Google Shape;1037;p17"/>
            <p:cNvSpPr/>
            <p:nvPr/>
          </p:nvSpPr>
          <p:spPr>
            <a:xfrm>
              <a:off x="473" y="382"/>
              <a:ext cx="1293" cy="199"/>
            </a:xfrm>
            <a:custGeom>
              <a:rect b="b" l="l" r="r" t="t"/>
              <a:pathLst>
                <a:path extrusionOk="0" fill="none" h="21599" w="21600">
                  <a:moveTo>
                    <a:pt x="0" y="21599"/>
                  </a:moveTo>
                  <a:cubicBezTo>
                    <a:pt x="0" y="9675"/>
                    <a:pt x="9660" y="7"/>
                    <a:pt x="21583" y="-1"/>
                  </a:cubicBezTo>
                </a:path>
                <a:path extrusionOk="0" h="21599" w="21600">
                  <a:moveTo>
                    <a:pt x="0" y="21599"/>
                  </a:moveTo>
                  <a:cubicBezTo>
                    <a:pt x="0" y="9675"/>
                    <a:pt x="9660" y="7"/>
                    <a:pt x="21583" y="-1"/>
                  </a:cubicBez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38" name="Google Shape;1038;p17"/>
            <p:cNvSpPr/>
            <p:nvPr/>
          </p:nvSpPr>
          <p:spPr>
            <a:xfrm>
              <a:off x="466" y="375"/>
              <a:ext cx="1300" cy="206"/>
            </a:xfrm>
            <a:custGeom>
              <a:rect b="b" l="l" r="r" t="t"/>
              <a:pathLst>
                <a:path extrusionOk="0" fill="none" h="21599" w="21600">
                  <a:moveTo>
                    <a:pt x="0" y="21599"/>
                  </a:moveTo>
                  <a:cubicBezTo>
                    <a:pt x="0" y="9675"/>
                    <a:pt x="9660" y="7"/>
                    <a:pt x="21583" y="-1"/>
                  </a:cubicBezTo>
                </a:path>
                <a:path extrusionOk="0" h="21599" w="21600">
                  <a:moveTo>
                    <a:pt x="0" y="21599"/>
                  </a:moveTo>
                  <a:cubicBezTo>
                    <a:pt x="0" y="9675"/>
                    <a:pt x="9660" y="7"/>
                    <a:pt x="21583" y="-1"/>
                  </a:cubicBez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 cap="flat" cmpd="sng" w="222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39" name="Google Shape;1039;p17"/>
            <p:cNvSpPr/>
            <p:nvPr/>
          </p:nvSpPr>
          <p:spPr>
            <a:xfrm>
              <a:off x="4054" y="375"/>
              <a:ext cx="1265" cy="210"/>
            </a:xfrm>
            <a:custGeom>
              <a:rect b="b" l="l" r="r" t="t"/>
              <a:pathLst>
                <a:path extrusionOk="0" fill="none" h="21600" w="21616">
                  <a:moveTo>
                    <a:pt x="-1" y="0"/>
                  </a:moveTo>
                  <a:cubicBezTo>
                    <a:pt x="5" y="0"/>
                    <a:pt x="11" y="-1"/>
                    <a:pt x="17" y="0"/>
                  </a:cubicBezTo>
                  <a:cubicBezTo>
                    <a:pt x="11906" y="0"/>
                    <a:pt x="21560" y="9607"/>
                    <a:pt x="21616" y="21496"/>
                  </a:cubicBezTo>
                </a:path>
                <a:path extrusionOk="0" h="21600" w="21616">
                  <a:moveTo>
                    <a:pt x="-1" y="0"/>
                  </a:moveTo>
                  <a:cubicBezTo>
                    <a:pt x="5" y="0"/>
                    <a:pt x="11" y="-1"/>
                    <a:pt x="17" y="0"/>
                  </a:cubicBezTo>
                  <a:cubicBezTo>
                    <a:pt x="11906" y="0"/>
                    <a:pt x="21560" y="9607"/>
                    <a:pt x="21616" y="21496"/>
                  </a:cubicBezTo>
                  <a:lnTo>
                    <a:pt x="17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cap="flat" cmpd="sng" w="222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040" name="Google Shape;1040;p17"/>
            <p:cNvCxnSpPr/>
            <p:nvPr/>
          </p:nvCxnSpPr>
          <p:spPr>
            <a:xfrm>
              <a:off x="1759" y="375"/>
              <a:ext cx="2282" cy="1"/>
            </a:xfrm>
            <a:prstGeom prst="straightConnector1">
              <a:avLst/>
            </a:prstGeom>
            <a:noFill/>
            <a:ln cap="flat" cmpd="sng" w="222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1041" name="Google Shape;1041;p17"/>
            <p:cNvGrpSpPr/>
            <p:nvPr/>
          </p:nvGrpSpPr>
          <p:grpSpPr>
            <a:xfrm>
              <a:off x="1759" y="395"/>
              <a:ext cx="1" cy="186"/>
              <a:chOff x="1759" y="395"/>
              <a:chExt cx="1" cy="186"/>
            </a:xfrm>
          </p:grpSpPr>
          <p:cxnSp>
            <p:nvCxnSpPr>
              <p:cNvPr id="1042" name="Google Shape;1042;p17"/>
              <p:cNvCxnSpPr/>
              <p:nvPr/>
            </p:nvCxnSpPr>
            <p:spPr>
              <a:xfrm>
                <a:off x="1759" y="395"/>
                <a:ext cx="1" cy="2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43" name="Google Shape;1043;p17"/>
              <p:cNvCxnSpPr/>
              <p:nvPr/>
            </p:nvCxnSpPr>
            <p:spPr>
              <a:xfrm>
                <a:off x="1759" y="457"/>
                <a:ext cx="1" cy="2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44" name="Google Shape;1044;p17"/>
              <p:cNvCxnSpPr/>
              <p:nvPr/>
            </p:nvCxnSpPr>
            <p:spPr>
              <a:xfrm>
                <a:off x="1759" y="519"/>
                <a:ext cx="1" cy="2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45" name="Google Shape;1045;p17"/>
              <p:cNvCxnSpPr/>
              <p:nvPr/>
            </p:nvCxnSpPr>
            <p:spPr>
              <a:xfrm>
                <a:off x="1759" y="574"/>
                <a:ext cx="1" cy="7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046" name="Google Shape;1046;p17"/>
            <p:cNvGrpSpPr/>
            <p:nvPr/>
          </p:nvGrpSpPr>
          <p:grpSpPr>
            <a:xfrm>
              <a:off x="4061" y="409"/>
              <a:ext cx="1" cy="186"/>
              <a:chOff x="4061" y="409"/>
              <a:chExt cx="1" cy="186"/>
            </a:xfrm>
          </p:grpSpPr>
          <p:cxnSp>
            <p:nvCxnSpPr>
              <p:cNvPr id="1047" name="Google Shape;1047;p17"/>
              <p:cNvCxnSpPr/>
              <p:nvPr/>
            </p:nvCxnSpPr>
            <p:spPr>
              <a:xfrm>
                <a:off x="4061" y="409"/>
                <a:ext cx="1" cy="2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48" name="Google Shape;1048;p17"/>
              <p:cNvCxnSpPr/>
              <p:nvPr/>
            </p:nvCxnSpPr>
            <p:spPr>
              <a:xfrm>
                <a:off x="4061" y="471"/>
                <a:ext cx="1" cy="2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49" name="Google Shape;1049;p17"/>
              <p:cNvCxnSpPr/>
              <p:nvPr/>
            </p:nvCxnSpPr>
            <p:spPr>
              <a:xfrm>
                <a:off x="4061" y="533"/>
                <a:ext cx="1" cy="2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50" name="Google Shape;1050;p17"/>
              <p:cNvCxnSpPr/>
              <p:nvPr/>
            </p:nvCxnSpPr>
            <p:spPr>
              <a:xfrm>
                <a:off x="4061" y="588"/>
                <a:ext cx="1" cy="7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cxnSp>
          <p:nvCxnSpPr>
            <p:cNvPr id="1051" name="Google Shape;1051;p17"/>
            <p:cNvCxnSpPr/>
            <p:nvPr/>
          </p:nvCxnSpPr>
          <p:spPr>
            <a:xfrm>
              <a:off x="466" y="581"/>
              <a:ext cx="1" cy="3382"/>
            </a:xfrm>
            <a:prstGeom prst="straightConnector1">
              <a:avLst/>
            </a:prstGeom>
            <a:noFill/>
            <a:ln cap="flat" cmpd="sng" w="222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52" name="Google Shape;1052;p17"/>
            <p:cNvCxnSpPr/>
            <p:nvPr/>
          </p:nvCxnSpPr>
          <p:spPr>
            <a:xfrm>
              <a:off x="473" y="3963"/>
              <a:ext cx="4826" cy="1"/>
            </a:xfrm>
            <a:prstGeom prst="straightConnector1">
              <a:avLst/>
            </a:prstGeom>
            <a:noFill/>
            <a:ln cap="flat" cmpd="sng" w="222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53" name="Google Shape;1053;p17"/>
            <p:cNvCxnSpPr/>
            <p:nvPr/>
          </p:nvCxnSpPr>
          <p:spPr>
            <a:xfrm>
              <a:off x="5305" y="581"/>
              <a:ext cx="1" cy="3382"/>
            </a:xfrm>
            <a:prstGeom prst="straightConnector1">
              <a:avLst/>
            </a:prstGeom>
            <a:noFill/>
            <a:ln cap="flat" cmpd="sng" w="222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054" name="Google Shape;1054;p17"/>
            <p:cNvSpPr/>
            <p:nvPr/>
          </p:nvSpPr>
          <p:spPr>
            <a:xfrm rot="-5400000">
              <a:off x="281" y="3452"/>
              <a:ext cx="534" cy="1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UNIT SELF-TEST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QUESTIONS </a:t>
              </a:r>
              <a:endParaRPr/>
            </a:p>
          </p:txBody>
        </p:sp>
        <p:sp>
          <p:nvSpPr>
            <p:cNvPr id="1055" name="Google Shape;1055;p17"/>
            <p:cNvSpPr/>
            <p:nvPr/>
          </p:nvSpPr>
          <p:spPr>
            <a:xfrm>
              <a:off x="622" y="3774"/>
              <a:ext cx="0" cy="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17"/>
            <p:cNvSpPr/>
            <p:nvPr/>
          </p:nvSpPr>
          <p:spPr>
            <a:xfrm>
              <a:off x="2783" y="1000"/>
              <a:ext cx="1251" cy="6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57" name="Google Shape;1057;p17"/>
            <p:cNvSpPr/>
            <p:nvPr/>
          </p:nvSpPr>
          <p:spPr>
            <a:xfrm>
              <a:off x="2776" y="994"/>
              <a:ext cx="1265" cy="625"/>
            </a:xfrm>
            <a:prstGeom prst="ellipse">
              <a:avLst/>
            </a:prstGeom>
            <a:noFill/>
            <a:ln cap="flat" cmpd="sng" w="222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058" name="Google Shape;1058;p17"/>
            <p:cNvCxnSpPr/>
            <p:nvPr/>
          </p:nvCxnSpPr>
          <p:spPr>
            <a:xfrm>
              <a:off x="3058" y="849"/>
              <a:ext cx="515" cy="151"/>
            </a:xfrm>
            <a:prstGeom prst="straightConnector1">
              <a:avLst/>
            </a:prstGeom>
            <a:noFill/>
            <a:ln cap="flat" cmpd="sng" w="222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059" name="Google Shape;1059;p17"/>
            <p:cNvSpPr/>
            <p:nvPr/>
          </p:nvSpPr>
          <p:spPr>
            <a:xfrm rot="960000">
              <a:off x="3277" y="883"/>
              <a:ext cx="338" cy="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is </a:t>
              </a: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about</a:t>
              </a:r>
              <a:r>
                <a:rPr b="1" lang="en-US" sz="8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...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grpSp>
          <p:nvGrpSpPr>
            <p:cNvPr id="1060" name="Google Shape;1060;p17"/>
            <p:cNvGrpSpPr/>
            <p:nvPr/>
          </p:nvGrpSpPr>
          <p:grpSpPr>
            <a:xfrm>
              <a:off x="2845" y="1440"/>
              <a:ext cx="1114" cy="1"/>
              <a:chOff x="2845" y="1440"/>
              <a:chExt cx="1114" cy="1"/>
            </a:xfrm>
          </p:grpSpPr>
          <p:cxnSp>
            <p:nvCxnSpPr>
              <p:cNvPr id="1061" name="Google Shape;1061;p17"/>
              <p:cNvCxnSpPr/>
              <p:nvPr/>
            </p:nvCxnSpPr>
            <p:spPr>
              <a:xfrm>
                <a:off x="2845" y="1440"/>
                <a:ext cx="20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62" name="Google Shape;1062;p17"/>
              <p:cNvCxnSpPr/>
              <p:nvPr/>
            </p:nvCxnSpPr>
            <p:spPr>
              <a:xfrm>
                <a:off x="2906" y="1440"/>
                <a:ext cx="21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63" name="Google Shape;1063;p17"/>
              <p:cNvCxnSpPr/>
              <p:nvPr/>
            </p:nvCxnSpPr>
            <p:spPr>
              <a:xfrm>
                <a:off x="2968" y="1440"/>
                <a:ext cx="21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64" name="Google Shape;1064;p17"/>
              <p:cNvCxnSpPr/>
              <p:nvPr/>
            </p:nvCxnSpPr>
            <p:spPr>
              <a:xfrm>
                <a:off x="3030" y="1440"/>
                <a:ext cx="21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65" name="Google Shape;1065;p17"/>
              <p:cNvCxnSpPr/>
              <p:nvPr/>
            </p:nvCxnSpPr>
            <p:spPr>
              <a:xfrm>
                <a:off x="3092" y="1440"/>
                <a:ext cx="21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66" name="Google Shape;1066;p17"/>
              <p:cNvCxnSpPr/>
              <p:nvPr/>
            </p:nvCxnSpPr>
            <p:spPr>
              <a:xfrm>
                <a:off x="3154" y="1440"/>
                <a:ext cx="21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67" name="Google Shape;1067;p17"/>
              <p:cNvCxnSpPr/>
              <p:nvPr/>
            </p:nvCxnSpPr>
            <p:spPr>
              <a:xfrm>
                <a:off x="3216" y="1440"/>
                <a:ext cx="20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68" name="Google Shape;1068;p17"/>
              <p:cNvCxnSpPr/>
              <p:nvPr/>
            </p:nvCxnSpPr>
            <p:spPr>
              <a:xfrm>
                <a:off x="3278" y="1440"/>
                <a:ext cx="20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69" name="Google Shape;1069;p17"/>
              <p:cNvCxnSpPr/>
              <p:nvPr/>
            </p:nvCxnSpPr>
            <p:spPr>
              <a:xfrm>
                <a:off x="3340" y="1440"/>
                <a:ext cx="20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70" name="Google Shape;1070;p17"/>
              <p:cNvCxnSpPr/>
              <p:nvPr/>
            </p:nvCxnSpPr>
            <p:spPr>
              <a:xfrm>
                <a:off x="3401" y="1440"/>
                <a:ext cx="21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71" name="Google Shape;1071;p17"/>
              <p:cNvCxnSpPr/>
              <p:nvPr/>
            </p:nvCxnSpPr>
            <p:spPr>
              <a:xfrm>
                <a:off x="3463" y="1440"/>
                <a:ext cx="21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72" name="Google Shape;1072;p17"/>
              <p:cNvCxnSpPr/>
              <p:nvPr/>
            </p:nvCxnSpPr>
            <p:spPr>
              <a:xfrm>
                <a:off x="3525" y="1440"/>
                <a:ext cx="21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73" name="Google Shape;1073;p17"/>
              <p:cNvCxnSpPr/>
              <p:nvPr/>
            </p:nvCxnSpPr>
            <p:spPr>
              <a:xfrm>
                <a:off x="3587" y="1440"/>
                <a:ext cx="21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74" name="Google Shape;1074;p17"/>
              <p:cNvCxnSpPr/>
              <p:nvPr/>
            </p:nvCxnSpPr>
            <p:spPr>
              <a:xfrm>
                <a:off x="3649" y="1440"/>
                <a:ext cx="20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75" name="Google Shape;1075;p17"/>
              <p:cNvCxnSpPr/>
              <p:nvPr/>
            </p:nvCxnSpPr>
            <p:spPr>
              <a:xfrm>
                <a:off x="3711" y="1440"/>
                <a:ext cx="20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76" name="Google Shape;1076;p17"/>
              <p:cNvCxnSpPr/>
              <p:nvPr/>
            </p:nvCxnSpPr>
            <p:spPr>
              <a:xfrm>
                <a:off x="3773" y="1440"/>
                <a:ext cx="20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77" name="Google Shape;1077;p17"/>
              <p:cNvCxnSpPr/>
              <p:nvPr/>
            </p:nvCxnSpPr>
            <p:spPr>
              <a:xfrm>
                <a:off x="3834" y="1440"/>
                <a:ext cx="21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78" name="Google Shape;1078;p17"/>
              <p:cNvCxnSpPr/>
              <p:nvPr/>
            </p:nvCxnSpPr>
            <p:spPr>
              <a:xfrm>
                <a:off x="3896" y="1440"/>
                <a:ext cx="21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79" name="Google Shape;1079;p17"/>
              <p:cNvCxnSpPr/>
              <p:nvPr/>
            </p:nvCxnSpPr>
            <p:spPr>
              <a:xfrm>
                <a:off x="3958" y="1440"/>
                <a:ext cx="1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cxnSp>
          <p:nvCxnSpPr>
            <p:cNvPr id="1080" name="Google Shape;1080;p17"/>
            <p:cNvCxnSpPr/>
            <p:nvPr/>
          </p:nvCxnSpPr>
          <p:spPr>
            <a:xfrm>
              <a:off x="1497" y="849"/>
              <a:ext cx="1" cy="2255"/>
            </a:xfrm>
            <a:prstGeom prst="straightConnector1">
              <a:avLst/>
            </a:prstGeom>
            <a:noFill/>
            <a:ln cap="flat" cmpd="sng" w="222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81" name="Google Shape;1081;p17"/>
            <p:cNvCxnSpPr/>
            <p:nvPr/>
          </p:nvCxnSpPr>
          <p:spPr>
            <a:xfrm>
              <a:off x="473" y="1337"/>
              <a:ext cx="1031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82" name="Google Shape;1082;p17"/>
            <p:cNvCxnSpPr/>
            <p:nvPr/>
          </p:nvCxnSpPr>
          <p:spPr>
            <a:xfrm>
              <a:off x="473" y="1172"/>
              <a:ext cx="1031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83" name="Google Shape;1083;p17"/>
            <p:cNvCxnSpPr/>
            <p:nvPr/>
          </p:nvCxnSpPr>
          <p:spPr>
            <a:xfrm>
              <a:off x="473" y="1495"/>
              <a:ext cx="1031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84" name="Google Shape;1084;p17"/>
            <p:cNvCxnSpPr/>
            <p:nvPr/>
          </p:nvCxnSpPr>
          <p:spPr>
            <a:xfrm>
              <a:off x="480" y="1647"/>
              <a:ext cx="1017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85" name="Google Shape;1085;p17"/>
            <p:cNvCxnSpPr/>
            <p:nvPr/>
          </p:nvCxnSpPr>
          <p:spPr>
            <a:xfrm flipH="1">
              <a:off x="480" y="1812"/>
              <a:ext cx="1024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86" name="Google Shape;1086;p17"/>
            <p:cNvCxnSpPr/>
            <p:nvPr/>
          </p:nvCxnSpPr>
          <p:spPr>
            <a:xfrm>
              <a:off x="480" y="2135"/>
              <a:ext cx="1011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87" name="Google Shape;1087;p17"/>
            <p:cNvCxnSpPr/>
            <p:nvPr/>
          </p:nvCxnSpPr>
          <p:spPr>
            <a:xfrm>
              <a:off x="480" y="1970"/>
              <a:ext cx="1017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88" name="Google Shape;1088;p17"/>
            <p:cNvCxnSpPr/>
            <p:nvPr/>
          </p:nvCxnSpPr>
          <p:spPr>
            <a:xfrm>
              <a:off x="480" y="2300"/>
              <a:ext cx="1011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89" name="Google Shape;1089;p17"/>
            <p:cNvCxnSpPr/>
            <p:nvPr/>
          </p:nvCxnSpPr>
          <p:spPr>
            <a:xfrm>
              <a:off x="466" y="2451"/>
              <a:ext cx="1025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90" name="Google Shape;1090;p17"/>
            <p:cNvCxnSpPr/>
            <p:nvPr/>
          </p:nvCxnSpPr>
          <p:spPr>
            <a:xfrm flipH="1">
              <a:off x="473" y="2616"/>
              <a:ext cx="1018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91" name="Google Shape;1091;p17"/>
            <p:cNvCxnSpPr/>
            <p:nvPr/>
          </p:nvCxnSpPr>
          <p:spPr>
            <a:xfrm>
              <a:off x="473" y="2767"/>
              <a:ext cx="1024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92" name="Google Shape;1092;p17"/>
            <p:cNvCxnSpPr/>
            <p:nvPr/>
          </p:nvCxnSpPr>
          <p:spPr>
            <a:xfrm>
              <a:off x="659" y="1021"/>
              <a:ext cx="1" cy="2936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93" name="Google Shape;1093;p17"/>
            <p:cNvCxnSpPr/>
            <p:nvPr/>
          </p:nvCxnSpPr>
          <p:spPr>
            <a:xfrm>
              <a:off x="473" y="3104"/>
              <a:ext cx="4846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94" name="Google Shape;1094;p17"/>
            <p:cNvCxnSpPr/>
            <p:nvPr/>
          </p:nvCxnSpPr>
          <p:spPr>
            <a:xfrm>
              <a:off x="480" y="1021"/>
              <a:ext cx="1024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095" name="Google Shape;1095;p17"/>
            <p:cNvSpPr/>
            <p:nvPr/>
          </p:nvSpPr>
          <p:spPr>
            <a:xfrm rot="5400000">
              <a:off x="4958" y="3457"/>
              <a:ext cx="538" cy="1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UNIT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RELATIONSHIPS </a:t>
              </a:r>
              <a:endParaRPr/>
            </a:p>
          </p:txBody>
        </p:sp>
        <p:sp>
          <p:nvSpPr>
            <p:cNvPr id="1096" name="Google Shape;1096;p17"/>
            <p:cNvSpPr/>
            <p:nvPr/>
          </p:nvSpPr>
          <p:spPr>
            <a:xfrm>
              <a:off x="4913" y="3358"/>
              <a:ext cx="0" cy="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17"/>
            <p:cNvSpPr/>
            <p:nvPr/>
          </p:nvSpPr>
          <p:spPr>
            <a:xfrm>
              <a:off x="700" y="883"/>
              <a:ext cx="519" cy="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UNIT SCHEDULE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98" name="Google Shape;1098;p17"/>
            <p:cNvCxnSpPr/>
            <p:nvPr/>
          </p:nvCxnSpPr>
          <p:spPr>
            <a:xfrm>
              <a:off x="473" y="2932"/>
              <a:ext cx="1018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99" name="Google Shape;1099;p17"/>
            <p:cNvCxnSpPr/>
            <p:nvPr/>
          </p:nvCxnSpPr>
          <p:spPr>
            <a:xfrm>
              <a:off x="4322" y="3118"/>
              <a:ext cx="1" cy="839"/>
            </a:xfrm>
            <a:prstGeom prst="straightConnector1">
              <a:avLst/>
            </a:prstGeom>
            <a:noFill/>
            <a:ln cap="flat" cmpd="sng" w="222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00" name="Google Shape;1100;p17"/>
            <p:cNvCxnSpPr/>
            <p:nvPr/>
          </p:nvCxnSpPr>
          <p:spPr>
            <a:xfrm>
              <a:off x="4336" y="3338"/>
              <a:ext cx="770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01" name="Google Shape;1101;p17"/>
            <p:cNvCxnSpPr/>
            <p:nvPr/>
          </p:nvCxnSpPr>
          <p:spPr>
            <a:xfrm>
              <a:off x="4329" y="3537"/>
              <a:ext cx="770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02" name="Google Shape;1102;p17"/>
            <p:cNvCxnSpPr/>
            <p:nvPr/>
          </p:nvCxnSpPr>
          <p:spPr>
            <a:xfrm>
              <a:off x="4329" y="3737"/>
              <a:ext cx="770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03" name="Google Shape;1103;p17"/>
            <p:cNvCxnSpPr/>
            <p:nvPr/>
          </p:nvCxnSpPr>
          <p:spPr>
            <a:xfrm>
              <a:off x="5106" y="3111"/>
              <a:ext cx="1" cy="846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04" name="Google Shape;1104;p17"/>
            <p:cNvCxnSpPr/>
            <p:nvPr/>
          </p:nvCxnSpPr>
          <p:spPr>
            <a:xfrm>
              <a:off x="473" y="581"/>
              <a:ext cx="4832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105" name="Google Shape;1105;p17"/>
            <p:cNvSpPr/>
            <p:nvPr/>
          </p:nvSpPr>
          <p:spPr>
            <a:xfrm>
              <a:off x="1772" y="581"/>
              <a:ext cx="2282" cy="26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06" name="Google Shape;1106;p17"/>
            <p:cNvSpPr/>
            <p:nvPr/>
          </p:nvSpPr>
          <p:spPr>
            <a:xfrm>
              <a:off x="1759" y="567"/>
              <a:ext cx="2309" cy="289"/>
            </a:xfrm>
            <a:prstGeom prst="rect">
              <a:avLst/>
            </a:prstGeom>
            <a:noFill/>
            <a:ln cap="flat" cmpd="sng" w="428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07" name="Google Shape;1107;p17"/>
            <p:cNvSpPr/>
            <p:nvPr/>
          </p:nvSpPr>
          <p:spPr>
            <a:xfrm>
              <a:off x="1704" y="883"/>
              <a:ext cx="309" cy="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UNIT MAP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17"/>
            <p:cNvSpPr/>
            <p:nvPr/>
          </p:nvSpPr>
          <p:spPr>
            <a:xfrm>
              <a:off x="2542" y="588"/>
              <a:ext cx="545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 UNIT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17"/>
            <p:cNvSpPr/>
            <p:nvPr/>
          </p:nvSpPr>
          <p:spPr>
            <a:xfrm>
              <a:off x="1793" y="595"/>
              <a:ext cx="96" cy="96"/>
            </a:xfrm>
            <a:prstGeom prst="ellipse">
              <a:avLst/>
            </a:prstGeom>
            <a:solidFill>
              <a:srgbClr val="FFFFFF"/>
            </a:solidFill>
            <a:ln cap="flat" cmpd="sng" w="11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10" name="Google Shape;1110;p17"/>
            <p:cNvSpPr/>
            <p:nvPr/>
          </p:nvSpPr>
          <p:spPr>
            <a:xfrm>
              <a:off x="494" y="595"/>
              <a:ext cx="96" cy="96"/>
            </a:xfrm>
            <a:prstGeom prst="ellipse">
              <a:avLst/>
            </a:prstGeom>
            <a:solidFill>
              <a:srgbClr val="FFFFFF"/>
            </a:solidFill>
            <a:ln cap="flat" cmpd="sng" w="11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11" name="Google Shape;1111;p17"/>
            <p:cNvSpPr/>
            <p:nvPr/>
          </p:nvSpPr>
          <p:spPr>
            <a:xfrm>
              <a:off x="4082" y="595"/>
              <a:ext cx="96" cy="96"/>
            </a:xfrm>
            <a:prstGeom prst="ellipse">
              <a:avLst/>
            </a:prstGeom>
            <a:solidFill>
              <a:srgbClr val="FFFFFF"/>
            </a:solidFill>
            <a:ln cap="flat" cmpd="sng" w="11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12" name="Google Shape;1112;p17"/>
            <p:cNvSpPr/>
            <p:nvPr/>
          </p:nvSpPr>
          <p:spPr>
            <a:xfrm>
              <a:off x="2439" y="265"/>
              <a:ext cx="96" cy="96"/>
            </a:xfrm>
            <a:prstGeom prst="ellipse">
              <a:avLst/>
            </a:prstGeom>
            <a:solidFill>
              <a:srgbClr val="FFFFFF"/>
            </a:solidFill>
            <a:ln cap="flat" cmpd="sng" w="11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13" name="Google Shape;1113;p17"/>
            <p:cNvSpPr/>
            <p:nvPr/>
          </p:nvSpPr>
          <p:spPr>
            <a:xfrm>
              <a:off x="1532" y="884"/>
              <a:ext cx="96" cy="96"/>
            </a:xfrm>
            <a:prstGeom prst="ellipse">
              <a:avLst/>
            </a:prstGeom>
            <a:solidFill>
              <a:srgbClr val="FFFFFF"/>
            </a:solidFill>
            <a:ln cap="flat" cmpd="sng" w="11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14" name="Google Shape;1114;p17"/>
            <p:cNvSpPr/>
            <p:nvPr/>
          </p:nvSpPr>
          <p:spPr>
            <a:xfrm>
              <a:off x="5182" y="3145"/>
              <a:ext cx="96" cy="97"/>
            </a:xfrm>
            <a:prstGeom prst="ellipse">
              <a:avLst/>
            </a:prstGeom>
            <a:solidFill>
              <a:srgbClr val="FFFFFF"/>
            </a:solidFill>
            <a:ln cap="flat" cmpd="sng" w="11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15" name="Google Shape;1115;p17"/>
            <p:cNvSpPr/>
            <p:nvPr/>
          </p:nvSpPr>
          <p:spPr>
            <a:xfrm>
              <a:off x="508" y="3819"/>
              <a:ext cx="96" cy="96"/>
            </a:xfrm>
            <a:prstGeom prst="ellipse">
              <a:avLst/>
            </a:prstGeom>
            <a:solidFill>
              <a:srgbClr val="FFFFFF"/>
            </a:solidFill>
            <a:ln cap="flat" cmpd="sng" w="11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16" name="Google Shape;1116;p17"/>
            <p:cNvSpPr/>
            <p:nvPr/>
          </p:nvSpPr>
          <p:spPr>
            <a:xfrm>
              <a:off x="508" y="877"/>
              <a:ext cx="96" cy="96"/>
            </a:xfrm>
            <a:prstGeom prst="ellipse">
              <a:avLst/>
            </a:prstGeom>
            <a:solidFill>
              <a:srgbClr val="FFFFFF"/>
            </a:solidFill>
            <a:ln cap="flat" cmpd="sng" w="11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17" name="Google Shape;1117;p17"/>
            <p:cNvSpPr/>
            <p:nvPr/>
          </p:nvSpPr>
          <p:spPr>
            <a:xfrm>
              <a:off x="1814" y="595"/>
              <a:ext cx="36" cy="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17"/>
            <p:cNvSpPr/>
            <p:nvPr/>
          </p:nvSpPr>
          <p:spPr>
            <a:xfrm>
              <a:off x="4109" y="588"/>
              <a:ext cx="36" cy="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17"/>
            <p:cNvSpPr/>
            <p:nvPr/>
          </p:nvSpPr>
          <p:spPr>
            <a:xfrm>
              <a:off x="521" y="595"/>
              <a:ext cx="36" cy="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17"/>
            <p:cNvSpPr/>
            <p:nvPr/>
          </p:nvSpPr>
          <p:spPr>
            <a:xfrm>
              <a:off x="2467" y="265"/>
              <a:ext cx="36" cy="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17"/>
            <p:cNvSpPr/>
            <p:nvPr/>
          </p:nvSpPr>
          <p:spPr>
            <a:xfrm>
              <a:off x="1566" y="883"/>
              <a:ext cx="36" cy="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17"/>
            <p:cNvSpPr/>
            <p:nvPr/>
          </p:nvSpPr>
          <p:spPr>
            <a:xfrm>
              <a:off x="5216" y="3145"/>
              <a:ext cx="36" cy="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17"/>
            <p:cNvSpPr/>
            <p:nvPr/>
          </p:nvSpPr>
          <p:spPr>
            <a:xfrm>
              <a:off x="535" y="3819"/>
              <a:ext cx="36" cy="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7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17"/>
            <p:cNvSpPr/>
            <p:nvPr/>
          </p:nvSpPr>
          <p:spPr>
            <a:xfrm>
              <a:off x="542" y="876"/>
              <a:ext cx="36" cy="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8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17"/>
            <p:cNvSpPr/>
            <p:nvPr/>
          </p:nvSpPr>
          <p:spPr>
            <a:xfrm>
              <a:off x="2013" y="404"/>
              <a:ext cx="1950" cy="1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The roots and consequences of civil unrest.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126" name="Google Shape;1126;p17"/>
            <p:cNvSpPr/>
            <p:nvPr/>
          </p:nvSpPr>
          <p:spPr>
            <a:xfrm>
              <a:off x="2240" y="670"/>
              <a:ext cx="1470" cy="1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The Causes of the Civil War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127" name="Google Shape;1127;p17"/>
            <p:cNvSpPr/>
            <p:nvPr/>
          </p:nvSpPr>
          <p:spPr>
            <a:xfrm>
              <a:off x="618" y="684"/>
              <a:ext cx="973" cy="1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Growth of the Nation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128" name="Google Shape;1128;p17"/>
            <p:cNvSpPr/>
            <p:nvPr/>
          </p:nvSpPr>
          <p:spPr>
            <a:xfrm>
              <a:off x="4439" y="650"/>
              <a:ext cx="617" cy="1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The Civil War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129" name="Google Shape;1129;p17"/>
            <p:cNvSpPr/>
            <p:nvPr/>
          </p:nvSpPr>
          <p:spPr>
            <a:xfrm>
              <a:off x="3071" y="1179"/>
              <a:ext cx="760" cy="1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Sectionalism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130" name="Google Shape;1130;p17"/>
            <p:cNvSpPr/>
            <p:nvPr/>
          </p:nvSpPr>
          <p:spPr>
            <a:xfrm>
              <a:off x="3181" y="1455"/>
              <a:ext cx="494" cy="1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pp. 201-236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131" name="Google Shape;1131;p17"/>
            <p:cNvSpPr/>
            <p:nvPr/>
          </p:nvSpPr>
          <p:spPr>
            <a:xfrm>
              <a:off x="480" y="1021"/>
              <a:ext cx="990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1/22      Cooperative groups -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132" name="Google Shape;1132;p17"/>
            <p:cNvSpPr/>
            <p:nvPr/>
          </p:nvSpPr>
          <p:spPr>
            <a:xfrm>
              <a:off x="514" y="1096"/>
              <a:ext cx="849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            over pp. 201-210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133" name="Google Shape;1133;p17"/>
            <p:cNvSpPr/>
            <p:nvPr/>
          </p:nvSpPr>
          <p:spPr>
            <a:xfrm>
              <a:off x="494" y="1346"/>
              <a:ext cx="452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1/28      Quiz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134" name="Google Shape;1134;p17"/>
            <p:cNvSpPr/>
            <p:nvPr/>
          </p:nvSpPr>
          <p:spPr>
            <a:xfrm>
              <a:off x="494" y="1488"/>
              <a:ext cx="990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1/29      Cooperative groups -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135" name="Google Shape;1135;p17"/>
            <p:cNvSpPr/>
            <p:nvPr/>
          </p:nvSpPr>
          <p:spPr>
            <a:xfrm>
              <a:off x="514" y="1564"/>
              <a:ext cx="861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            over pp. 210-225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136" name="Google Shape;1136;p17"/>
            <p:cNvSpPr/>
            <p:nvPr/>
          </p:nvSpPr>
          <p:spPr>
            <a:xfrm>
              <a:off x="629" y="1817"/>
              <a:ext cx="901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"Influential Personalities" 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137" name="Google Shape;1137;p17"/>
            <p:cNvSpPr/>
            <p:nvPr/>
          </p:nvSpPr>
          <p:spPr>
            <a:xfrm>
              <a:off x="734" y="1887"/>
              <a:ext cx="372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projectdue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138" name="Google Shape;1138;p17"/>
            <p:cNvSpPr/>
            <p:nvPr/>
          </p:nvSpPr>
          <p:spPr>
            <a:xfrm>
              <a:off x="473" y="1982"/>
              <a:ext cx="430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1/30     Quiz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139" name="Google Shape;1139;p17"/>
            <p:cNvSpPr/>
            <p:nvPr/>
          </p:nvSpPr>
          <p:spPr>
            <a:xfrm>
              <a:off x="514" y="2141"/>
              <a:ext cx="935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2/2     Cooperative groups -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140" name="Google Shape;1140;p17"/>
            <p:cNvSpPr/>
            <p:nvPr/>
          </p:nvSpPr>
          <p:spPr>
            <a:xfrm>
              <a:off x="514" y="2217"/>
              <a:ext cx="873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            over pp. 228-234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141" name="Google Shape;1141;p17"/>
            <p:cNvSpPr/>
            <p:nvPr/>
          </p:nvSpPr>
          <p:spPr>
            <a:xfrm>
              <a:off x="514" y="2643"/>
              <a:ext cx="788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2/6      Review for test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142" name="Google Shape;1142;p17"/>
            <p:cNvSpPr/>
            <p:nvPr/>
          </p:nvSpPr>
          <p:spPr>
            <a:xfrm>
              <a:off x="514" y="2801"/>
              <a:ext cx="788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2/7      Review for test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143" name="Google Shape;1143;p17"/>
            <p:cNvSpPr/>
            <p:nvPr/>
          </p:nvSpPr>
          <p:spPr>
            <a:xfrm>
              <a:off x="514" y="2973"/>
              <a:ext cx="418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2/6      Test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cxnSp>
          <p:nvCxnSpPr>
            <p:cNvPr id="1144" name="Google Shape;1144;p17"/>
            <p:cNvCxnSpPr/>
            <p:nvPr/>
          </p:nvCxnSpPr>
          <p:spPr>
            <a:xfrm flipH="1">
              <a:off x="2226" y="1330"/>
              <a:ext cx="550" cy="165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45" name="Google Shape;1145;p17"/>
            <p:cNvCxnSpPr/>
            <p:nvPr/>
          </p:nvCxnSpPr>
          <p:spPr>
            <a:xfrm flipH="1">
              <a:off x="2906" y="1592"/>
              <a:ext cx="227" cy="337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46" name="Google Shape;1146;p17"/>
            <p:cNvCxnSpPr/>
            <p:nvPr/>
          </p:nvCxnSpPr>
          <p:spPr>
            <a:xfrm>
              <a:off x="3697" y="1578"/>
              <a:ext cx="247" cy="289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47" name="Google Shape;1147;p17"/>
            <p:cNvCxnSpPr/>
            <p:nvPr/>
          </p:nvCxnSpPr>
          <p:spPr>
            <a:xfrm>
              <a:off x="4027" y="1337"/>
              <a:ext cx="399" cy="172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148" name="Google Shape;1148;p17"/>
            <p:cNvSpPr/>
            <p:nvPr/>
          </p:nvSpPr>
          <p:spPr>
            <a:xfrm>
              <a:off x="1669" y="1475"/>
              <a:ext cx="901" cy="522"/>
            </a:xfrm>
            <a:prstGeom prst="ellipse">
              <a:avLst/>
            </a:prstGeom>
            <a:solidFill>
              <a:srgbClr val="FFFFFF"/>
            </a:solidFill>
            <a:ln cap="flat" cmpd="sng" w="11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49" name="Google Shape;1149;p17"/>
            <p:cNvSpPr/>
            <p:nvPr/>
          </p:nvSpPr>
          <p:spPr>
            <a:xfrm>
              <a:off x="2487" y="1805"/>
              <a:ext cx="901" cy="522"/>
            </a:xfrm>
            <a:prstGeom prst="ellipse">
              <a:avLst/>
            </a:prstGeom>
            <a:solidFill>
              <a:srgbClr val="FFFFFF"/>
            </a:solidFill>
            <a:ln cap="flat" cmpd="sng" w="11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50" name="Google Shape;1150;p17"/>
            <p:cNvSpPr/>
            <p:nvPr/>
          </p:nvSpPr>
          <p:spPr>
            <a:xfrm>
              <a:off x="3498" y="1805"/>
              <a:ext cx="900" cy="522"/>
            </a:xfrm>
            <a:prstGeom prst="ellipse">
              <a:avLst/>
            </a:prstGeom>
            <a:solidFill>
              <a:srgbClr val="FFFFFF"/>
            </a:solidFill>
            <a:ln cap="flat" cmpd="sng" w="11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51" name="Google Shape;1151;p17"/>
            <p:cNvSpPr/>
            <p:nvPr/>
          </p:nvSpPr>
          <p:spPr>
            <a:xfrm>
              <a:off x="4288" y="1447"/>
              <a:ext cx="901" cy="523"/>
            </a:xfrm>
            <a:prstGeom prst="ellipse">
              <a:avLst/>
            </a:prstGeom>
            <a:solidFill>
              <a:srgbClr val="FFFFFF"/>
            </a:solidFill>
            <a:ln cap="flat" cmpd="sng" w="11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52" name="Google Shape;1152;p17"/>
            <p:cNvSpPr/>
            <p:nvPr/>
          </p:nvSpPr>
          <p:spPr>
            <a:xfrm>
              <a:off x="1814" y="1626"/>
              <a:ext cx="496" cy="1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Areas of 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153" name="Google Shape;1153;p17"/>
            <p:cNvSpPr/>
            <p:nvPr/>
          </p:nvSpPr>
          <p:spPr>
            <a:xfrm>
              <a:off x="1814" y="1736"/>
              <a:ext cx="433" cy="1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the U.S.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154" name="Google Shape;1154;p17"/>
            <p:cNvSpPr/>
            <p:nvPr/>
          </p:nvSpPr>
          <p:spPr>
            <a:xfrm>
              <a:off x="2673" y="1894"/>
              <a:ext cx="675" cy="1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Differences 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155" name="Google Shape;1155;p17"/>
            <p:cNvSpPr/>
            <p:nvPr/>
          </p:nvSpPr>
          <p:spPr>
            <a:xfrm>
              <a:off x="2673" y="2004"/>
              <a:ext cx="476" cy="1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between 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156" name="Google Shape;1156;p17"/>
            <p:cNvSpPr/>
            <p:nvPr/>
          </p:nvSpPr>
          <p:spPr>
            <a:xfrm>
              <a:off x="2673" y="2114"/>
              <a:ext cx="501" cy="1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the areas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157" name="Google Shape;1157;p17"/>
            <p:cNvSpPr/>
            <p:nvPr/>
          </p:nvSpPr>
          <p:spPr>
            <a:xfrm>
              <a:off x="3690" y="1922"/>
              <a:ext cx="513" cy="1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Events in 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158" name="Google Shape;1158;p17"/>
            <p:cNvSpPr/>
            <p:nvPr/>
          </p:nvSpPr>
          <p:spPr>
            <a:xfrm>
              <a:off x="3690" y="2032"/>
              <a:ext cx="433" cy="1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the U.S.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159" name="Google Shape;1159;p17"/>
            <p:cNvSpPr/>
            <p:nvPr/>
          </p:nvSpPr>
          <p:spPr>
            <a:xfrm>
              <a:off x="4439" y="1523"/>
              <a:ext cx="453" cy="1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Leaders 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160" name="Google Shape;1160;p17"/>
            <p:cNvSpPr/>
            <p:nvPr/>
          </p:nvSpPr>
          <p:spPr>
            <a:xfrm>
              <a:off x="4439" y="1633"/>
              <a:ext cx="589" cy="1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across the 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161" name="Google Shape;1161;p17"/>
            <p:cNvSpPr/>
            <p:nvPr/>
          </p:nvSpPr>
          <p:spPr>
            <a:xfrm>
              <a:off x="4439" y="1743"/>
              <a:ext cx="219" cy="1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U.S.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162" name="Google Shape;1162;p17"/>
            <p:cNvSpPr/>
            <p:nvPr/>
          </p:nvSpPr>
          <p:spPr>
            <a:xfrm>
              <a:off x="2219" y="1282"/>
              <a:ext cx="463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was based on 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163" name="Google Shape;1163;p17"/>
            <p:cNvSpPr/>
            <p:nvPr/>
          </p:nvSpPr>
          <p:spPr>
            <a:xfrm>
              <a:off x="2755" y="1695"/>
              <a:ext cx="725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emerged  because of 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164" name="Google Shape;1164;p17"/>
            <p:cNvSpPr/>
            <p:nvPr/>
          </p:nvSpPr>
          <p:spPr>
            <a:xfrm>
              <a:off x="3463" y="1688"/>
              <a:ext cx="726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became greater with 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165" name="Google Shape;1165;p17"/>
            <p:cNvSpPr/>
            <p:nvPr/>
          </p:nvSpPr>
          <p:spPr>
            <a:xfrm>
              <a:off x="4130" y="1296"/>
              <a:ext cx="642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was influenced by  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166" name="Google Shape;1166;p17"/>
            <p:cNvSpPr/>
            <p:nvPr/>
          </p:nvSpPr>
          <p:spPr>
            <a:xfrm>
              <a:off x="4405" y="3180"/>
              <a:ext cx="506" cy="1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descriptive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167" name="Google Shape;1167;p17"/>
            <p:cNvSpPr/>
            <p:nvPr/>
          </p:nvSpPr>
          <p:spPr>
            <a:xfrm>
              <a:off x="4398" y="3586"/>
              <a:ext cx="601" cy="1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cause/effect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168" name="Google Shape;1168;p17"/>
            <p:cNvSpPr/>
            <p:nvPr/>
          </p:nvSpPr>
          <p:spPr>
            <a:xfrm>
              <a:off x="734" y="3201"/>
              <a:ext cx="2620" cy="1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What was sectionalism as it existed in the U. S.  of 1860?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169" name="Google Shape;1169;p17"/>
            <p:cNvSpPr/>
            <p:nvPr/>
          </p:nvSpPr>
          <p:spPr>
            <a:xfrm>
              <a:off x="728" y="3448"/>
              <a:ext cx="3581" cy="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How did the differences in the sections of the U.S. in 1860 contribute to the start of the Civil War?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170" name="Google Shape;1170;p17"/>
            <p:cNvSpPr/>
            <p:nvPr/>
          </p:nvSpPr>
          <p:spPr>
            <a:xfrm>
              <a:off x="710" y="3551"/>
              <a:ext cx="0" cy="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grpSp>
          <p:nvGrpSpPr>
            <p:cNvPr id="1171" name="Google Shape;1171;p17"/>
            <p:cNvGrpSpPr/>
            <p:nvPr/>
          </p:nvGrpSpPr>
          <p:grpSpPr>
            <a:xfrm>
              <a:off x="1484" y="444"/>
              <a:ext cx="529" cy="55"/>
              <a:chOff x="1484" y="444"/>
              <a:chExt cx="529" cy="55"/>
            </a:xfrm>
          </p:grpSpPr>
          <p:sp>
            <p:nvSpPr>
              <p:cNvPr id="1172" name="Google Shape;1172;p17"/>
              <p:cNvSpPr/>
              <p:nvPr/>
            </p:nvSpPr>
            <p:spPr>
              <a:xfrm>
                <a:off x="1484" y="444"/>
                <a:ext cx="96" cy="55"/>
              </a:xfrm>
              <a:custGeom>
                <a:rect b="b" l="l" r="r" t="t"/>
                <a:pathLst>
                  <a:path extrusionOk="0" h="55" w="96">
                    <a:moveTo>
                      <a:pt x="0" y="27"/>
                    </a:moveTo>
                    <a:lnTo>
                      <a:pt x="96" y="0"/>
                    </a:lnTo>
                    <a:lnTo>
                      <a:pt x="96" y="27"/>
                    </a:lnTo>
                    <a:lnTo>
                      <a:pt x="96" y="55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cxnSp>
            <p:nvCxnSpPr>
              <p:cNvPr id="1173" name="Google Shape;1173;p17"/>
              <p:cNvCxnSpPr/>
              <p:nvPr/>
            </p:nvCxnSpPr>
            <p:spPr>
              <a:xfrm flipH="1">
                <a:off x="1580" y="471"/>
                <a:ext cx="433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174" name="Google Shape;1174;p17"/>
            <p:cNvGrpSpPr/>
            <p:nvPr/>
          </p:nvGrpSpPr>
          <p:grpSpPr>
            <a:xfrm>
              <a:off x="3944" y="457"/>
              <a:ext cx="591" cy="55"/>
              <a:chOff x="3807" y="444"/>
              <a:chExt cx="591" cy="55"/>
            </a:xfrm>
          </p:grpSpPr>
          <p:sp>
            <p:nvSpPr>
              <p:cNvPr id="1175" name="Google Shape;1175;p17"/>
              <p:cNvSpPr/>
              <p:nvPr/>
            </p:nvSpPr>
            <p:spPr>
              <a:xfrm>
                <a:off x="4302" y="444"/>
                <a:ext cx="96" cy="55"/>
              </a:xfrm>
              <a:custGeom>
                <a:rect b="b" l="l" r="r" t="t"/>
                <a:pathLst>
                  <a:path extrusionOk="0" h="55" w="96">
                    <a:moveTo>
                      <a:pt x="96" y="27"/>
                    </a:moveTo>
                    <a:lnTo>
                      <a:pt x="0" y="55"/>
                    </a:lnTo>
                    <a:lnTo>
                      <a:pt x="0" y="27"/>
                    </a:lnTo>
                    <a:lnTo>
                      <a:pt x="0" y="0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cxnSp>
            <p:nvCxnSpPr>
              <p:cNvPr id="1176" name="Google Shape;1176;p17"/>
              <p:cNvCxnSpPr/>
              <p:nvPr/>
            </p:nvCxnSpPr>
            <p:spPr>
              <a:xfrm>
                <a:off x="3807" y="471"/>
                <a:ext cx="495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1177" name="Google Shape;1177;p17"/>
            <p:cNvSpPr/>
            <p:nvPr/>
          </p:nvSpPr>
          <p:spPr>
            <a:xfrm>
              <a:off x="4323" y="3386"/>
              <a:ext cx="811" cy="1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compare/contrast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178" name="Google Shape;1178;p17"/>
            <p:cNvSpPr/>
            <p:nvPr/>
          </p:nvSpPr>
          <p:spPr>
            <a:xfrm>
              <a:off x="4322" y="271"/>
              <a:ext cx="159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1/22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179" name="Google Shape;1179;p17"/>
            <p:cNvSpPr/>
            <p:nvPr/>
          </p:nvSpPr>
          <p:spPr>
            <a:xfrm>
              <a:off x="741" y="3778"/>
              <a:ext cx="2564" cy="1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What examples of sectionalism exist in the world today?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1180" name="Google Shape;1180;p17"/>
          <p:cNvGrpSpPr/>
          <p:nvPr/>
        </p:nvGrpSpPr>
        <p:grpSpPr>
          <a:xfrm>
            <a:off x="428627" y="188915"/>
            <a:ext cx="8283575" cy="5913437"/>
            <a:chOff x="336" y="366"/>
            <a:chExt cx="5218" cy="3725"/>
          </a:xfrm>
        </p:grpSpPr>
        <p:sp>
          <p:nvSpPr>
            <p:cNvPr id="1181" name="Google Shape;1181;p17"/>
            <p:cNvSpPr/>
            <p:nvPr/>
          </p:nvSpPr>
          <p:spPr>
            <a:xfrm>
              <a:off x="2301" y="1669"/>
              <a:ext cx="3091" cy="2422"/>
            </a:xfrm>
            <a:prstGeom prst="roundRect">
              <a:avLst>
                <a:gd fmla="val 5389" name="adj"/>
              </a:avLst>
            </a:prstGeom>
            <a:solidFill>
              <a:schemeClr val="lt1"/>
            </a:solidFill>
            <a:ln cap="flat" cmpd="sng" w="158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82" name="Google Shape;1182;p17"/>
            <p:cNvSpPr/>
            <p:nvPr/>
          </p:nvSpPr>
          <p:spPr>
            <a:xfrm>
              <a:off x="336" y="366"/>
              <a:ext cx="5218" cy="775"/>
            </a:xfrm>
            <a:prstGeom prst="rect">
              <a:avLst/>
            </a:prstGeom>
            <a:noFill/>
            <a:ln cap="flat" cmpd="sng" w="1111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83" name="Google Shape;1183;p17"/>
            <p:cNvSpPr/>
            <p:nvPr/>
          </p:nvSpPr>
          <p:spPr>
            <a:xfrm>
              <a:off x="2547" y="1126"/>
              <a:ext cx="261" cy="226"/>
            </a:xfrm>
            <a:custGeom>
              <a:rect b="b" l="l" r="r" t="t"/>
              <a:pathLst>
                <a:path extrusionOk="0" h="226" w="261">
                  <a:moveTo>
                    <a:pt x="0" y="0"/>
                  </a:moveTo>
                  <a:lnTo>
                    <a:pt x="261" y="36"/>
                  </a:lnTo>
                  <a:lnTo>
                    <a:pt x="127" y="85"/>
                  </a:lnTo>
                  <a:lnTo>
                    <a:pt x="127" y="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184" name="Google Shape;1184;p17"/>
            <p:cNvCxnSpPr/>
            <p:nvPr/>
          </p:nvCxnSpPr>
          <p:spPr>
            <a:xfrm>
              <a:off x="2646" y="1183"/>
              <a:ext cx="732" cy="486"/>
            </a:xfrm>
            <a:prstGeom prst="straightConnector1">
              <a:avLst/>
            </a:prstGeom>
            <a:noFill/>
            <a:ln cap="flat" cmpd="sng" w="889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185" name="Google Shape;1185;p17"/>
            <p:cNvSpPr/>
            <p:nvPr/>
          </p:nvSpPr>
          <p:spPr>
            <a:xfrm>
              <a:off x="2374" y="3048"/>
              <a:ext cx="2867" cy="8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Information is listed to help students see how the current unit is related to other units 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an to course ideas.  </a:t>
              </a:r>
              <a:endParaRPr/>
            </a:p>
          </p:txBody>
        </p:sp>
        <p:sp>
          <p:nvSpPr>
            <p:cNvPr id="1186" name="Google Shape;1186;p17"/>
            <p:cNvSpPr/>
            <p:nvPr/>
          </p:nvSpPr>
          <p:spPr>
            <a:xfrm>
              <a:off x="2892" y="1943"/>
              <a:ext cx="1531" cy="2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1. CURRENT UNIT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17"/>
            <p:cNvSpPr/>
            <p:nvPr/>
          </p:nvSpPr>
          <p:spPr>
            <a:xfrm>
              <a:off x="2892" y="2161"/>
              <a:ext cx="1127" cy="2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2. LAST UNIT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17"/>
            <p:cNvSpPr/>
            <p:nvPr/>
          </p:nvSpPr>
          <p:spPr>
            <a:xfrm>
              <a:off x="2892" y="2379"/>
              <a:ext cx="1136" cy="2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3. NEXT UNIT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17"/>
            <p:cNvSpPr/>
            <p:nvPr/>
          </p:nvSpPr>
          <p:spPr>
            <a:xfrm>
              <a:off x="2892" y="2598"/>
              <a:ext cx="1728" cy="2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4. BIGGER PICTURE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0" name="Google Shape;1190;p17"/>
          <p:cNvSpPr/>
          <p:nvPr/>
        </p:nvSpPr>
        <p:spPr>
          <a:xfrm>
            <a:off x="7710488" y="5725247"/>
            <a:ext cx="1295112" cy="1001856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accent1"/>
          </a:solidFill>
          <a:ln cap="flat" cmpd="sng" w="15875">
            <a:solidFill>
              <a:srgbClr val="B76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21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4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p18"/>
          <p:cNvSpPr/>
          <p:nvPr/>
        </p:nvSpPr>
        <p:spPr>
          <a:xfrm>
            <a:off x="3260317" y="241746"/>
            <a:ext cx="5543661" cy="4529709"/>
          </a:xfrm>
          <a:prstGeom prst="rect">
            <a:avLst/>
          </a:prstGeom>
          <a:solidFill>
            <a:schemeClr val="lt1"/>
          </a:solidFill>
          <a:ln cap="flat" cmpd="sng" w="76200">
            <a:solidFill>
              <a:srgbClr val="7F6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6" name="Google Shape;1196;p18"/>
          <p:cNvSpPr txBox="1"/>
          <p:nvPr/>
        </p:nvSpPr>
        <p:spPr>
          <a:xfrm>
            <a:off x="3235232" y="423688"/>
            <a:ext cx="5274739" cy="89663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 fontScale="70000" lnSpcReduction="2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rPr b="0" i="0" lang="en-US" sz="540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THE “BIG IDEA” PARAPHRASE</a:t>
            </a:r>
            <a:endParaRPr b="0" i="0" sz="5400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7" name="Google Shape;1197;p18"/>
          <p:cNvSpPr txBox="1"/>
          <p:nvPr/>
        </p:nvSpPr>
        <p:spPr>
          <a:xfrm>
            <a:off x="3253226" y="1166700"/>
            <a:ext cx="5114599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-4572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lang="en-US" sz="3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Captures the major point of learning</a:t>
            </a:r>
            <a:endParaRPr/>
          </a:p>
          <a:p>
            <a:pPr indent="-4572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lang="en-US" sz="3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Translated for students</a:t>
            </a:r>
            <a:endParaRPr/>
          </a:p>
          <a:p>
            <a:pPr indent="-4572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lang="en-US" sz="3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Understandable</a:t>
            </a:r>
            <a:endParaRPr/>
          </a:p>
          <a:p>
            <a:pPr indent="-4572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lang="en-US" sz="3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Inclusive</a:t>
            </a:r>
            <a:endParaRPr/>
          </a:p>
        </p:txBody>
      </p:sp>
      <p:sp>
        <p:nvSpPr>
          <p:cNvPr id="1198" name="Google Shape;1198;p18"/>
          <p:cNvSpPr/>
          <p:nvPr/>
        </p:nvSpPr>
        <p:spPr>
          <a:xfrm>
            <a:off x="6427165" y="3136388"/>
            <a:ext cx="2025331" cy="1497701"/>
          </a:xfrm>
          <a:prstGeom prst="ellipse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199" name="Google Shape;1199;p18"/>
          <p:cNvCxnSpPr/>
          <p:nvPr/>
        </p:nvCxnSpPr>
        <p:spPr>
          <a:xfrm flipH="1" rot="10800000">
            <a:off x="6591272" y="4304321"/>
            <a:ext cx="1674142" cy="28004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200" name="Google Shape;1200;p18"/>
          <p:cNvCxnSpPr/>
          <p:nvPr/>
        </p:nvCxnSpPr>
        <p:spPr>
          <a:xfrm rot="10800000">
            <a:off x="6069618" y="2653786"/>
            <a:ext cx="1318814" cy="482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01" name="Google Shape;1201;p18"/>
          <p:cNvSpPr txBox="1"/>
          <p:nvPr/>
        </p:nvSpPr>
        <p:spPr>
          <a:xfrm rot="1392635">
            <a:off x="6390254" y="2517076"/>
            <a:ext cx="132878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about</a:t>
            </a:r>
            <a:endParaRPr/>
          </a:p>
        </p:txBody>
      </p:sp>
      <p:sp>
        <p:nvSpPr>
          <p:cNvPr id="1202" name="Google Shape;1202;p18"/>
          <p:cNvSpPr/>
          <p:nvPr/>
        </p:nvSpPr>
        <p:spPr>
          <a:xfrm>
            <a:off x="5284139" y="3669232"/>
            <a:ext cx="1725282" cy="227911"/>
          </a:xfrm>
          <a:prstGeom prst="rightArrow">
            <a:avLst>
              <a:gd fmla="val 50000" name="adj1"/>
              <a:gd fmla="val 191667" name="adj2"/>
            </a:avLst>
          </a:prstGeom>
          <a:solidFill>
            <a:srgbClr val="CC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03" name="Google Shape;1203;p18"/>
          <p:cNvSpPr/>
          <p:nvPr/>
        </p:nvSpPr>
        <p:spPr>
          <a:xfrm>
            <a:off x="4132703" y="3396893"/>
            <a:ext cx="1058910" cy="896634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accent1"/>
          </a:solidFill>
          <a:ln cap="flat" cmpd="sng" w="15875">
            <a:solidFill>
              <a:srgbClr val="B76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22</a:t>
            </a:r>
            <a:endParaRPr/>
          </a:p>
        </p:txBody>
      </p:sp>
      <p:grpSp>
        <p:nvGrpSpPr>
          <p:cNvPr id="1204" name="Google Shape;1204;p18"/>
          <p:cNvGrpSpPr/>
          <p:nvPr/>
        </p:nvGrpSpPr>
        <p:grpSpPr>
          <a:xfrm>
            <a:off x="93913" y="127589"/>
            <a:ext cx="8727218" cy="7323956"/>
            <a:chOff x="93913" y="127589"/>
            <a:chExt cx="8727218" cy="7323956"/>
          </a:xfrm>
        </p:grpSpPr>
        <p:sp>
          <p:nvSpPr>
            <p:cNvPr id="1205" name="Google Shape;1205;p18"/>
            <p:cNvSpPr/>
            <p:nvPr/>
          </p:nvSpPr>
          <p:spPr>
            <a:xfrm>
              <a:off x="2913588" y="6263955"/>
              <a:ext cx="4567562" cy="1107151"/>
            </a:xfrm>
            <a:prstGeom prst="ellipse">
              <a:avLst/>
            </a:prstGeom>
            <a:blipFill rotWithShape="1">
              <a:blip r:embed="rId3">
                <a:alphaModFix/>
              </a:blip>
              <a:tile algn="tl" flip="none" tx="0" sx="100000" ty="0" sy="100000"/>
            </a:blipFill>
            <a:ln cap="flat" cmpd="tri" w="190500">
              <a:solidFill>
                <a:srgbClr val="F775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descr="A flat screen television&#10;&#10;Description automatically generated" id="1206" name="Google Shape;1206;p1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3913" y="127589"/>
              <a:ext cx="2959389" cy="18966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close up of a device&#10;&#10;Description automatically generated" id="1207" name="Google Shape;1207;p1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72302" y="4435752"/>
              <a:ext cx="832247" cy="10012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08" name="Google Shape;1208;p18"/>
            <p:cNvSpPr txBox="1"/>
            <p:nvPr/>
          </p:nvSpPr>
          <p:spPr>
            <a:xfrm>
              <a:off x="307181" y="4587588"/>
              <a:ext cx="690300" cy="19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25">
                  <a:solidFill>
                    <a:srgbClr val="FFFFFF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Tools Used</a:t>
              </a:r>
              <a:endParaRPr sz="135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09" name="Google Shape;1209;p18"/>
            <p:cNvSpPr txBox="1"/>
            <p:nvPr/>
          </p:nvSpPr>
          <p:spPr>
            <a:xfrm>
              <a:off x="314327" y="4780470"/>
              <a:ext cx="600075" cy="19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25">
                  <a:solidFill>
                    <a:srgbClr val="FFFFFF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in our</a:t>
              </a:r>
              <a:endParaRPr sz="135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10" name="Google Shape;1210;p18"/>
            <p:cNvSpPr txBox="1"/>
            <p:nvPr/>
          </p:nvSpPr>
          <p:spPr>
            <a:xfrm>
              <a:off x="278608" y="4994782"/>
              <a:ext cx="600075" cy="19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25">
                  <a:solidFill>
                    <a:srgbClr val="FFFFFF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Learning</a:t>
              </a:r>
              <a:endParaRPr sz="135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11" name="Google Shape;1211;p18"/>
            <p:cNvSpPr/>
            <p:nvPr/>
          </p:nvSpPr>
          <p:spPr>
            <a:xfrm>
              <a:off x="556276" y="4418480"/>
              <a:ext cx="64350" cy="63675"/>
            </a:xfrm>
            <a:prstGeom prst="ellipse">
              <a:avLst/>
            </a:prstGeom>
            <a:solidFill>
              <a:srgbClr val="7F6000"/>
            </a:solidFill>
            <a:ln cap="flat" cmpd="sng" w="12700">
              <a:solidFill>
                <a:srgbClr val="7F6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B-bag &quot;NO FADE&quot; Mighty Bean Bag Chair - Interismo Online Shop Global" id="1212" name="Google Shape;1212;p1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908816" y="4687870"/>
              <a:ext cx="1912315" cy="19283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13" name="Google Shape;1213;p18"/>
            <p:cNvSpPr/>
            <p:nvPr/>
          </p:nvSpPr>
          <p:spPr>
            <a:xfrm>
              <a:off x="2913588" y="6263955"/>
              <a:ext cx="4567562" cy="1107151"/>
            </a:xfrm>
            <a:prstGeom prst="ellipse">
              <a:avLst/>
            </a:prstGeom>
            <a:blipFill rotWithShape="1">
              <a:blip r:embed="rId3">
                <a:alphaModFix/>
              </a:blip>
              <a:tile algn="tl" flip="none" tx="0" sx="100000" ty="0" sy="100000"/>
            </a:blipFill>
            <a:ln cap="flat" cmpd="tri" w="190500">
              <a:solidFill>
                <a:srgbClr val="F775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descr="&lt;b&gt; RADA &lt;/b&gt;&lt;br&gt;Standard Height Wood Table, Round Base - thirdwardfurniture" id="1214" name="Google Shape;1214;p1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834190" y="4451795"/>
              <a:ext cx="2886075" cy="2886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ngle Wood Easel, eraser and hand whiteboard transparent ..." id="1215" name="Google Shape;1215;p18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24131" y="3985595"/>
              <a:ext cx="3465950" cy="3465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vase with a flower on a plant&#10;&#10;Description automatically generated" id="1216" name="Google Shape;1216;p18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73540" y="5187664"/>
              <a:ext cx="736429" cy="11628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ntroducing the New Surface Laptop 3 — Now in 13.5” and 15 ..." id="1217" name="Google Shape;1217;p18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4640861" y="4638872"/>
              <a:ext cx="1334369" cy="9718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sitting, table, black, computer&#10;&#10;Description automatically generated" id="1218" name="Google Shape;1218;p18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4427787" y="4924418"/>
              <a:ext cx="275146" cy="5458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9" name="Google Shape;1219;p18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4832413" y="4833322"/>
              <a:ext cx="956520" cy="4562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group of lettuce&#10;&#10;Description automatically generated" id="1220" name="Google Shape;1220;p18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106654" y="5942894"/>
              <a:ext cx="567756" cy="55723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21" name="Google Shape;1221;p18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988019" y="3548061"/>
            <a:ext cx="3228378" cy="3242684"/>
          </a:xfrm>
          <a:prstGeom prst="rect">
            <a:avLst/>
          </a:prstGeom>
          <a:noFill/>
          <a:ln>
            <a:noFill/>
          </a:ln>
        </p:spPr>
      </p:pic>
      <p:sp>
        <p:nvSpPr>
          <p:cNvPr id="1222" name="Google Shape;1222;p18"/>
          <p:cNvSpPr/>
          <p:nvPr/>
        </p:nvSpPr>
        <p:spPr>
          <a:xfrm>
            <a:off x="1363727" y="4318323"/>
            <a:ext cx="1256032" cy="1877627"/>
          </a:xfrm>
          <a:custGeom>
            <a:rect b="b" l="l" r="r" t="t"/>
            <a:pathLst>
              <a:path extrusionOk="0" h="2503503" w="1953087">
                <a:moveTo>
                  <a:pt x="0" y="0"/>
                </a:moveTo>
                <a:lnTo>
                  <a:pt x="1757779" y="35510"/>
                </a:lnTo>
                <a:lnTo>
                  <a:pt x="1953087" y="2370338"/>
                </a:lnTo>
                <a:lnTo>
                  <a:pt x="133165" y="250350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is not a place to introduce new vocabulary</a:t>
            </a: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3" name="Google Shape;1223;p18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36573" y="2190278"/>
            <a:ext cx="2777015" cy="1719532"/>
          </a:xfrm>
          <a:prstGeom prst="rect">
            <a:avLst/>
          </a:prstGeom>
          <a:noFill/>
          <a:ln>
            <a:noFill/>
          </a:ln>
        </p:spPr>
      </p:pic>
      <p:sp>
        <p:nvSpPr>
          <p:cNvPr id="1224" name="Google Shape;1224;p18"/>
          <p:cNvSpPr txBox="1"/>
          <p:nvPr/>
        </p:nvSpPr>
        <p:spPr>
          <a:xfrm>
            <a:off x="320475" y="272126"/>
            <a:ext cx="2458014" cy="1223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Today’s Schedule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-"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Welcome/Overview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-"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SMARTER planning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-"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Drafting the Device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-"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How to use with students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-"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Cue-Do-Review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0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" name="Google Shape;1231;p19"/>
          <p:cNvSpPr txBox="1"/>
          <p:nvPr>
            <p:ph idx="11" type="ftr"/>
          </p:nvPr>
        </p:nvSpPr>
        <p:spPr>
          <a:xfrm>
            <a:off x="4632327" y="6532563"/>
            <a:ext cx="4340225" cy="385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University of Kansas Center for Research on Learning  2002</a:t>
            </a:r>
            <a:endParaRPr/>
          </a:p>
        </p:txBody>
      </p:sp>
      <p:sp>
        <p:nvSpPr>
          <p:cNvPr id="1232" name="Google Shape;1232;p19"/>
          <p:cNvSpPr/>
          <p:nvPr/>
        </p:nvSpPr>
        <p:spPr>
          <a:xfrm>
            <a:off x="3260317" y="241746"/>
            <a:ext cx="5543661" cy="4529709"/>
          </a:xfrm>
          <a:prstGeom prst="rect">
            <a:avLst/>
          </a:prstGeom>
          <a:solidFill>
            <a:schemeClr val="lt1"/>
          </a:solidFill>
          <a:ln cap="flat" cmpd="sng" w="76200">
            <a:solidFill>
              <a:srgbClr val="7F6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3" name="Google Shape;1233;p19"/>
          <p:cNvSpPr/>
          <p:nvPr/>
        </p:nvSpPr>
        <p:spPr>
          <a:xfrm>
            <a:off x="3699922" y="1228943"/>
            <a:ext cx="466445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Breakout and 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34" name="Google Shape;123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24340" y="1826419"/>
            <a:ext cx="5026025" cy="489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235" name="Google Shape;1235;p19"/>
          <p:cNvSpPr txBox="1"/>
          <p:nvPr>
            <p:ph type="title"/>
          </p:nvPr>
        </p:nvSpPr>
        <p:spPr>
          <a:xfrm>
            <a:off x="4002771" y="65311"/>
            <a:ext cx="4011237" cy="14507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PAIR-SHARE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2"/>
          <p:cNvSpPr/>
          <p:nvPr/>
        </p:nvSpPr>
        <p:spPr>
          <a:xfrm>
            <a:off x="3260317" y="241746"/>
            <a:ext cx="5543661" cy="4529709"/>
          </a:xfrm>
          <a:prstGeom prst="rect">
            <a:avLst/>
          </a:prstGeom>
          <a:solidFill>
            <a:schemeClr val="lt1"/>
          </a:solidFill>
          <a:ln cap="flat" cmpd="sng" w="76200">
            <a:solidFill>
              <a:srgbClr val="7F6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the successes and barriers your students have reaching mastery in your classes?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" name="Google Shape;570;p2"/>
          <p:cNvSpPr txBox="1"/>
          <p:nvPr/>
        </p:nvSpPr>
        <p:spPr>
          <a:xfrm>
            <a:off x="320475" y="272129"/>
            <a:ext cx="2458014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257175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Times New Roman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1" name="Google Shape;571;p2"/>
          <p:cNvSpPr/>
          <p:nvPr/>
        </p:nvSpPr>
        <p:spPr>
          <a:xfrm rot="10800000">
            <a:off x="1891511" y="597657"/>
            <a:ext cx="330489" cy="3428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77509"/>
          </a:solidFill>
          <a:ln cap="flat" cmpd="sng" w="15875">
            <a:solidFill>
              <a:srgbClr val="F7750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72" name="Google Shape;57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65269" y="4497617"/>
            <a:ext cx="1158899" cy="16944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3" name="Google Shape;573;p2"/>
          <p:cNvGrpSpPr/>
          <p:nvPr/>
        </p:nvGrpSpPr>
        <p:grpSpPr>
          <a:xfrm>
            <a:off x="93913" y="127589"/>
            <a:ext cx="8727218" cy="7323956"/>
            <a:chOff x="93913" y="127589"/>
            <a:chExt cx="8727218" cy="7323956"/>
          </a:xfrm>
        </p:grpSpPr>
        <p:sp>
          <p:nvSpPr>
            <p:cNvPr id="574" name="Google Shape;574;p2"/>
            <p:cNvSpPr/>
            <p:nvPr/>
          </p:nvSpPr>
          <p:spPr>
            <a:xfrm>
              <a:off x="2913588" y="6263955"/>
              <a:ext cx="4567562" cy="1107151"/>
            </a:xfrm>
            <a:prstGeom prst="ellipse">
              <a:avLst/>
            </a:prstGeom>
            <a:blipFill rotWithShape="1">
              <a:blip r:embed="rId4">
                <a:alphaModFix/>
              </a:blip>
              <a:tile algn="tl" flip="none" tx="0" sx="100000" ty="0" sy="100000"/>
            </a:blipFill>
            <a:ln cap="flat" cmpd="tri" w="190500">
              <a:solidFill>
                <a:srgbClr val="F775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descr="A flat screen television&#10;&#10;Description automatically generated" id="575" name="Google Shape;575;p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3913" y="127589"/>
              <a:ext cx="2959389" cy="18966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close up of a device&#10;&#10;Description automatically generated" id="576" name="Google Shape;576;p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72302" y="4435752"/>
              <a:ext cx="832247" cy="10012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7" name="Google Shape;577;p2"/>
            <p:cNvSpPr txBox="1"/>
            <p:nvPr/>
          </p:nvSpPr>
          <p:spPr>
            <a:xfrm>
              <a:off x="307181" y="4587588"/>
              <a:ext cx="690300" cy="19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25" u="none" cap="none" strike="noStrike">
                  <a:solidFill>
                    <a:srgbClr val="FFFFFF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Tools Used</a:t>
              </a:r>
              <a:endParaRPr b="0" i="0" sz="13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78" name="Google Shape;578;p2"/>
            <p:cNvSpPr txBox="1"/>
            <p:nvPr/>
          </p:nvSpPr>
          <p:spPr>
            <a:xfrm>
              <a:off x="314327" y="4780470"/>
              <a:ext cx="600075" cy="19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25" u="none" cap="none" strike="noStrike">
                  <a:solidFill>
                    <a:srgbClr val="FFFFFF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in our</a:t>
              </a:r>
              <a:endParaRPr b="0" i="0" sz="13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79" name="Google Shape;579;p2"/>
            <p:cNvSpPr txBox="1"/>
            <p:nvPr/>
          </p:nvSpPr>
          <p:spPr>
            <a:xfrm>
              <a:off x="278608" y="4994782"/>
              <a:ext cx="600075" cy="19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25" u="none" cap="none" strike="noStrike">
                  <a:solidFill>
                    <a:srgbClr val="FFFFFF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Learning</a:t>
              </a:r>
              <a:endParaRPr b="0" i="0" sz="13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80" name="Google Shape;580;p2"/>
            <p:cNvSpPr/>
            <p:nvPr/>
          </p:nvSpPr>
          <p:spPr>
            <a:xfrm>
              <a:off x="556276" y="4418480"/>
              <a:ext cx="64350" cy="63675"/>
            </a:xfrm>
            <a:prstGeom prst="ellipse">
              <a:avLst/>
            </a:prstGeom>
            <a:solidFill>
              <a:srgbClr val="7F6000"/>
            </a:solidFill>
            <a:ln cap="flat" cmpd="sng" w="12700">
              <a:solidFill>
                <a:srgbClr val="7F6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B-bag &quot;NO FADE&quot; Mighty Bean Bag Chair - Interismo Online Shop Global" id="581" name="Google Shape;581;p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908816" y="4687870"/>
              <a:ext cx="1912315" cy="19283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2" name="Google Shape;582;p2"/>
            <p:cNvSpPr/>
            <p:nvPr/>
          </p:nvSpPr>
          <p:spPr>
            <a:xfrm>
              <a:off x="2913588" y="6263955"/>
              <a:ext cx="4567562" cy="1107151"/>
            </a:xfrm>
            <a:prstGeom prst="ellipse">
              <a:avLst/>
            </a:prstGeom>
            <a:blipFill rotWithShape="1">
              <a:blip r:embed="rId4">
                <a:alphaModFix/>
              </a:blip>
              <a:tile algn="tl" flip="none" tx="0" sx="100000" ty="0" sy="100000"/>
            </a:blipFill>
            <a:ln cap="flat" cmpd="tri" w="190500">
              <a:solidFill>
                <a:srgbClr val="F775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descr="&lt;b&gt; RADA &lt;/b&gt;&lt;br&gt;Standard Height Wood Table, Round Base - thirdwardfurniture" id="583" name="Google Shape;583;p2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834190" y="4451795"/>
              <a:ext cx="2886075" cy="2886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ngle Wood Easel, eraser and hand whiteboard transparent ..." id="584" name="Google Shape;584;p2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24131" y="3985595"/>
              <a:ext cx="3465950" cy="3465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vase with a flower on a plant&#10;&#10;Description automatically generated" id="585" name="Google Shape;585;p2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273540" y="5187664"/>
              <a:ext cx="736429" cy="11628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ntroducing the New Surface Laptop 3 — Now in 13.5” and 15 ..." id="586" name="Google Shape;586;p2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4640861" y="4638872"/>
              <a:ext cx="1334369" cy="9718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sitting, table, black, computer&#10;&#10;Description automatically generated" id="587" name="Google Shape;587;p2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4427787" y="4924418"/>
              <a:ext cx="275146" cy="5458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8" name="Google Shape;588;p2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4832413" y="4833322"/>
              <a:ext cx="956520" cy="4562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group of lettuce&#10;&#10;Description automatically generated" id="589" name="Google Shape;589;p2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106654" y="5942894"/>
              <a:ext cx="567756" cy="55723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90" name="Google Shape;590;p2"/>
          <p:cNvSpPr txBox="1"/>
          <p:nvPr/>
        </p:nvSpPr>
        <p:spPr>
          <a:xfrm>
            <a:off x="1395791" y="4504747"/>
            <a:ext cx="1139317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Please share your response in the Nearpod</a:t>
            </a:r>
            <a:endParaRPr/>
          </a:p>
        </p:txBody>
      </p:sp>
      <p:pic>
        <p:nvPicPr>
          <p:cNvPr id="591" name="Google Shape;591;p2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6166782" y="3463347"/>
            <a:ext cx="3284319" cy="3284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2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36573" y="2190278"/>
            <a:ext cx="2777015" cy="1719532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p2"/>
          <p:cNvSpPr txBox="1"/>
          <p:nvPr/>
        </p:nvSpPr>
        <p:spPr>
          <a:xfrm>
            <a:off x="320475" y="272126"/>
            <a:ext cx="2458014" cy="1223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Today’s Schedule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-"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Welcome/Overview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-"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SMARTER planning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-"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Drafting the Device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-"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How to use with students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-"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Cue-Do-Review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0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p20"/>
          <p:cNvSpPr/>
          <p:nvPr/>
        </p:nvSpPr>
        <p:spPr>
          <a:xfrm>
            <a:off x="198306" y="132202"/>
            <a:ext cx="8769425" cy="5905472"/>
          </a:xfrm>
          <a:prstGeom prst="rect">
            <a:avLst/>
          </a:prstGeom>
          <a:solidFill>
            <a:schemeClr val="lt1"/>
          </a:solidFill>
          <a:ln cap="flat" cmpd="sng" w="76200">
            <a:solidFill>
              <a:srgbClr val="7F6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2" name="Google Shape;124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8605" y="1108968"/>
            <a:ext cx="7777375" cy="4815762"/>
          </a:xfrm>
          <a:prstGeom prst="rect">
            <a:avLst/>
          </a:prstGeom>
          <a:noFill/>
          <a:ln>
            <a:noFill/>
          </a:ln>
        </p:spPr>
      </p:pic>
      <p:sp>
        <p:nvSpPr>
          <p:cNvPr id="1243" name="Google Shape;1243;p20"/>
          <p:cNvSpPr txBox="1"/>
          <p:nvPr/>
        </p:nvSpPr>
        <p:spPr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ckwell"/>
              <a:buNone/>
            </a:pPr>
            <a:r>
              <a:rPr b="0" i="0" lang="en-US" sz="3200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  <a:t>SMARTER PLANNING AND INSTRUCTIONAL CYCLE</a:t>
            </a:r>
            <a:endParaRPr/>
          </a:p>
        </p:txBody>
      </p:sp>
      <p:pic>
        <p:nvPicPr>
          <p:cNvPr id="1244" name="Google Shape;1244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4870" y="5264468"/>
            <a:ext cx="1257300" cy="600075"/>
          </a:xfrm>
          <a:prstGeom prst="rect">
            <a:avLst/>
          </a:prstGeom>
          <a:noFill/>
          <a:ln>
            <a:noFill/>
          </a:ln>
        </p:spPr>
      </p:pic>
      <p:sp>
        <p:nvSpPr>
          <p:cNvPr id="1245" name="Google Shape;1245;p20"/>
          <p:cNvSpPr/>
          <p:nvPr/>
        </p:nvSpPr>
        <p:spPr>
          <a:xfrm>
            <a:off x="5877664" y="2109509"/>
            <a:ext cx="2098440" cy="975429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B76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125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p21"/>
          <p:cNvSpPr txBox="1"/>
          <p:nvPr>
            <p:ph idx="11" type="ftr"/>
          </p:nvPr>
        </p:nvSpPr>
        <p:spPr>
          <a:xfrm>
            <a:off x="679452" y="6381750"/>
            <a:ext cx="5326063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University of Kansas Center for Research on Learning  2002</a:t>
            </a:r>
            <a:endParaRPr/>
          </a:p>
        </p:txBody>
      </p:sp>
      <p:grpSp>
        <p:nvGrpSpPr>
          <p:cNvPr id="1253" name="Google Shape;1253;p21"/>
          <p:cNvGrpSpPr/>
          <p:nvPr/>
        </p:nvGrpSpPr>
        <p:grpSpPr>
          <a:xfrm>
            <a:off x="704850" y="50802"/>
            <a:ext cx="7735888" cy="6050757"/>
            <a:chOff x="446" y="196"/>
            <a:chExt cx="4873" cy="3811"/>
          </a:xfrm>
        </p:grpSpPr>
        <p:sp>
          <p:nvSpPr>
            <p:cNvPr id="1254" name="Google Shape;1254;p21"/>
            <p:cNvSpPr/>
            <p:nvPr/>
          </p:nvSpPr>
          <p:spPr>
            <a:xfrm>
              <a:off x="4309" y="197"/>
              <a:ext cx="558" cy="1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Elida Cordora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255" name="Google Shape;1255;p21"/>
            <p:cNvSpPr/>
            <p:nvPr/>
          </p:nvSpPr>
          <p:spPr>
            <a:xfrm>
              <a:off x="3951" y="203"/>
              <a:ext cx="185" cy="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NAME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21"/>
            <p:cNvSpPr/>
            <p:nvPr/>
          </p:nvSpPr>
          <p:spPr>
            <a:xfrm>
              <a:off x="3951" y="285"/>
              <a:ext cx="171" cy="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DATE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57" name="Google Shape;1257;p21"/>
            <p:cNvCxnSpPr/>
            <p:nvPr/>
          </p:nvCxnSpPr>
          <p:spPr>
            <a:xfrm>
              <a:off x="4164" y="279"/>
              <a:ext cx="1121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58" name="Google Shape;1258;p21"/>
            <p:cNvCxnSpPr/>
            <p:nvPr/>
          </p:nvCxnSpPr>
          <p:spPr>
            <a:xfrm>
              <a:off x="4178" y="347"/>
              <a:ext cx="1114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259" name="Google Shape;1259;p21"/>
            <p:cNvSpPr/>
            <p:nvPr/>
          </p:nvSpPr>
          <p:spPr>
            <a:xfrm>
              <a:off x="446" y="196"/>
              <a:ext cx="1182" cy="1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The Unit Organizer 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21"/>
            <p:cNvSpPr/>
            <p:nvPr/>
          </p:nvSpPr>
          <p:spPr>
            <a:xfrm>
              <a:off x="2570" y="265"/>
              <a:ext cx="552" cy="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BIGGER PICTURE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21"/>
            <p:cNvSpPr/>
            <p:nvPr/>
          </p:nvSpPr>
          <p:spPr>
            <a:xfrm>
              <a:off x="789" y="574"/>
              <a:ext cx="334" cy="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 UNIT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21"/>
            <p:cNvSpPr/>
            <p:nvPr/>
          </p:nvSpPr>
          <p:spPr>
            <a:xfrm>
              <a:off x="1181" y="574"/>
              <a:ext cx="340" cy="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/Experience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21"/>
            <p:cNvSpPr/>
            <p:nvPr/>
          </p:nvSpPr>
          <p:spPr>
            <a:xfrm>
              <a:off x="2769" y="601"/>
              <a:ext cx="559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CURRENT UNIT</a:t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264" name="Google Shape;1264;p21"/>
            <p:cNvSpPr/>
            <p:nvPr/>
          </p:nvSpPr>
          <p:spPr>
            <a:xfrm>
              <a:off x="4453" y="574"/>
              <a:ext cx="338" cy="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 UNIT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21"/>
            <p:cNvSpPr/>
            <p:nvPr/>
          </p:nvSpPr>
          <p:spPr>
            <a:xfrm>
              <a:off x="4838" y="574"/>
              <a:ext cx="340" cy="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/Experience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66" name="Google Shape;1266;p21"/>
            <p:cNvCxnSpPr/>
            <p:nvPr/>
          </p:nvCxnSpPr>
          <p:spPr>
            <a:xfrm>
              <a:off x="473" y="842"/>
              <a:ext cx="4832" cy="1"/>
            </a:xfrm>
            <a:prstGeom prst="straightConnector1">
              <a:avLst/>
            </a:prstGeom>
            <a:noFill/>
            <a:ln cap="flat" cmpd="sng" w="222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67" name="Google Shape;1267;p21"/>
            <p:cNvCxnSpPr/>
            <p:nvPr/>
          </p:nvCxnSpPr>
          <p:spPr>
            <a:xfrm>
              <a:off x="466" y="3104"/>
              <a:ext cx="4833" cy="1"/>
            </a:xfrm>
            <a:prstGeom prst="straightConnector1">
              <a:avLst/>
            </a:prstGeom>
            <a:noFill/>
            <a:ln cap="flat" cmpd="sng" w="222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68" name="Google Shape;1268;p21"/>
            <p:cNvCxnSpPr/>
            <p:nvPr/>
          </p:nvCxnSpPr>
          <p:spPr>
            <a:xfrm>
              <a:off x="1765" y="574"/>
              <a:ext cx="1" cy="268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69" name="Google Shape;1269;p21"/>
            <p:cNvCxnSpPr/>
            <p:nvPr/>
          </p:nvCxnSpPr>
          <p:spPr>
            <a:xfrm>
              <a:off x="4054" y="581"/>
              <a:ext cx="1" cy="268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270" name="Google Shape;1270;p21"/>
            <p:cNvSpPr/>
            <p:nvPr/>
          </p:nvSpPr>
          <p:spPr>
            <a:xfrm>
              <a:off x="473" y="382"/>
              <a:ext cx="1293" cy="199"/>
            </a:xfrm>
            <a:custGeom>
              <a:rect b="b" l="l" r="r" t="t"/>
              <a:pathLst>
                <a:path extrusionOk="0" fill="none" h="21599" w="21600">
                  <a:moveTo>
                    <a:pt x="0" y="21599"/>
                  </a:moveTo>
                  <a:cubicBezTo>
                    <a:pt x="0" y="9675"/>
                    <a:pt x="9660" y="7"/>
                    <a:pt x="21583" y="-1"/>
                  </a:cubicBezTo>
                </a:path>
                <a:path extrusionOk="0" h="21599" w="21600">
                  <a:moveTo>
                    <a:pt x="0" y="21599"/>
                  </a:moveTo>
                  <a:cubicBezTo>
                    <a:pt x="0" y="9675"/>
                    <a:pt x="9660" y="7"/>
                    <a:pt x="21583" y="-1"/>
                  </a:cubicBez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71" name="Google Shape;1271;p21"/>
            <p:cNvSpPr/>
            <p:nvPr/>
          </p:nvSpPr>
          <p:spPr>
            <a:xfrm>
              <a:off x="466" y="375"/>
              <a:ext cx="1300" cy="206"/>
            </a:xfrm>
            <a:custGeom>
              <a:rect b="b" l="l" r="r" t="t"/>
              <a:pathLst>
                <a:path extrusionOk="0" fill="none" h="21599" w="21600">
                  <a:moveTo>
                    <a:pt x="0" y="21599"/>
                  </a:moveTo>
                  <a:cubicBezTo>
                    <a:pt x="0" y="9675"/>
                    <a:pt x="9660" y="7"/>
                    <a:pt x="21583" y="-1"/>
                  </a:cubicBezTo>
                </a:path>
                <a:path extrusionOk="0" h="21599" w="21600">
                  <a:moveTo>
                    <a:pt x="0" y="21599"/>
                  </a:moveTo>
                  <a:cubicBezTo>
                    <a:pt x="0" y="9675"/>
                    <a:pt x="9660" y="7"/>
                    <a:pt x="21583" y="-1"/>
                  </a:cubicBez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 cap="flat" cmpd="sng" w="222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72" name="Google Shape;1272;p21"/>
            <p:cNvSpPr/>
            <p:nvPr/>
          </p:nvSpPr>
          <p:spPr>
            <a:xfrm>
              <a:off x="4054" y="375"/>
              <a:ext cx="1265" cy="210"/>
            </a:xfrm>
            <a:custGeom>
              <a:rect b="b" l="l" r="r" t="t"/>
              <a:pathLst>
                <a:path extrusionOk="0" fill="none" h="21600" w="21616">
                  <a:moveTo>
                    <a:pt x="-1" y="0"/>
                  </a:moveTo>
                  <a:cubicBezTo>
                    <a:pt x="5" y="0"/>
                    <a:pt x="11" y="-1"/>
                    <a:pt x="17" y="0"/>
                  </a:cubicBezTo>
                  <a:cubicBezTo>
                    <a:pt x="11906" y="0"/>
                    <a:pt x="21560" y="9607"/>
                    <a:pt x="21616" y="21496"/>
                  </a:cubicBezTo>
                </a:path>
                <a:path extrusionOk="0" h="21600" w="21616">
                  <a:moveTo>
                    <a:pt x="-1" y="0"/>
                  </a:moveTo>
                  <a:cubicBezTo>
                    <a:pt x="5" y="0"/>
                    <a:pt x="11" y="-1"/>
                    <a:pt x="17" y="0"/>
                  </a:cubicBezTo>
                  <a:cubicBezTo>
                    <a:pt x="11906" y="0"/>
                    <a:pt x="21560" y="9607"/>
                    <a:pt x="21616" y="21496"/>
                  </a:cubicBezTo>
                  <a:lnTo>
                    <a:pt x="17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cap="flat" cmpd="sng" w="222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273" name="Google Shape;1273;p21"/>
            <p:cNvCxnSpPr/>
            <p:nvPr/>
          </p:nvCxnSpPr>
          <p:spPr>
            <a:xfrm>
              <a:off x="1759" y="375"/>
              <a:ext cx="2282" cy="1"/>
            </a:xfrm>
            <a:prstGeom prst="straightConnector1">
              <a:avLst/>
            </a:prstGeom>
            <a:noFill/>
            <a:ln cap="flat" cmpd="sng" w="222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1274" name="Google Shape;1274;p21"/>
            <p:cNvGrpSpPr/>
            <p:nvPr/>
          </p:nvGrpSpPr>
          <p:grpSpPr>
            <a:xfrm>
              <a:off x="1759" y="395"/>
              <a:ext cx="1" cy="186"/>
              <a:chOff x="1759" y="395"/>
              <a:chExt cx="1" cy="186"/>
            </a:xfrm>
          </p:grpSpPr>
          <p:cxnSp>
            <p:nvCxnSpPr>
              <p:cNvPr id="1275" name="Google Shape;1275;p21"/>
              <p:cNvCxnSpPr/>
              <p:nvPr/>
            </p:nvCxnSpPr>
            <p:spPr>
              <a:xfrm>
                <a:off x="1759" y="395"/>
                <a:ext cx="1" cy="2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76" name="Google Shape;1276;p21"/>
              <p:cNvCxnSpPr/>
              <p:nvPr/>
            </p:nvCxnSpPr>
            <p:spPr>
              <a:xfrm>
                <a:off x="1759" y="457"/>
                <a:ext cx="1" cy="2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77" name="Google Shape;1277;p21"/>
              <p:cNvCxnSpPr/>
              <p:nvPr/>
            </p:nvCxnSpPr>
            <p:spPr>
              <a:xfrm>
                <a:off x="1759" y="519"/>
                <a:ext cx="1" cy="2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78" name="Google Shape;1278;p21"/>
              <p:cNvCxnSpPr/>
              <p:nvPr/>
            </p:nvCxnSpPr>
            <p:spPr>
              <a:xfrm>
                <a:off x="1759" y="574"/>
                <a:ext cx="1" cy="7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279" name="Google Shape;1279;p21"/>
            <p:cNvGrpSpPr/>
            <p:nvPr/>
          </p:nvGrpSpPr>
          <p:grpSpPr>
            <a:xfrm>
              <a:off x="4061" y="409"/>
              <a:ext cx="1" cy="186"/>
              <a:chOff x="4061" y="409"/>
              <a:chExt cx="1" cy="186"/>
            </a:xfrm>
          </p:grpSpPr>
          <p:cxnSp>
            <p:nvCxnSpPr>
              <p:cNvPr id="1280" name="Google Shape;1280;p21"/>
              <p:cNvCxnSpPr/>
              <p:nvPr/>
            </p:nvCxnSpPr>
            <p:spPr>
              <a:xfrm>
                <a:off x="4061" y="409"/>
                <a:ext cx="1" cy="2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81" name="Google Shape;1281;p21"/>
              <p:cNvCxnSpPr/>
              <p:nvPr/>
            </p:nvCxnSpPr>
            <p:spPr>
              <a:xfrm>
                <a:off x="4061" y="471"/>
                <a:ext cx="1" cy="2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82" name="Google Shape;1282;p21"/>
              <p:cNvCxnSpPr/>
              <p:nvPr/>
            </p:nvCxnSpPr>
            <p:spPr>
              <a:xfrm>
                <a:off x="4061" y="533"/>
                <a:ext cx="1" cy="2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83" name="Google Shape;1283;p21"/>
              <p:cNvCxnSpPr/>
              <p:nvPr/>
            </p:nvCxnSpPr>
            <p:spPr>
              <a:xfrm>
                <a:off x="4061" y="588"/>
                <a:ext cx="1" cy="7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cxnSp>
          <p:nvCxnSpPr>
            <p:cNvPr id="1284" name="Google Shape;1284;p21"/>
            <p:cNvCxnSpPr/>
            <p:nvPr/>
          </p:nvCxnSpPr>
          <p:spPr>
            <a:xfrm>
              <a:off x="466" y="581"/>
              <a:ext cx="1" cy="3382"/>
            </a:xfrm>
            <a:prstGeom prst="straightConnector1">
              <a:avLst/>
            </a:prstGeom>
            <a:noFill/>
            <a:ln cap="flat" cmpd="sng" w="222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85" name="Google Shape;1285;p21"/>
            <p:cNvCxnSpPr/>
            <p:nvPr/>
          </p:nvCxnSpPr>
          <p:spPr>
            <a:xfrm>
              <a:off x="473" y="3963"/>
              <a:ext cx="4826" cy="1"/>
            </a:xfrm>
            <a:prstGeom prst="straightConnector1">
              <a:avLst/>
            </a:prstGeom>
            <a:noFill/>
            <a:ln cap="flat" cmpd="sng" w="222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86" name="Google Shape;1286;p21"/>
            <p:cNvCxnSpPr/>
            <p:nvPr/>
          </p:nvCxnSpPr>
          <p:spPr>
            <a:xfrm>
              <a:off x="5305" y="581"/>
              <a:ext cx="1" cy="3382"/>
            </a:xfrm>
            <a:prstGeom prst="straightConnector1">
              <a:avLst/>
            </a:prstGeom>
            <a:noFill/>
            <a:ln cap="flat" cmpd="sng" w="222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287" name="Google Shape;1287;p21"/>
            <p:cNvSpPr/>
            <p:nvPr/>
          </p:nvSpPr>
          <p:spPr>
            <a:xfrm rot="-5400000">
              <a:off x="281" y="3452"/>
              <a:ext cx="534" cy="1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UNIT SELF-TEST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QUESTIONS </a:t>
              </a:r>
              <a:endParaRPr/>
            </a:p>
          </p:txBody>
        </p:sp>
        <p:sp>
          <p:nvSpPr>
            <p:cNvPr id="1288" name="Google Shape;1288;p21"/>
            <p:cNvSpPr/>
            <p:nvPr/>
          </p:nvSpPr>
          <p:spPr>
            <a:xfrm>
              <a:off x="622" y="3774"/>
              <a:ext cx="0" cy="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21"/>
            <p:cNvSpPr/>
            <p:nvPr/>
          </p:nvSpPr>
          <p:spPr>
            <a:xfrm>
              <a:off x="2783" y="1000"/>
              <a:ext cx="1251" cy="6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90" name="Google Shape;1290;p21"/>
            <p:cNvSpPr/>
            <p:nvPr/>
          </p:nvSpPr>
          <p:spPr>
            <a:xfrm>
              <a:off x="2776" y="994"/>
              <a:ext cx="1265" cy="625"/>
            </a:xfrm>
            <a:prstGeom prst="ellipse">
              <a:avLst/>
            </a:prstGeom>
            <a:noFill/>
            <a:ln cap="flat" cmpd="sng" w="222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291" name="Google Shape;1291;p21"/>
            <p:cNvCxnSpPr/>
            <p:nvPr/>
          </p:nvCxnSpPr>
          <p:spPr>
            <a:xfrm>
              <a:off x="3058" y="849"/>
              <a:ext cx="515" cy="151"/>
            </a:xfrm>
            <a:prstGeom prst="straightConnector1">
              <a:avLst/>
            </a:prstGeom>
            <a:noFill/>
            <a:ln cap="flat" cmpd="sng" w="222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292" name="Google Shape;1292;p21"/>
            <p:cNvSpPr/>
            <p:nvPr/>
          </p:nvSpPr>
          <p:spPr>
            <a:xfrm rot="960000">
              <a:off x="3277" y="883"/>
              <a:ext cx="338" cy="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is </a:t>
              </a: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about</a:t>
              </a:r>
              <a:r>
                <a:rPr b="1" lang="en-US" sz="8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...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grpSp>
          <p:nvGrpSpPr>
            <p:cNvPr id="1293" name="Google Shape;1293;p21"/>
            <p:cNvGrpSpPr/>
            <p:nvPr/>
          </p:nvGrpSpPr>
          <p:grpSpPr>
            <a:xfrm>
              <a:off x="2845" y="1440"/>
              <a:ext cx="1114" cy="1"/>
              <a:chOff x="2845" y="1440"/>
              <a:chExt cx="1114" cy="1"/>
            </a:xfrm>
          </p:grpSpPr>
          <p:cxnSp>
            <p:nvCxnSpPr>
              <p:cNvPr id="1294" name="Google Shape;1294;p21"/>
              <p:cNvCxnSpPr/>
              <p:nvPr/>
            </p:nvCxnSpPr>
            <p:spPr>
              <a:xfrm>
                <a:off x="2845" y="1440"/>
                <a:ext cx="20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95" name="Google Shape;1295;p21"/>
              <p:cNvCxnSpPr/>
              <p:nvPr/>
            </p:nvCxnSpPr>
            <p:spPr>
              <a:xfrm>
                <a:off x="2906" y="1440"/>
                <a:ext cx="21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96" name="Google Shape;1296;p21"/>
              <p:cNvCxnSpPr/>
              <p:nvPr/>
            </p:nvCxnSpPr>
            <p:spPr>
              <a:xfrm>
                <a:off x="2968" y="1440"/>
                <a:ext cx="21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97" name="Google Shape;1297;p21"/>
              <p:cNvCxnSpPr/>
              <p:nvPr/>
            </p:nvCxnSpPr>
            <p:spPr>
              <a:xfrm>
                <a:off x="3030" y="1440"/>
                <a:ext cx="21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98" name="Google Shape;1298;p21"/>
              <p:cNvCxnSpPr/>
              <p:nvPr/>
            </p:nvCxnSpPr>
            <p:spPr>
              <a:xfrm>
                <a:off x="3092" y="1440"/>
                <a:ext cx="21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99" name="Google Shape;1299;p21"/>
              <p:cNvCxnSpPr/>
              <p:nvPr/>
            </p:nvCxnSpPr>
            <p:spPr>
              <a:xfrm>
                <a:off x="3154" y="1440"/>
                <a:ext cx="21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00" name="Google Shape;1300;p21"/>
              <p:cNvCxnSpPr/>
              <p:nvPr/>
            </p:nvCxnSpPr>
            <p:spPr>
              <a:xfrm>
                <a:off x="3216" y="1440"/>
                <a:ext cx="20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01" name="Google Shape;1301;p21"/>
              <p:cNvCxnSpPr/>
              <p:nvPr/>
            </p:nvCxnSpPr>
            <p:spPr>
              <a:xfrm>
                <a:off x="3278" y="1440"/>
                <a:ext cx="20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02" name="Google Shape;1302;p21"/>
              <p:cNvCxnSpPr/>
              <p:nvPr/>
            </p:nvCxnSpPr>
            <p:spPr>
              <a:xfrm>
                <a:off x="3340" y="1440"/>
                <a:ext cx="20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03" name="Google Shape;1303;p21"/>
              <p:cNvCxnSpPr/>
              <p:nvPr/>
            </p:nvCxnSpPr>
            <p:spPr>
              <a:xfrm>
                <a:off x="3401" y="1440"/>
                <a:ext cx="21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04" name="Google Shape;1304;p21"/>
              <p:cNvCxnSpPr/>
              <p:nvPr/>
            </p:nvCxnSpPr>
            <p:spPr>
              <a:xfrm>
                <a:off x="3463" y="1440"/>
                <a:ext cx="21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05" name="Google Shape;1305;p21"/>
              <p:cNvCxnSpPr/>
              <p:nvPr/>
            </p:nvCxnSpPr>
            <p:spPr>
              <a:xfrm>
                <a:off x="3525" y="1440"/>
                <a:ext cx="21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06" name="Google Shape;1306;p21"/>
              <p:cNvCxnSpPr/>
              <p:nvPr/>
            </p:nvCxnSpPr>
            <p:spPr>
              <a:xfrm>
                <a:off x="3587" y="1440"/>
                <a:ext cx="21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07" name="Google Shape;1307;p21"/>
              <p:cNvCxnSpPr/>
              <p:nvPr/>
            </p:nvCxnSpPr>
            <p:spPr>
              <a:xfrm>
                <a:off x="3649" y="1440"/>
                <a:ext cx="20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08" name="Google Shape;1308;p21"/>
              <p:cNvCxnSpPr/>
              <p:nvPr/>
            </p:nvCxnSpPr>
            <p:spPr>
              <a:xfrm>
                <a:off x="3711" y="1440"/>
                <a:ext cx="20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09" name="Google Shape;1309;p21"/>
              <p:cNvCxnSpPr/>
              <p:nvPr/>
            </p:nvCxnSpPr>
            <p:spPr>
              <a:xfrm>
                <a:off x="3773" y="1440"/>
                <a:ext cx="20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10" name="Google Shape;1310;p21"/>
              <p:cNvCxnSpPr/>
              <p:nvPr/>
            </p:nvCxnSpPr>
            <p:spPr>
              <a:xfrm>
                <a:off x="3834" y="1440"/>
                <a:ext cx="21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11" name="Google Shape;1311;p21"/>
              <p:cNvCxnSpPr/>
              <p:nvPr/>
            </p:nvCxnSpPr>
            <p:spPr>
              <a:xfrm>
                <a:off x="3896" y="1440"/>
                <a:ext cx="21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12" name="Google Shape;1312;p21"/>
              <p:cNvCxnSpPr/>
              <p:nvPr/>
            </p:nvCxnSpPr>
            <p:spPr>
              <a:xfrm>
                <a:off x="3958" y="1440"/>
                <a:ext cx="1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cxnSp>
          <p:nvCxnSpPr>
            <p:cNvPr id="1313" name="Google Shape;1313;p21"/>
            <p:cNvCxnSpPr/>
            <p:nvPr/>
          </p:nvCxnSpPr>
          <p:spPr>
            <a:xfrm>
              <a:off x="1497" y="849"/>
              <a:ext cx="1" cy="2255"/>
            </a:xfrm>
            <a:prstGeom prst="straightConnector1">
              <a:avLst/>
            </a:prstGeom>
            <a:noFill/>
            <a:ln cap="flat" cmpd="sng" w="222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14" name="Google Shape;1314;p21"/>
            <p:cNvCxnSpPr/>
            <p:nvPr/>
          </p:nvCxnSpPr>
          <p:spPr>
            <a:xfrm>
              <a:off x="473" y="1337"/>
              <a:ext cx="1031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15" name="Google Shape;1315;p21"/>
            <p:cNvCxnSpPr/>
            <p:nvPr/>
          </p:nvCxnSpPr>
          <p:spPr>
            <a:xfrm>
              <a:off x="473" y="1172"/>
              <a:ext cx="1031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16" name="Google Shape;1316;p21"/>
            <p:cNvCxnSpPr/>
            <p:nvPr/>
          </p:nvCxnSpPr>
          <p:spPr>
            <a:xfrm>
              <a:off x="473" y="1495"/>
              <a:ext cx="1031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17" name="Google Shape;1317;p21"/>
            <p:cNvCxnSpPr/>
            <p:nvPr/>
          </p:nvCxnSpPr>
          <p:spPr>
            <a:xfrm>
              <a:off x="480" y="1647"/>
              <a:ext cx="1017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18" name="Google Shape;1318;p21"/>
            <p:cNvCxnSpPr/>
            <p:nvPr/>
          </p:nvCxnSpPr>
          <p:spPr>
            <a:xfrm flipH="1">
              <a:off x="480" y="1812"/>
              <a:ext cx="1024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19" name="Google Shape;1319;p21"/>
            <p:cNvCxnSpPr/>
            <p:nvPr/>
          </p:nvCxnSpPr>
          <p:spPr>
            <a:xfrm>
              <a:off x="480" y="2135"/>
              <a:ext cx="1011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20" name="Google Shape;1320;p21"/>
            <p:cNvCxnSpPr/>
            <p:nvPr/>
          </p:nvCxnSpPr>
          <p:spPr>
            <a:xfrm>
              <a:off x="480" y="1970"/>
              <a:ext cx="1017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21" name="Google Shape;1321;p21"/>
            <p:cNvCxnSpPr/>
            <p:nvPr/>
          </p:nvCxnSpPr>
          <p:spPr>
            <a:xfrm>
              <a:off x="480" y="2300"/>
              <a:ext cx="1011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22" name="Google Shape;1322;p21"/>
            <p:cNvCxnSpPr/>
            <p:nvPr/>
          </p:nvCxnSpPr>
          <p:spPr>
            <a:xfrm>
              <a:off x="466" y="2451"/>
              <a:ext cx="1025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23" name="Google Shape;1323;p21"/>
            <p:cNvCxnSpPr/>
            <p:nvPr/>
          </p:nvCxnSpPr>
          <p:spPr>
            <a:xfrm flipH="1">
              <a:off x="473" y="2616"/>
              <a:ext cx="1018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24" name="Google Shape;1324;p21"/>
            <p:cNvCxnSpPr/>
            <p:nvPr/>
          </p:nvCxnSpPr>
          <p:spPr>
            <a:xfrm>
              <a:off x="473" y="2767"/>
              <a:ext cx="1024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25" name="Google Shape;1325;p21"/>
            <p:cNvCxnSpPr/>
            <p:nvPr/>
          </p:nvCxnSpPr>
          <p:spPr>
            <a:xfrm>
              <a:off x="659" y="1021"/>
              <a:ext cx="1" cy="2936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26" name="Google Shape;1326;p21"/>
            <p:cNvCxnSpPr/>
            <p:nvPr/>
          </p:nvCxnSpPr>
          <p:spPr>
            <a:xfrm>
              <a:off x="473" y="3104"/>
              <a:ext cx="4846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27" name="Google Shape;1327;p21"/>
            <p:cNvCxnSpPr/>
            <p:nvPr/>
          </p:nvCxnSpPr>
          <p:spPr>
            <a:xfrm>
              <a:off x="480" y="1021"/>
              <a:ext cx="1024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328" name="Google Shape;1328;p21"/>
            <p:cNvSpPr/>
            <p:nvPr/>
          </p:nvSpPr>
          <p:spPr>
            <a:xfrm rot="5400000">
              <a:off x="4958" y="3457"/>
              <a:ext cx="538" cy="1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UNIT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RELATIONSHIPS </a:t>
              </a:r>
              <a:endParaRPr/>
            </a:p>
          </p:txBody>
        </p:sp>
        <p:sp>
          <p:nvSpPr>
            <p:cNvPr id="1329" name="Google Shape;1329;p21"/>
            <p:cNvSpPr/>
            <p:nvPr/>
          </p:nvSpPr>
          <p:spPr>
            <a:xfrm>
              <a:off x="4913" y="3358"/>
              <a:ext cx="0" cy="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21"/>
            <p:cNvSpPr/>
            <p:nvPr/>
          </p:nvSpPr>
          <p:spPr>
            <a:xfrm>
              <a:off x="700" y="883"/>
              <a:ext cx="519" cy="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UNIT SCHEDULE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331" name="Google Shape;1331;p21"/>
            <p:cNvCxnSpPr/>
            <p:nvPr/>
          </p:nvCxnSpPr>
          <p:spPr>
            <a:xfrm>
              <a:off x="473" y="2932"/>
              <a:ext cx="1018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32" name="Google Shape;1332;p21"/>
            <p:cNvCxnSpPr/>
            <p:nvPr/>
          </p:nvCxnSpPr>
          <p:spPr>
            <a:xfrm>
              <a:off x="4322" y="3118"/>
              <a:ext cx="1" cy="839"/>
            </a:xfrm>
            <a:prstGeom prst="straightConnector1">
              <a:avLst/>
            </a:prstGeom>
            <a:noFill/>
            <a:ln cap="flat" cmpd="sng" w="222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33" name="Google Shape;1333;p21"/>
            <p:cNvCxnSpPr/>
            <p:nvPr/>
          </p:nvCxnSpPr>
          <p:spPr>
            <a:xfrm>
              <a:off x="4336" y="3338"/>
              <a:ext cx="770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34" name="Google Shape;1334;p21"/>
            <p:cNvCxnSpPr/>
            <p:nvPr/>
          </p:nvCxnSpPr>
          <p:spPr>
            <a:xfrm>
              <a:off x="4329" y="3537"/>
              <a:ext cx="770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35" name="Google Shape;1335;p21"/>
            <p:cNvCxnSpPr/>
            <p:nvPr/>
          </p:nvCxnSpPr>
          <p:spPr>
            <a:xfrm>
              <a:off x="4329" y="3737"/>
              <a:ext cx="770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36" name="Google Shape;1336;p21"/>
            <p:cNvCxnSpPr/>
            <p:nvPr/>
          </p:nvCxnSpPr>
          <p:spPr>
            <a:xfrm>
              <a:off x="5106" y="3111"/>
              <a:ext cx="1" cy="846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37" name="Google Shape;1337;p21"/>
            <p:cNvCxnSpPr/>
            <p:nvPr/>
          </p:nvCxnSpPr>
          <p:spPr>
            <a:xfrm>
              <a:off x="473" y="581"/>
              <a:ext cx="4832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338" name="Google Shape;1338;p21"/>
            <p:cNvSpPr/>
            <p:nvPr/>
          </p:nvSpPr>
          <p:spPr>
            <a:xfrm>
              <a:off x="1772" y="581"/>
              <a:ext cx="2282" cy="26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39" name="Google Shape;1339;p21"/>
            <p:cNvSpPr/>
            <p:nvPr/>
          </p:nvSpPr>
          <p:spPr>
            <a:xfrm>
              <a:off x="1759" y="567"/>
              <a:ext cx="2309" cy="289"/>
            </a:xfrm>
            <a:prstGeom prst="rect">
              <a:avLst/>
            </a:prstGeom>
            <a:noFill/>
            <a:ln cap="flat" cmpd="sng" w="428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40" name="Google Shape;1340;p21"/>
            <p:cNvSpPr/>
            <p:nvPr/>
          </p:nvSpPr>
          <p:spPr>
            <a:xfrm>
              <a:off x="1704" y="883"/>
              <a:ext cx="309" cy="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UNIT MAP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21"/>
            <p:cNvSpPr/>
            <p:nvPr/>
          </p:nvSpPr>
          <p:spPr>
            <a:xfrm>
              <a:off x="2542" y="588"/>
              <a:ext cx="545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 UNIT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21"/>
            <p:cNvSpPr/>
            <p:nvPr/>
          </p:nvSpPr>
          <p:spPr>
            <a:xfrm>
              <a:off x="1793" y="595"/>
              <a:ext cx="96" cy="96"/>
            </a:xfrm>
            <a:prstGeom prst="ellipse">
              <a:avLst/>
            </a:prstGeom>
            <a:solidFill>
              <a:srgbClr val="FFFFFF"/>
            </a:solidFill>
            <a:ln cap="flat" cmpd="sng" w="11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43" name="Google Shape;1343;p21"/>
            <p:cNvSpPr/>
            <p:nvPr/>
          </p:nvSpPr>
          <p:spPr>
            <a:xfrm>
              <a:off x="494" y="595"/>
              <a:ext cx="96" cy="96"/>
            </a:xfrm>
            <a:prstGeom prst="ellipse">
              <a:avLst/>
            </a:prstGeom>
            <a:solidFill>
              <a:srgbClr val="FFFFFF"/>
            </a:solidFill>
            <a:ln cap="flat" cmpd="sng" w="11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44" name="Google Shape;1344;p21"/>
            <p:cNvSpPr/>
            <p:nvPr/>
          </p:nvSpPr>
          <p:spPr>
            <a:xfrm>
              <a:off x="4082" y="595"/>
              <a:ext cx="96" cy="96"/>
            </a:xfrm>
            <a:prstGeom prst="ellipse">
              <a:avLst/>
            </a:prstGeom>
            <a:solidFill>
              <a:srgbClr val="FFFFFF"/>
            </a:solidFill>
            <a:ln cap="flat" cmpd="sng" w="11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45" name="Google Shape;1345;p21"/>
            <p:cNvSpPr/>
            <p:nvPr/>
          </p:nvSpPr>
          <p:spPr>
            <a:xfrm>
              <a:off x="2439" y="265"/>
              <a:ext cx="96" cy="96"/>
            </a:xfrm>
            <a:prstGeom prst="ellipse">
              <a:avLst/>
            </a:prstGeom>
            <a:solidFill>
              <a:srgbClr val="FFFFFF"/>
            </a:solidFill>
            <a:ln cap="flat" cmpd="sng" w="11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46" name="Google Shape;1346;p21"/>
            <p:cNvSpPr/>
            <p:nvPr/>
          </p:nvSpPr>
          <p:spPr>
            <a:xfrm>
              <a:off x="1532" y="884"/>
              <a:ext cx="96" cy="96"/>
            </a:xfrm>
            <a:prstGeom prst="ellipse">
              <a:avLst/>
            </a:prstGeom>
            <a:solidFill>
              <a:srgbClr val="FFFFFF"/>
            </a:solidFill>
            <a:ln cap="flat" cmpd="sng" w="11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47" name="Google Shape;1347;p21"/>
            <p:cNvSpPr/>
            <p:nvPr/>
          </p:nvSpPr>
          <p:spPr>
            <a:xfrm>
              <a:off x="5182" y="3145"/>
              <a:ext cx="96" cy="97"/>
            </a:xfrm>
            <a:prstGeom prst="ellipse">
              <a:avLst/>
            </a:prstGeom>
            <a:solidFill>
              <a:srgbClr val="FFFFFF"/>
            </a:solidFill>
            <a:ln cap="flat" cmpd="sng" w="11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48" name="Google Shape;1348;p21"/>
            <p:cNvSpPr/>
            <p:nvPr/>
          </p:nvSpPr>
          <p:spPr>
            <a:xfrm>
              <a:off x="508" y="3819"/>
              <a:ext cx="96" cy="96"/>
            </a:xfrm>
            <a:prstGeom prst="ellipse">
              <a:avLst/>
            </a:prstGeom>
            <a:solidFill>
              <a:srgbClr val="FFFFFF"/>
            </a:solidFill>
            <a:ln cap="flat" cmpd="sng" w="11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49" name="Google Shape;1349;p21"/>
            <p:cNvSpPr/>
            <p:nvPr/>
          </p:nvSpPr>
          <p:spPr>
            <a:xfrm>
              <a:off x="508" y="877"/>
              <a:ext cx="96" cy="96"/>
            </a:xfrm>
            <a:prstGeom prst="ellipse">
              <a:avLst/>
            </a:prstGeom>
            <a:solidFill>
              <a:srgbClr val="FFFFFF"/>
            </a:solidFill>
            <a:ln cap="flat" cmpd="sng" w="11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50" name="Google Shape;1350;p21"/>
            <p:cNvSpPr/>
            <p:nvPr/>
          </p:nvSpPr>
          <p:spPr>
            <a:xfrm>
              <a:off x="1814" y="595"/>
              <a:ext cx="36" cy="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21"/>
            <p:cNvSpPr/>
            <p:nvPr/>
          </p:nvSpPr>
          <p:spPr>
            <a:xfrm>
              <a:off x="4109" y="588"/>
              <a:ext cx="36" cy="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21"/>
            <p:cNvSpPr/>
            <p:nvPr/>
          </p:nvSpPr>
          <p:spPr>
            <a:xfrm>
              <a:off x="521" y="595"/>
              <a:ext cx="36" cy="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21"/>
            <p:cNvSpPr/>
            <p:nvPr/>
          </p:nvSpPr>
          <p:spPr>
            <a:xfrm>
              <a:off x="2467" y="265"/>
              <a:ext cx="36" cy="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21"/>
            <p:cNvSpPr/>
            <p:nvPr/>
          </p:nvSpPr>
          <p:spPr>
            <a:xfrm>
              <a:off x="1566" y="883"/>
              <a:ext cx="36" cy="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21"/>
            <p:cNvSpPr/>
            <p:nvPr/>
          </p:nvSpPr>
          <p:spPr>
            <a:xfrm>
              <a:off x="5216" y="3145"/>
              <a:ext cx="36" cy="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21"/>
            <p:cNvSpPr/>
            <p:nvPr/>
          </p:nvSpPr>
          <p:spPr>
            <a:xfrm>
              <a:off x="535" y="3819"/>
              <a:ext cx="36" cy="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7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21"/>
            <p:cNvSpPr/>
            <p:nvPr/>
          </p:nvSpPr>
          <p:spPr>
            <a:xfrm>
              <a:off x="542" y="876"/>
              <a:ext cx="36" cy="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8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21"/>
            <p:cNvSpPr/>
            <p:nvPr/>
          </p:nvSpPr>
          <p:spPr>
            <a:xfrm>
              <a:off x="2013" y="404"/>
              <a:ext cx="1950" cy="1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The roots and consequences of civil unrest.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359" name="Google Shape;1359;p21"/>
            <p:cNvSpPr/>
            <p:nvPr/>
          </p:nvSpPr>
          <p:spPr>
            <a:xfrm>
              <a:off x="2240" y="670"/>
              <a:ext cx="1470" cy="1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The Causes of the Civil War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360" name="Google Shape;1360;p21"/>
            <p:cNvSpPr/>
            <p:nvPr/>
          </p:nvSpPr>
          <p:spPr>
            <a:xfrm>
              <a:off x="618" y="684"/>
              <a:ext cx="973" cy="1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Growth of the Nation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361" name="Google Shape;1361;p21"/>
            <p:cNvSpPr/>
            <p:nvPr/>
          </p:nvSpPr>
          <p:spPr>
            <a:xfrm>
              <a:off x="4439" y="650"/>
              <a:ext cx="617" cy="1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The Civil War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362" name="Google Shape;1362;p21"/>
            <p:cNvSpPr/>
            <p:nvPr/>
          </p:nvSpPr>
          <p:spPr>
            <a:xfrm>
              <a:off x="3071" y="1179"/>
              <a:ext cx="760" cy="1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Sectionalism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363" name="Google Shape;1363;p21"/>
            <p:cNvSpPr/>
            <p:nvPr/>
          </p:nvSpPr>
          <p:spPr>
            <a:xfrm>
              <a:off x="3181" y="1455"/>
              <a:ext cx="494" cy="1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pp. 201-236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364" name="Google Shape;1364;p21"/>
            <p:cNvSpPr/>
            <p:nvPr/>
          </p:nvSpPr>
          <p:spPr>
            <a:xfrm>
              <a:off x="480" y="1021"/>
              <a:ext cx="990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1/22      Cooperative groups -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365" name="Google Shape;1365;p21"/>
            <p:cNvSpPr/>
            <p:nvPr/>
          </p:nvSpPr>
          <p:spPr>
            <a:xfrm>
              <a:off x="514" y="1096"/>
              <a:ext cx="849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            over pp. 201-210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366" name="Google Shape;1366;p21"/>
            <p:cNvSpPr/>
            <p:nvPr/>
          </p:nvSpPr>
          <p:spPr>
            <a:xfrm>
              <a:off x="494" y="1346"/>
              <a:ext cx="452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1/28      Quiz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367" name="Google Shape;1367;p21"/>
            <p:cNvSpPr/>
            <p:nvPr/>
          </p:nvSpPr>
          <p:spPr>
            <a:xfrm>
              <a:off x="494" y="1488"/>
              <a:ext cx="990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1/29      Cooperative groups -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368" name="Google Shape;1368;p21"/>
            <p:cNvSpPr/>
            <p:nvPr/>
          </p:nvSpPr>
          <p:spPr>
            <a:xfrm>
              <a:off x="514" y="1564"/>
              <a:ext cx="861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            over pp. 210-225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369" name="Google Shape;1369;p21"/>
            <p:cNvSpPr/>
            <p:nvPr/>
          </p:nvSpPr>
          <p:spPr>
            <a:xfrm>
              <a:off x="629" y="1817"/>
              <a:ext cx="901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"Influential Personalities" 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370" name="Google Shape;1370;p21"/>
            <p:cNvSpPr/>
            <p:nvPr/>
          </p:nvSpPr>
          <p:spPr>
            <a:xfrm>
              <a:off x="734" y="1887"/>
              <a:ext cx="372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projectdue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371" name="Google Shape;1371;p21"/>
            <p:cNvSpPr/>
            <p:nvPr/>
          </p:nvSpPr>
          <p:spPr>
            <a:xfrm>
              <a:off x="473" y="1982"/>
              <a:ext cx="430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1/30     Quiz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372" name="Google Shape;1372;p21"/>
            <p:cNvSpPr/>
            <p:nvPr/>
          </p:nvSpPr>
          <p:spPr>
            <a:xfrm>
              <a:off x="514" y="2141"/>
              <a:ext cx="935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2/2     Cooperative groups -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373" name="Google Shape;1373;p21"/>
            <p:cNvSpPr/>
            <p:nvPr/>
          </p:nvSpPr>
          <p:spPr>
            <a:xfrm>
              <a:off x="514" y="2217"/>
              <a:ext cx="873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            over pp. 228-234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374" name="Google Shape;1374;p21"/>
            <p:cNvSpPr/>
            <p:nvPr/>
          </p:nvSpPr>
          <p:spPr>
            <a:xfrm>
              <a:off x="514" y="2643"/>
              <a:ext cx="788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2/6      Review for test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375" name="Google Shape;1375;p21"/>
            <p:cNvSpPr/>
            <p:nvPr/>
          </p:nvSpPr>
          <p:spPr>
            <a:xfrm>
              <a:off x="514" y="2801"/>
              <a:ext cx="788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2/7      Review for test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376" name="Google Shape;1376;p21"/>
            <p:cNvSpPr/>
            <p:nvPr/>
          </p:nvSpPr>
          <p:spPr>
            <a:xfrm>
              <a:off x="514" y="2973"/>
              <a:ext cx="418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2/6      Test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cxnSp>
          <p:nvCxnSpPr>
            <p:cNvPr id="1377" name="Google Shape;1377;p21"/>
            <p:cNvCxnSpPr/>
            <p:nvPr/>
          </p:nvCxnSpPr>
          <p:spPr>
            <a:xfrm flipH="1">
              <a:off x="2226" y="1330"/>
              <a:ext cx="550" cy="165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78" name="Google Shape;1378;p21"/>
            <p:cNvCxnSpPr/>
            <p:nvPr/>
          </p:nvCxnSpPr>
          <p:spPr>
            <a:xfrm flipH="1">
              <a:off x="2906" y="1592"/>
              <a:ext cx="227" cy="337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79" name="Google Shape;1379;p21"/>
            <p:cNvCxnSpPr/>
            <p:nvPr/>
          </p:nvCxnSpPr>
          <p:spPr>
            <a:xfrm>
              <a:off x="3697" y="1578"/>
              <a:ext cx="247" cy="289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80" name="Google Shape;1380;p21"/>
            <p:cNvCxnSpPr/>
            <p:nvPr/>
          </p:nvCxnSpPr>
          <p:spPr>
            <a:xfrm>
              <a:off x="4027" y="1337"/>
              <a:ext cx="399" cy="172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381" name="Google Shape;1381;p21"/>
            <p:cNvSpPr/>
            <p:nvPr/>
          </p:nvSpPr>
          <p:spPr>
            <a:xfrm>
              <a:off x="1669" y="1475"/>
              <a:ext cx="901" cy="522"/>
            </a:xfrm>
            <a:prstGeom prst="ellipse">
              <a:avLst/>
            </a:prstGeom>
            <a:solidFill>
              <a:srgbClr val="FFFFFF"/>
            </a:solidFill>
            <a:ln cap="flat" cmpd="sng" w="11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82" name="Google Shape;1382;p21"/>
            <p:cNvSpPr/>
            <p:nvPr/>
          </p:nvSpPr>
          <p:spPr>
            <a:xfrm>
              <a:off x="2487" y="1805"/>
              <a:ext cx="901" cy="522"/>
            </a:xfrm>
            <a:prstGeom prst="ellipse">
              <a:avLst/>
            </a:prstGeom>
            <a:solidFill>
              <a:srgbClr val="FFFFFF"/>
            </a:solidFill>
            <a:ln cap="flat" cmpd="sng" w="11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83" name="Google Shape;1383;p21"/>
            <p:cNvSpPr/>
            <p:nvPr/>
          </p:nvSpPr>
          <p:spPr>
            <a:xfrm>
              <a:off x="3498" y="1805"/>
              <a:ext cx="900" cy="522"/>
            </a:xfrm>
            <a:prstGeom prst="ellipse">
              <a:avLst/>
            </a:prstGeom>
            <a:solidFill>
              <a:srgbClr val="FFFFFF"/>
            </a:solidFill>
            <a:ln cap="flat" cmpd="sng" w="11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84" name="Google Shape;1384;p21"/>
            <p:cNvSpPr/>
            <p:nvPr/>
          </p:nvSpPr>
          <p:spPr>
            <a:xfrm>
              <a:off x="4288" y="1447"/>
              <a:ext cx="901" cy="523"/>
            </a:xfrm>
            <a:prstGeom prst="ellipse">
              <a:avLst/>
            </a:prstGeom>
            <a:solidFill>
              <a:srgbClr val="FFFFFF"/>
            </a:solidFill>
            <a:ln cap="flat" cmpd="sng" w="11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85" name="Google Shape;1385;p21"/>
            <p:cNvSpPr/>
            <p:nvPr/>
          </p:nvSpPr>
          <p:spPr>
            <a:xfrm>
              <a:off x="1814" y="1626"/>
              <a:ext cx="496" cy="1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Areas of 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386" name="Google Shape;1386;p21"/>
            <p:cNvSpPr/>
            <p:nvPr/>
          </p:nvSpPr>
          <p:spPr>
            <a:xfrm>
              <a:off x="1814" y="1736"/>
              <a:ext cx="433" cy="1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the U.S.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387" name="Google Shape;1387;p21"/>
            <p:cNvSpPr/>
            <p:nvPr/>
          </p:nvSpPr>
          <p:spPr>
            <a:xfrm>
              <a:off x="2673" y="1894"/>
              <a:ext cx="675" cy="1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Differences 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388" name="Google Shape;1388;p21"/>
            <p:cNvSpPr/>
            <p:nvPr/>
          </p:nvSpPr>
          <p:spPr>
            <a:xfrm>
              <a:off x="2673" y="2004"/>
              <a:ext cx="476" cy="1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between 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389" name="Google Shape;1389;p21"/>
            <p:cNvSpPr/>
            <p:nvPr/>
          </p:nvSpPr>
          <p:spPr>
            <a:xfrm>
              <a:off x="2673" y="2114"/>
              <a:ext cx="501" cy="1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the areas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390" name="Google Shape;1390;p21"/>
            <p:cNvSpPr/>
            <p:nvPr/>
          </p:nvSpPr>
          <p:spPr>
            <a:xfrm>
              <a:off x="3690" y="1922"/>
              <a:ext cx="513" cy="1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Events in 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391" name="Google Shape;1391;p21"/>
            <p:cNvSpPr/>
            <p:nvPr/>
          </p:nvSpPr>
          <p:spPr>
            <a:xfrm>
              <a:off x="3690" y="2032"/>
              <a:ext cx="433" cy="1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the U.S.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392" name="Google Shape;1392;p21"/>
            <p:cNvSpPr/>
            <p:nvPr/>
          </p:nvSpPr>
          <p:spPr>
            <a:xfrm>
              <a:off x="4439" y="1523"/>
              <a:ext cx="453" cy="1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Leaders 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393" name="Google Shape;1393;p21"/>
            <p:cNvSpPr/>
            <p:nvPr/>
          </p:nvSpPr>
          <p:spPr>
            <a:xfrm>
              <a:off x="4439" y="1633"/>
              <a:ext cx="589" cy="1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across the 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394" name="Google Shape;1394;p21"/>
            <p:cNvSpPr/>
            <p:nvPr/>
          </p:nvSpPr>
          <p:spPr>
            <a:xfrm>
              <a:off x="4439" y="1743"/>
              <a:ext cx="219" cy="1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U.S.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395" name="Google Shape;1395;p21"/>
            <p:cNvSpPr/>
            <p:nvPr/>
          </p:nvSpPr>
          <p:spPr>
            <a:xfrm>
              <a:off x="2219" y="1282"/>
              <a:ext cx="463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was based on 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396" name="Google Shape;1396;p21"/>
            <p:cNvSpPr/>
            <p:nvPr/>
          </p:nvSpPr>
          <p:spPr>
            <a:xfrm>
              <a:off x="2755" y="1695"/>
              <a:ext cx="725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emerged  because of 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397" name="Google Shape;1397;p21"/>
            <p:cNvSpPr/>
            <p:nvPr/>
          </p:nvSpPr>
          <p:spPr>
            <a:xfrm>
              <a:off x="3463" y="1688"/>
              <a:ext cx="726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became greater with 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398" name="Google Shape;1398;p21"/>
            <p:cNvSpPr/>
            <p:nvPr/>
          </p:nvSpPr>
          <p:spPr>
            <a:xfrm>
              <a:off x="4130" y="1296"/>
              <a:ext cx="642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was influenced by  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399" name="Google Shape;1399;p21"/>
            <p:cNvSpPr/>
            <p:nvPr/>
          </p:nvSpPr>
          <p:spPr>
            <a:xfrm>
              <a:off x="4405" y="3180"/>
              <a:ext cx="506" cy="1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descriptive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400" name="Google Shape;1400;p21"/>
            <p:cNvSpPr/>
            <p:nvPr/>
          </p:nvSpPr>
          <p:spPr>
            <a:xfrm>
              <a:off x="4398" y="3586"/>
              <a:ext cx="601" cy="1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cause/effect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401" name="Google Shape;1401;p21"/>
            <p:cNvSpPr/>
            <p:nvPr/>
          </p:nvSpPr>
          <p:spPr>
            <a:xfrm>
              <a:off x="734" y="3201"/>
              <a:ext cx="2620" cy="1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What was sectionalism as it existed in the U. S.  of 1860?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402" name="Google Shape;1402;p21"/>
            <p:cNvSpPr/>
            <p:nvPr/>
          </p:nvSpPr>
          <p:spPr>
            <a:xfrm>
              <a:off x="728" y="3448"/>
              <a:ext cx="3581" cy="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How did the differences in the sections of the U.S. in 1860 contribute to the start of the Civil War?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403" name="Google Shape;1403;p21"/>
            <p:cNvSpPr/>
            <p:nvPr/>
          </p:nvSpPr>
          <p:spPr>
            <a:xfrm>
              <a:off x="710" y="3551"/>
              <a:ext cx="0" cy="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grpSp>
          <p:nvGrpSpPr>
            <p:cNvPr id="1404" name="Google Shape;1404;p21"/>
            <p:cNvGrpSpPr/>
            <p:nvPr/>
          </p:nvGrpSpPr>
          <p:grpSpPr>
            <a:xfrm>
              <a:off x="1484" y="444"/>
              <a:ext cx="529" cy="55"/>
              <a:chOff x="1484" y="444"/>
              <a:chExt cx="529" cy="55"/>
            </a:xfrm>
          </p:grpSpPr>
          <p:sp>
            <p:nvSpPr>
              <p:cNvPr id="1405" name="Google Shape;1405;p21"/>
              <p:cNvSpPr/>
              <p:nvPr/>
            </p:nvSpPr>
            <p:spPr>
              <a:xfrm>
                <a:off x="1484" y="444"/>
                <a:ext cx="96" cy="55"/>
              </a:xfrm>
              <a:custGeom>
                <a:rect b="b" l="l" r="r" t="t"/>
                <a:pathLst>
                  <a:path extrusionOk="0" h="55" w="96">
                    <a:moveTo>
                      <a:pt x="0" y="27"/>
                    </a:moveTo>
                    <a:lnTo>
                      <a:pt x="96" y="0"/>
                    </a:lnTo>
                    <a:lnTo>
                      <a:pt x="96" y="27"/>
                    </a:lnTo>
                    <a:lnTo>
                      <a:pt x="96" y="55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cxnSp>
            <p:nvCxnSpPr>
              <p:cNvPr id="1406" name="Google Shape;1406;p21"/>
              <p:cNvCxnSpPr/>
              <p:nvPr/>
            </p:nvCxnSpPr>
            <p:spPr>
              <a:xfrm flipH="1">
                <a:off x="1580" y="471"/>
                <a:ext cx="433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407" name="Google Shape;1407;p21"/>
            <p:cNvGrpSpPr/>
            <p:nvPr/>
          </p:nvGrpSpPr>
          <p:grpSpPr>
            <a:xfrm>
              <a:off x="3944" y="457"/>
              <a:ext cx="591" cy="55"/>
              <a:chOff x="3807" y="444"/>
              <a:chExt cx="591" cy="55"/>
            </a:xfrm>
          </p:grpSpPr>
          <p:sp>
            <p:nvSpPr>
              <p:cNvPr id="1408" name="Google Shape;1408;p21"/>
              <p:cNvSpPr/>
              <p:nvPr/>
            </p:nvSpPr>
            <p:spPr>
              <a:xfrm>
                <a:off x="4302" y="444"/>
                <a:ext cx="96" cy="55"/>
              </a:xfrm>
              <a:custGeom>
                <a:rect b="b" l="l" r="r" t="t"/>
                <a:pathLst>
                  <a:path extrusionOk="0" h="55" w="96">
                    <a:moveTo>
                      <a:pt x="96" y="27"/>
                    </a:moveTo>
                    <a:lnTo>
                      <a:pt x="0" y="55"/>
                    </a:lnTo>
                    <a:lnTo>
                      <a:pt x="0" y="27"/>
                    </a:lnTo>
                    <a:lnTo>
                      <a:pt x="0" y="0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cxnSp>
            <p:nvCxnSpPr>
              <p:cNvPr id="1409" name="Google Shape;1409;p21"/>
              <p:cNvCxnSpPr/>
              <p:nvPr/>
            </p:nvCxnSpPr>
            <p:spPr>
              <a:xfrm>
                <a:off x="3807" y="471"/>
                <a:ext cx="495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1410" name="Google Shape;1410;p21"/>
            <p:cNvSpPr/>
            <p:nvPr/>
          </p:nvSpPr>
          <p:spPr>
            <a:xfrm>
              <a:off x="4323" y="3386"/>
              <a:ext cx="811" cy="1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compare/contrast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411" name="Google Shape;1411;p21"/>
            <p:cNvSpPr/>
            <p:nvPr/>
          </p:nvSpPr>
          <p:spPr>
            <a:xfrm>
              <a:off x="4322" y="271"/>
              <a:ext cx="159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1/22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412" name="Google Shape;1412;p21"/>
            <p:cNvSpPr/>
            <p:nvPr/>
          </p:nvSpPr>
          <p:spPr>
            <a:xfrm>
              <a:off x="741" y="3778"/>
              <a:ext cx="2564" cy="1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What examples of sectionalism exist in the world today?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1413" name="Google Shape;1413;p21"/>
          <p:cNvGrpSpPr/>
          <p:nvPr/>
        </p:nvGrpSpPr>
        <p:grpSpPr>
          <a:xfrm>
            <a:off x="317502" y="979488"/>
            <a:ext cx="8207375" cy="5307012"/>
            <a:chOff x="200" y="617"/>
            <a:chExt cx="5170" cy="3343"/>
          </a:xfrm>
        </p:grpSpPr>
        <p:sp>
          <p:nvSpPr>
            <p:cNvPr id="1414" name="Google Shape;1414;p21"/>
            <p:cNvSpPr/>
            <p:nvPr/>
          </p:nvSpPr>
          <p:spPr>
            <a:xfrm>
              <a:off x="1436" y="617"/>
              <a:ext cx="3934" cy="2359"/>
            </a:xfrm>
            <a:prstGeom prst="rect">
              <a:avLst/>
            </a:prstGeom>
            <a:noFill/>
            <a:ln cap="flat" cmpd="sng" w="10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15" name="Google Shape;1415;p21"/>
            <p:cNvSpPr/>
            <p:nvPr/>
          </p:nvSpPr>
          <p:spPr>
            <a:xfrm>
              <a:off x="1505" y="2117"/>
              <a:ext cx="255" cy="206"/>
            </a:xfrm>
            <a:custGeom>
              <a:rect b="b" l="l" r="r" t="t"/>
              <a:pathLst>
                <a:path extrusionOk="0" h="206" w="255">
                  <a:moveTo>
                    <a:pt x="255" y="0"/>
                  </a:moveTo>
                  <a:lnTo>
                    <a:pt x="110" y="206"/>
                  </a:lnTo>
                  <a:lnTo>
                    <a:pt x="124" y="68"/>
                  </a:lnTo>
                  <a:lnTo>
                    <a:pt x="0" y="6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416" name="Google Shape;1416;p21"/>
            <p:cNvCxnSpPr/>
            <p:nvPr/>
          </p:nvCxnSpPr>
          <p:spPr>
            <a:xfrm flipH="1">
              <a:off x="1115" y="2185"/>
              <a:ext cx="529" cy="303"/>
            </a:xfrm>
            <a:prstGeom prst="straightConnector1">
              <a:avLst/>
            </a:prstGeom>
            <a:noFill/>
            <a:ln cap="flat" cmpd="sng" w="873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417" name="Google Shape;1417;p21"/>
            <p:cNvSpPr/>
            <p:nvPr/>
          </p:nvSpPr>
          <p:spPr>
            <a:xfrm>
              <a:off x="200" y="2494"/>
              <a:ext cx="5050" cy="1466"/>
            </a:xfrm>
            <a:prstGeom prst="roundRect">
              <a:avLst>
                <a:gd fmla="val 8699" name="adj"/>
              </a:avLst>
            </a:prstGeom>
            <a:solidFill>
              <a:schemeClr val="lt1"/>
            </a:solidFill>
            <a:ln cap="flat" cmpd="sng" w="158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18" name="Google Shape;1418;p21"/>
            <p:cNvSpPr/>
            <p:nvPr/>
          </p:nvSpPr>
          <p:spPr>
            <a:xfrm>
              <a:off x="502" y="2698"/>
              <a:ext cx="999" cy="2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5. UNIT MAP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21"/>
            <p:cNvSpPr/>
            <p:nvPr/>
          </p:nvSpPr>
          <p:spPr>
            <a:xfrm>
              <a:off x="331" y="3114"/>
              <a:ext cx="4773" cy="6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 Unit Paraphrase of the big idea of the unit and a Content Map are used to show students how to think about and structure the information in the unit. </a:t>
              </a:r>
              <a:endParaRPr/>
            </a:p>
          </p:txBody>
        </p:sp>
      </p:grpSp>
      <p:sp>
        <p:nvSpPr>
          <p:cNvPr id="1420" name="Google Shape;1420;p21"/>
          <p:cNvSpPr/>
          <p:nvPr/>
        </p:nvSpPr>
        <p:spPr>
          <a:xfrm>
            <a:off x="7392639" y="218810"/>
            <a:ext cx="1404132" cy="1178182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accent1"/>
          </a:solidFill>
          <a:ln cap="flat" cmpd="sng" w="15875">
            <a:solidFill>
              <a:srgbClr val="B76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Pages 22-23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5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Google Shape;1426;p22"/>
          <p:cNvSpPr/>
          <p:nvPr/>
        </p:nvSpPr>
        <p:spPr>
          <a:xfrm>
            <a:off x="198306" y="132202"/>
            <a:ext cx="8769425" cy="5905472"/>
          </a:xfrm>
          <a:prstGeom prst="rect">
            <a:avLst/>
          </a:prstGeom>
          <a:solidFill>
            <a:schemeClr val="lt1"/>
          </a:solidFill>
          <a:ln cap="flat" cmpd="sng" w="76200">
            <a:solidFill>
              <a:srgbClr val="7F6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7" name="Google Shape;142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8605" y="1108968"/>
            <a:ext cx="7777375" cy="4815762"/>
          </a:xfrm>
          <a:prstGeom prst="rect">
            <a:avLst/>
          </a:prstGeom>
          <a:noFill/>
          <a:ln>
            <a:noFill/>
          </a:ln>
        </p:spPr>
      </p:pic>
      <p:sp>
        <p:nvSpPr>
          <p:cNvPr id="1428" name="Google Shape;1428;p22"/>
          <p:cNvSpPr txBox="1"/>
          <p:nvPr/>
        </p:nvSpPr>
        <p:spPr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ckwell"/>
              <a:buNone/>
            </a:pPr>
            <a:r>
              <a:rPr b="0" i="0" lang="en-US" sz="3200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  <a:t>SMARTER PLANNING AND INSTRUCTIONAL CYCLE</a:t>
            </a:r>
            <a:endParaRPr/>
          </a:p>
        </p:txBody>
      </p:sp>
      <p:pic>
        <p:nvPicPr>
          <p:cNvPr id="1429" name="Google Shape;1429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4870" y="5264468"/>
            <a:ext cx="1257300" cy="600075"/>
          </a:xfrm>
          <a:prstGeom prst="rect">
            <a:avLst/>
          </a:prstGeom>
          <a:noFill/>
          <a:ln>
            <a:noFill/>
          </a:ln>
        </p:spPr>
      </p:pic>
      <p:sp>
        <p:nvSpPr>
          <p:cNvPr id="1430" name="Google Shape;1430;p22"/>
          <p:cNvSpPr/>
          <p:nvPr/>
        </p:nvSpPr>
        <p:spPr>
          <a:xfrm>
            <a:off x="5958166" y="3429000"/>
            <a:ext cx="2162792" cy="975429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B76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1436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Google Shape;1437;p23"/>
          <p:cNvSpPr txBox="1"/>
          <p:nvPr>
            <p:ph idx="11" type="ftr"/>
          </p:nvPr>
        </p:nvSpPr>
        <p:spPr>
          <a:xfrm>
            <a:off x="706438" y="6245225"/>
            <a:ext cx="5313362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University of Kansas Center for Research on Learning  2002</a:t>
            </a:r>
            <a:endParaRPr/>
          </a:p>
        </p:txBody>
      </p:sp>
      <p:grpSp>
        <p:nvGrpSpPr>
          <p:cNvPr id="1438" name="Google Shape;1438;p23"/>
          <p:cNvGrpSpPr/>
          <p:nvPr/>
        </p:nvGrpSpPr>
        <p:grpSpPr>
          <a:xfrm>
            <a:off x="704850" y="177802"/>
            <a:ext cx="7735888" cy="6050757"/>
            <a:chOff x="446" y="196"/>
            <a:chExt cx="4873" cy="3811"/>
          </a:xfrm>
        </p:grpSpPr>
        <p:sp>
          <p:nvSpPr>
            <p:cNvPr id="1439" name="Google Shape;1439;p23"/>
            <p:cNvSpPr/>
            <p:nvPr/>
          </p:nvSpPr>
          <p:spPr>
            <a:xfrm>
              <a:off x="4309" y="197"/>
              <a:ext cx="558" cy="1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Elida Cordora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440" name="Google Shape;1440;p23"/>
            <p:cNvSpPr/>
            <p:nvPr/>
          </p:nvSpPr>
          <p:spPr>
            <a:xfrm>
              <a:off x="3951" y="203"/>
              <a:ext cx="185" cy="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NAME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23"/>
            <p:cNvSpPr/>
            <p:nvPr/>
          </p:nvSpPr>
          <p:spPr>
            <a:xfrm>
              <a:off x="3951" y="285"/>
              <a:ext cx="171" cy="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DATE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442" name="Google Shape;1442;p23"/>
            <p:cNvCxnSpPr/>
            <p:nvPr/>
          </p:nvCxnSpPr>
          <p:spPr>
            <a:xfrm>
              <a:off x="4164" y="279"/>
              <a:ext cx="1121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43" name="Google Shape;1443;p23"/>
            <p:cNvCxnSpPr/>
            <p:nvPr/>
          </p:nvCxnSpPr>
          <p:spPr>
            <a:xfrm>
              <a:off x="4178" y="347"/>
              <a:ext cx="1114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444" name="Google Shape;1444;p23"/>
            <p:cNvSpPr/>
            <p:nvPr/>
          </p:nvSpPr>
          <p:spPr>
            <a:xfrm>
              <a:off x="446" y="196"/>
              <a:ext cx="1182" cy="1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The Unit Organizer 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23"/>
            <p:cNvSpPr/>
            <p:nvPr/>
          </p:nvSpPr>
          <p:spPr>
            <a:xfrm>
              <a:off x="2570" y="265"/>
              <a:ext cx="552" cy="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BIGGER PICTURE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23"/>
            <p:cNvSpPr/>
            <p:nvPr/>
          </p:nvSpPr>
          <p:spPr>
            <a:xfrm>
              <a:off x="789" y="574"/>
              <a:ext cx="334" cy="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 UNIT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23"/>
            <p:cNvSpPr/>
            <p:nvPr/>
          </p:nvSpPr>
          <p:spPr>
            <a:xfrm>
              <a:off x="1181" y="574"/>
              <a:ext cx="340" cy="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/Experience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23"/>
            <p:cNvSpPr/>
            <p:nvPr/>
          </p:nvSpPr>
          <p:spPr>
            <a:xfrm>
              <a:off x="2769" y="601"/>
              <a:ext cx="559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CURRENT UNIT</a:t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449" name="Google Shape;1449;p23"/>
            <p:cNvSpPr/>
            <p:nvPr/>
          </p:nvSpPr>
          <p:spPr>
            <a:xfrm>
              <a:off x="4453" y="574"/>
              <a:ext cx="338" cy="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 UNIT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23"/>
            <p:cNvSpPr/>
            <p:nvPr/>
          </p:nvSpPr>
          <p:spPr>
            <a:xfrm>
              <a:off x="4838" y="574"/>
              <a:ext cx="340" cy="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/Experience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451" name="Google Shape;1451;p23"/>
            <p:cNvCxnSpPr/>
            <p:nvPr/>
          </p:nvCxnSpPr>
          <p:spPr>
            <a:xfrm>
              <a:off x="473" y="842"/>
              <a:ext cx="4832" cy="1"/>
            </a:xfrm>
            <a:prstGeom prst="straightConnector1">
              <a:avLst/>
            </a:prstGeom>
            <a:noFill/>
            <a:ln cap="flat" cmpd="sng" w="222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52" name="Google Shape;1452;p23"/>
            <p:cNvCxnSpPr/>
            <p:nvPr/>
          </p:nvCxnSpPr>
          <p:spPr>
            <a:xfrm>
              <a:off x="466" y="3104"/>
              <a:ext cx="4833" cy="1"/>
            </a:xfrm>
            <a:prstGeom prst="straightConnector1">
              <a:avLst/>
            </a:prstGeom>
            <a:noFill/>
            <a:ln cap="flat" cmpd="sng" w="222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53" name="Google Shape;1453;p23"/>
            <p:cNvCxnSpPr/>
            <p:nvPr/>
          </p:nvCxnSpPr>
          <p:spPr>
            <a:xfrm>
              <a:off x="1765" y="574"/>
              <a:ext cx="1" cy="268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54" name="Google Shape;1454;p23"/>
            <p:cNvCxnSpPr/>
            <p:nvPr/>
          </p:nvCxnSpPr>
          <p:spPr>
            <a:xfrm>
              <a:off x="4054" y="581"/>
              <a:ext cx="1" cy="268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455" name="Google Shape;1455;p23"/>
            <p:cNvSpPr/>
            <p:nvPr/>
          </p:nvSpPr>
          <p:spPr>
            <a:xfrm>
              <a:off x="473" y="382"/>
              <a:ext cx="1293" cy="199"/>
            </a:xfrm>
            <a:custGeom>
              <a:rect b="b" l="l" r="r" t="t"/>
              <a:pathLst>
                <a:path extrusionOk="0" fill="none" h="21599" w="21600">
                  <a:moveTo>
                    <a:pt x="0" y="21599"/>
                  </a:moveTo>
                  <a:cubicBezTo>
                    <a:pt x="0" y="9675"/>
                    <a:pt x="9660" y="7"/>
                    <a:pt x="21583" y="-1"/>
                  </a:cubicBezTo>
                </a:path>
                <a:path extrusionOk="0" h="21599" w="21600">
                  <a:moveTo>
                    <a:pt x="0" y="21599"/>
                  </a:moveTo>
                  <a:cubicBezTo>
                    <a:pt x="0" y="9675"/>
                    <a:pt x="9660" y="7"/>
                    <a:pt x="21583" y="-1"/>
                  </a:cubicBez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56" name="Google Shape;1456;p23"/>
            <p:cNvSpPr/>
            <p:nvPr/>
          </p:nvSpPr>
          <p:spPr>
            <a:xfrm>
              <a:off x="466" y="375"/>
              <a:ext cx="1300" cy="206"/>
            </a:xfrm>
            <a:custGeom>
              <a:rect b="b" l="l" r="r" t="t"/>
              <a:pathLst>
                <a:path extrusionOk="0" fill="none" h="21599" w="21600">
                  <a:moveTo>
                    <a:pt x="0" y="21599"/>
                  </a:moveTo>
                  <a:cubicBezTo>
                    <a:pt x="0" y="9675"/>
                    <a:pt x="9660" y="7"/>
                    <a:pt x="21583" y="-1"/>
                  </a:cubicBezTo>
                </a:path>
                <a:path extrusionOk="0" h="21599" w="21600">
                  <a:moveTo>
                    <a:pt x="0" y="21599"/>
                  </a:moveTo>
                  <a:cubicBezTo>
                    <a:pt x="0" y="9675"/>
                    <a:pt x="9660" y="7"/>
                    <a:pt x="21583" y="-1"/>
                  </a:cubicBez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 cap="flat" cmpd="sng" w="222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57" name="Google Shape;1457;p23"/>
            <p:cNvSpPr/>
            <p:nvPr/>
          </p:nvSpPr>
          <p:spPr>
            <a:xfrm>
              <a:off x="4054" y="375"/>
              <a:ext cx="1265" cy="210"/>
            </a:xfrm>
            <a:custGeom>
              <a:rect b="b" l="l" r="r" t="t"/>
              <a:pathLst>
                <a:path extrusionOk="0" fill="none" h="21600" w="21616">
                  <a:moveTo>
                    <a:pt x="-1" y="0"/>
                  </a:moveTo>
                  <a:cubicBezTo>
                    <a:pt x="5" y="0"/>
                    <a:pt x="11" y="-1"/>
                    <a:pt x="17" y="0"/>
                  </a:cubicBezTo>
                  <a:cubicBezTo>
                    <a:pt x="11906" y="0"/>
                    <a:pt x="21560" y="9607"/>
                    <a:pt x="21616" y="21496"/>
                  </a:cubicBezTo>
                </a:path>
                <a:path extrusionOk="0" h="21600" w="21616">
                  <a:moveTo>
                    <a:pt x="-1" y="0"/>
                  </a:moveTo>
                  <a:cubicBezTo>
                    <a:pt x="5" y="0"/>
                    <a:pt x="11" y="-1"/>
                    <a:pt x="17" y="0"/>
                  </a:cubicBezTo>
                  <a:cubicBezTo>
                    <a:pt x="11906" y="0"/>
                    <a:pt x="21560" y="9607"/>
                    <a:pt x="21616" y="21496"/>
                  </a:cubicBezTo>
                  <a:lnTo>
                    <a:pt x="17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cap="flat" cmpd="sng" w="222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458" name="Google Shape;1458;p23"/>
            <p:cNvCxnSpPr/>
            <p:nvPr/>
          </p:nvCxnSpPr>
          <p:spPr>
            <a:xfrm>
              <a:off x="1759" y="375"/>
              <a:ext cx="2282" cy="1"/>
            </a:xfrm>
            <a:prstGeom prst="straightConnector1">
              <a:avLst/>
            </a:prstGeom>
            <a:noFill/>
            <a:ln cap="flat" cmpd="sng" w="222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1459" name="Google Shape;1459;p23"/>
            <p:cNvGrpSpPr/>
            <p:nvPr/>
          </p:nvGrpSpPr>
          <p:grpSpPr>
            <a:xfrm>
              <a:off x="1759" y="395"/>
              <a:ext cx="1" cy="186"/>
              <a:chOff x="1759" y="395"/>
              <a:chExt cx="1" cy="186"/>
            </a:xfrm>
          </p:grpSpPr>
          <p:cxnSp>
            <p:nvCxnSpPr>
              <p:cNvPr id="1460" name="Google Shape;1460;p23"/>
              <p:cNvCxnSpPr/>
              <p:nvPr/>
            </p:nvCxnSpPr>
            <p:spPr>
              <a:xfrm>
                <a:off x="1759" y="395"/>
                <a:ext cx="1" cy="2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61" name="Google Shape;1461;p23"/>
              <p:cNvCxnSpPr/>
              <p:nvPr/>
            </p:nvCxnSpPr>
            <p:spPr>
              <a:xfrm>
                <a:off x="1759" y="457"/>
                <a:ext cx="1" cy="2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62" name="Google Shape;1462;p23"/>
              <p:cNvCxnSpPr/>
              <p:nvPr/>
            </p:nvCxnSpPr>
            <p:spPr>
              <a:xfrm>
                <a:off x="1759" y="519"/>
                <a:ext cx="1" cy="2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63" name="Google Shape;1463;p23"/>
              <p:cNvCxnSpPr/>
              <p:nvPr/>
            </p:nvCxnSpPr>
            <p:spPr>
              <a:xfrm>
                <a:off x="1759" y="574"/>
                <a:ext cx="1" cy="7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464" name="Google Shape;1464;p23"/>
            <p:cNvGrpSpPr/>
            <p:nvPr/>
          </p:nvGrpSpPr>
          <p:grpSpPr>
            <a:xfrm>
              <a:off x="4061" y="409"/>
              <a:ext cx="1" cy="186"/>
              <a:chOff x="4061" y="409"/>
              <a:chExt cx="1" cy="186"/>
            </a:xfrm>
          </p:grpSpPr>
          <p:cxnSp>
            <p:nvCxnSpPr>
              <p:cNvPr id="1465" name="Google Shape;1465;p23"/>
              <p:cNvCxnSpPr/>
              <p:nvPr/>
            </p:nvCxnSpPr>
            <p:spPr>
              <a:xfrm>
                <a:off x="4061" y="409"/>
                <a:ext cx="1" cy="2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66" name="Google Shape;1466;p23"/>
              <p:cNvCxnSpPr/>
              <p:nvPr/>
            </p:nvCxnSpPr>
            <p:spPr>
              <a:xfrm>
                <a:off x="4061" y="471"/>
                <a:ext cx="1" cy="2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67" name="Google Shape;1467;p23"/>
              <p:cNvCxnSpPr/>
              <p:nvPr/>
            </p:nvCxnSpPr>
            <p:spPr>
              <a:xfrm>
                <a:off x="4061" y="533"/>
                <a:ext cx="1" cy="2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68" name="Google Shape;1468;p23"/>
              <p:cNvCxnSpPr/>
              <p:nvPr/>
            </p:nvCxnSpPr>
            <p:spPr>
              <a:xfrm>
                <a:off x="4061" y="588"/>
                <a:ext cx="1" cy="7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cxnSp>
          <p:nvCxnSpPr>
            <p:cNvPr id="1469" name="Google Shape;1469;p23"/>
            <p:cNvCxnSpPr/>
            <p:nvPr/>
          </p:nvCxnSpPr>
          <p:spPr>
            <a:xfrm>
              <a:off x="466" y="581"/>
              <a:ext cx="1" cy="3382"/>
            </a:xfrm>
            <a:prstGeom prst="straightConnector1">
              <a:avLst/>
            </a:prstGeom>
            <a:noFill/>
            <a:ln cap="flat" cmpd="sng" w="222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70" name="Google Shape;1470;p23"/>
            <p:cNvCxnSpPr/>
            <p:nvPr/>
          </p:nvCxnSpPr>
          <p:spPr>
            <a:xfrm>
              <a:off x="473" y="3963"/>
              <a:ext cx="4826" cy="1"/>
            </a:xfrm>
            <a:prstGeom prst="straightConnector1">
              <a:avLst/>
            </a:prstGeom>
            <a:noFill/>
            <a:ln cap="flat" cmpd="sng" w="222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71" name="Google Shape;1471;p23"/>
            <p:cNvCxnSpPr/>
            <p:nvPr/>
          </p:nvCxnSpPr>
          <p:spPr>
            <a:xfrm>
              <a:off x="5305" y="581"/>
              <a:ext cx="1" cy="3382"/>
            </a:xfrm>
            <a:prstGeom prst="straightConnector1">
              <a:avLst/>
            </a:prstGeom>
            <a:noFill/>
            <a:ln cap="flat" cmpd="sng" w="222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472" name="Google Shape;1472;p23"/>
            <p:cNvSpPr/>
            <p:nvPr/>
          </p:nvSpPr>
          <p:spPr>
            <a:xfrm rot="-5400000">
              <a:off x="281" y="3452"/>
              <a:ext cx="534" cy="1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UNIT SELF-TEST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QUESTIONS </a:t>
              </a:r>
              <a:endParaRPr/>
            </a:p>
          </p:txBody>
        </p:sp>
        <p:sp>
          <p:nvSpPr>
            <p:cNvPr id="1473" name="Google Shape;1473;p23"/>
            <p:cNvSpPr/>
            <p:nvPr/>
          </p:nvSpPr>
          <p:spPr>
            <a:xfrm>
              <a:off x="622" y="3774"/>
              <a:ext cx="0" cy="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23"/>
            <p:cNvSpPr/>
            <p:nvPr/>
          </p:nvSpPr>
          <p:spPr>
            <a:xfrm>
              <a:off x="2783" y="1000"/>
              <a:ext cx="1251" cy="6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75" name="Google Shape;1475;p23"/>
            <p:cNvSpPr/>
            <p:nvPr/>
          </p:nvSpPr>
          <p:spPr>
            <a:xfrm>
              <a:off x="2776" y="994"/>
              <a:ext cx="1265" cy="625"/>
            </a:xfrm>
            <a:prstGeom prst="ellipse">
              <a:avLst/>
            </a:prstGeom>
            <a:noFill/>
            <a:ln cap="flat" cmpd="sng" w="222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476" name="Google Shape;1476;p23"/>
            <p:cNvCxnSpPr/>
            <p:nvPr/>
          </p:nvCxnSpPr>
          <p:spPr>
            <a:xfrm>
              <a:off x="3058" y="849"/>
              <a:ext cx="515" cy="151"/>
            </a:xfrm>
            <a:prstGeom prst="straightConnector1">
              <a:avLst/>
            </a:prstGeom>
            <a:noFill/>
            <a:ln cap="flat" cmpd="sng" w="222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477" name="Google Shape;1477;p23"/>
            <p:cNvSpPr/>
            <p:nvPr/>
          </p:nvSpPr>
          <p:spPr>
            <a:xfrm rot="960000">
              <a:off x="3277" y="883"/>
              <a:ext cx="338" cy="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is </a:t>
              </a: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about</a:t>
              </a:r>
              <a:r>
                <a:rPr b="1" lang="en-US" sz="8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...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grpSp>
          <p:nvGrpSpPr>
            <p:cNvPr id="1478" name="Google Shape;1478;p23"/>
            <p:cNvGrpSpPr/>
            <p:nvPr/>
          </p:nvGrpSpPr>
          <p:grpSpPr>
            <a:xfrm>
              <a:off x="2845" y="1440"/>
              <a:ext cx="1114" cy="1"/>
              <a:chOff x="2845" y="1440"/>
              <a:chExt cx="1114" cy="1"/>
            </a:xfrm>
          </p:grpSpPr>
          <p:cxnSp>
            <p:nvCxnSpPr>
              <p:cNvPr id="1479" name="Google Shape;1479;p23"/>
              <p:cNvCxnSpPr/>
              <p:nvPr/>
            </p:nvCxnSpPr>
            <p:spPr>
              <a:xfrm>
                <a:off x="2845" y="1440"/>
                <a:ext cx="20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80" name="Google Shape;1480;p23"/>
              <p:cNvCxnSpPr/>
              <p:nvPr/>
            </p:nvCxnSpPr>
            <p:spPr>
              <a:xfrm>
                <a:off x="2906" y="1440"/>
                <a:ext cx="21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81" name="Google Shape;1481;p23"/>
              <p:cNvCxnSpPr/>
              <p:nvPr/>
            </p:nvCxnSpPr>
            <p:spPr>
              <a:xfrm>
                <a:off x="2968" y="1440"/>
                <a:ext cx="21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82" name="Google Shape;1482;p23"/>
              <p:cNvCxnSpPr/>
              <p:nvPr/>
            </p:nvCxnSpPr>
            <p:spPr>
              <a:xfrm>
                <a:off x="3030" y="1440"/>
                <a:ext cx="21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83" name="Google Shape;1483;p23"/>
              <p:cNvCxnSpPr/>
              <p:nvPr/>
            </p:nvCxnSpPr>
            <p:spPr>
              <a:xfrm>
                <a:off x="3092" y="1440"/>
                <a:ext cx="21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84" name="Google Shape;1484;p23"/>
              <p:cNvCxnSpPr/>
              <p:nvPr/>
            </p:nvCxnSpPr>
            <p:spPr>
              <a:xfrm>
                <a:off x="3154" y="1440"/>
                <a:ext cx="21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85" name="Google Shape;1485;p23"/>
              <p:cNvCxnSpPr/>
              <p:nvPr/>
            </p:nvCxnSpPr>
            <p:spPr>
              <a:xfrm>
                <a:off x="3216" y="1440"/>
                <a:ext cx="20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86" name="Google Shape;1486;p23"/>
              <p:cNvCxnSpPr/>
              <p:nvPr/>
            </p:nvCxnSpPr>
            <p:spPr>
              <a:xfrm>
                <a:off x="3278" y="1440"/>
                <a:ext cx="20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87" name="Google Shape;1487;p23"/>
              <p:cNvCxnSpPr/>
              <p:nvPr/>
            </p:nvCxnSpPr>
            <p:spPr>
              <a:xfrm>
                <a:off x="3340" y="1440"/>
                <a:ext cx="20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88" name="Google Shape;1488;p23"/>
              <p:cNvCxnSpPr/>
              <p:nvPr/>
            </p:nvCxnSpPr>
            <p:spPr>
              <a:xfrm>
                <a:off x="3401" y="1440"/>
                <a:ext cx="21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89" name="Google Shape;1489;p23"/>
              <p:cNvCxnSpPr/>
              <p:nvPr/>
            </p:nvCxnSpPr>
            <p:spPr>
              <a:xfrm>
                <a:off x="3463" y="1440"/>
                <a:ext cx="21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90" name="Google Shape;1490;p23"/>
              <p:cNvCxnSpPr/>
              <p:nvPr/>
            </p:nvCxnSpPr>
            <p:spPr>
              <a:xfrm>
                <a:off x="3525" y="1440"/>
                <a:ext cx="21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91" name="Google Shape;1491;p23"/>
              <p:cNvCxnSpPr/>
              <p:nvPr/>
            </p:nvCxnSpPr>
            <p:spPr>
              <a:xfrm>
                <a:off x="3587" y="1440"/>
                <a:ext cx="21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92" name="Google Shape;1492;p23"/>
              <p:cNvCxnSpPr/>
              <p:nvPr/>
            </p:nvCxnSpPr>
            <p:spPr>
              <a:xfrm>
                <a:off x="3649" y="1440"/>
                <a:ext cx="20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93" name="Google Shape;1493;p23"/>
              <p:cNvCxnSpPr/>
              <p:nvPr/>
            </p:nvCxnSpPr>
            <p:spPr>
              <a:xfrm>
                <a:off x="3711" y="1440"/>
                <a:ext cx="20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94" name="Google Shape;1494;p23"/>
              <p:cNvCxnSpPr/>
              <p:nvPr/>
            </p:nvCxnSpPr>
            <p:spPr>
              <a:xfrm>
                <a:off x="3773" y="1440"/>
                <a:ext cx="20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95" name="Google Shape;1495;p23"/>
              <p:cNvCxnSpPr/>
              <p:nvPr/>
            </p:nvCxnSpPr>
            <p:spPr>
              <a:xfrm>
                <a:off x="3834" y="1440"/>
                <a:ext cx="21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96" name="Google Shape;1496;p23"/>
              <p:cNvCxnSpPr/>
              <p:nvPr/>
            </p:nvCxnSpPr>
            <p:spPr>
              <a:xfrm>
                <a:off x="3896" y="1440"/>
                <a:ext cx="21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97" name="Google Shape;1497;p23"/>
              <p:cNvCxnSpPr/>
              <p:nvPr/>
            </p:nvCxnSpPr>
            <p:spPr>
              <a:xfrm>
                <a:off x="3958" y="1440"/>
                <a:ext cx="1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cxnSp>
          <p:nvCxnSpPr>
            <p:cNvPr id="1498" name="Google Shape;1498;p23"/>
            <p:cNvCxnSpPr/>
            <p:nvPr/>
          </p:nvCxnSpPr>
          <p:spPr>
            <a:xfrm>
              <a:off x="1497" y="849"/>
              <a:ext cx="1" cy="2255"/>
            </a:xfrm>
            <a:prstGeom prst="straightConnector1">
              <a:avLst/>
            </a:prstGeom>
            <a:noFill/>
            <a:ln cap="flat" cmpd="sng" w="222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99" name="Google Shape;1499;p23"/>
            <p:cNvCxnSpPr/>
            <p:nvPr/>
          </p:nvCxnSpPr>
          <p:spPr>
            <a:xfrm>
              <a:off x="473" y="1337"/>
              <a:ext cx="1031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00" name="Google Shape;1500;p23"/>
            <p:cNvCxnSpPr/>
            <p:nvPr/>
          </p:nvCxnSpPr>
          <p:spPr>
            <a:xfrm>
              <a:off x="473" y="1172"/>
              <a:ext cx="1031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01" name="Google Shape;1501;p23"/>
            <p:cNvCxnSpPr/>
            <p:nvPr/>
          </p:nvCxnSpPr>
          <p:spPr>
            <a:xfrm>
              <a:off x="473" y="1495"/>
              <a:ext cx="1031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02" name="Google Shape;1502;p23"/>
            <p:cNvCxnSpPr/>
            <p:nvPr/>
          </p:nvCxnSpPr>
          <p:spPr>
            <a:xfrm>
              <a:off x="480" y="1647"/>
              <a:ext cx="1017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03" name="Google Shape;1503;p23"/>
            <p:cNvCxnSpPr/>
            <p:nvPr/>
          </p:nvCxnSpPr>
          <p:spPr>
            <a:xfrm flipH="1">
              <a:off x="480" y="1812"/>
              <a:ext cx="1024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04" name="Google Shape;1504;p23"/>
            <p:cNvCxnSpPr/>
            <p:nvPr/>
          </p:nvCxnSpPr>
          <p:spPr>
            <a:xfrm>
              <a:off x="480" y="2135"/>
              <a:ext cx="1011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05" name="Google Shape;1505;p23"/>
            <p:cNvCxnSpPr/>
            <p:nvPr/>
          </p:nvCxnSpPr>
          <p:spPr>
            <a:xfrm>
              <a:off x="480" y="1970"/>
              <a:ext cx="1017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06" name="Google Shape;1506;p23"/>
            <p:cNvCxnSpPr/>
            <p:nvPr/>
          </p:nvCxnSpPr>
          <p:spPr>
            <a:xfrm>
              <a:off x="480" y="2300"/>
              <a:ext cx="1011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07" name="Google Shape;1507;p23"/>
            <p:cNvCxnSpPr/>
            <p:nvPr/>
          </p:nvCxnSpPr>
          <p:spPr>
            <a:xfrm>
              <a:off x="466" y="2451"/>
              <a:ext cx="1025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08" name="Google Shape;1508;p23"/>
            <p:cNvCxnSpPr/>
            <p:nvPr/>
          </p:nvCxnSpPr>
          <p:spPr>
            <a:xfrm flipH="1">
              <a:off x="473" y="2616"/>
              <a:ext cx="1018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09" name="Google Shape;1509;p23"/>
            <p:cNvCxnSpPr/>
            <p:nvPr/>
          </p:nvCxnSpPr>
          <p:spPr>
            <a:xfrm>
              <a:off x="473" y="2767"/>
              <a:ext cx="1024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10" name="Google Shape;1510;p23"/>
            <p:cNvCxnSpPr/>
            <p:nvPr/>
          </p:nvCxnSpPr>
          <p:spPr>
            <a:xfrm>
              <a:off x="659" y="1021"/>
              <a:ext cx="1" cy="2936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11" name="Google Shape;1511;p23"/>
            <p:cNvCxnSpPr/>
            <p:nvPr/>
          </p:nvCxnSpPr>
          <p:spPr>
            <a:xfrm>
              <a:off x="473" y="3104"/>
              <a:ext cx="4846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12" name="Google Shape;1512;p23"/>
            <p:cNvCxnSpPr/>
            <p:nvPr/>
          </p:nvCxnSpPr>
          <p:spPr>
            <a:xfrm>
              <a:off x="480" y="1021"/>
              <a:ext cx="1024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513" name="Google Shape;1513;p23"/>
            <p:cNvSpPr/>
            <p:nvPr/>
          </p:nvSpPr>
          <p:spPr>
            <a:xfrm rot="5400000">
              <a:off x="4958" y="3457"/>
              <a:ext cx="538" cy="1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UNIT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RELATIONSHIPS </a:t>
              </a:r>
              <a:endParaRPr/>
            </a:p>
          </p:txBody>
        </p:sp>
        <p:sp>
          <p:nvSpPr>
            <p:cNvPr id="1514" name="Google Shape;1514;p23"/>
            <p:cNvSpPr/>
            <p:nvPr/>
          </p:nvSpPr>
          <p:spPr>
            <a:xfrm>
              <a:off x="4913" y="3358"/>
              <a:ext cx="0" cy="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23"/>
            <p:cNvSpPr/>
            <p:nvPr/>
          </p:nvSpPr>
          <p:spPr>
            <a:xfrm>
              <a:off x="700" y="883"/>
              <a:ext cx="519" cy="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UNIT SCHEDULE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516" name="Google Shape;1516;p23"/>
            <p:cNvCxnSpPr/>
            <p:nvPr/>
          </p:nvCxnSpPr>
          <p:spPr>
            <a:xfrm>
              <a:off x="473" y="2932"/>
              <a:ext cx="1018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17" name="Google Shape;1517;p23"/>
            <p:cNvCxnSpPr/>
            <p:nvPr/>
          </p:nvCxnSpPr>
          <p:spPr>
            <a:xfrm>
              <a:off x="4322" y="3118"/>
              <a:ext cx="1" cy="839"/>
            </a:xfrm>
            <a:prstGeom prst="straightConnector1">
              <a:avLst/>
            </a:prstGeom>
            <a:noFill/>
            <a:ln cap="flat" cmpd="sng" w="222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18" name="Google Shape;1518;p23"/>
            <p:cNvCxnSpPr/>
            <p:nvPr/>
          </p:nvCxnSpPr>
          <p:spPr>
            <a:xfrm>
              <a:off x="4336" y="3338"/>
              <a:ext cx="770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19" name="Google Shape;1519;p23"/>
            <p:cNvCxnSpPr/>
            <p:nvPr/>
          </p:nvCxnSpPr>
          <p:spPr>
            <a:xfrm>
              <a:off x="4329" y="3537"/>
              <a:ext cx="770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20" name="Google Shape;1520;p23"/>
            <p:cNvCxnSpPr/>
            <p:nvPr/>
          </p:nvCxnSpPr>
          <p:spPr>
            <a:xfrm>
              <a:off x="4329" y="3737"/>
              <a:ext cx="770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21" name="Google Shape;1521;p23"/>
            <p:cNvCxnSpPr/>
            <p:nvPr/>
          </p:nvCxnSpPr>
          <p:spPr>
            <a:xfrm>
              <a:off x="5106" y="3111"/>
              <a:ext cx="1" cy="846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22" name="Google Shape;1522;p23"/>
            <p:cNvCxnSpPr/>
            <p:nvPr/>
          </p:nvCxnSpPr>
          <p:spPr>
            <a:xfrm>
              <a:off x="473" y="581"/>
              <a:ext cx="4832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523" name="Google Shape;1523;p23"/>
            <p:cNvSpPr/>
            <p:nvPr/>
          </p:nvSpPr>
          <p:spPr>
            <a:xfrm>
              <a:off x="1772" y="581"/>
              <a:ext cx="2282" cy="26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24" name="Google Shape;1524;p23"/>
            <p:cNvSpPr/>
            <p:nvPr/>
          </p:nvSpPr>
          <p:spPr>
            <a:xfrm>
              <a:off x="1759" y="567"/>
              <a:ext cx="2309" cy="289"/>
            </a:xfrm>
            <a:prstGeom prst="rect">
              <a:avLst/>
            </a:prstGeom>
            <a:noFill/>
            <a:ln cap="flat" cmpd="sng" w="428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25" name="Google Shape;1525;p23"/>
            <p:cNvSpPr/>
            <p:nvPr/>
          </p:nvSpPr>
          <p:spPr>
            <a:xfrm>
              <a:off x="1704" y="883"/>
              <a:ext cx="309" cy="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UNIT MAP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23"/>
            <p:cNvSpPr/>
            <p:nvPr/>
          </p:nvSpPr>
          <p:spPr>
            <a:xfrm>
              <a:off x="2542" y="588"/>
              <a:ext cx="545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 UNIT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23"/>
            <p:cNvSpPr/>
            <p:nvPr/>
          </p:nvSpPr>
          <p:spPr>
            <a:xfrm>
              <a:off x="1793" y="595"/>
              <a:ext cx="96" cy="96"/>
            </a:xfrm>
            <a:prstGeom prst="ellipse">
              <a:avLst/>
            </a:prstGeom>
            <a:solidFill>
              <a:srgbClr val="FFFFFF"/>
            </a:solidFill>
            <a:ln cap="flat" cmpd="sng" w="11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28" name="Google Shape;1528;p23"/>
            <p:cNvSpPr/>
            <p:nvPr/>
          </p:nvSpPr>
          <p:spPr>
            <a:xfrm>
              <a:off x="494" y="595"/>
              <a:ext cx="96" cy="96"/>
            </a:xfrm>
            <a:prstGeom prst="ellipse">
              <a:avLst/>
            </a:prstGeom>
            <a:solidFill>
              <a:srgbClr val="FFFFFF"/>
            </a:solidFill>
            <a:ln cap="flat" cmpd="sng" w="11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29" name="Google Shape;1529;p23"/>
            <p:cNvSpPr/>
            <p:nvPr/>
          </p:nvSpPr>
          <p:spPr>
            <a:xfrm>
              <a:off x="4082" y="595"/>
              <a:ext cx="96" cy="96"/>
            </a:xfrm>
            <a:prstGeom prst="ellipse">
              <a:avLst/>
            </a:prstGeom>
            <a:solidFill>
              <a:srgbClr val="FFFFFF"/>
            </a:solidFill>
            <a:ln cap="flat" cmpd="sng" w="11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30" name="Google Shape;1530;p23"/>
            <p:cNvSpPr/>
            <p:nvPr/>
          </p:nvSpPr>
          <p:spPr>
            <a:xfrm>
              <a:off x="2439" y="265"/>
              <a:ext cx="96" cy="96"/>
            </a:xfrm>
            <a:prstGeom prst="ellipse">
              <a:avLst/>
            </a:prstGeom>
            <a:solidFill>
              <a:srgbClr val="FFFFFF"/>
            </a:solidFill>
            <a:ln cap="flat" cmpd="sng" w="11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31" name="Google Shape;1531;p23"/>
            <p:cNvSpPr/>
            <p:nvPr/>
          </p:nvSpPr>
          <p:spPr>
            <a:xfrm>
              <a:off x="1532" y="884"/>
              <a:ext cx="96" cy="96"/>
            </a:xfrm>
            <a:prstGeom prst="ellipse">
              <a:avLst/>
            </a:prstGeom>
            <a:solidFill>
              <a:srgbClr val="FFFFFF"/>
            </a:solidFill>
            <a:ln cap="flat" cmpd="sng" w="11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32" name="Google Shape;1532;p23"/>
            <p:cNvSpPr/>
            <p:nvPr/>
          </p:nvSpPr>
          <p:spPr>
            <a:xfrm>
              <a:off x="5182" y="3145"/>
              <a:ext cx="96" cy="97"/>
            </a:xfrm>
            <a:prstGeom prst="ellipse">
              <a:avLst/>
            </a:prstGeom>
            <a:solidFill>
              <a:srgbClr val="FFFFFF"/>
            </a:solidFill>
            <a:ln cap="flat" cmpd="sng" w="11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33" name="Google Shape;1533;p23"/>
            <p:cNvSpPr/>
            <p:nvPr/>
          </p:nvSpPr>
          <p:spPr>
            <a:xfrm>
              <a:off x="508" y="3819"/>
              <a:ext cx="96" cy="96"/>
            </a:xfrm>
            <a:prstGeom prst="ellipse">
              <a:avLst/>
            </a:prstGeom>
            <a:solidFill>
              <a:srgbClr val="FFFFFF"/>
            </a:solidFill>
            <a:ln cap="flat" cmpd="sng" w="11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34" name="Google Shape;1534;p23"/>
            <p:cNvSpPr/>
            <p:nvPr/>
          </p:nvSpPr>
          <p:spPr>
            <a:xfrm>
              <a:off x="508" y="877"/>
              <a:ext cx="96" cy="96"/>
            </a:xfrm>
            <a:prstGeom prst="ellipse">
              <a:avLst/>
            </a:prstGeom>
            <a:solidFill>
              <a:srgbClr val="FFFFFF"/>
            </a:solidFill>
            <a:ln cap="flat" cmpd="sng" w="11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35" name="Google Shape;1535;p23"/>
            <p:cNvSpPr/>
            <p:nvPr/>
          </p:nvSpPr>
          <p:spPr>
            <a:xfrm>
              <a:off x="1814" y="595"/>
              <a:ext cx="36" cy="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23"/>
            <p:cNvSpPr/>
            <p:nvPr/>
          </p:nvSpPr>
          <p:spPr>
            <a:xfrm>
              <a:off x="4109" y="588"/>
              <a:ext cx="36" cy="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23"/>
            <p:cNvSpPr/>
            <p:nvPr/>
          </p:nvSpPr>
          <p:spPr>
            <a:xfrm>
              <a:off x="521" y="595"/>
              <a:ext cx="36" cy="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23"/>
            <p:cNvSpPr/>
            <p:nvPr/>
          </p:nvSpPr>
          <p:spPr>
            <a:xfrm>
              <a:off x="2467" y="265"/>
              <a:ext cx="36" cy="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23"/>
            <p:cNvSpPr/>
            <p:nvPr/>
          </p:nvSpPr>
          <p:spPr>
            <a:xfrm>
              <a:off x="1566" y="883"/>
              <a:ext cx="36" cy="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23"/>
            <p:cNvSpPr/>
            <p:nvPr/>
          </p:nvSpPr>
          <p:spPr>
            <a:xfrm>
              <a:off x="5216" y="3145"/>
              <a:ext cx="36" cy="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23"/>
            <p:cNvSpPr/>
            <p:nvPr/>
          </p:nvSpPr>
          <p:spPr>
            <a:xfrm>
              <a:off x="535" y="3819"/>
              <a:ext cx="36" cy="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7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23"/>
            <p:cNvSpPr/>
            <p:nvPr/>
          </p:nvSpPr>
          <p:spPr>
            <a:xfrm>
              <a:off x="542" y="876"/>
              <a:ext cx="36" cy="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8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23"/>
            <p:cNvSpPr/>
            <p:nvPr/>
          </p:nvSpPr>
          <p:spPr>
            <a:xfrm>
              <a:off x="2013" y="404"/>
              <a:ext cx="1950" cy="1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The roots and consequences of civil unrest.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544" name="Google Shape;1544;p23"/>
            <p:cNvSpPr/>
            <p:nvPr/>
          </p:nvSpPr>
          <p:spPr>
            <a:xfrm>
              <a:off x="2240" y="670"/>
              <a:ext cx="1470" cy="1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The Causes of the Civil War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545" name="Google Shape;1545;p23"/>
            <p:cNvSpPr/>
            <p:nvPr/>
          </p:nvSpPr>
          <p:spPr>
            <a:xfrm>
              <a:off x="618" y="684"/>
              <a:ext cx="973" cy="1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Growth of the Nation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546" name="Google Shape;1546;p23"/>
            <p:cNvSpPr/>
            <p:nvPr/>
          </p:nvSpPr>
          <p:spPr>
            <a:xfrm>
              <a:off x="4439" y="650"/>
              <a:ext cx="617" cy="1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The Civil War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547" name="Google Shape;1547;p23"/>
            <p:cNvSpPr/>
            <p:nvPr/>
          </p:nvSpPr>
          <p:spPr>
            <a:xfrm>
              <a:off x="3071" y="1179"/>
              <a:ext cx="760" cy="1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Sectionalism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548" name="Google Shape;1548;p23"/>
            <p:cNvSpPr/>
            <p:nvPr/>
          </p:nvSpPr>
          <p:spPr>
            <a:xfrm>
              <a:off x="3181" y="1455"/>
              <a:ext cx="494" cy="1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pp. 201-236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549" name="Google Shape;1549;p23"/>
            <p:cNvSpPr/>
            <p:nvPr/>
          </p:nvSpPr>
          <p:spPr>
            <a:xfrm>
              <a:off x="480" y="1021"/>
              <a:ext cx="990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1/22      Cooperative groups -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550" name="Google Shape;1550;p23"/>
            <p:cNvSpPr/>
            <p:nvPr/>
          </p:nvSpPr>
          <p:spPr>
            <a:xfrm>
              <a:off x="514" y="1096"/>
              <a:ext cx="849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            over pp. 201-210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551" name="Google Shape;1551;p23"/>
            <p:cNvSpPr/>
            <p:nvPr/>
          </p:nvSpPr>
          <p:spPr>
            <a:xfrm>
              <a:off x="494" y="1346"/>
              <a:ext cx="452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1/28      Quiz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552" name="Google Shape;1552;p23"/>
            <p:cNvSpPr/>
            <p:nvPr/>
          </p:nvSpPr>
          <p:spPr>
            <a:xfrm>
              <a:off x="494" y="1488"/>
              <a:ext cx="990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1/29      Cooperative groups -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553" name="Google Shape;1553;p23"/>
            <p:cNvSpPr/>
            <p:nvPr/>
          </p:nvSpPr>
          <p:spPr>
            <a:xfrm>
              <a:off x="514" y="1564"/>
              <a:ext cx="861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            over pp. 210-225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554" name="Google Shape;1554;p23"/>
            <p:cNvSpPr/>
            <p:nvPr/>
          </p:nvSpPr>
          <p:spPr>
            <a:xfrm>
              <a:off x="629" y="1817"/>
              <a:ext cx="901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"Influential Personalities" 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555" name="Google Shape;1555;p23"/>
            <p:cNvSpPr/>
            <p:nvPr/>
          </p:nvSpPr>
          <p:spPr>
            <a:xfrm>
              <a:off x="734" y="1887"/>
              <a:ext cx="372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projectdue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556" name="Google Shape;1556;p23"/>
            <p:cNvSpPr/>
            <p:nvPr/>
          </p:nvSpPr>
          <p:spPr>
            <a:xfrm>
              <a:off x="473" y="1982"/>
              <a:ext cx="430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1/30     Quiz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557" name="Google Shape;1557;p23"/>
            <p:cNvSpPr/>
            <p:nvPr/>
          </p:nvSpPr>
          <p:spPr>
            <a:xfrm>
              <a:off x="514" y="2141"/>
              <a:ext cx="935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2/2     Cooperative groups -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558" name="Google Shape;1558;p23"/>
            <p:cNvSpPr/>
            <p:nvPr/>
          </p:nvSpPr>
          <p:spPr>
            <a:xfrm>
              <a:off x="514" y="2217"/>
              <a:ext cx="873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            over pp. 228-234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559" name="Google Shape;1559;p23"/>
            <p:cNvSpPr/>
            <p:nvPr/>
          </p:nvSpPr>
          <p:spPr>
            <a:xfrm>
              <a:off x="514" y="2643"/>
              <a:ext cx="788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2/6      Review for test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560" name="Google Shape;1560;p23"/>
            <p:cNvSpPr/>
            <p:nvPr/>
          </p:nvSpPr>
          <p:spPr>
            <a:xfrm>
              <a:off x="514" y="2801"/>
              <a:ext cx="788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2/7      Review for test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561" name="Google Shape;1561;p23"/>
            <p:cNvSpPr/>
            <p:nvPr/>
          </p:nvSpPr>
          <p:spPr>
            <a:xfrm>
              <a:off x="514" y="2973"/>
              <a:ext cx="418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2/6      Test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cxnSp>
          <p:nvCxnSpPr>
            <p:cNvPr id="1562" name="Google Shape;1562;p23"/>
            <p:cNvCxnSpPr/>
            <p:nvPr/>
          </p:nvCxnSpPr>
          <p:spPr>
            <a:xfrm flipH="1">
              <a:off x="2226" y="1330"/>
              <a:ext cx="550" cy="165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63" name="Google Shape;1563;p23"/>
            <p:cNvCxnSpPr/>
            <p:nvPr/>
          </p:nvCxnSpPr>
          <p:spPr>
            <a:xfrm flipH="1">
              <a:off x="2906" y="1592"/>
              <a:ext cx="227" cy="337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64" name="Google Shape;1564;p23"/>
            <p:cNvCxnSpPr/>
            <p:nvPr/>
          </p:nvCxnSpPr>
          <p:spPr>
            <a:xfrm>
              <a:off x="3697" y="1578"/>
              <a:ext cx="247" cy="289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65" name="Google Shape;1565;p23"/>
            <p:cNvCxnSpPr/>
            <p:nvPr/>
          </p:nvCxnSpPr>
          <p:spPr>
            <a:xfrm>
              <a:off x="4027" y="1337"/>
              <a:ext cx="399" cy="172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566" name="Google Shape;1566;p23"/>
            <p:cNvSpPr/>
            <p:nvPr/>
          </p:nvSpPr>
          <p:spPr>
            <a:xfrm>
              <a:off x="1669" y="1475"/>
              <a:ext cx="901" cy="522"/>
            </a:xfrm>
            <a:prstGeom prst="ellipse">
              <a:avLst/>
            </a:prstGeom>
            <a:solidFill>
              <a:srgbClr val="FFFFFF"/>
            </a:solidFill>
            <a:ln cap="flat" cmpd="sng" w="11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67" name="Google Shape;1567;p23"/>
            <p:cNvSpPr/>
            <p:nvPr/>
          </p:nvSpPr>
          <p:spPr>
            <a:xfrm>
              <a:off x="2487" y="1805"/>
              <a:ext cx="901" cy="522"/>
            </a:xfrm>
            <a:prstGeom prst="ellipse">
              <a:avLst/>
            </a:prstGeom>
            <a:solidFill>
              <a:srgbClr val="FFFFFF"/>
            </a:solidFill>
            <a:ln cap="flat" cmpd="sng" w="11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68" name="Google Shape;1568;p23"/>
            <p:cNvSpPr/>
            <p:nvPr/>
          </p:nvSpPr>
          <p:spPr>
            <a:xfrm>
              <a:off x="3498" y="1805"/>
              <a:ext cx="900" cy="522"/>
            </a:xfrm>
            <a:prstGeom prst="ellipse">
              <a:avLst/>
            </a:prstGeom>
            <a:solidFill>
              <a:srgbClr val="FFFFFF"/>
            </a:solidFill>
            <a:ln cap="flat" cmpd="sng" w="11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69" name="Google Shape;1569;p23"/>
            <p:cNvSpPr/>
            <p:nvPr/>
          </p:nvSpPr>
          <p:spPr>
            <a:xfrm>
              <a:off x="4288" y="1447"/>
              <a:ext cx="901" cy="523"/>
            </a:xfrm>
            <a:prstGeom prst="ellipse">
              <a:avLst/>
            </a:prstGeom>
            <a:solidFill>
              <a:srgbClr val="FFFFFF"/>
            </a:solidFill>
            <a:ln cap="flat" cmpd="sng" w="11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70" name="Google Shape;1570;p23"/>
            <p:cNvSpPr/>
            <p:nvPr/>
          </p:nvSpPr>
          <p:spPr>
            <a:xfrm>
              <a:off x="1814" y="1626"/>
              <a:ext cx="496" cy="1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Areas of 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571" name="Google Shape;1571;p23"/>
            <p:cNvSpPr/>
            <p:nvPr/>
          </p:nvSpPr>
          <p:spPr>
            <a:xfrm>
              <a:off x="1814" y="1736"/>
              <a:ext cx="433" cy="1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the U.S.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572" name="Google Shape;1572;p23"/>
            <p:cNvSpPr/>
            <p:nvPr/>
          </p:nvSpPr>
          <p:spPr>
            <a:xfrm>
              <a:off x="2673" y="1894"/>
              <a:ext cx="675" cy="1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Differences 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573" name="Google Shape;1573;p23"/>
            <p:cNvSpPr/>
            <p:nvPr/>
          </p:nvSpPr>
          <p:spPr>
            <a:xfrm>
              <a:off x="2673" y="2004"/>
              <a:ext cx="476" cy="1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between 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574" name="Google Shape;1574;p23"/>
            <p:cNvSpPr/>
            <p:nvPr/>
          </p:nvSpPr>
          <p:spPr>
            <a:xfrm>
              <a:off x="2673" y="2114"/>
              <a:ext cx="501" cy="1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the areas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575" name="Google Shape;1575;p23"/>
            <p:cNvSpPr/>
            <p:nvPr/>
          </p:nvSpPr>
          <p:spPr>
            <a:xfrm>
              <a:off x="3690" y="1922"/>
              <a:ext cx="513" cy="1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Events in 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576" name="Google Shape;1576;p23"/>
            <p:cNvSpPr/>
            <p:nvPr/>
          </p:nvSpPr>
          <p:spPr>
            <a:xfrm>
              <a:off x="3690" y="2032"/>
              <a:ext cx="433" cy="1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the U.S.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577" name="Google Shape;1577;p23"/>
            <p:cNvSpPr/>
            <p:nvPr/>
          </p:nvSpPr>
          <p:spPr>
            <a:xfrm>
              <a:off x="4439" y="1523"/>
              <a:ext cx="453" cy="1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Leaders 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578" name="Google Shape;1578;p23"/>
            <p:cNvSpPr/>
            <p:nvPr/>
          </p:nvSpPr>
          <p:spPr>
            <a:xfrm>
              <a:off x="4439" y="1633"/>
              <a:ext cx="589" cy="1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across the 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579" name="Google Shape;1579;p23"/>
            <p:cNvSpPr/>
            <p:nvPr/>
          </p:nvSpPr>
          <p:spPr>
            <a:xfrm>
              <a:off x="4439" y="1743"/>
              <a:ext cx="219" cy="1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U.S.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580" name="Google Shape;1580;p23"/>
            <p:cNvSpPr/>
            <p:nvPr/>
          </p:nvSpPr>
          <p:spPr>
            <a:xfrm>
              <a:off x="2219" y="1282"/>
              <a:ext cx="463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was based on 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581" name="Google Shape;1581;p23"/>
            <p:cNvSpPr/>
            <p:nvPr/>
          </p:nvSpPr>
          <p:spPr>
            <a:xfrm>
              <a:off x="2755" y="1695"/>
              <a:ext cx="725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emerged  because of 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582" name="Google Shape;1582;p23"/>
            <p:cNvSpPr/>
            <p:nvPr/>
          </p:nvSpPr>
          <p:spPr>
            <a:xfrm>
              <a:off x="3463" y="1688"/>
              <a:ext cx="726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became greater with 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583" name="Google Shape;1583;p23"/>
            <p:cNvSpPr/>
            <p:nvPr/>
          </p:nvSpPr>
          <p:spPr>
            <a:xfrm>
              <a:off x="4130" y="1296"/>
              <a:ext cx="642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was influenced by  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584" name="Google Shape;1584;p23"/>
            <p:cNvSpPr/>
            <p:nvPr/>
          </p:nvSpPr>
          <p:spPr>
            <a:xfrm>
              <a:off x="4405" y="3180"/>
              <a:ext cx="506" cy="1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descriptive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585" name="Google Shape;1585;p23"/>
            <p:cNvSpPr/>
            <p:nvPr/>
          </p:nvSpPr>
          <p:spPr>
            <a:xfrm>
              <a:off x="4398" y="3586"/>
              <a:ext cx="601" cy="1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cause/effect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586" name="Google Shape;1586;p23"/>
            <p:cNvSpPr/>
            <p:nvPr/>
          </p:nvSpPr>
          <p:spPr>
            <a:xfrm>
              <a:off x="734" y="3201"/>
              <a:ext cx="2620" cy="1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What was sectionalism as it existed in the U. S.  of 1860?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587" name="Google Shape;1587;p23"/>
            <p:cNvSpPr/>
            <p:nvPr/>
          </p:nvSpPr>
          <p:spPr>
            <a:xfrm>
              <a:off x="728" y="3448"/>
              <a:ext cx="3581" cy="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How did the differences in the sections of the U.S. in 1860 contribute to the start of the Civil War?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588" name="Google Shape;1588;p23"/>
            <p:cNvSpPr/>
            <p:nvPr/>
          </p:nvSpPr>
          <p:spPr>
            <a:xfrm>
              <a:off x="710" y="3551"/>
              <a:ext cx="0" cy="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grpSp>
          <p:nvGrpSpPr>
            <p:cNvPr id="1589" name="Google Shape;1589;p23"/>
            <p:cNvGrpSpPr/>
            <p:nvPr/>
          </p:nvGrpSpPr>
          <p:grpSpPr>
            <a:xfrm>
              <a:off x="1484" y="444"/>
              <a:ext cx="529" cy="55"/>
              <a:chOff x="1484" y="444"/>
              <a:chExt cx="529" cy="55"/>
            </a:xfrm>
          </p:grpSpPr>
          <p:sp>
            <p:nvSpPr>
              <p:cNvPr id="1590" name="Google Shape;1590;p23"/>
              <p:cNvSpPr/>
              <p:nvPr/>
            </p:nvSpPr>
            <p:spPr>
              <a:xfrm>
                <a:off x="1484" y="444"/>
                <a:ext cx="96" cy="55"/>
              </a:xfrm>
              <a:custGeom>
                <a:rect b="b" l="l" r="r" t="t"/>
                <a:pathLst>
                  <a:path extrusionOk="0" h="55" w="96">
                    <a:moveTo>
                      <a:pt x="0" y="27"/>
                    </a:moveTo>
                    <a:lnTo>
                      <a:pt x="96" y="0"/>
                    </a:lnTo>
                    <a:lnTo>
                      <a:pt x="96" y="27"/>
                    </a:lnTo>
                    <a:lnTo>
                      <a:pt x="96" y="55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cxnSp>
            <p:nvCxnSpPr>
              <p:cNvPr id="1591" name="Google Shape;1591;p23"/>
              <p:cNvCxnSpPr/>
              <p:nvPr/>
            </p:nvCxnSpPr>
            <p:spPr>
              <a:xfrm flipH="1">
                <a:off x="1580" y="471"/>
                <a:ext cx="433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592" name="Google Shape;1592;p23"/>
            <p:cNvGrpSpPr/>
            <p:nvPr/>
          </p:nvGrpSpPr>
          <p:grpSpPr>
            <a:xfrm>
              <a:off x="3944" y="457"/>
              <a:ext cx="591" cy="55"/>
              <a:chOff x="3807" y="444"/>
              <a:chExt cx="591" cy="55"/>
            </a:xfrm>
          </p:grpSpPr>
          <p:sp>
            <p:nvSpPr>
              <p:cNvPr id="1593" name="Google Shape;1593;p23"/>
              <p:cNvSpPr/>
              <p:nvPr/>
            </p:nvSpPr>
            <p:spPr>
              <a:xfrm>
                <a:off x="4302" y="444"/>
                <a:ext cx="96" cy="55"/>
              </a:xfrm>
              <a:custGeom>
                <a:rect b="b" l="l" r="r" t="t"/>
                <a:pathLst>
                  <a:path extrusionOk="0" h="55" w="96">
                    <a:moveTo>
                      <a:pt x="96" y="27"/>
                    </a:moveTo>
                    <a:lnTo>
                      <a:pt x="0" y="55"/>
                    </a:lnTo>
                    <a:lnTo>
                      <a:pt x="0" y="27"/>
                    </a:lnTo>
                    <a:lnTo>
                      <a:pt x="0" y="0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cxnSp>
            <p:nvCxnSpPr>
              <p:cNvPr id="1594" name="Google Shape;1594;p23"/>
              <p:cNvCxnSpPr/>
              <p:nvPr/>
            </p:nvCxnSpPr>
            <p:spPr>
              <a:xfrm>
                <a:off x="3807" y="471"/>
                <a:ext cx="495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1595" name="Google Shape;1595;p23"/>
            <p:cNvSpPr/>
            <p:nvPr/>
          </p:nvSpPr>
          <p:spPr>
            <a:xfrm>
              <a:off x="4323" y="3386"/>
              <a:ext cx="811" cy="1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compare/contrast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596" name="Google Shape;1596;p23"/>
            <p:cNvSpPr/>
            <p:nvPr/>
          </p:nvSpPr>
          <p:spPr>
            <a:xfrm>
              <a:off x="4322" y="271"/>
              <a:ext cx="159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1/22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597" name="Google Shape;1597;p23"/>
            <p:cNvSpPr/>
            <p:nvPr/>
          </p:nvSpPr>
          <p:spPr>
            <a:xfrm>
              <a:off x="741" y="3778"/>
              <a:ext cx="2564" cy="1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What examples of sectionalism exist in the world today?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1598" name="Google Shape;1598;p23"/>
          <p:cNvSpPr/>
          <p:nvPr/>
        </p:nvSpPr>
        <p:spPr>
          <a:xfrm>
            <a:off x="609600" y="1066800"/>
            <a:ext cx="2044700" cy="3860800"/>
          </a:xfrm>
          <a:prstGeom prst="rect">
            <a:avLst/>
          </a:prstGeom>
          <a:noFill/>
          <a:ln cap="flat" cmpd="sng" w="1270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599" name="Google Shape;1599;p23"/>
          <p:cNvGrpSpPr/>
          <p:nvPr/>
        </p:nvGrpSpPr>
        <p:grpSpPr>
          <a:xfrm>
            <a:off x="2674938" y="355600"/>
            <a:ext cx="5719762" cy="3632200"/>
            <a:chOff x="1925" y="360"/>
            <a:chExt cx="3603" cy="2288"/>
          </a:xfrm>
        </p:grpSpPr>
        <p:sp>
          <p:nvSpPr>
            <p:cNvPr id="1600" name="Google Shape;1600;p23"/>
            <p:cNvSpPr/>
            <p:nvPr/>
          </p:nvSpPr>
          <p:spPr>
            <a:xfrm>
              <a:off x="2360" y="360"/>
              <a:ext cx="3168" cy="2288"/>
            </a:xfrm>
            <a:prstGeom prst="roundRect">
              <a:avLst>
                <a:gd fmla="val 6468" name="adj"/>
              </a:avLst>
            </a:prstGeom>
            <a:solidFill>
              <a:schemeClr val="lt1"/>
            </a:solidFill>
            <a:ln cap="flat" cmpd="sng" w="158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01" name="Google Shape;1601;p23"/>
            <p:cNvSpPr/>
            <p:nvPr/>
          </p:nvSpPr>
          <p:spPr>
            <a:xfrm>
              <a:off x="1925" y="1165"/>
              <a:ext cx="214" cy="227"/>
            </a:xfrm>
            <a:custGeom>
              <a:rect b="b" l="l" r="r" t="t"/>
              <a:pathLst>
                <a:path extrusionOk="0" h="288" w="272">
                  <a:moveTo>
                    <a:pt x="0" y="288"/>
                  </a:moveTo>
                  <a:lnTo>
                    <a:pt x="80" y="0"/>
                  </a:lnTo>
                  <a:lnTo>
                    <a:pt x="120" y="160"/>
                  </a:lnTo>
                  <a:lnTo>
                    <a:pt x="272" y="176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602" name="Google Shape;1602;p23"/>
            <p:cNvCxnSpPr/>
            <p:nvPr/>
          </p:nvCxnSpPr>
          <p:spPr>
            <a:xfrm flipH="1">
              <a:off x="2018" y="912"/>
              <a:ext cx="334" cy="378"/>
            </a:xfrm>
            <a:prstGeom prst="straightConnector1">
              <a:avLst/>
            </a:prstGeom>
            <a:noFill/>
            <a:ln cap="flat" cmpd="sng" w="1016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1603" name="Google Shape;1603;p23"/>
            <p:cNvGrpSpPr/>
            <p:nvPr/>
          </p:nvGrpSpPr>
          <p:grpSpPr>
            <a:xfrm>
              <a:off x="2544" y="568"/>
              <a:ext cx="2778" cy="1801"/>
              <a:chOff x="1448" y="552"/>
              <a:chExt cx="2778" cy="1801"/>
            </a:xfrm>
          </p:grpSpPr>
          <p:sp>
            <p:nvSpPr>
              <p:cNvPr id="1604" name="Google Shape;1604;p23"/>
              <p:cNvSpPr/>
              <p:nvPr/>
            </p:nvSpPr>
            <p:spPr>
              <a:xfrm>
                <a:off x="1944" y="552"/>
                <a:ext cx="1788" cy="2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8. UNIT SCHEDULE</a:t>
                </a:r>
                <a:endParaRPr sz="24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1605" name="Google Shape;1605;p23"/>
              <p:cNvSpPr/>
              <p:nvPr/>
            </p:nvSpPr>
            <p:spPr>
              <a:xfrm>
                <a:off x="1600" y="1000"/>
                <a:ext cx="2438" cy="2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To help students organize </a:t>
                </a:r>
                <a:endParaRPr sz="24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1606" name="Google Shape;1606;p23"/>
              <p:cNvSpPr/>
              <p:nvPr/>
            </p:nvSpPr>
            <p:spPr>
              <a:xfrm>
                <a:off x="1796" y="1224"/>
                <a:ext cx="2090" cy="2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task management and </a:t>
                </a:r>
                <a:endParaRPr sz="24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1607" name="Google Shape;1607;p23"/>
              <p:cNvSpPr/>
              <p:nvPr/>
            </p:nvSpPr>
            <p:spPr>
              <a:xfrm>
                <a:off x="1448" y="1448"/>
                <a:ext cx="2778" cy="2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completion, experiences that  </a:t>
                </a:r>
                <a:endParaRPr sz="24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1608" name="Google Shape;1608;p23"/>
              <p:cNvSpPr/>
              <p:nvPr/>
            </p:nvSpPr>
            <p:spPr>
              <a:xfrm>
                <a:off x="1536" y="1672"/>
                <a:ext cx="2582" cy="2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promote learning and show </a:t>
                </a:r>
                <a:endParaRPr sz="24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1609" name="Google Shape;1609;p23"/>
              <p:cNvSpPr/>
              <p:nvPr/>
            </p:nvSpPr>
            <p:spPr>
              <a:xfrm>
                <a:off x="1684" y="1896"/>
                <a:ext cx="2304" cy="2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students what they have </a:t>
                </a:r>
                <a:endParaRPr sz="24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1610" name="Google Shape;1610;p23"/>
              <p:cNvSpPr/>
              <p:nvPr/>
            </p:nvSpPr>
            <p:spPr>
              <a:xfrm>
                <a:off x="1984" y="2120"/>
                <a:ext cx="1701" cy="2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learned are listed. </a:t>
                </a:r>
                <a:endParaRPr sz="24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</p:grpSp>
      </p:grpSp>
      <p:sp>
        <p:nvSpPr>
          <p:cNvPr id="1611" name="Google Shape;1611;p23"/>
          <p:cNvSpPr/>
          <p:nvPr/>
        </p:nvSpPr>
        <p:spPr>
          <a:xfrm>
            <a:off x="7392639" y="218810"/>
            <a:ext cx="1404132" cy="1178182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accent1"/>
          </a:solidFill>
          <a:ln cap="flat" cmpd="sng" w="15875">
            <a:solidFill>
              <a:srgbClr val="B76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Pages 24-25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6" name="Shape 1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Google Shape;1617;p24"/>
          <p:cNvSpPr/>
          <p:nvPr/>
        </p:nvSpPr>
        <p:spPr>
          <a:xfrm>
            <a:off x="198306" y="132202"/>
            <a:ext cx="8769425" cy="5905472"/>
          </a:xfrm>
          <a:prstGeom prst="rect">
            <a:avLst/>
          </a:prstGeom>
          <a:solidFill>
            <a:schemeClr val="lt1"/>
          </a:solidFill>
          <a:ln cap="flat" cmpd="sng" w="76200">
            <a:solidFill>
              <a:srgbClr val="7F6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8" name="Google Shape;161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8605" y="1108968"/>
            <a:ext cx="7777375" cy="4815762"/>
          </a:xfrm>
          <a:prstGeom prst="rect">
            <a:avLst/>
          </a:prstGeom>
          <a:noFill/>
          <a:ln>
            <a:noFill/>
          </a:ln>
        </p:spPr>
      </p:pic>
      <p:sp>
        <p:nvSpPr>
          <p:cNvPr id="1619" name="Google Shape;1619;p24"/>
          <p:cNvSpPr txBox="1"/>
          <p:nvPr/>
        </p:nvSpPr>
        <p:spPr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ckwell"/>
              <a:buNone/>
            </a:pPr>
            <a:r>
              <a:rPr b="0" i="0" lang="en-US" sz="3200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  <a:t>SMARTER PLANNING AND INSTRUCTIONAL CYCLE</a:t>
            </a:r>
            <a:endParaRPr/>
          </a:p>
        </p:txBody>
      </p:sp>
      <p:pic>
        <p:nvPicPr>
          <p:cNvPr id="1620" name="Google Shape;1620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4870" y="5264468"/>
            <a:ext cx="1257300" cy="600075"/>
          </a:xfrm>
          <a:prstGeom prst="rect">
            <a:avLst/>
          </a:prstGeom>
          <a:noFill/>
          <a:ln>
            <a:noFill/>
          </a:ln>
        </p:spPr>
      </p:pic>
      <p:sp>
        <p:nvSpPr>
          <p:cNvPr id="1621" name="Google Shape;1621;p24"/>
          <p:cNvSpPr/>
          <p:nvPr/>
        </p:nvSpPr>
        <p:spPr>
          <a:xfrm>
            <a:off x="4862697" y="4680643"/>
            <a:ext cx="2260422" cy="977773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B76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1627" name="Shape 1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" name="Google Shape;1628;p25"/>
          <p:cNvSpPr txBox="1"/>
          <p:nvPr>
            <p:ph idx="11" type="ftr"/>
          </p:nvPr>
        </p:nvSpPr>
        <p:spPr>
          <a:xfrm>
            <a:off x="679450" y="6245225"/>
            <a:ext cx="534035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University of Kansas Center for Research on Learning  2002</a:t>
            </a:r>
            <a:endParaRPr/>
          </a:p>
        </p:txBody>
      </p:sp>
      <p:grpSp>
        <p:nvGrpSpPr>
          <p:cNvPr id="1629" name="Google Shape;1629;p25"/>
          <p:cNvGrpSpPr/>
          <p:nvPr/>
        </p:nvGrpSpPr>
        <p:grpSpPr>
          <a:xfrm>
            <a:off x="704850" y="177802"/>
            <a:ext cx="7735888" cy="6050757"/>
            <a:chOff x="446" y="196"/>
            <a:chExt cx="4873" cy="3811"/>
          </a:xfrm>
        </p:grpSpPr>
        <p:sp>
          <p:nvSpPr>
            <p:cNvPr id="1630" name="Google Shape;1630;p25"/>
            <p:cNvSpPr/>
            <p:nvPr/>
          </p:nvSpPr>
          <p:spPr>
            <a:xfrm>
              <a:off x="4309" y="197"/>
              <a:ext cx="558" cy="1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Elida Cordora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631" name="Google Shape;1631;p25"/>
            <p:cNvSpPr/>
            <p:nvPr/>
          </p:nvSpPr>
          <p:spPr>
            <a:xfrm>
              <a:off x="3951" y="203"/>
              <a:ext cx="185" cy="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NAME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25"/>
            <p:cNvSpPr/>
            <p:nvPr/>
          </p:nvSpPr>
          <p:spPr>
            <a:xfrm>
              <a:off x="3951" y="285"/>
              <a:ext cx="171" cy="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DATE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633" name="Google Shape;1633;p25"/>
            <p:cNvCxnSpPr/>
            <p:nvPr/>
          </p:nvCxnSpPr>
          <p:spPr>
            <a:xfrm>
              <a:off x="4164" y="279"/>
              <a:ext cx="1121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34" name="Google Shape;1634;p25"/>
            <p:cNvCxnSpPr/>
            <p:nvPr/>
          </p:nvCxnSpPr>
          <p:spPr>
            <a:xfrm>
              <a:off x="4178" y="347"/>
              <a:ext cx="1114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635" name="Google Shape;1635;p25"/>
            <p:cNvSpPr/>
            <p:nvPr/>
          </p:nvSpPr>
          <p:spPr>
            <a:xfrm>
              <a:off x="446" y="196"/>
              <a:ext cx="1182" cy="1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The Unit Organizer 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25"/>
            <p:cNvSpPr/>
            <p:nvPr/>
          </p:nvSpPr>
          <p:spPr>
            <a:xfrm>
              <a:off x="2570" y="265"/>
              <a:ext cx="552" cy="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BIGGER PICTURE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25"/>
            <p:cNvSpPr/>
            <p:nvPr/>
          </p:nvSpPr>
          <p:spPr>
            <a:xfrm>
              <a:off x="789" y="574"/>
              <a:ext cx="334" cy="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 UNIT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25"/>
            <p:cNvSpPr/>
            <p:nvPr/>
          </p:nvSpPr>
          <p:spPr>
            <a:xfrm>
              <a:off x="1181" y="574"/>
              <a:ext cx="340" cy="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/Experience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25"/>
            <p:cNvSpPr/>
            <p:nvPr/>
          </p:nvSpPr>
          <p:spPr>
            <a:xfrm>
              <a:off x="2769" y="601"/>
              <a:ext cx="559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CURRENT UNIT</a:t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640" name="Google Shape;1640;p25"/>
            <p:cNvSpPr/>
            <p:nvPr/>
          </p:nvSpPr>
          <p:spPr>
            <a:xfrm>
              <a:off x="4453" y="574"/>
              <a:ext cx="338" cy="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 UNIT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25"/>
            <p:cNvSpPr/>
            <p:nvPr/>
          </p:nvSpPr>
          <p:spPr>
            <a:xfrm>
              <a:off x="4838" y="574"/>
              <a:ext cx="340" cy="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/Experience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642" name="Google Shape;1642;p25"/>
            <p:cNvCxnSpPr/>
            <p:nvPr/>
          </p:nvCxnSpPr>
          <p:spPr>
            <a:xfrm>
              <a:off x="473" y="842"/>
              <a:ext cx="4832" cy="1"/>
            </a:xfrm>
            <a:prstGeom prst="straightConnector1">
              <a:avLst/>
            </a:prstGeom>
            <a:noFill/>
            <a:ln cap="flat" cmpd="sng" w="222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43" name="Google Shape;1643;p25"/>
            <p:cNvCxnSpPr/>
            <p:nvPr/>
          </p:nvCxnSpPr>
          <p:spPr>
            <a:xfrm>
              <a:off x="466" y="3104"/>
              <a:ext cx="4833" cy="1"/>
            </a:xfrm>
            <a:prstGeom prst="straightConnector1">
              <a:avLst/>
            </a:prstGeom>
            <a:noFill/>
            <a:ln cap="flat" cmpd="sng" w="222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44" name="Google Shape;1644;p25"/>
            <p:cNvCxnSpPr/>
            <p:nvPr/>
          </p:nvCxnSpPr>
          <p:spPr>
            <a:xfrm>
              <a:off x="1765" y="574"/>
              <a:ext cx="1" cy="268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45" name="Google Shape;1645;p25"/>
            <p:cNvCxnSpPr/>
            <p:nvPr/>
          </p:nvCxnSpPr>
          <p:spPr>
            <a:xfrm>
              <a:off x="4054" y="581"/>
              <a:ext cx="1" cy="268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646" name="Google Shape;1646;p25"/>
            <p:cNvSpPr/>
            <p:nvPr/>
          </p:nvSpPr>
          <p:spPr>
            <a:xfrm>
              <a:off x="473" y="382"/>
              <a:ext cx="1293" cy="199"/>
            </a:xfrm>
            <a:custGeom>
              <a:rect b="b" l="l" r="r" t="t"/>
              <a:pathLst>
                <a:path extrusionOk="0" fill="none" h="21599" w="21600">
                  <a:moveTo>
                    <a:pt x="0" y="21599"/>
                  </a:moveTo>
                  <a:cubicBezTo>
                    <a:pt x="0" y="9675"/>
                    <a:pt x="9660" y="7"/>
                    <a:pt x="21583" y="-1"/>
                  </a:cubicBezTo>
                </a:path>
                <a:path extrusionOk="0" h="21599" w="21600">
                  <a:moveTo>
                    <a:pt x="0" y="21599"/>
                  </a:moveTo>
                  <a:cubicBezTo>
                    <a:pt x="0" y="9675"/>
                    <a:pt x="9660" y="7"/>
                    <a:pt x="21583" y="-1"/>
                  </a:cubicBez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47" name="Google Shape;1647;p25"/>
            <p:cNvSpPr/>
            <p:nvPr/>
          </p:nvSpPr>
          <p:spPr>
            <a:xfrm>
              <a:off x="466" y="375"/>
              <a:ext cx="1300" cy="206"/>
            </a:xfrm>
            <a:custGeom>
              <a:rect b="b" l="l" r="r" t="t"/>
              <a:pathLst>
                <a:path extrusionOk="0" fill="none" h="21599" w="21600">
                  <a:moveTo>
                    <a:pt x="0" y="21599"/>
                  </a:moveTo>
                  <a:cubicBezTo>
                    <a:pt x="0" y="9675"/>
                    <a:pt x="9660" y="7"/>
                    <a:pt x="21583" y="-1"/>
                  </a:cubicBezTo>
                </a:path>
                <a:path extrusionOk="0" h="21599" w="21600">
                  <a:moveTo>
                    <a:pt x="0" y="21599"/>
                  </a:moveTo>
                  <a:cubicBezTo>
                    <a:pt x="0" y="9675"/>
                    <a:pt x="9660" y="7"/>
                    <a:pt x="21583" y="-1"/>
                  </a:cubicBez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 cap="flat" cmpd="sng" w="222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48" name="Google Shape;1648;p25"/>
            <p:cNvSpPr/>
            <p:nvPr/>
          </p:nvSpPr>
          <p:spPr>
            <a:xfrm>
              <a:off x="4054" y="375"/>
              <a:ext cx="1265" cy="210"/>
            </a:xfrm>
            <a:custGeom>
              <a:rect b="b" l="l" r="r" t="t"/>
              <a:pathLst>
                <a:path extrusionOk="0" fill="none" h="21600" w="21616">
                  <a:moveTo>
                    <a:pt x="-1" y="0"/>
                  </a:moveTo>
                  <a:cubicBezTo>
                    <a:pt x="5" y="0"/>
                    <a:pt x="11" y="-1"/>
                    <a:pt x="17" y="0"/>
                  </a:cubicBezTo>
                  <a:cubicBezTo>
                    <a:pt x="11906" y="0"/>
                    <a:pt x="21560" y="9607"/>
                    <a:pt x="21616" y="21496"/>
                  </a:cubicBezTo>
                </a:path>
                <a:path extrusionOk="0" h="21600" w="21616">
                  <a:moveTo>
                    <a:pt x="-1" y="0"/>
                  </a:moveTo>
                  <a:cubicBezTo>
                    <a:pt x="5" y="0"/>
                    <a:pt x="11" y="-1"/>
                    <a:pt x="17" y="0"/>
                  </a:cubicBezTo>
                  <a:cubicBezTo>
                    <a:pt x="11906" y="0"/>
                    <a:pt x="21560" y="9607"/>
                    <a:pt x="21616" y="21496"/>
                  </a:cubicBezTo>
                  <a:lnTo>
                    <a:pt x="17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cap="flat" cmpd="sng" w="222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649" name="Google Shape;1649;p25"/>
            <p:cNvCxnSpPr/>
            <p:nvPr/>
          </p:nvCxnSpPr>
          <p:spPr>
            <a:xfrm>
              <a:off x="1759" y="375"/>
              <a:ext cx="2282" cy="1"/>
            </a:xfrm>
            <a:prstGeom prst="straightConnector1">
              <a:avLst/>
            </a:prstGeom>
            <a:noFill/>
            <a:ln cap="flat" cmpd="sng" w="222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1650" name="Google Shape;1650;p25"/>
            <p:cNvGrpSpPr/>
            <p:nvPr/>
          </p:nvGrpSpPr>
          <p:grpSpPr>
            <a:xfrm>
              <a:off x="1759" y="395"/>
              <a:ext cx="1" cy="186"/>
              <a:chOff x="1759" y="395"/>
              <a:chExt cx="1" cy="186"/>
            </a:xfrm>
          </p:grpSpPr>
          <p:cxnSp>
            <p:nvCxnSpPr>
              <p:cNvPr id="1651" name="Google Shape;1651;p25"/>
              <p:cNvCxnSpPr/>
              <p:nvPr/>
            </p:nvCxnSpPr>
            <p:spPr>
              <a:xfrm>
                <a:off x="1759" y="395"/>
                <a:ext cx="1" cy="2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52" name="Google Shape;1652;p25"/>
              <p:cNvCxnSpPr/>
              <p:nvPr/>
            </p:nvCxnSpPr>
            <p:spPr>
              <a:xfrm>
                <a:off x="1759" y="457"/>
                <a:ext cx="1" cy="2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53" name="Google Shape;1653;p25"/>
              <p:cNvCxnSpPr/>
              <p:nvPr/>
            </p:nvCxnSpPr>
            <p:spPr>
              <a:xfrm>
                <a:off x="1759" y="519"/>
                <a:ext cx="1" cy="2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54" name="Google Shape;1654;p25"/>
              <p:cNvCxnSpPr/>
              <p:nvPr/>
            </p:nvCxnSpPr>
            <p:spPr>
              <a:xfrm>
                <a:off x="1759" y="574"/>
                <a:ext cx="1" cy="7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655" name="Google Shape;1655;p25"/>
            <p:cNvGrpSpPr/>
            <p:nvPr/>
          </p:nvGrpSpPr>
          <p:grpSpPr>
            <a:xfrm>
              <a:off x="4061" y="409"/>
              <a:ext cx="1" cy="186"/>
              <a:chOff x="4061" y="409"/>
              <a:chExt cx="1" cy="186"/>
            </a:xfrm>
          </p:grpSpPr>
          <p:cxnSp>
            <p:nvCxnSpPr>
              <p:cNvPr id="1656" name="Google Shape;1656;p25"/>
              <p:cNvCxnSpPr/>
              <p:nvPr/>
            </p:nvCxnSpPr>
            <p:spPr>
              <a:xfrm>
                <a:off x="4061" y="409"/>
                <a:ext cx="1" cy="2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57" name="Google Shape;1657;p25"/>
              <p:cNvCxnSpPr/>
              <p:nvPr/>
            </p:nvCxnSpPr>
            <p:spPr>
              <a:xfrm>
                <a:off x="4061" y="471"/>
                <a:ext cx="1" cy="2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58" name="Google Shape;1658;p25"/>
              <p:cNvCxnSpPr/>
              <p:nvPr/>
            </p:nvCxnSpPr>
            <p:spPr>
              <a:xfrm>
                <a:off x="4061" y="533"/>
                <a:ext cx="1" cy="2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59" name="Google Shape;1659;p25"/>
              <p:cNvCxnSpPr/>
              <p:nvPr/>
            </p:nvCxnSpPr>
            <p:spPr>
              <a:xfrm>
                <a:off x="4061" y="588"/>
                <a:ext cx="1" cy="7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cxnSp>
          <p:nvCxnSpPr>
            <p:cNvPr id="1660" name="Google Shape;1660;p25"/>
            <p:cNvCxnSpPr/>
            <p:nvPr/>
          </p:nvCxnSpPr>
          <p:spPr>
            <a:xfrm>
              <a:off x="466" y="581"/>
              <a:ext cx="1" cy="3382"/>
            </a:xfrm>
            <a:prstGeom prst="straightConnector1">
              <a:avLst/>
            </a:prstGeom>
            <a:noFill/>
            <a:ln cap="flat" cmpd="sng" w="222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61" name="Google Shape;1661;p25"/>
            <p:cNvCxnSpPr/>
            <p:nvPr/>
          </p:nvCxnSpPr>
          <p:spPr>
            <a:xfrm>
              <a:off x="473" y="3963"/>
              <a:ext cx="4826" cy="1"/>
            </a:xfrm>
            <a:prstGeom prst="straightConnector1">
              <a:avLst/>
            </a:prstGeom>
            <a:noFill/>
            <a:ln cap="flat" cmpd="sng" w="222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62" name="Google Shape;1662;p25"/>
            <p:cNvCxnSpPr/>
            <p:nvPr/>
          </p:nvCxnSpPr>
          <p:spPr>
            <a:xfrm>
              <a:off x="5305" y="581"/>
              <a:ext cx="1" cy="3382"/>
            </a:xfrm>
            <a:prstGeom prst="straightConnector1">
              <a:avLst/>
            </a:prstGeom>
            <a:noFill/>
            <a:ln cap="flat" cmpd="sng" w="222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663" name="Google Shape;1663;p25"/>
            <p:cNvSpPr/>
            <p:nvPr/>
          </p:nvSpPr>
          <p:spPr>
            <a:xfrm rot="-5400000">
              <a:off x="281" y="3452"/>
              <a:ext cx="534" cy="1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UNIT SELF-TEST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QUESTIONS </a:t>
              </a:r>
              <a:endParaRPr/>
            </a:p>
          </p:txBody>
        </p:sp>
        <p:sp>
          <p:nvSpPr>
            <p:cNvPr id="1664" name="Google Shape;1664;p25"/>
            <p:cNvSpPr/>
            <p:nvPr/>
          </p:nvSpPr>
          <p:spPr>
            <a:xfrm>
              <a:off x="622" y="3774"/>
              <a:ext cx="0" cy="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25"/>
            <p:cNvSpPr/>
            <p:nvPr/>
          </p:nvSpPr>
          <p:spPr>
            <a:xfrm>
              <a:off x="2783" y="1000"/>
              <a:ext cx="1251" cy="6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66" name="Google Shape;1666;p25"/>
            <p:cNvSpPr/>
            <p:nvPr/>
          </p:nvSpPr>
          <p:spPr>
            <a:xfrm>
              <a:off x="2776" y="994"/>
              <a:ext cx="1265" cy="625"/>
            </a:xfrm>
            <a:prstGeom prst="ellipse">
              <a:avLst/>
            </a:prstGeom>
            <a:noFill/>
            <a:ln cap="flat" cmpd="sng" w="222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667" name="Google Shape;1667;p25"/>
            <p:cNvCxnSpPr/>
            <p:nvPr/>
          </p:nvCxnSpPr>
          <p:spPr>
            <a:xfrm>
              <a:off x="3058" y="849"/>
              <a:ext cx="515" cy="151"/>
            </a:xfrm>
            <a:prstGeom prst="straightConnector1">
              <a:avLst/>
            </a:prstGeom>
            <a:noFill/>
            <a:ln cap="flat" cmpd="sng" w="222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668" name="Google Shape;1668;p25"/>
            <p:cNvSpPr/>
            <p:nvPr/>
          </p:nvSpPr>
          <p:spPr>
            <a:xfrm rot="960000">
              <a:off x="3277" y="883"/>
              <a:ext cx="338" cy="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is </a:t>
              </a: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about</a:t>
              </a:r>
              <a:r>
                <a:rPr b="1" lang="en-US" sz="8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...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grpSp>
          <p:nvGrpSpPr>
            <p:cNvPr id="1669" name="Google Shape;1669;p25"/>
            <p:cNvGrpSpPr/>
            <p:nvPr/>
          </p:nvGrpSpPr>
          <p:grpSpPr>
            <a:xfrm>
              <a:off x="2845" y="1440"/>
              <a:ext cx="1114" cy="1"/>
              <a:chOff x="2845" y="1440"/>
              <a:chExt cx="1114" cy="1"/>
            </a:xfrm>
          </p:grpSpPr>
          <p:cxnSp>
            <p:nvCxnSpPr>
              <p:cNvPr id="1670" name="Google Shape;1670;p25"/>
              <p:cNvCxnSpPr/>
              <p:nvPr/>
            </p:nvCxnSpPr>
            <p:spPr>
              <a:xfrm>
                <a:off x="2845" y="1440"/>
                <a:ext cx="20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71" name="Google Shape;1671;p25"/>
              <p:cNvCxnSpPr/>
              <p:nvPr/>
            </p:nvCxnSpPr>
            <p:spPr>
              <a:xfrm>
                <a:off x="2906" y="1440"/>
                <a:ext cx="21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72" name="Google Shape;1672;p25"/>
              <p:cNvCxnSpPr/>
              <p:nvPr/>
            </p:nvCxnSpPr>
            <p:spPr>
              <a:xfrm>
                <a:off x="2968" y="1440"/>
                <a:ext cx="21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73" name="Google Shape;1673;p25"/>
              <p:cNvCxnSpPr/>
              <p:nvPr/>
            </p:nvCxnSpPr>
            <p:spPr>
              <a:xfrm>
                <a:off x="3030" y="1440"/>
                <a:ext cx="21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74" name="Google Shape;1674;p25"/>
              <p:cNvCxnSpPr/>
              <p:nvPr/>
            </p:nvCxnSpPr>
            <p:spPr>
              <a:xfrm>
                <a:off x="3092" y="1440"/>
                <a:ext cx="21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75" name="Google Shape;1675;p25"/>
              <p:cNvCxnSpPr/>
              <p:nvPr/>
            </p:nvCxnSpPr>
            <p:spPr>
              <a:xfrm>
                <a:off x="3154" y="1440"/>
                <a:ext cx="21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76" name="Google Shape;1676;p25"/>
              <p:cNvCxnSpPr/>
              <p:nvPr/>
            </p:nvCxnSpPr>
            <p:spPr>
              <a:xfrm>
                <a:off x="3216" y="1440"/>
                <a:ext cx="20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77" name="Google Shape;1677;p25"/>
              <p:cNvCxnSpPr/>
              <p:nvPr/>
            </p:nvCxnSpPr>
            <p:spPr>
              <a:xfrm>
                <a:off x="3278" y="1440"/>
                <a:ext cx="20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78" name="Google Shape;1678;p25"/>
              <p:cNvCxnSpPr/>
              <p:nvPr/>
            </p:nvCxnSpPr>
            <p:spPr>
              <a:xfrm>
                <a:off x="3340" y="1440"/>
                <a:ext cx="20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79" name="Google Shape;1679;p25"/>
              <p:cNvCxnSpPr/>
              <p:nvPr/>
            </p:nvCxnSpPr>
            <p:spPr>
              <a:xfrm>
                <a:off x="3401" y="1440"/>
                <a:ext cx="21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80" name="Google Shape;1680;p25"/>
              <p:cNvCxnSpPr/>
              <p:nvPr/>
            </p:nvCxnSpPr>
            <p:spPr>
              <a:xfrm>
                <a:off x="3463" y="1440"/>
                <a:ext cx="21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81" name="Google Shape;1681;p25"/>
              <p:cNvCxnSpPr/>
              <p:nvPr/>
            </p:nvCxnSpPr>
            <p:spPr>
              <a:xfrm>
                <a:off x="3525" y="1440"/>
                <a:ext cx="21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82" name="Google Shape;1682;p25"/>
              <p:cNvCxnSpPr/>
              <p:nvPr/>
            </p:nvCxnSpPr>
            <p:spPr>
              <a:xfrm>
                <a:off x="3587" y="1440"/>
                <a:ext cx="21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83" name="Google Shape;1683;p25"/>
              <p:cNvCxnSpPr/>
              <p:nvPr/>
            </p:nvCxnSpPr>
            <p:spPr>
              <a:xfrm>
                <a:off x="3649" y="1440"/>
                <a:ext cx="20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84" name="Google Shape;1684;p25"/>
              <p:cNvCxnSpPr/>
              <p:nvPr/>
            </p:nvCxnSpPr>
            <p:spPr>
              <a:xfrm>
                <a:off x="3711" y="1440"/>
                <a:ext cx="20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85" name="Google Shape;1685;p25"/>
              <p:cNvCxnSpPr/>
              <p:nvPr/>
            </p:nvCxnSpPr>
            <p:spPr>
              <a:xfrm>
                <a:off x="3773" y="1440"/>
                <a:ext cx="20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86" name="Google Shape;1686;p25"/>
              <p:cNvCxnSpPr/>
              <p:nvPr/>
            </p:nvCxnSpPr>
            <p:spPr>
              <a:xfrm>
                <a:off x="3834" y="1440"/>
                <a:ext cx="21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87" name="Google Shape;1687;p25"/>
              <p:cNvCxnSpPr/>
              <p:nvPr/>
            </p:nvCxnSpPr>
            <p:spPr>
              <a:xfrm>
                <a:off x="3896" y="1440"/>
                <a:ext cx="21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88" name="Google Shape;1688;p25"/>
              <p:cNvCxnSpPr/>
              <p:nvPr/>
            </p:nvCxnSpPr>
            <p:spPr>
              <a:xfrm>
                <a:off x="3958" y="1440"/>
                <a:ext cx="1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cxnSp>
          <p:nvCxnSpPr>
            <p:cNvPr id="1689" name="Google Shape;1689;p25"/>
            <p:cNvCxnSpPr/>
            <p:nvPr/>
          </p:nvCxnSpPr>
          <p:spPr>
            <a:xfrm>
              <a:off x="1497" y="849"/>
              <a:ext cx="1" cy="2255"/>
            </a:xfrm>
            <a:prstGeom prst="straightConnector1">
              <a:avLst/>
            </a:prstGeom>
            <a:noFill/>
            <a:ln cap="flat" cmpd="sng" w="222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90" name="Google Shape;1690;p25"/>
            <p:cNvCxnSpPr/>
            <p:nvPr/>
          </p:nvCxnSpPr>
          <p:spPr>
            <a:xfrm>
              <a:off x="473" y="1337"/>
              <a:ext cx="1031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91" name="Google Shape;1691;p25"/>
            <p:cNvCxnSpPr/>
            <p:nvPr/>
          </p:nvCxnSpPr>
          <p:spPr>
            <a:xfrm>
              <a:off x="473" y="1172"/>
              <a:ext cx="1031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92" name="Google Shape;1692;p25"/>
            <p:cNvCxnSpPr/>
            <p:nvPr/>
          </p:nvCxnSpPr>
          <p:spPr>
            <a:xfrm>
              <a:off x="473" y="1495"/>
              <a:ext cx="1031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93" name="Google Shape;1693;p25"/>
            <p:cNvCxnSpPr/>
            <p:nvPr/>
          </p:nvCxnSpPr>
          <p:spPr>
            <a:xfrm>
              <a:off x="480" y="1647"/>
              <a:ext cx="1017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94" name="Google Shape;1694;p25"/>
            <p:cNvCxnSpPr/>
            <p:nvPr/>
          </p:nvCxnSpPr>
          <p:spPr>
            <a:xfrm flipH="1">
              <a:off x="480" y="1812"/>
              <a:ext cx="1024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95" name="Google Shape;1695;p25"/>
            <p:cNvCxnSpPr/>
            <p:nvPr/>
          </p:nvCxnSpPr>
          <p:spPr>
            <a:xfrm>
              <a:off x="480" y="2135"/>
              <a:ext cx="1011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96" name="Google Shape;1696;p25"/>
            <p:cNvCxnSpPr/>
            <p:nvPr/>
          </p:nvCxnSpPr>
          <p:spPr>
            <a:xfrm>
              <a:off x="480" y="1970"/>
              <a:ext cx="1017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97" name="Google Shape;1697;p25"/>
            <p:cNvCxnSpPr/>
            <p:nvPr/>
          </p:nvCxnSpPr>
          <p:spPr>
            <a:xfrm>
              <a:off x="480" y="2300"/>
              <a:ext cx="1011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98" name="Google Shape;1698;p25"/>
            <p:cNvCxnSpPr/>
            <p:nvPr/>
          </p:nvCxnSpPr>
          <p:spPr>
            <a:xfrm>
              <a:off x="466" y="2451"/>
              <a:ext cx="1025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99" name="Google Shape;1699;p25"/>
            <p:cNvCxnSpPr/>
            <p:nvPr/>
          </p:nvCxnSpPr>
          <p:spPr>
            <a:xfrm flipH="1">
              <a:off x="473" y="2616"/>
              <a:ext cx="1018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00" name="Google Shape;1700;p25"/>
            <p:cNvCxnSpPr/>
            <p:nvPr/>
          </p:nvCxnSpPr>
          <p:spPr>
            <a:xfrm>
              <a:off x="473" y="2767"/>
              <a:ext cx="1024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01" name="Google Shape;1701;p25"/>
            <p:cNvCxnSpPr/>
            <p:nvPr/>
          </p:nvCxnSpPr>
          <p:spPr>
            <a:xfrm>
              <a:off x="659" y="1021"/>
              <a:ext cx="1" cy="2936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02" name="Google Shape;1702;p25"/>
            <p:cNvCxnSpPr/>
            <p:nvPr/>
          </p:nvCxnSpPr>
          <p:spPr>
            <a:xfrm>
              <a:off x="473" y="3104"/>
              <a:ext cx="4846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03" name="Google Shape;1703;p25"/>
            <p:cNvCxnSpPr/>
            <p:nvPr/>
          </p:nvCxnSpPr>
          <p:spPr>
            <a:xfrm>
              <a:off x="480" y="1021"/>
              <a:ext cx="1024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704" name="Google Shape;1704;p25"/>
            <p:cNvSpPr/>
            <p:nvPr/>
          </p:nvSpPr>
          <p:spPr>
            <a:xfrm rot="5400000">
              <a:off x="4958" y="3457"/>
              <a:ext cx="538" cy="1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UNIT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RELATIONSHIPS </a:t>
              </a:r>
              <a:endParaRPr/>
            </a:p>
          </p:txBody>
        </p:sp>
        <p:sp>
          <p:nvSpPr>
            <p:cNvPr id="1705" name="Google Shape;1705;p25"/>
            <p:cNvSpPr/>
            <p:nvPr/>
          </p:nvSpPr>
          <p:spPr>
            <a:xfrm>
              <a:off x="4913" y="3358"/>
              <a:ext cx="0" cy="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25"/>
            <p:cNvSpPr/>
            <p:nvPr/>
          </p:nvSpPr>
          <p:spPr>
            <a:xfrm>
              <a:off x="700" y="883"/>
              <a:ext cx="519" cy="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UNIT SCHEDULE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707" name="Google Shape;1707;p25"/>
            <p:cNvCxnSpPr/>
            <p:nvPr/>
          </p:nvCxnSpPr>
          <p:spPr>
            <a:xfrm>
              <a:off x="473" y="2932"/>
              <a:ext cx="1018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08" name="Google Shape;1708;p25"/>
            <p:cNvCxnSpPr/>
            <p:nvPr/>
          </p:nvCxnSpPr>
          <p:spPr>
            <a:xfrm>
              <a:off x="4322" y="3118"/>
              <a:ext cx="1" cy="839"/>
            </a:xfrm>
            <a:prstGeom prst="straightConnector1">
              <a:avLst/>
            </a:prstGeom>
            <a:noFill/>
            <a:ln cap="flat" cmpd="sng" w="222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09" name="Google Shape;1709;p25"/>
            <p:cNvCxnSpPr/>
            <p:nvPr/>
          </p:nvCxnSpPr>
          <p:spPr>
            <a:xfrm>
              <a:off x="4336" y="3338"/>
              <a:ext cx="770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10" name="Google Shape;1710;p25"/>
            <p:cNvCxnSpPr/>
            <p:nvPr/>
          </p:nvCxnSpPr>
          <p:spPr>
            <a:xfrm>
              <a:off x="4329" y="3537"/>
              <a:ext cx="770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11" name="Google Shape;1711;p25"/>
            <p:cNvCxnSpPr/>
            <p:nvPr/>
          </p:nvCxnSpPr>
          <p:spPr>
            <a:xfrm>
              <a:off x="4329" y="3737"/>
              <a:ext cx="770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12" name="Google Shape;1712;p25"/>
            <p:cNvCxnSpPr/>
            <p:nvPr/>
          </p:nvCxnSpPr>
          <p:spPr>
            <a:xfrm>
              <a:off x="5106" y="3111"/>
              <a:ext cx="1" cy="846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13" name="Google Shape;1713;p25"/>
            <p:cNvCxnSpPr/>
            <p:nvPr/>
          </p:nvCxnSpPr>
          <p:spPr>
            <a:xfrm>
              <a:off x="473" y="581"/>
              <a:ext cx="4832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714" name="Google Shape;1714;p25"/>
            <p:cNvSpPr/>
            <p:nvPr/>
          </p:nvSpPr>
          <p:spPr>
            <a:xfrm>
              <a:off x="1772" y="581"/>
              <a:ext cx="2282" cy="26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15" name="Google Shape;1715;p25"/>
            <p:cNvSpPr/>
            <p:nvPr/>
          </p:nvSpPr>
          <p:spPr>
            <a:xfrm>
              <a:off x="1759" y="567"/>
              <a:ext cx="2309" cy="289"/>
            </a:xfrm>
            <a:prstGeom prst="rect">
              <a:avLst/>
            </a:prstGeom>
            <a:noFill/>
            <a:ln cap="flat" cmpd="sng" w="428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16" name="Google Shape;1716;p25"/>
            <p:cNvSpPr/>
            <p:nvPr/>
          </p:nvSpPr>
          <p:spPr>
            <a:xfrm>
              <a:off x="1704" y="883"/>
              <a:ext cx="309" cy="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UNIT MAP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25"/>
            <p:cNvSpPr/>
            <p:nvPr/>
          </p:nvSpPr>
          <p:spPr>
            <a:xfrm>
              <a:off x="2542" y="588"/>
              <a:ext cx="545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 UNIT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25"/>
            <p:cNvSpPr/>
            <p:nvPr/>
          </p:nvSpPr>
          <p:spPr>
            <a:xfrm>
              <a:off x="1793" y="595"/>
              <a:ext cx="96" cy="96"/>
            </a:xfrm>
            <a:prstGeom prst="ellipse">
              <a:avLst/>
            </a:prstGeom>
            <a:solidFill>
              <a:srgbClr val="FFFFFF"/>
            </a:solidFill>
            <a:ln cap="flat" cmpd="sng" w="11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19" name="Google Shape;1719;p25"/>
            <p:cNvSpPr/>
            <p:nvPr/>
          </p:nvSpPr>
          <p:spPr>
            <a:xfrm>
              <a:off x="494" y="595"/>
              <a:ext cx="96" cy="96"/>
            </a:xfrm>
            <a:prstGeom prst="ellipse">
              <a:avLst/>
            </a:prstGeom>
            <a:solidFill>
              <a:srgbClr val="FFFFFF"/>
            </a:solidFill>
            <a:ln cap="flat" cmpd="sng" w="11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20" name="Google Shape;1720;p25"/>
            <p:cNvSpPr/>
            <p:nvPr/>
          </p:nvSpPr>
          <p:spPr>
            <a:xfrm>
              <a:off x="4082" y="595"/>
              <a:ext cx="96" cy="96"/>
            </a:xfrm>
            <a:prstGeom prst="ellipse">
              <a:avLst/>
            </a:prstGeom>
            <a:solidFill>
              <a:srgbClr val="FFFFFF"/>
            </a:solidFill>
            <a:ln cap="flat" cmpd="sng" w="11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21" name="Google Shape;1721;p25"/>
            <p:cNvSpPr/>
            <p:nvPr/>
          </p:nvSpPr>
          <p:spPr>
            <a:xfrm>
              <a:off x="2439" y="265"/>
              <a:ext cx="96" cy="96"/>
            </a:xfrm>
            <a:prstGeom prst="ellipse">
              <a:avLst/>
            </a:prstGeom>
            <a:solidFill>
              <a:srgbClr val="FFFFFF"/>
            </a:solidFill>
            <a:ln cap="flat" cmpd="sng" w="11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22" name="Google Shape;1722;p25"/>
            <p:cNvSpPr/>
            <p:nvPr/>
          </p:nvSpPr>
          <p:spPr>
            <a:xfrm>
              <a:off x="1532" y="884"/>
              <a:ext cx="96" cy="96"/>
            </a:xfrm>
            <a:prstGeom prst="ellipse">
              <a:avLst/>
            </a:prstGeom>
            <a:solidFill>
              <a:srgbClr val="FFFFFF"/>
            </a:solidFill>
            <a:ln cap="flat" cmpd="sng" w="11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23" name="Google Shape;1723;p25"/>
            <p:cNvSpPr/>
            <p:nvPr/>
          </p:nvSpPr>
          <p:spPr>
            <a:xfrm>
              <a:off x="5182" y="3145"/>
              <a:ext cx="96" cy="97"/>
            </a:xfrm>
            <a:prstGeom prst="ellipse">
              <a:avLst/>
            </a:prstGeom>
            <a:solidFill>
              <a:srgbClr val="FFFFFF"/>
            </a:solidFill>
            <a:ln cap="flat" cmpd="sng" w="11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24" name="Google Shape;1724;p25"/>
            <p:cNvSpPr/>
            <p:nvPr/>
          </p:nvSpPr>
          <p:spPr>
            <a:xfrm>
              <a:off x="508" y="3819"/>
              <a:ext cx="96" cy="96"/>
            </a:xfrm>
            <a:prstGeom prst="ellipse">
              <a:avLst/>
            </a:prstGeom>
            <a:solidFill>
              <a:srgbClr val="FFFFFF"/>
            </a:solidFill>
            <a:ln cap="flat" cmpd="sng" w="11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25" name="Google Shape;1725;p25"/>
            <p:cNvSpPr/>
            <p:nvPr/>
          </p:nvSpPr>
          <p:spPr>
            <a:xfrm>
              <a:off x="508" y="877"/>
              <a:ext cx="96" cy="96"/>
            </a:xfrm>
            <a:prstGeom prst="ellipse">
              <a:avLst/>
            </a:prstGeom>
            <a:solidFill>
              <a:srgbClr val="FFFFFF"/>
            </a:solidFill>
            <a:ln cap="flat" cmpd="sng" w="11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26" name="Google Shape;1726;p25"/>
            <p:cNvSpPr/>
            <p:nvPr/>
          </p:nvSpPr>
          <p:spPr>
            <a:xfrm>
              <a:off x="1814" y="595"/>
              <a:ext cx="36" cy="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25"/>
            <p:cNvSpPr/>
            <p:nvPr/>
          </p:nvSpPr>
          <p:spPr>
            <a:xfrm>
              <a:off x="4109" y="588"/>
              <a:ext cx="36" cy="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25"/>
            <p:cNvSpPr/>
            <p:nvPr/>
          </p:nvSpPr>
          <p:spPr>
            <a:xfrm>
              <a:off x="521" y="595"/>
              <a:ext cx="36" cy="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25"/>
            <p:cNvSpPr/>
            <p:nvPr/>
          </p:nvSpPr>
          <p:spPr>
            <a:xfrm>
              <a:off x="2467" y="265"/>
              <a:ext cx="36" cy="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25"/>
            <p:cNvSpPr/>
            <p:nvPr/>
          </p:nvSpPr>
          <p:spPr>
            <a:xfrm>
              <a:off x="1566" y="883"/>
              <a:ext cx="36" cy="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25"/>
            <p:cNvSpPr/>
            <p:nvPr/>
          </p:nvSpPr>
          <p:spPr>
            <a:xfrm>
              <a:off x="5216" y="3145"/>
              <a:ext cx="36" cy="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25"/>
            <p:cNvSpPr/>
            <p:nvPr/>
          </p:nvSpPr>
          <p:spPr>
            <a:xfrm>
              <a:off x="535" y="3819"/>
              <a:ext cx="36" cy="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7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25"/>
            <p:cNvSpPr/>
            <p:nvPr/>
          </p:nvSpPr>
          <p:spPr>
            <a:xfrm>
              <a:off x="542" y="876"/>
              <a:ext cx="36" cy="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8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25"/>
            <p:cNvSpPr/>
            <p:nvPr/>
          </p:nvSpPr>
          <p:spPr>
            <a:xfrm>
              <a:off x="2013" y="404"/>
              <a:ext cx="1950" cy="1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The roots and consequences of civil unrest.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735" name="Google Shape;1735;p25"/>
            <p:cNvSpPr/>
            <p:nvPr/>
          </p:nvSpPr>
          <p:spPr>
            <a:xfrm>
              <a:off x="2240" y="670"/>
              <a:ext cx="1470" cy="1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The Causes of the Civil War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736" name="Google Shape;1736;p25"/>
            <p:cNvSpPr/>
            <p:nvPr/>
          </p:nvSpPr>
          <p:spPr>
            <a:xfrm>
              <a:off x="618" y="684"/>
              <a:ext cx="973" cy="1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Growth of the Nation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737" name="Google Shape;1737;p25"/>
            <p:cNvSpPr/>
            <p:nvPr/>
          </p:nvSpPr>
          <p:spPr>
            <a:xfrm>
              <a:off x="4439" y="650"/>
              <a:ext cx="617" cy="1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The Civil War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738" name="Google Shape;1738;p25"/>
            <p:cNvSpPr/>
            <p:nvPr/>
          </p:nvSpPr>
          <p:spPr>
            <a:xfrm>
              <a:off x="3071" y="1179"/>
              <a:ext cx="760" cy="1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Sectionalism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739" name="Google Shape;1739;p25"/>
            <p:cNvSpPr/>
            <p:nvPr/>
          </p:nvSpPr>
          <p:spPr>
            <a:xfrm>
              <a:off x="3181" y="1455"/>
              <a:ext cx="494" cy="1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pp. 201-236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740" name="Google Shape;1740;p25"/>
            <p:cNvSpPr/>
            <p:nvPr/>
          </p:nvSpPr>
          <p:spPr>
            <a:xfrm>
              <a:off x="480" y="1021"/>
              <a:ext cx="990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1/22      Cooperative groups -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741" name="Google Shape;1741;p25"/>
            <p:cNvSpPr/>
            <p:nvPr/>
          </p:nvSpPr>
          <p:spPr>
            <a:xfrm>
              <a:off x="514" y="1096"/>
              <a:ext cx="849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            over pp. 201-210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742" name="Google Shape;1742;p25"/>
            <p:cNvSpPr/>
            <p:nvPr/>
          </p:nvSpPr>
          <p:spPr>
            <a:xfrm>
              <a:off x="494" y="1346"/>
              <a:ext cx="452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1/28      Quiz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743" name="Google Shape;1743;p25"/>
            <p:cNvSpPr/>
            <p:nvPr/>
          </p:nvSpPr>
          <p:spPr>
            <a:xfrm>
              <a:off x="494" y="1488"/>
              <a:ext cx="990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1/29      Cooperative groups -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744" name="Google Shape;1744;p25"/>
            <p:cNvSpPr/>
            <p:nvPr/>
          </p:nvSpPr>
          <p:spPr>
            <a:xfrm>
              <a:off x="514" y="1564"/>
              <a:ext cx="861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            over pp. 210-225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745" name="Google Shape;1745;p25"/>
            <p:cNvSpPr/>
            <p:nvPr/>
          </p:nvSpPr>
          <p:spPr>
            <a:xfrm>
              <a:off x="629" y="1817"/>
              <a:ext cx="901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"Influential Personalities" 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746" name="Google Shape;1746;p25"/>
            <p:cNvSpPr/>
            <p:nvPr/>
          </p:nvSpPr>
          <p:spPr>
            <a:xfrm>
              <a:off x="734" y="1887"/>
              <a:ext cx="372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projectdue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747" name="Google Shape;1747;p25"/>
            <p:cNvSpPr/>
            <p:nvPr/>
          </p:nvSpPr>
          <p:spPr>
            <a:xfrm>
              <a:off x="473" y="1982"/>
              <a:ext cx="430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1/30     Quiz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748" name="Google Shape;1748;p25"/>
            <p:cNvSpPr/>
            <p:nvPr/>
          </p:nvSpPr>
          <p:spPr>
            <a:xfrm>
              <a:off x="514" y="2141"/>
              <a:ext cx="935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2/2     Cooperative groups -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749" name="Google Shape;1749;p25"/>
            <p:cNvSpPr/>
            <p:nvPr/>
          </p:nvSpPr>
          <p:spPr>
            <a:xfrm>
              <a:off x="514" y="2217"/>
              <a:ext cx="873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            over pp. 228-234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750" name="Google Shape;1750;p25"/>
            <p:cNvSpPr/>
            <p:nvPr/>
          </p:nvSpPr>
          <p:spPr>
            <a:xfrm>
              <a:off x="514" y="2643"/>
              <a:ext cx="788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2/6      Review for test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751" name="Google Shape;1751;p25"/>
            <p:cNvSpPr/>
            <p:nvPr/>
          </p:nvSpPr>
          <p:spPr>
            <a:xfrm>
              <a:off x="514" y="2801"/>
              <a:ext cx="788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2/7      Review for test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752" name="Google Shape;1752;p25"/>
            <p:cNvSpPr/>
            <p:nvPr/>
          </p:nvSpPr>
          <p:spPr>
            <a:xfrm>
              <a:off x="514" y="2973"/>
              <a:ext cx="418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2/6      Test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cxnSp>
          <p:nvCxnSpPr>
            <p:cNvPr id="1753" name="Google Shape;1753;p25"/>
            <p:cNvCxnSpPr/>
            <p:nvPr/>
          </p:nvCxnSpPr>
          <p:spPr>
            <a:xfrm flipH="1">
              <a:off x="2226" y="1330"/>
              <a:ext cx="550" cy="165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54" name="Google Shape;1754;p25"/>
            <p:cNvCxnSpPr/>
            <p:nvPr/>
          </p:nvCxnSpPr>
          <p:spPr>
            <a:xfrm flipH="1">
              <a:off x="2906" y="1592"/>
              <a:ext cx="227" cy="337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55" name="Google Shape;1755;p25"/>
            <p:cNvCxnSpPr/>
            <p:nvPr/>
          </p:nvCxnSpPr>
          <p:spPr>
            <a:xfrm>
              <a:off x="3697" y="1578"/>
              <a:ext cx="247" cy="289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56" name="Google Shape;1756;p25"/>
            <p:cNvCxnSpPr/>
            <p:nvPr/>
          </p:nvCxnSpPr>
          <p:spPr>
            <a:xfrm>
              <a:off x="4027" y="1337"/>
              <a:ext cx="399" cy="172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757" name="Google Shape;1757;p25"/>
            <p:cNvSpPr/>
            <p:nvPr/>
          </p:nvSpPr>
          <p:spPr>
            <a:xfrm>
              <a:off x="1669" y="1475"/>
              <a:ext cx="901" cy="522"/>
            </a:xfrm>
            <a:prstGeom prst="ellipse">
              <a:avLst/>
            </a:prstGeom>
            <a:solidFill>
              <a:srgbClr val="FFFFFF"/>
            </a:solidFill>
            <a:ln cap="flat" cmpd="sng" w="11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58" name="Google Shape;1758;p25"/>
            <p:cNvSpPr/>
            <p:nvPr/>
          </p:nvSpPr>
          <p:spPr>
            <a:xfrm>
              <a:off x="2487" y="1805"/>
              <a:ext cx="901" cy="522"/>
            </a:xfrm>
            <a:prstGeom prst="ellipse">
              <a:avLst/>
            </a:prstGeom>
            <a:solidFill>
              <a:srgbClr val="FFFFFF"/>
            </a:solidFill>
            <a:ln cap="flat" cmpd="sng" w="11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59" name="Google Shape;1759;p25"/>
            <p:cNvSpPr/>
            <p:nvPr/>
          </p:nvSpPr>
          <p:spPr>
            <a:xfrm>
              <a:off x="3498" y="1805"/>
              <a:ext cx="900" cy="522"/>
            </a:xfrm>
            <a:prstGeom prst="ellipse">
              <a:avLst/>
            </a:prstGeom>
            <a:solidFill>
              <a:srgbClr val="FFFFFF"/>
            </a:solidFill>
            <a:ln cap="flat" cmpd="sng" w="11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60" name="Google Shape;1760;p25"/>
            <p:cNvSpPr/>
            <p:nvPr/>
          </p:nvSpPr>
          <p:spPr>
            <a:xfrm>
              <a:off x="4288" y="1447"/>
              <a:ext cx="901" cy="523"/>
            </a:xfrm>
            <a:prstGeom prst="ellipse">
              <a:avLst/>
            </a:prstGeom>
            <a:solidFill>
              <a:srgbClr val="FFFFFF"/>
            </a:solidFill>
            <a:ln cap="flat" cmpd="sng" w="11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61" name="Google Shape;1761;p25"/>
            <p:cNvSpPr/>
            <p:nvPr/>
          </p:nvSpPr>
          <p:spPr>
            <a:xfrm>
              <a:off x="1814" y="1626"/>
              <a:ext cx="496" cy="1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Areas of 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762" name="Google Shape;1762;p25"/>
            <p:cNvSpPr/>
            <p:nvPr/>
          </p:nvSpPr>
          <p:spPr>
            <a:xfrm>
              <a:off x="1814" y="1736"/>
              <a:ext cx="433" cy="1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the U.S.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763" name="Google Shape;1763;p25"/>
            <p:cNvSpPr/>
            <p:nvPr/>
          </p:nvSpPr>
          <p:spPr>
            <a:xfrm>
              <a:off x="2673" y="1894"/>
              <a:ext cx="675" cy="1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Differences 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764" name="Google Shape;1764;p25"/>
            <p:cNvSpPr/>
            <p:nvPr/>
          </p:nvSpPr>
          <p:spPr>
            <a:xfrm>
              <a:off x="2673" y="2004"/>
              <a:ext cx="476" cy="1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between 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765" name="Google Shape;1765;p25"/>
            <p:cNvSpPr/>
            <p:nvPr/>
          </p:nvSpPr>
          <p:spPr>
            <a:xfrm>
              <a:off x="2673" y="2114"/>
              <a:ext cx="501" cy="1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the areas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766" name="Google Shape;1766;p25"/>
            <p:cNvSpPr/>
            <p:nvPr/>
          </p:nvSpPr>
          <p:spPr>
            <a:xfrm>
              <a:off x="3690" y="1922"/>
              <a:ext cx="513" cy="1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Events in 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767" name="Google Shape;1767;p25"/>
            <p:cNvSpPr/>
            <p:nvPr/>
          </p:nvSpPr>
          <p:spPr>
            <a:xfrm>
              <a:off x="3690" y="2032"/>
              <a:ext cx="433" cy="1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the U.S.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768" name="Google Shape;1768;p25"/>
            <p:cNvSpPr/>
            <p:nvPr/>
          </p:nvSpPr>
          <p:spPr>
            <a:xfrm>
              <a:off x="4439" y="1523"/>
              <a:ext cx="453" cy="1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Leaders 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769" name="Google Shape;1769;p25"/>
            <p:cNvSpPr/>
            <p:nvPr/>
          </p:nvSpPr>
          <p:spPr>
            <a:xfrm>
              <a:off x="4439" y="1633"/>
              <a:ext cx="589" cy="1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across the 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770" name="Google Shape;1770;p25"/>
            <p:cNvSpPr/>
            <p:nvPr/>
          </p:nvSpPr>
          <p:spPr>
            <a:xfrm>
              <a:off x="4439" y="1743"/>
              <a:ext cx="219" cy="1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U.S.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771" name="Google Shape;1771;p25"/>
            <p:cNvSpPr/>
            <p:nvPr/>
          </p:nvSpPr>
          <p:spPr>
            <a:xfrm>
              <a:off x="2219" y="1282"/>
              <a:ext cx="463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was based on 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772" name="Google Shape;1772;p25"/>
            <p:cNvSpPr/>
            <p:nvPr/>
          </p:nvSpPr>
          <p:spPr>
            <a:xfrm>
              <a:off x="2755" y="1695"/>
              <a:ext cx="725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emerged  because of 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773" name="Google Shape;1773;p25"/>
            <p:cNvSpPr/>
            <p:nvPr/>
          </p:nvSpPr>
          <p:spPr>
            <a:xfrm>
              <a:off x="3463" y="1688"/>
              <a:ext cx="726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became greater with 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774" name="Google Shape;1774;p25"/>
            <p:cNvSpPr/>
            <p:nvPr/>
          </p:nvSpPr>
          <p:spPr>
            <a:xfrm>
              <a:off x="4130" y="1296"/>
              <a:ext cx="642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was influenced by  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775" name="Google Shape;1775;p25"/>
            <p:cNvSpPr/>
            <p:nvPr/>
          </p:nvSpPr>
          <p:spPr>
            <a:xfrm>
              <a:off x="4405" y="3180"/>
              <a:ext cx="506" cy="1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descriptive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776" name="Google Shape;1776;p25"/>
            <p:cNvSpPr/>
            <p:nvPr/>
          </p:nvSpPr>
          <p:spPr>
            <a:xfrm>
              <a:off x="4398" y="3586"/>
              <a:ext cx="601" cy="1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cause/effect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777" name="Google Shape;1777;p25"/>
            <p:cNvSpPr/>
            <p:nvPr/>
          </p:nvSpPr>
          <p:spPr>
            <a:xfrm>
              <a:off x="734" y="3201"/>
              <a:ext cx="2620" cy="1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What was sectionalism as it existed in the U. S.  of 1860?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778" name="Google Shape;1778;p25"/>
            <p:cNvSpPr/>
            <p:nvPr/>
          </p:nvSpPr>
          <p:spPr>
            <a:xfrm>
              <a:off x="728" y="3448"/>
              <a:ext cx="3581" cy="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How did the differences in the sections of the U.S. in 1860 contribute to the start of the Civil War?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779" name="Google Shape;1779;p25"/>
            <p:cNvSpPr/>
            <p:nvPr/>
          </p:nvSpPr>
          <p:spPr>
            <a:xfrm>
              <a:off x="710" y="3551"/>
              <a:ext cx="0" cy="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grpSp>
          <p:nvGrpSpPr>
            <p:cNvPr id="1780" name="Google Shape;1780;p25"/>
            <p:cNvGrpSpPr/>
            <p:nvPr/>
          </p:nvGrpSpPr>
          <p:grpSpPr>
            <a:xfrm>
              <a:off x="1484" y="444"/>
              <a:ext cx="529" cy="55"/>
              <a:chOff x="1484" y="444"/>
              <a:chExt cx="529" cy="55"/>
            </a:xfrm>
          </p:grpSpPr>
          <p:sp>
            <p:nvSpPr>
              <p:cNvPr id="1781" name="Google Shape;1781;p25"/>
              <p:cNvSpPr/>
              <p:nvPr/>
            </p:nvSpPr>
            <p:spPr>
              <a:xfrm>
                <a:off x="1484" y="444"/>
                <a:ext cx="96" cy="55"/>
              </a:xfrm>
              <a:custGeom>
                <a:rect b="b" l="l" r="r" t="t"/>
                <a:pathLst>
                  <a:path extrusionOk="0" h="55" w="96">
                    <a:moveTo>
                      <a:pt x="0" y="27"/>
                    </a:moveTo>
                    <a:lnTo>
                      <a:pt x="96" y="0"/>
                    </a:lnTo>
                    <a:lnTo>
                      <a:pt x="96" y="27"/>
                    </a:lnTo>
                    <a:lnTo>
                      <a:pt x="96" y="55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cxnSp>
            <p:nvCxnSpPr>
              <p:cNvPr id="1782" name="Google Shape;1782;p25"/>
              <p:cNvCxnSpPr/>
              <p:nvPr/>
            </p:nvCxnSpPr>
            <p:spPr>
              <a:xfrm flipH="1">
                <a:off x="1580" y="471"/>
                <a:ext cx="433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783" name="Google Shape;1783;p25"/>
            <p:cNvGrpSpPr/>
            <p:nvPr/>
          </p:nvGrpSpPr>
          <p:grpSpPr>
            <a:xfrm>
              <a:off x="3944" y="457"/>
              <a:ext cx="591" cy="55"/>
              <a:chOff x="3807" y="444"/>
              <a:chExt cx="591" cy="55"/>
            </a:xfrm>
          </p:grpSpPr>
          <p:sp>
            <p:nvSpPr>
              <p:cNvPr id="1784" name="Google Shape;1784;p25"/>
              <p:cNvSpPr/>
              <p:nvPr/>
            </p:nvSpPr>
            <p:spPr>
              <a:xfrm>
                <a:off x="4302" y="444"/>
                <a:ext cx="96" cy="55"/>
              </a:xfrm>
              <a:custGeom>
                <a:rect b="b" l="l" r="r" t="t"/>
                <a:pathLst>
                  <a:path extrusionOk="0" h="55" w="96">
                    <a:moveTo>
                      <a:pt x="96" y="27"/>
                    </a:moveTo>
                    <a:lnTo>
                      <a:pt x="0" y="55"/>
                    </a:lnTo>
                    <a:lnTo>
                      <a:pt x="0" y="27"/>
                    </a:lnTo>
                    <a:lnTo>
                      <a:pt x="0" y="0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cxnSp>
            <p:nvCxnSpPr>
              <p:cNvPr id="1785" name="Google Shape;1785;p25"/>
              <p:cNvCxnSpPr/>
              <p:nvPr/>
            </p:nvCxnSpPr>
            <p:spPr>
              <a:xfrm>
                <a:off x="3807" y="471"/>
                <a:ext cx="495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1786" name="Google Shape;1786;p25"/>
            <p:cNvSpPr/>
            <p:nvPr/>
          </p:nvSpPr>
          <p:spPr>
            <a:xfrm>
              <a:off x="4323" y="3386"/>
              <a:ext cx="811" cy="1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compare/contrast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787" name="Google Shape;1787;p25"/>
            <p:cNvSpPr/>
            <p:nvPr/>
          </p:nvSpPr>
          <p:spPr>
            <a:xfrm>
              <a:off x="4322" y="271"/>
              <a:ext cx="159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1/22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788" name="Google Shape;1788;p25"/>
            <p:cNvSpPr/>
            <p:nvPr/>
          </p:nvSpPr>
          <p:spPr>
            <a:xfrm>
              <a:off x="741" y="3778"/>
              <a:ext cx="2564" cy="1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What examples of sectionalism exist in the world today?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1789" name="Google Shape;1789;p25"/>
          <p:cNvSpPr/>
          <p:nvPr/>
        </p:nvSpPr>
        <p:spPr>
          <a:xfrm>
            <a:off x="901702" y="1231900"/>
            <a:ext cx="6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90" name="Google Shape;1790;p25"/>
          <p:cNvGrpSpPr/>
          <p:nvPr/>
        </p:nvGrpSpPr>
        <p:grpSpPr>
          <a:xfrm>
            <a:off x="419100" y="584200"/>
            <a:ext cx="8229600" cy="5715000"/>
            <a:chOff x="288" y="360"/>
            <a:chExt cx="5184" cy="3600"/>
          </a:xfrm>
        </p:grpSpPr>
        <p:sp>
          <p:nvSpPr>
            <p:cNvPr id="1791" name="Google Shape;1791;p25"/>
            <p:cNvSpPr/>
            <p:nvPr/>
          </p:nvSpPr>
          <p:spPr>
            <a:xfrm>
              <a:off x="4269" y="2960"/>
              <a:ext cx="1203" cy="1000"/>
            </a:xfrm>
            <a:prstGeom prst="rect">
              <a:avLst/>
            </a:prstGeom>
            <a:noFill/>
            <a:ln cap="flat" cmpd="sng" w="1270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92" name="Google Shape;1792;p25"/>
            <p:cNvSpPr/>
            <p:nvPr/>
          </p:nvSpPr>
          <p:spPr>
            <a:xfrm>
              <a:off x="288" y="360"/>
              <a:ext cx="4704" cy="2032"/>
            </a:xfrm>
            <a:prstGeom prst="roundRect">
              <a:avLst>
                <a:gd fmla="val 7282" name="adj"/>
              </a:avLst>
            </a:prstGeom>
            <a:solidFill>
              <a:schemeClr val="lt1"/>
            </a:solidFill>
            <a:ln cap="flat" cmpd="sng" w="158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1793" name="Google Shape;1793;p25"/>
            <p:cNvGrpSpPr/>
            <p:nvPr/>
          </p:nvGrpSpPr>
          <p:grpSpPr>
            <a:xfrm>
              <a:off x="3128" y="2400"/>
              <a:ext cx="1158" cy="547"/>
              <a:chOff x="3128" y="2400"/>
              <a:chExt cx="1158" cy="547"/>
            </a:xfrm>
          </p:grpSpPr>
          <p:sp>
            <p:nvSpPr>
              <p:cNvPr id="1794" name="Google Shape;1794;p25"/>
              <p:cNvSpPr/>
              <p:nvPr/>
            </p:nvSpPr>
            <p:spPr>
              <a:xfrm>
                <a:off x="3128" y="2400"/>
                <a:ext cx="288" cy="272"/>
              </a:xfrm>
              <a:custGeom>
                <a:rect b="b" l="l" r="r" t="t"/>
                <a:pathLst>
                  <a:path extrusionOk="0" h="272" w="288">
                    <a:moveTo>
                      <a:pt x="0" y="0"/>
                    </a:moveTo>
                    <a:lnTo>
                      <a:pt x="288" y="64"/>
                    </a:lnTo>
                    <a:lnTo>
                      <a:pt x="136" y="112"/>
                    </a:lnTo>
                    <a:lnTo>
                      <a:pt x="120" y="2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cxnSp>
            <p:nvCxnSpPr>
              <p:cNvPr id="1795" name="Google Shape;1795;p25"/>
              <p:cNvCxnSpPr/>
              <p:nvPr/>
            </p:nvCxnSpPr>
            <p:spPr>
              <a:xfrm>
                <a:off x="3232" y="2480"/>
                <a:ext cx="1054" cy="467"/>
              </a:xfrm>
              <a:prstGeom prst="straightConnector1">
                <a:avLst/>
              </a:prstGeom>
              <a:noFill/>
              <a:ln cap="flat" cmpd="sng" w="1016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1796" name="Google Shape;1796;p25"/>
            <p:cNvSpPr/>
            <p:nvPr/>
          </p:nvSpPr>
          <p:spPr>
            <a:xfrm>
              <a:off x="568" y="544"/>
              <a:ext cx="2279" cy="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6. UNIT RELATIONSHIPS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25"/>
            <p:cNvSpPr/>
            <p:nvPr/>
          </p:nvSpPr>
          <p:spPr>
            <a:xfrm>
              <a:off x="568" y="1008"/>
              <a:ext cx="3060" cy="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 list of relationships that reflect 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25"/>
            <p:cNvSpPr/>
            <p:nvPr/>
          </p:nvSpPr>
          <p:spPr>
            <a:xfrm>
              <a:off x="568" y="1240"/>
              <a:ext cx="2917" cy="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the central ideas of the unit are 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25"/>
            <p:cNvSpPr/>
            <p:nvPr/>
          </p:nvSpPr>
          <p:spPr>
            <a:xfrm>
              <a:off x="568" y="1472"/>
              <a:ext cx="3573" cy="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provided so that students can look for 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25"/>
            <p:cNvSpPr/>
            <p:nvPr/>
          </p:nvSpPr>
          <p:spPr>
            <a:xfrm>
              <a:off x="568" y="1704"/>
              <a:ext cx="3423" cy="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these relationships as the content of 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p25"/>
            <p:cNvSpPr/>
            <p:nvPr/>
          </p:nvSpPr>
          <p:spPr>
            <a:xfrm>
              <a:off x="568" y="1936"/>
              <a:ext cx="1711" cy="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the unit is learned.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02" name="Google Shape;1802;p25"/>
          <p:cNvSpPr/>
          <p:nvPr/>
        </p:nvSpPr>
        <p:spPr>
          <a:xfrm>
            <a:off x="7392639" y="218810"/>
            <a:ext cx="1404132" cy="1178182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accent1"/>
          </a:solidFill>
          <a:ln cap="flat" cmpd="sng" w="15875">
            <a:solidFill>
              <a:srgbClr val="B76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23-24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1808" name="Shape 1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9" name="Google Shape;1809;p26"/>
          <p:cNvSpPr txBox="1"/>
          <p:nvPr>
            <p:ph idx="11" type="ftr"/>
          </p:nvPr>
        </p:nvSpPr>
        <p:spPr>
          <a:xfrm>
            <a:off x="788988" y="6381750"/>
            <a:ext cx="5230812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University of Kansas Center for Research on Learning  2002</a:t>
            </a:r>
            <a:endParaRPr/>
          </a:p>
        </p:txBody>
      </p:sp>
      <p:grpSp>
        <p:nvGrpSpPr>
          <p:cNvPr id="1810" name="Google Shape;1810;p26"/>
          <p:cNvGrpSpPr/>
          <p:nvPr/>
        </p:nvGrpSpPr>
        <p:grpSpPr>
          <a:xfrm>
            <a:off x="704850" y="177802"/>
            <a:ext cx="7735888" cy="6050757"/>
            <a:chOff x="446" y="196"/>
            <a:chExt cx="4873" cy="3811"/>
          </a:xfrm>
        </p:grpSpPr>
        <p:sp>
          <p:nvSpPr>
            <p:cNvPr id="1811" name="Google Shape;1811;p26"/>
            <p:cNvSpPr/>
            <p:nvPr/>
          </p:nvSpPr>
          <p:spPr>
            <a:xfrm>
              <a:off x="4309" y="197"/>
              <a:ext cx="558" cy="1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Elida Cordora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812" name="Google Shape;1812;p26"/>
            <p:cNvSpPr/>
            <p:nvPr/>
          </p:nvSpPr>
          <p:spPr>
            <a:xfrm>
              <a:off x="3951" y="203"/>
              <a:ext cx="185" cy="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NAME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26"/>
            <p:cNvSpPr/>
            <p:nvPr/>
          </p:nvSpPr>
          <p:spPr>
            <a:xfrm>
              <a:off x="3951" y="285"/>
              <a:ext cx="171" cy="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DATE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814" name="Google Shape;1814;p26"/>
            <p:cNvCxnSpPr/>
            <p:nvPr/>
          </p:nvCxnSpPr>
          <p:spPr>
            <a:xfrm>
              <a:off x="4164" y="279"/>
              <a:ext cx="1121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15" name="Google Shape;1815;p26"/>
            <p:cNvCxnSpPr/>
            <p:nvPr/>
          </p:nvCxnSpPr>
          <p:spPr>
            <a:xfrm>
              <a:off x="4178" y="347"/>
              <a:ext cx="1114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816" name="Google Shape;1816;p26"/>
            <p:cNvSpPr/>
            <p:nvPr/>
          </p:nvSpPr>
          <p:spPr>
            <a:xfrm>
              <a:off x="446" y="196"/>
              <a:ext cx="1182" cy="1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The Unit Organizer 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26"/>
            <p:cNvSpPr/>
            <p:nvPr/>
          </p:nvSpPr>
          <p:spPr>
            <a:xfrm>
              <a:off x="2570" y="265"/>
              <a:ext cx="552" cy="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BIGGER PICTURE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26"/>
            <p:cNvSpPr/>
            <p:nvPr/>
          </p:nvSpPr>
          <p:spPr>
            <a:xfrm>
              <a:off x="789" y="574"/>
              <a:ext cx="334" cy="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 UNIT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26"/>
            <p:cNvSpPr/>
            <p:nvPr/>
          </p:nvSpPr>
          <p:spPr>
            <a:xfrm>
              <a:off x="1181" y="574"/>
              <a:ext cx="340" cy="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/Experience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26"/>
            <p:cNvSpPr/>
            <p:nvPr/>
          </p:nvSpPr>
          <p:spPr>
            <a:xfrm>
              <a:off x="2769" y="601"/>
              <a:ext cx="559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CURRENT UNIT</a:t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821" name="Google Shape;1821;p26"/>
            <p:cNvSpPr/>
            <p:nvPr/>
          </p:nvSpPr>
          <p:spPr>
            <a:xfrm>
              <a:off x="4453" y="574"/>
              <a:ext cx="338" cy="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 UNIT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26"/>
            <p:cNvSpPr/>
            <p:nvPr/>
          </p:nvSpPr>
          <p:spPr>
            <a:xfrm>
              <a:off x="4838" y="574"/>
              <a:ext cx="340" cy="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/Experience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823" name="Google Shape;1823;p26"/>
            <p:cNvCxnSpPr/>
            <p:nvPr/>
          </p:nvCxnSpPr>
          <p:spPr>
            <a:xfrm>
              <a:off x="473" y="842"/>
              <a:ext cx="4832" cy="1"/>
            </a:xfrm>
            <a:prstGeom prst="straightConnector1">
              <a:avLst/>
            </a:prstGeom>
            <a:noFill/>
            <a:ln cap="flat" cmpd="sng" w="222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24" name="Google Shape;1824;p26"/>
            <p:cNvCxnSpPr/>
            <p:nvPr/>
          </p:nvCxnSpPr>
          <p:spPr>
            <a:xfrm>
              <a:off x="466" y="3104"/>
              <a:ext cx="4833" cy="1"/>
            </a:xfrm>
            <a:prstGeom prst="straightConnector1">
              <a:avLst/>
            </a:prstGeom>
            <a:noFill/>
            <a:ln cap="flat" cmpd="sng" w="222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25" name="Google Shape;1825;p26"/>
            <p:cNvCxnSpPr/>
            <p:nvPr/>
          </p:nvCxnSpPr>
          <p:spPr>
            <a:xfrm>
              <a:off x="1765" y="574"/>
              <a:ext cx="1" cy="268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26" name="Google Shape;1826;p26"/>
            <p:cNvCxnSpPr/>
            <p:nvPr/>
          </p:nvCxnSpPr>
          <p:spPr>
            <a:xfrm>
              <a:off x="4054" y="581"/>
              <a:ext cx="1" cy="268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827" name="Google Shape;1827;p26"/>
            <p:cNvSpPr/>
            <p:nvPr/>
          </p:nvSpPr>
          <p:spPr>
            <a:xfrm>
              <a:off x="473" y="382"/>
              <a:ext cx="1293" cy="199"/>
            </a:xfrm>
            <a:custGeom>
              <a:rect b="b" l="l" r="r" t="t"/>
              <a:pathLst>
                <a:path extrusionOk="0" fill="none" h="21599" w="21600">
                  <a:moveTo>
                    <a:pt x="0" y="21599"/>
                  </a:moveTo>
                  <a:cubicBezTo>
                    <a:pt x="0" y="9675"/>
                    <a:pt x="9660" y="7"/>
                    <a:pt x="21583" y="-1"/>
                  </a:cubicBezTo>
                </a:path>
                <a:path extrusionOk="0" h="21599" w="21600">
                  <a:moveTo>
                    <a:pt x="0" y="21599"/>
                  </a:moveTo>
                  <a:cubicBezTo>
                    <a:pt x="0" y="9675"/>
                    <a:pt x="9660" y="7"/>
                    <a:pt x="21583" y="-1"/>
                  </a:cubicBez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28" name="Google Shape;1828;p26"/>
            <p:cNvSpPr/>
            <p:nvPr/>
          </p:nvSpPr>
          <p:spPr>
            <a:xfrm>
              <a:off x="466" y="375"/>
              <a:ext cx="1300" cy="206"/>
            </a:xfrm>
            <a:custGeom>
              <a:rect b="b" l="l" r="r" t="t"/>
              <a:pathLst>
                <a:path extrusionOk="0" fill="none" h="21599" w="21600">
                  <a:moveTo>
                    <a:pt x="0" y="21599"/>
                  </a:moveTo>
                  <a:cubicBezTo>
                    <a:pt x="0" y="9675"/>
                    <a:pt x="9660" y="7"/>
                    <a:pt x="21583" y="-1"/>
                  </a:cubicBezTo>
                </a:path>
                <a:path extrusionOk="0" h="21599" w="21600">
                  <a:moveTo>
                    <a:pt x="0" y="21599"/>
                  </a:moveTo>
                  <a:cubicBezTo>
                    <a:pt x="0" y="9675"/>
                    <a:pt x="9660" y="7"/>
                    <a:pt x="21583" y="-1"/>
                  </a:cubicBez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 cap="flat" cmpd="sng" w="222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29" name="Google Shape;1829;p26"/>
            <p:cNvSpPr/>
            <p:nvPr/>
          </p:nvSpPr>
          <p:spPr>
            <a:xfrm>
              <a:off x="4054" y="375"/>
              <a:ext cx="1265" cy="210"/>
            </a:xfrm>
            <a:custGeom>
              <a:rect b="b" l="l" r="r" t="t"/>
              <a:pathLst>
                <a:path extrusionOk="0" fill="none" h="21600" w="21616">
                  <a:moveTo>
                    <a:pt x="-1" y="0"/>
                  </a:moveTo>
                  <a:cubicBezTo>
                    <a:pt x="5" y="0"/>
                    <a:pt x="11" y="-1"/>
                    <a:pt x="17" y="0"/>
                  </a:cubicBezTo>
                  <a:cubicBezTo>
                    <a:pt x="11906" y="0"/>
                    <a:pt x="21560" y="9607"/>
                    <a:pt x="21616" y="21496"/>
                  </a:cubicBezTo>
                </a:path>
                <a:path extrusionOk="0" h="21600" w="21616">
                  <a:moveTo>
                    <a:pt x="-1" y="0"/>
                  </a:moveTo>
                  <a:cubicBezTo>
                    <a:pt x="5" y="0"/>
                    <a:pt x="11" y="-1"/>
                    <a:pt x="17" y="0"/>
                  </a:cubicBezTo>
                  <a:cubicBezTo>
                    <a:pt x="11906" y="0"/>
                    <a:pt x="21560" y="9607"/>
                    <a:pt x="21616" y="21496"/>
                  </a:cubicBezTo>
                  <a:lnTo>
                    <a:pt x="17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cap="flat" cmpd="sng" w="222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830" name="Google Shape;1830;p26"/>
            <p:cNvCxnSpPr/>
            <p:nvPr/>
          </p:nvCxnSpPr>
          <p:spPr>
            <a:xfrm>
              <a:off x="1759" y="375"/>
              <a:ext cx="2282" cy="1"/>
            </a:xfrm>
            <a:prstGeom prst="straightConnector1">
              <a:avLst/>
            </a:prstGeom>
            <a:noFill/>
            <a:ln cap="flat" cmpd="sng" w="222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1831" name="Google Shape;1831;p26"/>
            <p:cNvGrpSpPr/>
            <p:nvPr/>
          </p:nvGrpSpPr>
          <p:grpSpPr>
            <a:xfrm>
              <a:off x="1759" y="395"/>
              <a:ext cx="1" cy="186"/>
              <a:chOff x="1759" y="395"/>
              <a:chExt cx="1" cy="186"/>
            </a:xfrm>
          </p:grpSpPr>
          <p:cxnSp>
            <p:nvCxnSpPr>
              <p:cNvPr id="1832" name="Google Shape;1832;p26"/>
              <p:cNvCxnSpPr/>
              <p:nvPr/>
            </p:nvCxnSpPr>
            <p:spPr>
              <a:xfrm>
                <a:off x="1759" y="395"/>
                <a:ext cx="1" cy="2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33" name="Google Shape;1833;p26"/>
              <p:cNvCxnSpPr/>
              <p:nvPr/>
            </p:nvCxnSpPr>
            <p:spPr>
              <a:xfrm>
                <a:off x="1759" y="457"/>
                <a:ext cx="1" cy="2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34" name="Google Shape;1834;p26"/>
              <p:cNvCxnSpPr/>
              <p:nvPr/>
            </p:nvCxnSpPr>
            <p:spPr>
              <a:xfrm>
                <a:off x="1759" y="519"/>
                <a:ext cx="1" cy="2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35" name="Google Shape;1835;p26"/>
              <p:cNvCxnSpPr/>
              <p:nvPr/>
            </p:nvCxnSpPr>
            <p:spPr>
              <a:xfrm>
                <a:off x="1759" y="574"/>
                <a:ext cx="1" cy="7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836" name="Google Shape;1836;p26"/>
            <p:cNvGrpSpPr/>
            <p:nvPr/>
          </p:nvGrpSpPr>
          <p:grpSpPr>
            <a:xfrm>
              <a:off x="4061" y="409"/>
              <a:ext cx="1" cy="186"/>
              <a:chOff x="4061" y="409"/>
              <a:chExt cx="1" cy="186"/>
            </a:xfrm>
          </p:grpSpPr>
          <p:cxnSp>
            <p:nvCxnSpPr>
              <p:cNvPr id="1837" name="Google Shape;1837;p26"/>
              <p:cNvCxnSpPr/>
              <p:nvPr/>
            </p:nvCxnSpPr>
            <p:spPr>
              <a:xfrm>
                <a:off x="4061" y="409"/>
                <a:ext cx="1" cy="2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38" name="Google Shape;1838;p26"/>
              <p:cNvCxnSpPr/>
              <p:nvPr/>
            </p:nvCxnSpPr>
            <p:spPr>
              <a:xfrm>
                <a:off x="4061" y="471"/>
                <a:ext cx="1" cy="2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39" name="Google Shape;1839;p26"/>
              <p:cNvCxnSpPr/>
              <p:nvPr/>
            </p:nvCxnSpPr>
            <p:spPr>
              <a:xfrm>
                <a:off x="4061" y="533"/>
                <a:ext cx="1" cy="2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40" name="Google Shape;1840;p26"/>
              <p:cNvCxnSpPr/>
              <p:nvPr/>
            </p:nvCxnSpPr>
            <p:spPr>
              <a:xfrm>
                <a:off x="4061" y="588"/>
                <a:ext cx="1" cy="7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cxnSp>
          <p:nvCxnSpPr>
            <p:cNvPr id="1841" name="Google Shape;1841;p26"/>
            <p:cNvCxnSpPr/>
            <p:nvPr/>
          </p:nvCxnSpPr>
          <p:spPr>
            <a:xfrm>
              <a:off x="466" y="581"/>
              <a:ext cx="1" cy="3382"/>
            </a:xfrm>
            <a:prstGeom prst="straightConnector1">
              <a:avLst/>
            </a:prstGeom>
            <a:noFill/>
            <a:ln cap="flat" cmpd="sng" w="222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42" name="Google Shape;1842;p26"/>
            <p:cNvCxnSpPr/>
            <p:nvPr/>
          </p:nvCxnSpPr>
          <p:spPr>
            <a:xfrm>
              <a:off x="473" y="3963"/>
              <a:ext cx="4826" cy="1"/>
            </a:xfrm>
            <a:prstGeom prst="straightConnector1">
              <a:avLst/>
            </a:prstGeom>
            <a:noFill/>
            <a:ln cap="flat" cmpd="sng" w="222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43" name="Google Shape;1843;p26"/>
            <p:cNvCxnSpPr/>
            <p:nvPr/>
          </p:nvCxnSpPr>
          <p:spPr>
            <a:xfrm>
              <a:off x="5305" y="581"/>
              <a:ext cx="1" cy="3382"/>
            </a:xfrm>
            <a:prstGeom prst="straightConnector1">
              <a:avLst/>
            </a:prstGeom>
            <a:noFill/>
            <a:ln cap="flat" cmpd="sng" w="222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844" name="Google Shape;1844;p26"/>
            <p:cNvSpPr/>
            <p:nvPr/>
          </p:nvSpPr>
          <p:spPr>
            <a:xfrm rot="-5400000">
              <a:off x="281" y="3452"/>
              <a:ext cx="534" cy="1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UNIT SELF-TEST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QUESTIONS </a:t>
              </a:r>
              <a:endParaRPr/>
            </a:p>
          </p:txBody>
        </p:sp>
        <p:sp>
          <p:nvSpPr>
            <p:cNvPr id="1845" name="Google Shape;1845;p26"/>
            <p:cNvSpPr/>
            <p:nvPr/>
          </p:nvSpPr>
          <p:spPr>
            <a:xfrm>
              <a:off x="622" y="3774"/>
              <a:ext cx="0" cy="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26"/>
            <p:cNvSpPr/>
            <p:nvPr/>
          </p:nvSpPr>
          <p:spPr>
            <a:xfrm>
              <a:off x="2783" y="1000"/>
              <a:ext cx="1251" cy="6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47" name="Google Shape;1847;p26"/>
            <p:cNvSpPr/>
            <p:nvPr/>
          </p:nvSpPr>
          <p:spPr>
            <a:xfrm>
              <a:off x="2776" y="994"/>
              <a:ext cx="1265" cy="625"/>
            </a:xfrm>
            <a:prstGeom prst="ellipse">
              <a:avLst/>
            </a:prstGeom>
            <a:noFill/>
            <a:ln cap="flat" cmpd="sng" w="222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848" name="Google Shape;1848;p26"/>
            <p:cNvCxnSpPr/>
            <p:nvPr/>
          </p:nvCxnSpPr>
          <p:spPr>
            <a:xfrm>
              <a:off x="3058" y="849"/>
              <a:ext cx="515" cy="151"/>
            </a:xfrm>
            <a:prstGeom prst="straightConnector1">
              <a:avLst/>
            </a:prstGeom>
            <a:noFill/>
            <a:ln cap="flat" cmpd="sng" w="222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849" name="Google Shape;1849;p26"/>
            <p:cNvSpPr/>
            <p:nvPr/>
          </p:nvSpPr>
          <p:spPr>
            <a:xfrm rot="960000">
              <a:off x="3277" y="883"/>
              <a:ext cx="338" cy="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is </a:t>
              </a: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about</a:t>
              </a:r>
              <a:r>
                <a:rPr b="1" lang="en-US" sz="8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...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grpSp>
          <p:nvGrpSpPr>
            <p:cNvPr id="1850" name="Google Shape;1850;p26"/>
            <p:cNvGrpSpPr/>
            <p:nvPr/>
          </p:nvGrpSpPr>
          <p:grpSpPr>
            <a:xfrm>
              <a:off x="2845" y="1440"/>
              <a:ext cx="1114" cy="1"/>
              <a:chOff x="2845" y="1440"/>
              <a:chExt cx="1114" cy="1"/>
            </a:xfrm>
          </p:grpSpPr>
          <p:cxnSp>
            <p:nvCxnSpPr>
              <p:cNvPr id="1851" name="Google Shape;1851;p26"/>
              <p:cNvCxnSpPr/>
              <p:nvPr/>
            </p:nvCxnSpPr>
            <p:spPr>
              <a:xfrm>
                <a:off x="2845" y="1440"/>
                <a:ext cx="20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52" name="Google Shape;1852;p26"/>
              <p:cNvCxnSpPr/>
              <p:nvPr/>
            </p:nvCxnSpPr>
            <p:spPr>
              <a:xfrm>
                <a:off x="2906" y="1440"/>
                <a:ext cx="21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53" name="Google Shape;1853;p26"/>
              <p:cNvCxnSpPr/>
              <p:nvPr/>
            </p:nvCxnSpPr>
            <p:spPr>
              <a:xfrm>
                <a:off x="2968" y="1440"/>
                <a:ext cx="21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54" name="Google Shape;1854;p26"/>
              <p:cNvCxnSpPr/>
              <p:nvPr/>
            </p:nvCxnSpPr>
            <p:spPr>
              <a:xfrm>
                <a:off x="3030" y="1440"/>
                <a:ext cx="21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55" name="Google Shape;1855;p26"/>
              <p:cNvCxnSpPr/>
              <p:nvPr/>
            </p:nvCxnSpPr>
            <p:spPr>
              <a:xfrm>
                <a:off x="3092" y="1440"/>
                <a:ext cx="21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56" name="Google Shape;1856;p26"/>
              <p:cNvCxnSpPr/>
              <p:nvPr/>
            </p:nvCxnSpPr>
            <p:spPr>
              <a:xfrm>
                <a:off x="3154" y="1440"/>
                <a:ext cx="21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57" name="Google Shape;1857;p26"/>
              <p:cNvCxnSpPr/>
              <p:nvPr/>
            </p:nvCxnSpPr>
            <p:spPr>
              <a:xfrm>
                <a:off x="3216" y="1440"/>
                <a:ext cx="20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58" name="Google Shape;1858;p26"/>
              <p:cNvCxnSpPr/>
              <p:nvPr/>
            </p:nvCxnSpPr>
            <p:spPr>
              <a:xfrm>
                <a:off x="3278" y="1440"/>
                <a:ext cx="20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59" name="Google Shape;1859;p26"/>
              <p:cNvCxnSpPr/>
              <p:nvPr/>
            </p:nvCxnSpPr>
            <p:spPr>
              <a:xfrm>
                <a:off x="3340" y="1440"/>
                <a:ext cx="20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60" name="Google Shape;1860;p26"/>
              <p:cNvCxnSpPr/>
              <p:nvPr/>
            </p:nvCxnSpPr>
            <p:spPr>
              <a:xfrm>
                <a:off x="3401" y="1440"/>
                <a:ext cx="21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61" name="Google Shape;1861;p26"/>
              <p:cNvCxnSpPr/>
              <p:nvPr/>
            </p:nvCxnSpPr>
            <p:spPr>
              <a:xfrm>
                <a:off x="3463" y="1440"/>
                <a:ext cx="21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62" name="Google Shape;1862;p26"/>
              <p:cNvCxnSpPr/>
              <p:nvPr/>
            </p:nvCxnSpPr>
            <p:spPr>
              <a:xfrm>
                <a:off x="3525" y="1440"/>
                <a:ext cx="21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63" name="Google Shape;1863;p26"/>
              <p:cNvCxnSpPr/>
              <p:nvPr/>
            </p:nvCxnSpPr>
            <p:spPr>
              <a:xfrm>
                <a:off x="3587" y="1440"/>
                <a:ext cx="21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64" name="Google Shape;1864;p26"/>
              <p:cNvCxnSpPr/>
              <p:nvPr/>
            </p:nvCxnSpPr>
            <p:spPr>
              <a:xfrm>
                <a:off x="3649" y="1440"/>
                <a:ext cx="20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65" name="Google Shape;1865;p26"/>
              <p:cNvCxnSpPr/>
              <p:nvPr/>
            </p:nvCxnSpPr>
            <p:spPr>
              <a:xfrm>
                <a:off x="3711" y="1440"/>
                <a:ext cx="20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66" name="Google Shape;1866;p26"/>
              <p:cNvCxnSpPr/>
              <p:nvPr/>
            </p:nvCxnSpPr>
            <p:spPr>
              <a:xfrm>
                <a:off x="3773" y="1440"/>
                <a:ext cx="20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67" name="Google Shape;1867;p26"/>
              <p:cNvCxnSpPr/>
              <p:nvPr/>
            </p:nvCxnSpPr>
            <p:spPr>
              <a:xfrm>
                <a:off x="3834" y="1440"/>
                <a:ext cx="21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68" name="Google Shape;1868;p26"/>
              <p:cNvCxnSpPr/>
              <p:nvPr/>
            </p:nvCxnSpPr>
            <p:spPr>
              <a:xfrm>
                <a:off x="3896" y="1440"/>
                <a:ext cx="21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69" name="Google Shape;1869;p26"/>
              <p:cNvCxnSpPr/>
              <p:nvPr/>
            </p:nvCxnSpPr>
            <p:spPr>
              <a:xfrm>
                <a:off x="3958" y="1440"/>
                <a:ext cx="1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cxnSp>
          <p:nvCxnSpPr>
            <p:cNvPr id="1870" name="Google Shape;1870;p26"/>
            <p:cNvCxnSpPr/>
            <p:nvPr/>
          </p:nvCxnSpPr>
          <p:spPr>
            <a:xfrm>
              <a:off x="1497" y="849"/>
              <a:ext cx="1" cy="2255"/>
            </a:xfrm>
            <a:prstGeom prst="straightConnector1">
              <a:avLst/>
            </a:prstGeom>
            <a:noFill/>
            <a:ln cap="flat" cmpd="sng" w="222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71" name="Google Shape;1871;p26"/>
            <p:cNvCxnSpPr/>
            <p:nvPr/>
          </p:nvCxnSpPr>
          <p:spPr>
            <a:xfrm>
              <a:off x="473" y="1337"/>
              <a:ext cx="1031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72" name="Google Shape;1872;p26"/>
            <p:cNvCxnSpPr/>
            <p:nvPr/>
          </p:nvCxnSpPr>
          <p:spPr>
            <a:xfrm>
              <a:off x="473" y="1172"/>
              <a:ext cx="1031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73" name="Google Shape;1873;p26"/>
            <p:cNvCxnSpPr/>
            <p:nvPr/>
          </p:nvCxnSpPr>
          <p:spPr>
            <a:xfrm>
              <a:off x="473" y="1495"/>
              <a:ext cx="1031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74" name="Google Shape;1874;p26"/>
            <p:cNvCxnSpPr/>
            <p:nvPr/>
          </p:nvCxnSpPr>
          <p:spPr>
            <a:xfrm>
              <a:off x="480" y="1647"/>
              <a:ext cx="1017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75" name="Google Shape;1875;p26"/>
            <p:cNvCxnSpPr/>
            <p:nvPr/>
          </p:nvCxnSpPr>
          <p:spPr>
            <a:xfrm flipH="1">
              <a:off x="480" y="1812"/>
              <a:ext cx="1024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76" name="Google Shape;1876;p26"/>
            <p:cNvCxnSpPr/>
            <p:nvPr/>
          </p:nvCxnSpPr>
          <p:spPr>
            <a:xfrm>
              <a:off x="480" y="2135"/>
              <a:ext cx="1011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77" name="Google Shape;1877;p26"/>
            <p:cNvCxnSpPr/>
            <p:nvPr/>
          </p:nvCxnSpPr>
          <p:spPr>
            <a:xfrm>
              <a:off x="480" y="1970"/>
              <a:ext cx="1017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78" name="Google Shape;1878;p26"/>
            <p:cNvCxnSpPr/>
            <p:nvPr/>
          </p:nvCxnSpPr>
          <p:spPr>
            <a:xfrm>
              <a:off x="480" y="2300"/>
              <a:ext cx="1011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79" name="Google Shape;1879;p26"/>
            <p:cNvCxnSpPr/>
            <p:nvPr/>
          </p:nvCxnSpPr>
          <p:spPr>
            <a:xfrm>
              <a:off x="466" y="2451"/>
              <a:ext cx="1025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80" name="Google Shape;1880;p26"/>
            <p:cNvCxnSpPr/>
            <p:nvPr/>
          </p:nvCxnSpPr>
          <p:spPr>
            <a:xfrm flipH="1">
              <a:off x="473" y="2616"/>
              <a:ext cx="1018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81" name="Google Shape;1881;p26"/>
            <p:cNvCxnSpPr/>
            <p:nvPr/>
          </p:nvCxnSpPr>
          <p:spPr>
            <a:xfrm>
              <a:off x="473" y="2767"/>
              <a:ext cx="1024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82" name="Google Shape;1882;p26"/>
            <p:cNvCxnSpPr/>
            <p:nvPr/>
          </p:nvCxnSpPr>
          <p:spPr>
            <a:xfrm>
              <a:off x="659" y="1021"/>
              <a:ext cx="1" cy="2936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83" name="Google Shape;1883;p26"/>
            <p:cNvCxnSpPr/>
            <p:nvPr/>
          </p:nvCxnSpPr>
          <p:spPr>
            <a:xfrm>
              <a:off x="473" y="3104"/>
              <a:ext cx="4846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84" name="Google Shape;1884;p26"/>
            <p:cNvCxnSpPr/>
            <p:nvPr/>
          </p:nvCxnSpPr>
          <p:spPr>
            <a:xfrm>
              <a:off x="480" y="1021"/>
              <a:ext cx="1024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885" name="Google Shape;1885;p26"/>
            <p:cNvSpPr/>
            <p:nvPr/>
          </p:nvSpPr>
          <p:spPr>
            <a:xfrm rot="5400000">
              <a:off x="4958" y="3457"/>
              <a:ext cx="538" cy="1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UNIT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RELATIONSHIPS </a:t>
              </a:r>
              <a:endParaRPr/>
            </a:p>
          </p:txBody>
        </p:sp>
        <p:sp>
          <p:nvSpPr>
            <p:cNvPr id="1886" name="Google Shape;1886;p26"/>
            <p:cNvSpPr/>
            <p:nvPr/>
          </p:nvSpPr>
          <p:spPr>
            <a:xfrm>
              <a:off x="4913" y="3358"/>
              <a:ext cx="0" cy="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26"/>
            <p:cNvSpPr/>
            <p:nvPr/>
          </p:nvSpPr>
          <p:spPr>
            <a:xfrm>
              <a:off x="700" y="883"/>
              <a:ext cx="519" cy="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UNIT SCHEDULE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888" name="Google Shape;1888;p26"/>
            <p:cNvCxnSpPr/>
            <p:nvPr/>
          </p:nvCxnSpPr>
          <p:spPr>
            <a:xfrm>
              <a:off x="473" y="2932"/>
              <a:ext cx="1018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89" name="Google Shape;1889;p26"/>
            <p:cNvCxnSpPr/>
            <p:nvPr/>
          </p:nvCxnSpPr>
          <p:spPr>
            <a:xfrm>
              <a:off x="4322" y="3118"/>
              <a:ext cx="1" cy="839"/>
            </a:xfrm>
            <a:prstGeom prst="straightConnector1">
              <a:avLst/>
            </a:prstGeom>
            <a:noFill/>
            <a:ln cap="flat" cmpd="sng" w="222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90" name="Google Shape;1890;p26"/>
            <p:cNvCxnSpPr/>
            <p:nvPr/>
          </p:nvCxnSpPr>
          <p:spPr>
            <a:xfrm>
              <a:off x="4336" y="3338"/>
              <a:ext cx="770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91" name="Google Shape;1891;p26"/>
            <p:cNvCxnSpPr/>
            <p:nvPr/>
          </p:nvCxnSpPr>
          <p:spPr>
            <a:xfrm>
              <a:off x="4329" y="3537"/>
              <a:ext cx="770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92" name="Google Shape;1892;p26"/>
            <p:cNvCxnSpPr/>
            <p:nvPr/>
          </p:nvCxnSpPr>
          <p:spPr>
            <a:xfrm>
              <a:off x="4329" y="3737"/>
              <a:ext cx="770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93" name="Google Shape;1893;p26"/>
            <p:cNvCxnSpPr/>
            <p:nvPr/>
          </p:nvCxnSpPr>
          <p:spPr>
            <a:xfrm>
              <a:off x="5106" y="3111"/>
              <a:ext cx="1" cy="846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94" name="Google Shape;1894;p26"/>
            <p:cNvCxnSpPr/>
            <p:nvPr/>
          </p:nvCxnSpPr>
          <p:spPr>
            <a:xfrm>
              <a:off x="473" y="581"/>
              <a:ext cx="4832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895" name="Google Shape;1895;p26"/>
            <p:cNvSpPr/>
            <p:nvPr/>
          </p:nvSpPr>
          <p:spPr>
            <a:xfrm>
              <a:off x="1772" y="581"/>
              <a:ext cx="2282" cy="26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96" name="Google Shape;1896;p26"/>
            <p:cNvSpPr/>
            <p:nvPr/>
          </p:nvSpPr>
          <p:spPr>
            <a:xfrm>
              <a:off x="1759" y="567"/>
              <a:ext cx="2309" cy="289"/>
            </a:xfrm>
            <a:prstGeom prst="rect">
              <a:avLst/>
            </a:prstGeom>
            <a:noFill/>
            <a:ln cap="flat" cmpd="sng" w="428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97" name="Google Shape;1897;p26"/>
            <p:cNvSpPr/>
            <p:nvPr/>
          </p:nvSpPr>
          <p:spPr>
            <a:xfrm>
              <a:off x="1704" y="883"/>
              <a:ext cx="309" cy="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UNIT MAP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26"/>
            <p:cNvSpPr/>
            <p:nvPr/>
          </p:nvSpPr>
          <p:spPr>
            <a:xfrm>
              <a:off x="2542" y="588"/>
              <a:ext cx="545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 UNIT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26"/>
            <p:cNvSpPr/>
            <p:nvPr/>
          </p:nvSpPr>
          <p:spPr>
            <a:xfrm>
              <a:off x="1793" y="595"/>
              <a:ext cx="96" cy="96"/>
            </a:xfrm>
            <a:prstGeom prst="ellipse">
              <a:avLst/>
            </a:prstGeom>
            <a:solidFill>
              <a:srgbClr val="FFFFFF"/>
            </a:solidFill>
            <a:ln cap="flat" cmpd="sng" w="11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00" name="Google Shape;1900;p26"/>
            <p:cNvSpPr/>
            <p:nvPr/>
          </p:nvSpPr>
          <p:spPr>
            <a:xfrm>
              <a:off x="494" y="595"/>
              <a:ext cx="96" cy="96"/>
            </a:xfrm>
            <a:prstGeom prst="ellipse">
              <a:avLst/>
            </a:prstGeom>
            <a:solidFill>
              <a:srgbClr val="FFFFFF"/>
            </a:solidFill>
            <a:ln cap="flat" cmpd="sng" w="11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01" name="Google Shape;1901;p26"/>
            <p:cNvSpPr/>
            <p:nvPr/>
          </p:nvSpPr>
          <p:spPr>
            <a:xfrm>
              <a:off x="4082" y="595"/>
              <a:ext cx="96" cy="96"/>
            </a:xfrm>
            <a:prstGeom prst="ellipse">
              <a:avLst/>
            </a:prstGeom>
            <a:solidFill>
              <a:srgbClr val="FFFFFF"/>
            </a:solidFill>
            <a:ln cap="flat" cmpd="sng" w="11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02" name="Google Shape;1902;p26"/>
            <p:cNvSpPr/>
            <p:nvPr/>
          </p:nvSpPr>
          <p:spPr>
            <a:xfrm>
              <a:off x="2439" y="265"/>
              <a:ext cx="96" cy="96"/>
            </a:xfrm>
            <a:prstGeom prst="ellipse">
              <a:avLst/>
            </a:prstGeom>
            <a:solidFill>
              <a:srgbClr val="FFFFFF"/>
            </a:solidFill>
            <a:ln cap="flat" cmpd="sng" w="11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03" name="Google Shape;1903;p26"/>
            <p:cNvSpPr/>
            <p:nvPr/>
          </p:nvSpPr>
          <p:spPr>
            <a:xfrm>
              <a:off x="1532" y="884"/>
              <a:ext cx="96" cy="96"/>
            </a:xfrm>
            <a:prstGeom prst="ellipse">
              <a:avLst/>
            </a:prstGeom>
            <a:solidFill>
              <a:srgbClr val="FFFFFF"/>
            </a:solidFill>
            <a:ln cap="flat" cmpd="sng" w="11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04" name="Google Shape;1904;p26"/>
            <p:cNvSpPr/>
            <p:nvPr/>
          </p:nvSpPr>
          <p:spPr>
            <a:xfrm>
              <a:off x="5182" y="3145"/>
              <a:ext cx="96" cy="97"/>
            </a:xfrm>
            <a:prstGeom prst="ellipse">
              <a:avLst/>
            </a:prstGeom>
            <a:solidFill>
              <a:srgbClr val="FFFFFF"/>
            </a:solidFill>
            <a:ln cap="flat" cmpd="sng" w="11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05" name="Google Shape;1905;p26"/>
            <p:cNvSpPr/>
            <p:nvPr/>
          </p:nvSpPr>
          <p:spPr>
            <a:xfrm>
              <a:off x="508" y="3819"/>
              <a:ext cx="96" cy="96"/>
            </a:xfrm>
            <a:prstGeom prst="ellipse">
              <a:avLst/>
            </a:prstGeom>
            <a:solidFill>
              <a:srgbClr val="FFFFFF"/>
            </a:solidFill>
            <a:ln cap="flat" cmpd="sng" w="11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06" name="Google Shape;1906;p26"/>
            <p:cNvSpPr/>
            <p:nvPr/>
          </p:nvSpPr>
          <p:spPr>
            <a:xfrm>
              <a:off x="508" y="877"/>
              <a:ext cx="96" cy="96"/>
            </a:xfrm>
            <a:prstGeom prst="ellipse">
              <a:avLst/>
            </a:prstGeom>
            <a:solidFill>
              <a:srgbClr val="FFFFFF"/>
            </a:solidFill>
            <a:ln cap="flat" cmpd="sng" w="11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07" name="Google Shape;1907;p26"/>
            <p:cNvSpPr/>
            <p:nvPr/>
          </p:nvSpPr>
          <p:spPr>
            <a:xfrm>
              <a:off x="1814" y="595"/>
              <a:ext cx="36" cy="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26"/>
            <p:cNvSpPr/>
            <p:nvPr/>
          </p:nvSpPr>
          <p:spPr>
            <a:xfrm>
              <a:off x="4109" y="588"/>
              <a:ext cx="36" cy="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26"/>
            <p:cNvSpPr/>
            <p:nvPr/>
          </p:nvSpPr>
          <p:spPr>
            <a:xfrm>
              <a:off x="521" y="595"/>
              <a:ext cx="36" cy="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26"/>
            <p:cNvSpPr/>
            <p:nvPr/>
          </p:nvSpPr>
          <p:spPr>
            <a:xfrm>
              <a:off x="2467" y="265"/>
              <a:ext cx="36" cy="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26"/>
            <p:cNvSpPr/>
            <p:nvPr/>
          </p:nvSpPr>
          <p:spPr>
            <a:xfrm>
              <a:off x="1566" y="883"/>
              <a:ext cx="36" cy="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26"/>
            <p:cNvSpPr/>
            <p:nvPr/>
          </p:nvSpPr>
          <p:spPr>
            <a:xfrm>
              <a:off x="5216" y="3145"/>
              <a:ext cx="36" cy="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26"/>
            <p:cNvSpPr/>
            <p:nvPr/>
          </p:nvSpPr>
          <p:spPr>
            <a:xfrm>
              <a:off x="535" y="3819"/>
              <a:ext cx="36" cy="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7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26"/>
            <p:cNvSpPr/>
            <p:nvPr/>
          </p:nvSpPr>
          <p:spPr>
            <a:xfrm>
              <a:off x="542" y="876"/>
              <a:ext cx="36" cy="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8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26"/>
            <p:cNvSpPr/>
            <p:nvPr/>
          </p:nvSpPr>
          <p:spPr>
            <a:xfrm>
              <a:off x="2013" y="404"/>
              <a:ext cx="1950" cy="1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The roots and consequences of civil unrest.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916" name="Google Shape;1916;p26"/>
            <p:cNvSpPr/>
            <p:nvPr/>
          </p:nvSpPr>
          <p:spPr>
            <a:xfrm>
              <a:off x="2240" y="670"/>
              <a:ext cx="1470" cy="1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The Causes of the Civil War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917" name="Google Shape;1917;p26"/>
            <p:cNvSpPr/>
            <p:nvPr/>
          </p:nvSpPr>
          <p:spPr>
            <a:xfrm>
              <a:off x="618" y="684"/>
              <a:ext cx="973" cy="1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Growth of the Nation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918" name="Google Shape;1918;p26"/>
            <p:cNvSpPr/>
            <p:nvPr/>
          </p:nvSpPr>
          <p:spPr>
            <a:xfrm>
              <a:off x="4439" y="650"/>
              <a:ext cx="617" cy="1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The Civil War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919" name="Google Shape;1919;p26"/>
            <p:cNvSpPr/>
            <p:nvPr/>
          </p:nvSpPr>
          <p:spPr>
            <a:xfrm>
              <a:off x="3071" y="1179"/>
              <a:ext cx="760" cy="1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Sectionalism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920" name="Google Shape;1920;p26"/>
            <p:cNvSpPr/>
            <p:nvPr/>
          </p:nvSpPr>
          <p:spPr>
            <a:xfrm>
              <a:off x="3181" y="1455"/>
              <a:ext cx="494" cy="1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pp. 201-236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921" name="Google Shape;1921;p26"/>
            <p:cNvSpPr/>
            <p:nvPr/>
          </p:nvSpPr>
          <p:spPr>
            <a:xfrm>
              <a:off x="480" y="1021"/>
              <a:ext cx="990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1/22      Cooperative groups -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922" name="Google Shape;1922;p26"/>
            <p:cNvSpPr/>
            <p:nvPr/>
          </p:nvSpPr>
          <p:spPr>
            <a:xfrm>
              <a:off x="514" y="1096"/>
              <a:ext cx="849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            over pp. 201-210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923" name="Google Shape;1923;p26"/>
            <p:cNvSpPr/>
            <p:nvPr/>
          </p:nvSpPr>
          <p:spPr>
            <a:xfrm>
              <a:off x="494" y="1346"/>
              <a:ext cx="452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1/28      Quiz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924" name="Google Shape;1924;p26"/>
            <p:cNvSpPr/>
            <p:nvPr/>
          </p:nvSpPr>
          <p:spPr>
            <a:xfrm>
              <a:off x="494" y="1488"/>
              <a:ext cx="990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1/29      Cooperative groups -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925" name="Google Shape;1925;p26"/>
            <p:cNvSpPr/>
            <p:nvPr/>
          </p:nvSpPr>
          <p:spPr>
            <a:xfrm>
              <a:off x="514" y="1564"/>
              <a:ext cx="861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            over pp. 210-225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926" name="Google Shape;1926;p26"/>
            <p:cNvSpPr/>
            <p:nvPr/>
          </p:nvSpPr>
          <p:spPr>
            <a:xfrm>
              <a:off x="629" y="1817"/>
              <a:ext cx="901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"Influential Personalities" 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927" name="Google Shape;1927;p26"/>
            <p:cNvSpPr/>
            <p:nvPr/>
          </p:nvSpPr>
          <p:spPr>
            <a:xfrm>
              <a:off x="734" y="1887"/>
              <a:ext cx="372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projectdue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928" name="Google Shape;1928;p26"/>
            <p:cNvSpPr/>
            <p:nvPr/>
          </p:nvSpPr>
          <p:spPr>
            <a:xfrm>
              <a:off x="473" y="1982"/>
              <a:ext cx="430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1/30     Quiz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929" name="Google Shape;1929;p26"/>
            <p:cNvSpPr/>
            <p:nvPr/>
          </p:nvSpPr>
          <p:spPr>
            <a:xfrm>
              <a:off x="514" y="2141"/>
              <a:ext cx="935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2/2     Cooperative groups -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930" name="Google Shape;1930;p26"/>
            <p:cNvSpPr/>
            <p:nvPr/>
          </p:nvSpPr>
          <p:spPr>
            <a:xfrm>
              <a:off x="514" y="2217"/>
              <a:ext cx="873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            over pp. 228-234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931" name="Google Shape;1931;p26"/>
            <p:cNvSpPr/>
            <p:nvPr/>
          </p:nvSpPr>
          <p:spPr>
            <a:xfrm>
              <a:off x="514" y="2643"/>
              <a:ext cx="788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2/6      Review for test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932" name="Google Shape;1932;p26"/>
            <p:cNvSpPr/>
            <p:nvPr/>
          </p:nvSpPr>
          <p:spPr>
            <a:xfrm>
              <a:off x="514" y="2801"/>
              <a:ext cx="788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2/7      Review for test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933" name="Google Shape;1933;p26"/>
            <p:cNvSpPr/>
            <p:nvPr/>
          </p:nvSpPr>
          <p:spPr>
            <a:xfrm>
              <a:off x="514" y="2973"/>
              <a:ext cx="418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2/6      Test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cxnSp>
          <p:nvCxnSpPr>
            <p:cNvPr id="1934" name="Google Shape;1934;p26"/>
            <p:cNvCxnSpPr/>
            <p:nvPr/>
          </p:nvCxnSpPr>
          <p:spPr>
            <a:xfrm flipH="1">
              <a:off x="2226" y="1330"/>
              <a:ext cx="550" cy="165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35" name="Google Shape;1935;p26"/>
            <p:cNvCxnSpPr/>
            <p:nvPr/>
          </p:nvCxnSpPr>
          <p:spPr>
            <a:xfrm flipH="1">
              <a:off x="2906" y="1592"/>
              <a:ext cx="227" cy="337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36" name="Google Shape;1936;p26"/>
            <p:cNvCxnSpPr/>
            <p:nvPr/>
          </p:nvCxnSpPr>
          <p:spPr>
            <a:xfrm>
              <a:off x="3697" y="1578"/>
              <a:ext cx="247" cy="289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37" name="Google Shape;1937;p26"/>
            <p:cNvCxnSpPr/>
            <p:nvPr/>
          </p:nvCxnSpPr>
          <p:spPr>
            <a:xfrm>
              <a:off x="4027" y="1337"/>
              <a:ext cx="399" cy="172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938" name="Google Shape;1938;p26"/>
            <p:cNvSpPr/>
            <p:nvPr/>
          </p:nvSpPr>
          <p:spPr>
            <a:xfrm>
              <a:off x="1669" y="1475"/>
              <a:ext cx="901" cy="522"/>
            </a:xfrm>
            <a:prstGeom prst="ellipse">
              <a:avLst/>
            </a:prstGeom>
            <a:solidFill>
              <a:srgbClr val="FFFFFF"/>
            </a:solidFill>
            <a:ln cap="flat" cmpd="sng" w="11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39" name="Google Shape;1939;p26"/>
            <p:cNvSpPr/>
            <p:nvPr/>
          </p:nvSpPr>
          <p:spPr>
            <a:xfrm>
              <a:off x="2487" y="1805"/>
              <a:ext cx="901" cy="522"/>
            </a:xfrm>
            <a:prstGeom prst="ellipse">
              <a:avLst/>
            </a:prstGeom>
            <a:solidFill>
              <a:srgbClr val="FFFFFF"/>
            </a:solidFill>
            <a:ln cap="flat" cmpd="sng" w="11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40" name="Google Shape;1940;p26"/>
            <p:cNvSpPr/>
            <p:nvPr/>
          </p:nvSpPr>
          <p:spPr>
            <a:xfrm>
              <a:off x="3498" y="1805"/>
              <a:ext cx="900" cy="522"/>
            </a:xfrm>
            <a:prstGeom prst="ellipse">
              <a:avLst/>
            </a:prstGeom>
            <a:solidFill>
              <a:srgbClr val="FFFFFF"/>
            </a:solidFill>
            <a:ln cap="flat" cmpd="sng" w="11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41" name="Google Shape;1941;p26"/>
            <p:cNvSpPr/>
            <p:nvPr/>
          </p:nvSpPr>
          <p:spPr>
            <a:xfrm>
              <a:off x="4288" y="1447"/>
              <a:ext cx="901" cy="523"/>
            </a:xfrm>
            <a:prstGeom prst="ellipse">
              <a:avLst/>
            </a:prstGeom>
            <a:solidFill>
              <a:srgbClr val="FFFFFF"/>
            </a:solidFill>
            <a:ln cap="flat" cmpd="sng" w="11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42" name="Google Shape;1942;p26"/>
            <p:cNvSpPr/>
            <p:nvPr/>
          </p:nvSpPr>
          <p:spPr>
            <a:xfrm>
              <a:off x="1814" y="1626"/>
              <a:ext cx="496" cy="1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Areas of 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943" name="Google Shape;1943;p26"/>
            <p:cNvSpPr/>
            <p:nvPr/>
          </p:nvSpPr>
          <p:spPr>
            <a:xfrm>
              <a:off x="1814" y="1736"/>
              <a:ext cx="433" cy="1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the U.S.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944" name="Google Shape;1944;p26"/>
            <p:cNvSpPr/>
            <p:nvPr/>
          </p:nvSpPr>
          <p:spPr>
            <a:xfrm>
              <a:off x="2673" y="1894"/>
              <a:ext cx="675" cy="1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Differences 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945" name="Google Shape;1945;p26"/>
            <p:cNvSpPr/>
            <p:nvPr/>
          </p:nvSpPr>
          <p:spPr>
            <a:xfrm>
              <a:off x="2673" y="2004"/>
              <a:ext cx="476" cy="1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between 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946" name="Google Shape;1946;p26"/>
            <p:cNvSpPr/>
            <p:nvPr/>
          </p:nvSpPr>
          <p:spPr>
            <a:xfrm>
              <a:off x="2673" y="2114"/>
              <a:ext cx="501" cy="1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the areas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947" name="Google Shape;1947;p26"/>
            <p:cNvSpPr/>
            <p:nvPr/>
          </p:nvSpPr>
          <p:spPr>
            <a:xfrm>
              <a:off x="3690" y="1922"/>
              <a:ext cx="513" cy="1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Events in 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948" name="Google Shape;1948;p26"/>
            <p:cNvSpPr/>
            <p:nvPr/>
          </p:nvSpPr>
          <p:spPr>
            <a:xfrm>
              <a:off x="3690" y="2032"/>
              <a:ext cx="433" cy="1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the U.S.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949" name="Google Shape;1949;p26"/>
            <p:cNvSpPr/>
            <p:nvPr/>
          </p:nvSpPr>
          <p:spPr>
            <a:xfrm>
              <a:off x="4439" y="1523"/>
              <a:ext cx="453" cy="1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Leaders 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950" name="Google Shape;1950;p26"/>
            <p:cNvSpPr/>
            <p:nvPr/>
          </p:nvSpPr>
          <p:spPr>
            <a:xfrm>
              <a:off x="4439" y="1633"/>
              <a:ext cx="589" cy="1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across the 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951" name="Google Shape;1951;p26"/>
            <p:cNvSpPr/>
            <p:nvPr/>
          </p:nvSpPr>
          <p:spPr>
            <a:xfrm>
              <a:off x="4439" y="1743"/>
              <a:ext cx="219" cy="1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U.S.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952" name="Google Shape;1952;p26"/>
            <p:cNvSpPr/>
            <p:nvPr/>
          </p:nvSpPr>
          <p:spPr>
            <a:xfrm>
              <a:off x="2219" y="1282"/>
              <a:ext cx="463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was based on 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953" name="Google Shape;1953;p26"/>
            <p:cNvSpPr/>
            <p:nvPr/>
          </p:nvSpPr>
          <p:spPr>
            <a:xfrm>
              <a:off x="2755" y="1695"/>
              <a:ext cx="725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emerged  because of 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954" name="Google Shape;1954;p26"/>
            <p:cNvSpPr/>
            <p:nvPr/>
          </p:nvSpPr>
          <p:spPr>
            <a:xfrm>
              <a:off x="3463" y="1688"/>
              <a:ext cx="726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became greater with 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955" name="Google Shape;1955;p26"/>
            <p:cNvSpPr/>
            <p:nvPr/>
          </p:nvSpPr>
          <p:spPr>
            <a:xfrm>
              <a:off x="4130" y="1296"/>
              <a:ext cx="642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was influenced by  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956" name="Google Shape;1956;p26"/>
            <p:cNvSpPr/>
            <p:nvPr/>
          </p:nvSpPr>
          <p:spPr>
            <a:xfrm>
              <a:off x="4405" y="3180"/>
              <a:ext cx="506" cy="1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descriptive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957" name="Google Shape;1957;p26"/>
            <p:cNvSpPr/>
            <p:nvPr/>
          </p:nvSpPr>
          <p:spPr>
            <a:xfrm>
              <a:off x="4398" y="3586"/>
              <a:ext cx="601" cy="1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cause/effect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958" name="Google Shape;1958;p26"/>
            <p:cNvSpPr/>
            <p:nvPr/>
          </p:nvSpPr>
          <p:spPr>
            <a:xfrm>
              <a:off x="734" y="3201"/>
              <a:ext cx="2620" cy="1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What was sectionalism as it existed in the U. S.  of 1860?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959" name="Google Shape;1959;p26"/>
            <p:cNvSpPr/>
            <p:nvPr/>
          </p:nvSpPr>
          <p:spPr>
            <a:xfrm>
              <a:off x="728" y="3448"/>
              <a:ext cx="3581" cy="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How did the differences in the sections of the U.S. in 1860 contribute to the start of the Civil War?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960" name="Google Shape;1960;p26"/>
            <p:cNvSpPr/>
            <p:nvPr/>
          </p:nvSpPr>
          <p:spPr>
            <a:xfrm>
              <a:off x="710" y="3551"/>
              <a:ext cx="0" cy="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grpSp>
          <p:nvGrpSpPr>
            <p:cNvPr id="1961" name="Google Shape;1961;p26"/>
            <p:cNvGrpSpPr/>
            <p:nvPr/>
          </p:nvGrpSpPr>
          <p:grpSpPr>
            <a:xfrm>
              <a:off x="1484" y="444"/>
              <a:ext cx="529" cy="55"/>
              <a:chOff x="1484" y="444"/>
              <a:chExt cx="529" cy="55"/>
            </a:xfrm>
          </p:grpSpPr>
          <p:sp>
            <p:nvSpPr>
              <p:cNvPr id="1962" name="Google Shape;1962;p26"/>
              <p:cNvSpPr/>
              <p:nvPr/>
            </p:nvSpPr>
            <p:spPr>
              <a:xfrm>
                <a:off x="1484" y="444"/>
                <a:ext cx="96" cy="55"/>
              </a:xfrm>
              <a:custGeom>
                <a:rect b="b" l="l" r="r" t="t"/>
                <a:pathLst>
                  <a:path extrusionOk="0" h="55" w="96">
                    <a:moveTo>
                      <a:pt x="0" y="27"/>
                    </a:moveTo>
                    <a:lnTo>
                      <a:pt x="96" y="0"/>
                    </a:lnTo>
                    <a:lnTo>
                      <a:pt x="96" y="27"/>
                    </a:lnTo>
                    <a:lnTo>
                      <a:pt x="96" y="55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cxnSp>
            <p:nvCxnSpPr>
              <p:cNvPr id="1963" name="Google Shape;1963;p26"/>
              <p:cNvCxnSpPr/>
              <p:nvPr/>
            </p:nvCxnSpPr>
            <p:spPr>
              <a:xfrm flipH="1">
                <a:off x="1580" y="471"/>
                <a:ext cx="433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964" name="Google Shape;1964;p26"/>
            <p:cNvGrpSpPr/>
            <p:nvPr/>
          </p:nvGrpSpPr>
          <p:grpSpPr>
            <a:xfrm>
              <a:off x="3944" y="457"/>
              <a:ext cx="591" cy="55"/>
              <a:chOff x="3807" y="444"/>
              <a:chExt cx="591" cy="55"/>
            </a:xfrm>
          </p:grpSpPr>
          <p:sp>
            <p:nvSpPr>
              <p:cNvPr id="1965" name="Google Shape;1965;p26"/>
              <p:cNvSpPr/>
              <p:nvPr/>
            </p:nvSpPr>
            <p:spPr>
              <a:xfrm>
                <a:off x="4302" y="444"/>
                <a:ext cx="96" cy="55"/>
              </a:xfrm>
              <a:custGeom>
                <a:rect b="b" l="l" r="r" t="t"/>
                <a:pathLst>
                  <a:path extrusionOk="0" h="55" w="96">
                    <a:moveTo>
                      <a:pt x="96" y="27"/>
                    </a:moveTo>
                    <a:lnTo>
                      <a:pt x="0" y="55"/>
                    </a:lnTo>
                    <a:lnTo>
                      <a:pt x="0" y="27"/>
                    </a:lnTo>
                    <a:lnTo>
                      <a:pt x="0" y="0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cxnSp>
            <p:nvCxnSpPr>
              <p:cNvPr id="1966" name="Google Shape;1966;p26"/>
              <p:cNvCxnSpPr/>
              <p:nvPr/>
            </p:nvCxnSpPr>
            <p:spPr>
              <a:xfrm>
                <a:off x="3807" y="471"/>
                <a:ext cx="495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1967" name="Google Shape;1967;p26"/>
            <p:cNvSpPr/>
            <p:nvPr/>
          </p:nvSpPr>
          <p:spPr>
            <a:xfrm>
              <a:off x="4323" y="3386"/>
              <a:ext cx="811" cy="1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compare/contrast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968" name="Google Shape;1968;p26"/>
            <p:cNvSpPr/>
            <p:nvPr/>
          </p:nvSpPr>
          <p:spPr>
            <a:xfrm>
              <a:off x="4322" y="271"/>
              <a:ext cx="159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1/22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969" name="Google Shape;1969;p26"/>
            <p:cNvSpPr/>
            <p:nvPr/>
          </p:nvSpPr>
          <p:spPr>
            <a:xfrm>
              <a:off x="741" y="3778"/>
              <a:ext cx="2564" cy="1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What examples of sectionalism exist in the world today?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1970" name="Google Shape;1970;p26"/>
          <p:cNvSpPr/>
          <p:nvPr/>
        </p:nvSpPr>
        <p:spPr>
          <a:xfrm>
            <a:off x="2400300" y="1676400"/>
            <a:ext cx="8496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grpSp>
        <p:nvGrpSpPr>
          <p:cNvPr id="1971" name="Google Shape;1971;p26"/>
          <p:cNvGrpSpPr/>
          <p:nvPr/>
        </p:nvGrpSpPr>
        <p:grpSpPr>
          <a:xfrm>
            <a:off x="482600" y="1473200"/>
            <a:ext cx="7950200" cy="4775200"/>
            <a:chOff x="304" y="928"/>
            <a:chExt cx="5008" cy="3008"/>
          </a:xfrm>
        </p:grpSpPr>
        <p:sp>
          <p:nvSpPr>
            <p:cNvPr id="1972" name="Google Shape;1972;p26"/>
            <p:cNvSpPr/>
            <p:nvPr/>
          </p:nvSpPr>
          <p:spPr>
            <a:xfrm>
              <a:off x="304" y="2928"/>
              <a:ext cx="4096" cy="1008"/>
            </a:xfrm>
            <a:prstGeom prst="rect">
              <a:avLst/>
            </a:prstGeom>
            <a:noFill/>
            <a:ln cap="flat" cmpd="sng" w="1270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73" name="Google Shape;1973;p26"/>
            <p:cNvSpPr/>
            <p:nvPr/>
          </p:nvSpPr>
          <p:spPr>
            <a:xfrm>
              <a:off x="1216" y="928"/>
              <a:ext cx="4096" cy="1792"/>
            </a:xfrm>
            <a:prstGeom prst="roundRect">
              <a:avLst>
                <a:gd fmla="val 8259" name="adj"/>
              </a:avLst>
            </a:prstGeom>
            <a:solidFill>
              <a:schemeClr val="lt1"/>
            </a:solidFill>
            <a:ln cap="flat" cmpd="sng" w="158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1974" name="Google Shape;1974;p26"/>
            <p:cNvGrpSpPr/>
            <p:nvPr/>
          </p:nvGrpSpPr>
          <p:grpSpPr>
            <a:xfrm>
              <a:off x="1476" y="2736"/>
              <a:ext cx="585" cy="392"/>
              <a:chOff x="1496" y="2696"/>
              <a:chExt cx="800" cy="536"/>
            </a:xfrm>
          </p:grpSpPr>
          <p:sp>
            <p:nvSpPr>
              <p:cNvPr id="1975" name="Google Shape;1975;p26"/>
              <p:cNvSpPr/>
              <p:nvPr/>
            </p:nvSpPr>
            <p:spPr>
              <a:xfrm>
                <a:off x="1496" y="2968"/>
                <a:ext cx="296" cy="264"/>
              </a:xfrm>
              <a:custGeom>
                <a:rect b="b" l="l" r="r" t="t"/>
                <a:pathLst>
                  <a:path extrusionOk="0" h="256" w="296">
                    <a:moveTo>
                      <a:pt x="0" y="256"/>
                    </a:moveTo>
                    <a:lnTo>
                      <a:pt x="152" y="0"/>
                    </a:lnTo>
                    <a:lnTo>
                      <a:pt x="144" y="160"/>
                    </a:lnTo>
                    <a:lnTo>
                      <a:pt x="296" y="22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cxnSp>
            <p:nvCxnSpPr>
              <p:cNvPr id="1976" name="Google Shape;1976;p26"/>
              <p:cNvCxnSpPr/>
              <p:nvPr/>
            </p:nvCxnSpPr>
            <p:spPr>
              <a:xfrm flipH="1">
                <a:off x="1624" y="2696"/>
                <a:ext cx="672" cy="432"/>
              </a:xfrm>
              <a:prstGeom prst="straightConnector1">
                <a:avLst/>
              </a:prstGeom>
              <a:noFill/>
              <a:ln cap="flat" cmpd="sng" w="1016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1977" name="Google Shape;1977;p26"/>
            <p:cNvSpPr/>
            <p:nvPr/>
          </p:nvSpPr>
          <p:spPr>
            <a:xfrm>
              <a:off x="1520" y="1144"/>
              <a:ext cx="2970" cy="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7. UNIT SELF-TEST QUESTIONS</a:t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978" name="Google Shape;1978;p26"/>
            <p:cNvSpPr/>
            <p:nvPr/>
          </p:nvSpPr>
          <p:spPr>
            <a:xfrm>
              <a:off x="1520" y="1608"/>
              <a:ext cx="3283" cy="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Questions that students can use to </a:t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979" name="Google Shape;1979;p26"/>
            <p:cNvSpPr/>
            <p:nvPr/>
          </p:nvSpPr>
          <p:spPr>
            <a:xfrm>
              <a:off x="1520" y="1840"/>
              <a:ext cx="3476" cy="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check understanding of the big ideas </a:t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980" name="Google Shape;1980;p26"/>
            <p:cNvSpPr/>
            <p:nvPr/>
          </p:nvSpPr>
          <p:spPr>
            <a:xfrm>
              <a:off x="1520" y="2072"/>
              <a:ext cx="3593" cy="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and relationships in the unit are listed. </a:t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sp>
        <p:nvSpPr>
          <p:cNvPr id="1981" name="Google Shape;1981;p26"/>
          <p:cNvSpPr/>
          <p:nvPr/>
        </p:nvSpPr>
        <p:spPr>
          <a:xfrm>
            <a:off x="7392639" y="218810"/>
            <a:ext cx="1404132" cy="1178182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accent1"/>
          </a:solidFill>
          <a:ln cap="flat" cmpd="sng" w="15875">
            <a:solidFill>
              <a:srgbClr val="B76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24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7" name="Shape 1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8" name="Google Shape;1988;p27"/>
          <p:cNvSpPr txBox="1"/>
          <p:nvPr>
            <p:ph type="ctrTitle"/>
          </p:nvPr>
        </p:nvSpPr>
        <p:spPr>
          <a:xfrm>
            <a:off x="639552" y="395939"/>
            <a:ext cx="7859182" cy="82668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Rockwell"/>
              <a:buNone/>
            </a:pPr>
            <a:r>
              <a:rPr lang="en-US"/>
              <a:t>TYPES OF QUESTIONS</a:t>
            </a:r>
            <a:endParaRPr/>
          </a:p>
        </p:txBody>
      </p:sp>
      <p:graphicFrame>
        <p:nvGraphicFramePr>
          <p:cNvPr id="1989" name="Google Shape;1989;p27"/>
          <p:cNvGraphicFramePr/>
          <p:nvPr/>
        </p:nvGraphicFramePr>
        <p:xfrm>
          <a:off x="236306" y="13970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{B4501BD7-1EBB-468A-8F7C-00B30F64C352}</a:tableStyleId>
              </a:tblPr>
              <a:tblGrid>
                <a:gridCol w="2866500"/>
                <a:gridCol w="2866500"/>
                <a:gridCol w="2866500"/>
              </a:tblGrid>
              <a:tr h="469225">
                <a:tc>
                  <a:txBody>
                    <a:bodyPr/>
                    <a:lstStyle/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 u="none" cap="none" strike="noStrike"/>
                        <a:t>Lesson Question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 u="none" cap="none" strike="noStrike"/>
                        <a:t>Unit Questions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 u="none" cap="none" strike="noStrike"/>
                        <a:t>Course Questions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595825">
                <a:tc>
                  <a:txBody>
                    <a:bodyPr/>
                    <a:lstStyle/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 u="none" cap="none" strike="noStrike"/>
                        <a:t>What is the theme of this essay?</a:t>
                      </a:r>
                      <a:endParaRPr/>
                    </a:p>
                    <a:p>
                      <a:pPr indent="-215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 u="none" cap="none" strike="noStrike"/>
                        <a:t>What does a line look like with negative slope?</a:t>
                      </a:r>
                      <a:endParaRPr/>
                    </a:p>
                    <a:p>
                      <a:pPr indent="-215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 u="none" cap="none" strike="noStrike"/>
                        <a:t>What is the formula for speed?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 u="none" cap="none" strike="noStrike"/>
                        <a:t>How do authors use dialogue to support theme?</a:t>
                      </a:r>
                      <a:endParaRPr/>
                    </a:p>
                    <a:p>
                      <a:pPr indent="-215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 u="none" cap="none" strike="noStrike"/>
                        <a:t>How do you identify slope from an equation, graph, or two points?</a:t>
                      </a:r>
                      <a:endParaRPr/>
                    </a:p>
                    <a:p>
                      <a:pPr indent="-215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 u="none" cap="none" strike="noStrike"/>
                        <a:t>What is the difference between potential and kinetic energy?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 u="none" cap="none" strike="noStrike"/>
                        <a:t>How does the author use multiple literary devices to support their theme?</a:t>
                      </a:r>
                      <a:endParaRPr/>
                    </a:p>
                    <a:p>
                      <a:pPr indent="-215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 u="none" cap="none" strike="noStrike"/>
                        <a:t>How do linear and exponential functions compare? </a:t>
                      </a:r>
                      <a:endParaRPr/>
                    </a:p>
                    <a:p>
                      <a:pPr indent="-215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 u="none" cap="none" strike="noStrike"/>
                        <a:t>How can different forms of energy be kinetic or potential? Give examples.</a:t>
                      </a:r>
                      <a:endParaRPr/>
                    </a:p>
                    <a:p>
                      <a:pPr indent="-215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4" name="Shape 1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5" name="Google Shape;1995;p28"/>
          <p:cNvSpPr/>
          <p:nvPr/>
        </p:nvSpPr>
        <p:spPr>
          <a:xfrm>
            <a:off x="198306" y="132202"/>
            <a:ext cx="8769425" cy="5905472"/>
          </a:xfrm>
          <a:prstGeom prst="rect">
            <a:avLst/>
          </a:prstGeom>
          <a:solidFill>
            <a:schemeClr val="lt1"/>
          </a:solidFill>
          <a:ln cap="flat" cmpd="sng" w="76200">
            <a:solidFill>
              <a:srgbClr val="7F6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6" name="Google Shape;199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8605" y="1108968"/>
            <a:ext cx="7777375" cy="4815762"/>
          </a:xfrm>
          <a:prstGeom prst="rect">
            <a:avLst/>
          </a:prstGeom>
          <a:noFill/>
          <a:ln>
            <a:noFill/>
          </a:ln>
        </p:spPr>
      </p:pic>
      <p:sp>
        <p:nvSpPr>
          <p:cNvPr id="1997" name="Google Shape;1997;p28"/>
          <p:cNvSpPr txBox="1"/>
          <p:nvPr/>
        </p:nvSpPr>
        <p:spPr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ckwell"/>
              <a:buNone/>
            </a:pPr>
            <a:r>
              <a:rPr b="0" i="0" lang="en-US" sz="3200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  <a:t>SMARTER PLANNING AND INSTRUCTIONAL CYCLE</a:t>
            </a:r>
            <a:endParaRPr/>
          </a:p>
        </p:txBody>
      </p:sp>
      <p:pic>
        <p:nvPicPr>
          <p:cNvPr id="1998" name="Google Shape;1998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4870" y="5264468"/>
            <a:ext cx="1257300" cy="600075"/>
          </a:xfrm>
          <a:prstGeom prst="rect">
            <a:avLst/>
          </a:prstGeom>
          <a:noFill/>
          <a:ln>
            <a:noFill/>
          </a:ln>
        </p:spPr>
      </p:pic>
      <p:sp>
        <p:nvSpPr>
          <p:cNvPr id="1999" name="Google Shape;1999;p28"/>
          <p:cNvSpPr/>
          <p:nvPr/>
        </p:nvSpPr>
        <p:spPr>
          <a:xfrm>
            <a:off x="5861638" y="2109509"/>
            <a:ext cx="2162792" cy="975429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B76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5" name="Shape 2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6" name="Google Shape;2006;p29"/>
          <p:cNvSpPr/>
          <p:nvPr/>
        </p:nvSpPr>
        <p:spPr>
          <a:xfrm>
            <a:off x="329185" y="241746"/>
            <a:ext cx="8474794" cy="5683566"/>
          </a:xfrm>
          <a:prstGeom prst="rect">
            <a:avLst/>
          </a:prstGeom>
          <a:solidFill>
            <a:schemeClr val="lt1"/>
          </a:solidFill>
          <a:ln cap="flat" cmpd="sng" w="76200">
            <a:solidFill>
              <a:srgbClr val="7F6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7" name="Google Shape;2007;p29"/>
          <p:cNvSpPr txBox="1"/>
          <p:nvPr>
            <p:ph type="title"/>
          </p:nvPr>
        </p:nvSpPr>
        <p:spPr>
          <a:xfrm>
            <a:off x="1440930" y="326944"/>
            <a:ext cx="6251303" cy="4561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PRACTICE</a:t>
            </a:r>
            <a:endParaRPr/>
          </a:p>
        </p:txBody>
      </p:sp>
      <p:sp>
        <p:nvSpPr>
          <p:cNvPr id="2008" name="Google Shape;2008;p29"/>
          <p:cNvSpPr txBox="1"/>
          <p:nvPr>
            <p:ph idx="1" type="body"/>
          </p:nvPr>
        </p:nvSpPr>
        <p:spPr>
          <a:xfrm>
            <a:off x="213585" y="806389"/>
            <a:ext cx="8601230" cy="9161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Draft your unit “is about” bubble on the back </a:t>
            </a:r>
            <a:endParaRPr/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Box 9, “Expanded Unit Map</a:t>
            </a: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.”</a:t>
            </a:r>
            <a:endParaRPr/>
          </a:p>
        </p:txBody>
      </p:sp>
      <p:sp>
        <p:nvSpPr>
          <p:cNvPr id="2009" name="Google Shape;2009;p29"/>
          <p:cNvSpPr txBox="1"/>
          <p:nvPr/>
        </p:nvSpPr>
        <p:spPr>
          <a:xfrm>
            <a:off x="4632327" y="6532563"/>
            <a:ext cx="4340225" cy="385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A6A6A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University of Kansas Center for Research on Learning  2002</a:t>
            </a:r>
            <a:endParaRPr/>
          </a:p>
        </p:txBody>
      </p:sp>
      <p:pic>
        <p:nvPicPr>
          <p:cNvPr id="2010" name="Google Shape;201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56473" y="1745901"/>
            <a:ext cx="5420215" cy="3913768"/>
          </a:xfrm>
          <a:prstGeom prst="rect">
            <a:avLst/>
          </a:prstGeom>
          <a:noFill/>
          <a:ln>
            <a:noFill/>
          </a:ln>
        </p:spPr>
      </p:pic>
      <p:sp>
        <p:nvSpPr>
          <p:cNvPr id="2011" name="Google Shape;2011;p29"/>
          <p:cNvSpPr txBox="1"/>
          <p:nvPr/>
        </p:nvSpPr>
        <p:spPr>
          <a:xfrm>
            <a:off x="2023872" y="4734180"/>
            <a:ext cx="129752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Back</a:t>
            </a:r>
            <a:endParaRPr/>
          </a:p>
        </p:txBody>
      </p:sp>
      <p:sp>
        <p:nvSpPr>
          <p:cNvPr id="2012" name="Google Shape;2012;p29"/>
          <p:cNvSpPr/>
          <p:nvPr/>
        </p:nvSpPr>
        <p:spPr>
          <a:xfrm>
            <a:off x="2485807" y="2287229"/>
            <a:ext cx="1865088" cy="508133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20C9A"/>
          </a:solidFill>
          <a:ln cap="flat" cmpd="sng" w="15875">
            <a:solidFill>
              <a:srgbClr val="B20C9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3"/>
          <p:cNvSpPr/>
          <p:nvPr/>
        </p:nvSpPr>
        <p:spPr>
          <a:xfrm>
            <a:off x="3260317" y="241746"/>
            <a:ext cx="5543661" cy="4529709"/>
          </a:xfrm>
          <a:prstGeom prst="rect">
            <a:avLst/>
          </a:prstGeom>
          <a:solidFill>
            <a:schemeClr val="lt1"/>
          </a:solidFill>
          <a:ln cap="flat" cmpd="sng" w="76200">
            <a:solidFill>
              <a:srgbClr val="7F6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99" name="Google Shape;599;p3"/>
          <p:cNvGrpSpPr/>
          <p:nvPr/>
        </p:nvGrpSpPr>
        <p:grpSpPr>
          <a:xfrm>
            <a:off x="93913" y="127589"/>
            <a:ext cx="8727218" cy="7323956"/>
            <a:chOff x="93913" y="127589"/>
            <a:chExt cx="8727218" cy="7323956"/>
          </a:xfrm>
        </p:grpSpPr>
        <p:sp>
          <p:nvSpPr>
            <p:cNvPr id="600" name="Google Shape;600;p3"/>
            <p:cNvSpPr/>
            <p:nvPr/>
          </p:nvSpPr>
          <p:spPr>
            <a:xfrm>
              <a:off x="2913588" y="6263955"/>
              <a:ext cx="4567562" cy="1107151"/>
            </a:xfrm>
            <a:prstGeom prst="ellipse">
              <a:avLst/>
            </a:prstGeom>
            <a:blipFill rotWithShape="1">
              <a:blip r:embed="rId3">
                <a:alphaModFix/>
              </a:blip>
              <a:tile algn="tl" flip="none" tx="0" sx="100000" ty="0" sy="100000"/>
            </a:blipFill>
            <a:ln cap="flat" cmpd="tri" w="190500">
              <a:solidFill>
                <a:srgbClr val="F775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descr="A flat screen television&#10;&#10;Description automatically generated" id="601" name="Google Shape;601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3913" y="127589"/>
              <a:ext cx="2959389" cy="18966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close up of a device&#10;&#10;Description automatically generated" id="602" name="Google Shape;602;p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72302" y="4435752"/>
              <a:ext cx="832247" cy="10012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3" name="Google Shape;603;p3"/>
            <p:cNvSpPr txBox="1"/>
            <p:nvPr/>
          </p:nvSpPr>
          <p:spPr>
            <a:xfrm>
              <a:off x="307181" y="4587588"/>
              <a:ext cx="690300" cy="19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25">
                  <a:solidFill>
                    <a:srgbClr val="FFFFFF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Tools Used</a:t>
              </a:r>
              <a:endParaRPr sz="135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04" name="Google Shape;604;p3"/>
            <p:cNvSpPr txBox="1"/>
            <p:nvPr/>
          </p:nvSpPr>
          <p:spPr>
            <a:xfrm>
              <a:off x="314327" y="4780470"/>
              <a:ext cx="600075" cy="19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25">
                  <a:solidFill>
                    <a:srgbClr val="FFFFFF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in our</a:t>
              </a:r>
              <a:endParaRPr sz="135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05" name="Google Shape;605;p3"/>
            <p:cNvSpPr txBox="1"/>
            <p:nvPr/>
          </p:nvSpPr>
          <p:spPr>
            <a:xfrm>
              <a:off x="278608" y="4994782"/>
              <a:ext cx="600075" cy="19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25">
                  <a:solidFill>
                    <a:srgbClr val="FFFFFF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Learning</a:t>
              </a:r>
              <a:endParaRPr sz="135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556276" y="4418480"/>
              <a:ext cx="64350" cy="63675"/>
            </a:xfrm>
            <a:prstGeom prst="ellipse">
              <a:avLst/>
            </a:prstGeom>
            <a:solidFill>
              <a:srgbClr val="7F6000"/>
            </a:solidFill>
            <a:ln cap="flat" cmpd="sng" w="12700">
              <a:solidFill>
                <a:srgbClr val="7F6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B-bag &quot;NO FADE&quot; Mighty Bean Bag Chair - Interismo Online Shop Global" id="607" name="Google Shape;607;p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908816" y="4687870"/>
              <a:ext cx="1912315" cy="19283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8" name="Google Shape;608;p3"/>
            <p:cNvSpPr/>
            <p:nvPr/>
          </p:nvSpPr>
          <p:spPr>
            <a:xfrm>
              <a:off x="2913588" y="6263955"/>
              <a:ext cx="4567562" cy="1107151"/>
            </a:xfrm>
            <a:prstGeom prst="ellipse">
              <a:avLst/>
            </a:prstGeom>
            <a:blipFill rotWithShape="1">
              <a:blip r:embed="rId3">
                <a:alphaModFix/>
              </a:blip>
              <a:tile algn="tl" flip="none" tx="0" sx="100000" ty="0" sy="100000"/>
            </a:blipFill>
            <a:ln cap="flat" cmpd="tri" w="190500">
              <a:solidFill>
                <a:srgbClr val="F775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descr="&lt;b&gt; RADA &lt;/b&gt;&lt;br&gt;Standard Height Wood Table, Round Base - thirdwardfurniture" id="609" name="Google Shape;609;p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834190" y="4451795"/>
              <a:ext cx="2886075" cy="2886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ngle Wood Easel, eraser and hand whiteboard transparent ..." id="610" name="Google Shape;610;p3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24131" y="3985595"/>
              <a:ext cx="3465950" cy="3465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vase with a flower on a plant&#10;&#10;Description automatically generated" id="611" name="Google Shape;611;p3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73540" y="5187664"/>
              <a:ext cx="736429" cy="11628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ntroducing the New Surface Laptop 3 — Now in 13.5” and 15 ..." id="612" name="Google Shape;612;p3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4640861" y="4638872"/>
              <a:ext cx="1334369" cy="9718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sitting, table, black, computer&#10;&#10;Description automatically generated" id="613" name="Google Shape;613;p3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4427787" y="4924418"/>
              <a:ext cx="275146" cy="5458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4" name="Google Shape;614;p3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4832413" y="4833322"/>
              <a:ext cx="956520" cy="4562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group of lettuce&#10;&#10;Description automatically generated" id="615" name="Google Shape;615;p3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106654" y="5942894"/>
              <a:ext cx="567756" cy="55723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16" name="Google Shape;616;p3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4618400" y="503395"/>
            <a:ext cx="2480000" cy="3902354"/>
          </a:xfrm>
          <a:prstGeom prst="rect">
            <a:avLst/>
          </a:prstGeom>
          <a:noFill/>
          <a:ln>
            <a:noFill/>
          </a:ln>
        </p:spPr>
      </p:pic>
      <p:sp>
        <p:nvSpPr>
          <p:cNvPr id="617" name="Google Shape;617;p3"/>
          <p:cNvSpPr txBox="1"/>
          <p:nvPr/>
        </p:nvSpPr>
        <p:spPr>
          <a:xfrm>
            <a:off x="1395791" y="4504747"/>
            <a:ext cx="1139317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Is there anything you would like to add to our norms?</a:t>
            </a:r>
            <a:endParaRPr/>
          </a:p>
        </p:txBody>
      </p:sp>
      <p:pic>
        <p:nvPicPr>
          <p:cNvPr id="618" name="Google Shape;618;p3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6166782" y="3463347"/>
            <a:ext cx="3284319" cy="3284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9" name="Google Shape;619;p3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36573" y="2190278"/>
            <a:ext cx="2777015" cy="1719532"/>
          </a:xfrm>
          <a:prstGeom prst="rect">
            <a:avLst/>
          </a:prstGeom>
          <a:noFill/>
          <a:ln>
            <a:noFill/>
          </a:ln>
        </p:spPr>
      </p:pic>
      <p:sp>
        <p:nvSpPr>
          <p:cNvPr id="620" name="Google Shape;620;p3"/>
          <p:cNvSpPr txBox="1"/>
          <p:nvPr/>
        </p:nvSpPr>
        <p:spPr>
          <a:xfrm>
            <a:off x="320475" y="272126"/>
            <a:ext cx="2458014" cy="1223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Today’s Schedule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-"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Welcome/Overview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-"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SMARTER planning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-"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Drafting the Device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-"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How to use with students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-"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Cue-Do-Review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2018" name="Shape 2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9" name="Google Shape;2019;p30"/>
          <p:cNvGrpSpPr/>
          <p:nvPr/>
        </p:nvGrpSpPr>
        <p:grpSpPr>
          <a:xfrm>
            <a:off x="429379" y="165102"/>
            <a:ext cx="8295126" cy="6444337"/>
            <a:chOff x="157" y="-7"/>
            <a:chExt cx="5499" cy="4273"/>
          </a:xfrm>
        </p:grpSpPr>
        <p:sp>
          <p:nvSpPr>
            <p:cNvPr id="2020" name="Google Shape;2020;p30"/>
            <p:cNvSpPr/>
            <p:nvPr/>
          </p:nvSpPr>
          <p:spPr>
            <a:xfrm>
              <a:off x="303" y="240"/>
              <a:ext cx="5147" cy="3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2021" name="Google Shape;2021;p30"/>
            <p:cNvSpPr/>
            <p:nvPr/>
          </p:nvSpPr>
          <p:spPr>
            <a:xfrm>
              <a:off x="295" y="233"/>
              <a:ext cx="5163" cy="3765"/>
            </a:xfrm>
            <a:prstGeom prst="rect">
              <a:avLst/>
            </a:prstGeom>
            <a:noFill/>
            <a:ln cap="flat" cmpd="sng" w="238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22" name="Google Shape;2022;p30"/>
            <p:cNvSpPr/>
            <p:nvPr/>
          </p:nvSpPr>
          <p:spPr>
            <a:xfrm>
              <a:off x="3892" y="36"/>
              <a:ext cx="219" cy="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NAME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3" name="Google Shape;2023;p30"/>
            <p:cNvSpPr/>
            <p:nvPr/>
          </p:nvSpPr>
          <p:spPr>
            <a:xfrm>
              <a:off x="3891" y="124"/>
              <a:ext cx="204" cy="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DATE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24" name="Google Shape;2024;p30"/>
            <p:cNvCxnSpPr/>
            <p:nvPr/>
          </p:nvCxnSpPr>
          <p:spPr>
            <a:xfrm>
              <a:off x="4118" y="95"/>
              <a:ext cx="1340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25" name="Google Shape;2025;p30"/>
            <p:cNvCxnSpPr/>
            <p:nvPr/>
          </p:nvCxnSpPr>
          <p:spPr>
            <a:xfrm>
              <a:off x="4133" y="189"/>
              <a:ext cx="1310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026" name="Google Shape;2026;p30"/>
            <p:cNvSpPr/>
            <p:nvPr/>
          </p:nvSpPr>
          <p:spPr>
            <a:xfrm>
              <a:off x="318" y="51"/>
              <a:ext cx="1294" cy="1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The Unit Organizer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27" name="Google Shape;2027;p30"/>
            <p:cNvCxnSpPr/>
            <p:nvPr/>
          </p:nvCxnSpPr>
          <p:spPr>
            <a:xfrm>
              <a:off x="324" y="3546"/>
              <a:ext cx="5112" cy="1"/>
            </a:xfrm>
            <a:prstGeom prst="straightConnector1">
              <a:avLst/>
            </a:prstGeom>
            <a:noFill/>
            <a:ln cap="flat" cmpd="sng" w="238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028" name="Google Shape;2028;p30"/>
            <p:cNvSpPr/>
            <p:nvPr/>
          </p:nvSpPr>
          <p:spPr>
            <a:xfrm>
              <a:off x="342" y="3960"/>
              <a:ext cx="0" cy="2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2029" name="Google Shape;2029;p30"/>
            <p:cNvSpPr/>
            <p:nvPr/>
          </p:nvSpPr>
          <p:spPr>
            <a:xfrm>
              <a:off x="341" y="4021"/>
              <a:ext cx="0" cy="2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30"/>
            <p:cNvSpPr/>
            <p:nvPr/>
          </p:nvSpPr>
          <p:spPr>
            <a:xfrm rot="-5400000">
              <a:off x="287" y="3636"/>
              <a:ext cx="398" cy="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NEW 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UNIT 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SELF-TEST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QUESTIONS</a:t>
              </a:r>
              <a:endParaRPr/>
            </a:p>
          </p:txBody>
        </p:sp>
        <p:sp>
          <p:nvSpPr>
            <p:cNvPr id="2031" name="Google Shape;2031;p30"/>
            <p:cNvSpPr/>
            <p:nvPr/>
          </p:nvSpPr>
          <p:spPr>
            <a:xfrm>
              <a:off x="157" y="3272"/>
              <a:ext cx="0" cy="2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32" name="Google Shape;2032;p30"/>
            <p:cNvCxnSpPr/>
            <p:nvPr/>
          </p:nvCxnSpPr>
          <p:spPr>
            <a:xfrm>
              <a:off x="645" y="3546"/>
              <a:ext cx="1" cy="430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033" name="Google Shape;2033;p30"/>
            <p:cNvSpPr/>
            <p:nvPr/>
          </p:nvSpPr>
          <p:spPr>
            <a:xfrm>
              <a:off x="451" y="248"/>
              <a:ext cx="868" cy="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Expanded Unit Map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34" name="Google Shape;2034;p30"/>
            <p:cNvCxnSpPr/>
            <p:nvPr/>
          </p:nvCxnSpPr>
          <p:spPr>
            <a:xfrm>
              <a:off x="2298" y="291"/>
              <a:ext cx="728" cy="204"/>
            </a:xfrm>
            <a:prstGeom prst="straightConnector1">
              <a:avLst/>
            </a:prstGeom>
            <a:noFill/>
            <a:ln cap="flat" cmpd="sng" w="238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035" name="Google Shape;2035;p30"/>
            <p:cNvSpPr/>
            <p:nvPr/>
          </p:nvSpPr>
          <p:spPr>
            <a:xfrm>
              <a:off x="1730" y="95"/>
              <a:ext cx="2111" cy="1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36" name="Google Shape;2036;p30"/>
            <p:cNvSpPr/>
            <p:nvPr/>
          </p:nvSpPr>
          <p:spPr>
            <a:xfrm>
              <a:off x="1715" y="80"/>
              <a:ext cx="2141" cy="226"/>
            </a:xfrm>
            <a:prstGeom prst="rect">
              <a:avLst/>
            </a:prstGeom>
            <a:noFill/>
            <a:ln cap="flat" cmpd="sng" w="460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37" name="Google Shape;2037;p30"/>
            <p:cNvSpPr/>
            <p:nvPr/>
          </p:nvSpPr>
          <p:spPr>
            <a:xfrm rot="960000">
              <a:off x="2624" y="340"/>
              <a:ext cx="354" cy="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is about...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8" name="Google Shape;2038;p30"/>
            <p:cNvSpPr/>
            <p:nvPr/>
          </p:nvSpPr>
          <p:spPr>
            <a:xfrm>
              <a:off x="346" y="255"/>
              <a:ext cx="102" cy="102"/>
            </a:xfrm>
            <a:prstGeom prst="ellipse">
              <a:avLst/>
            </a:prstGeom>
            <a:solidFill>
              <a:srgbClr val="FFFFFF"/>
            </a:solidFill>
            <a:ln cap="flat" cmpd="sng" w="11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39" name="Google Shape;2039;p30"/>
            <p:cNvSpPr/>
            <p:nvPr/>
          </p:nvSpPr>
          <p:spPr>
            <a:xfrm>
              <a:off x="346" y="3575"/>
              <a:ext cx="102" cy="102"/>
            </a:xfrm>
            <a:prstGeom prst="ellipse">
              <a:avLst/>
            </a:prstGeom>
            <a:solidFill>
              <a:srgbClr val="FFFFFF"/>
            </a:solidFill>
            <a:ln cap="flat" cmpd="sng" w="11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40" name="Google Shape;2040;p30"/>
            <p:cNvSpPr/>
            <p:nvPr/>
          </p:nvSpPr>
          <p:spPr>
            <a:xfrm>
              <a:off x="372" y="263"/>
              <a:ext cx="43" cy="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9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p30"/>
            <p:cNvSpPr/>
            <p:nvPr/>
          </p:nvSpPr>
          <p:spPr>
            <a:xfrm>
              <a:off x="366" y="3591"/>
              <a:ext cx="85" cy="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2" name="Google Shape;2042;p30"/>
            <p:cNvSpPr/>
            <p:nvPr/>
          </p:nvSpPr>
          <p:spPr>
            <a:xfrm>
              <a:off x="1228" y="3677"/>
              <a:ext cx="4245" cy="1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How did national events and leaders pull the different sections of the U.S. apart? 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043" name="Google Shape;2043;p30"/>
            <p:cNvSpPr/>
            <p:nvPr/>
          </p:nvSpPr>
          <p:spPr>
            <a:xfrm>
              <a:off x="1973" y="116"/>
              <a:ext cx="1663" cy="1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The Causes of the Civil War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044" name="Google Shape;2044;p30"/>
            <p:cNvSpPr/>
            <p:nvPr/>
          </p:nvSpPr>
          <p:spPr>
            <a:xfrm>
              <a:off x="4341" y="-7"/>
              <a:ext cx="588" cy="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Elida Cordora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045" name="Google Shape;2045;p30"/>
            <p:cNvSpPr/>
            <p:nvPr/>
          </p:nvSpPr>
          <p:spPr>
            <a:xfrm>
              <a:off x="4300" y="94"/>
              <a:ext cx="186" cy="1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1/22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cxnSp>
          <p:nvCxnSpPr>
            <p:cNvPr id="2046" name="Google Shape;2046;p30"/>
            <p:cNvCxnSpPr/>
            <p:nvPr/>
          </p:nvCxnSpPr>
          <p:spPr>
            <a:xfrm>
              <a:off x="3499" y="1638"/>
              <a:ext cx="1" cy="1500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47" name="Google Shape;2047;p30"/>
            <p:cNvCxnSpPr/>
            <p:nvPr/>
          </p:nvCxnSpPr>
          <p:spPr>
            <a:xfrm>
              <a:off x="3135" y="947"/>
              <a:ext cx="466" cy="356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48" name="Google Shape;2048;p30"/>
            <p:cNvCxnSpPr/>
            <p:nvPr/>
          </p:nvCxnSpPr>
          <p:spPr>
            <a:xfrm flipH="1">
              <a:off x="2414" y="961"/>
              <a:ext cx="175" cy="357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49" name="Google Shape;2049;p30"/>
            <p:cNvCxnSpPr/>
            <p:nvPr/>
          </p:nvCxnSpPr>
          <p:spPr>
            <a:xfrm flipH="1">
              <a:off x="1730" y="757"/>
              <a:ext cx="626" cy="182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50" name="Google Shape;2050;p30"/>
            <p:cNvCxnSpPr/>
            <p:nvPr/>
          </p:nvCxnSpPr>
          <p:spPr>
            <a:xfrm>
              <a:off x="3470" y="750"/>
              <a:ext cx="1012" cy="204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051" name="Google Shape;2051;p30"/>
            <p:cNvSpPr/>
            <p:nvPr/>
          </p:nvSpPr>
          <p:spPr>
            <a:xfrm>
              <a:off x="2276" y="473"/>
              <a:ext cx="1238" cy="56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52" name="Google Shape;2052;p30"/>
            <p:cNvSpPr/>
            <p:nvPr/>
          </p:nvSpPr>
          <p:spPr>
            <a:xfrm>
              <a:off x="2269" y="466"/>
              <a:ext cx="1252" cy="575"/>
            </a:xfrm>
            <a:prstGeom prst="ellipse">
              <a:avLst/>
            </a:prstGeom>
            <a:noFill/>
            <a:ln cap="flat" cmpd="sng" w="238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2053" name="Google Shape;2053;p30"/>
            <p:cNvGrpSpPr/>
            <p:nvPr/>
          </p:nvGrpSpPr>
          <p:grpSpPr>
            <a:xfrm>
              <a:off x="2370" y="874"/>
              <a:ext cx="1064" cy="1"/>
              <a:chOff x="2370" y="874"/>
              <a:chExt cx="1064" cy="1"/>
            </a:xfrm>
          </p:grpSpPr>
          <p:cxnSp>
            <p:nvCxnSpPr>
              <p:cNvPr id="2054" name="Google Shape;2054;p30"/>
              <p:cNvCxnSpPr/>
              <p:nvPr/>
            </p:nvCxnSpPr>
            <p:spPr>
              <a:xfrm>
                <a:off x="2370" y="874"/>
                <a:ext cx="22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55" name="Google Shape;2055;p30"/>
              <p:cNvCxnSpPr/>
              <p:nvPr/>
            </p:nvCxnSpPr>
            <p:spPr>
              <a:xfrm>
                <a:off x="2436" y="874"/>
                <a:ext cx="22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56" name="Google Shape;2056;p30"/>
              <p:cNvCxnSpPr/>
              <p:nvPr/>
            </p:nvCxnSpPr>
            <p:spPr>
              <a:xfrm>
                <a:off x="2502" y="874"/>
                <a:ext cx="21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57" name="Google Shape;2057;p30"/>
              <p:cNvCxnSpPr/>
              <p:nvPr/>
            </p:nvCxnSpPr>
            <p:spPr>
              <a:xfrm>
                <a:off x="2567" y="874"/>
                <a:ext cx="22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58" name="Google Shape;2058;p30"/>
              <p:cNvCxnSpPr/>
              <p:nvPr/>
            </p:nvCxnSpPr>
            <p:spPr>
              <a:xfrm>
                <a:off x="2633" y="874"/>
                <a:ext cx="21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59" name="Google Shape;2059;p30"/>
              <p:cNvCxnSpPr/>
              <p:nvPr/>
            </p:nvCxnSpPr>
            <p:spPr>
              <a:xfrm>
                <a:off x="2698" y="874"/>
                <a:ext cx="22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60" name="Google Shape;2060;p30"/>
              <p:cNvCxnSpPr/>
              <p:nvPr/>
            </p:nvCxnSpPr>
            <p:spPr>
              <a:xfrm>
                <a:off x="2764" y="874"/>
                <a:ext cx="21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61" name="Google Shape;2061;p30"/>
              <p:cNvCxnSpPr/>
              <p:nvPr/>
            </p:nvCxnSpPr>
            <p:spPr>
              <a:xfrm>
                <a:off x="2829" y="874"/>
                <a:ext cx="22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62" name="Google Shape;2062;p30"/>
              <p:cNvCxnSpPr/>
              <p:nvPr/>
            </p:nvCxnSpPr>
            <p:spPr>
              <a:xfrm>
                <a:off x="2895" y="874"/>
                <a:ext cx="22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63" name="Google Shape;2063;p30"/>
              <p:cNvCxnSpPr/>
              <p:nvPr/>
            </p:nvCxnSpPr>
            <p:spPr>
              <a:xfrm>
                <a:off x="2960" y="874"/>
                <a:ext cx="22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64" name="Google Shape;2064;p30"/>
              <p:cNvCxnSpPr/>
              <p:nvPr/>
            </p:nvCxnSpPr>
            <p:spPr>
              <a:xfrm>
                <a:off x="3026" y="874"/>
                <a:ext cx="22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65" name="Google Shape;2065;p30"/>
              <p:cNvCxnSpPr/>
              <p:nvPr/>
            </p:nvCxnSpPr>
            <p:spPr>
              <a:xfrm>
                <a:off x="3091" y="874"/>
                <a:ext cx="22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66" name="Google Shape;2066;p30"/>
              <p:cNvCxnSpPr/>
              <p:nvPr/>
            </p:nvCxnSpPr>
            <p:spPr>
              <a:xfrm>
                <a:off x="3157" y="874"/>
                <a:ext cx="22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67" name="Google Shape;2067;p30"/>
              <p:cNvCxnSpPr/>
              <p:nvPr/>
            </p:nvCxnSpPr>
            <p:spPr>
              <a:xfrm>
                <a:off x="3222" y="874"/>
                <a:ext cx="22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68" name="Google Shape;2068;p30"/>
              <p:cNvCxnSpPr/>
              <p:nvPr/>
            </p:nvCxnSpPr>
            <p:spPr>
              <a:xfrm>
                <a:off x="3288" y="874"/>
                <a:ext cx="22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69" name="Google Shape;2069;p30"/>
              <p:cNvCxnSpPr/>
              <p:nvPr/>
            </p:nvCxnSpPr>
            <p:spPr>
              <a:xfrm>
                <a:off x="3353" y="874"/>
                <a:ext cx="22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70" name="Google Shape;2070;p30"/>
              <p:cNvCxnSpPr/>
              <p:nvPr/>
            </p:nvCxnSpPr>
            <p:spPr>
              <a:xfrm>
                <a:off x="3419" y="874"/>
                <a:ext cx="15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2071" name="Google Shape;2071;p30"/>
            <p:cNvSpPr/>
            <p:nvPr/>
          </p:nvSpPr>
          <p:spPr>
            <a:xfrm>
              <a:off x="2454" y="634"/>
              <a:ext cx="851" cy="1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Sectionalism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072" name="Google Shape;2072;p30"/>
            <p:cNvSpPr/>
            <p:nvPr/>
          </p:nvSpPr>
          <p:spPr>
            <a:xfrm>
              <a:off x="2648" y="896"/>
              <a:ext cx="520" cy="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pp. 201-236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cxnSp>
          <p:nvCxnSpPr>
            <p:cNvPr id="2073" name="Google Shape;2073;p30"/>
            <p:cNvCxnSpPr/>
            <p:nvPr/>
          </p:nvCxnSpPr>
          <p:spPr>
            <a:xfrm flipH="1">
              <a:off x="2057" y="1602"/>
              <a:ext cx="241" cy="328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74" name="Google Shape;2074;p30"/>
            <p:cNvCxnSpPr/>
            <p:nvPr/>
          </p:nvCxnSpPr>
          <p:spPr>
            <a:xfrm>
              <a:off x="2545" y="1558"/>
              <a:ext cx="1" cy="394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75" name="Google Shape;2075;p30"/>
            <p:cNvCxnSpPr/>
            <p:nvPr/>
          </p:nvCxnSpPr>
          <p:spPr>
            <a:xfrm>
              <a:off x="2822" y="1617"/>
              <a:ext cx="218" cy="305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076" name="Google Shape;2076;p30"/>
            <p:cNvSpPr/>
            <p:nvPr/>
          </p:nvSpPr>
          <p:spPr>
            <a:xfrm>
              <a:off x="2152" y="1289"/>
              <a:ext cx="874" cy="422"/>
            </a:xfrm>
            <a:prstGeom prst="ellipse">
              <a:avLst/>
            </a:prstGeom>
            <a:solidFill>
              <a:srgbClr val="FFFFFF"/>
            </a:solidFill>
            <a:ln cap="flat" cmpd="sng" w="11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77" name="Google Shape;2077;p30"/>
            <p:cNvSpPr/>
            <p:nvPr/>
          </p:nvSpPr>
          <p:spPr>
            <a:xfrm>
              <a:off x="1633" y="735"/>
              <a:ext cx="728" cy="1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was based on the  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078" name="Google Shape;2078;p30"/>
            <p:cNvSpPr/>
            <p:nvPr/>
          </p:nvSpPr>
          <p:spPr>
            <a:xfrm>
              <a:off x="2040" y="1092"/>
              <a:ext cx="877" cy="1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developed because of 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cxnSp>
          <p:nvCxnSpPr>
            <p:cNvPr id="2079" name="Google Shape;2079;p30"/>
            <p:cNvCxnSpPr/>
            <p:nvPr/>
          </p:nvCxnSpPr>
          <p:spPr>
            <a:xfrm flipH="1">
              <a:off x="1045" y="1165"/>
              <a:ext cx="255" cy="1398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80" name="Google Shape;2080;p30"/>
            <p:cNvCxnSpPr/>
            <p:nvPr/>
          </p:nvCxnSpPr>
          <p:spPr>
            <a:xfrm>
              <a:off x="1395" y="1172"/>
              <a:ext cx="116" cy="1049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81" name="Google Shape;2081;p30"/>
            <p:cNvCxnSpPr/>
            <p:nvPr/>
          </p:nvCxnSpPr>
          <p:spPr>
            <a:xfrm flipH="1">
              <a:off x="659" y="1143"/>
              <a:ext cx="546" cy="1864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082" name="Google Shape;2082;p30"/>
            <p:cNvSpPr/>
            <p:nvPr/>
          </p:nvSpPr>
          <p:spPr>
            <a:xfrm>
              <a:off x="536" y="2942"/>
              <a:ext cx="451" cy="182"/>
            </a:xfrm>
            <a:prstGeom prst="rect">
              <a:avLst/>
            </a:prstGeom>
            <a:solidFill>
              <a:srgbClr val="FFFFFF"/>
            </a:solidFill>
            <a:ln cap="flat" cmpd="sng" w="111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83" name="Google Shape;2083;p30"/>
            <p:cNvSpPr/>
            <p:nvPr/>
          </p:nvSpPr>
          <p:spPr>
            <a:xfrm>
              <a:off x="619" y="2979"/>
              <a:ext cx="316" cy="1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North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084" name="Google Shape;2084;p30"/>
            <p:cNvSpPr/>
            <p:nvPr/>
          </p:nvSpPr>
          <p:spPr>
            <a:xfrm>
              <a:off x="849" y="2556"/>
              <a:ext cx="444" cy="182"/>
            </a:xfrm>
            <a:prstGeom prst="rect">
              <a:avLst/>
            </a:prstGeom>
            <a:solidFill>
              <a:srgbClr val="FFFFFF"/>
            </a:solidFill>
            <a:ln cap="flat" cmpd="sng" w="111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85" name="Google Shape;2085;p30"/>
            <p:cNvSpPr/>
            <p:nvPr/>
          </p:nvSpPr>
          <p:spPr>
            <a:xfrm>
              <a:off x="903" y="2569"/>
              <a:ext cx="308" cy="1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South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086" name="Google Shape;2086;p30"/>
            <p:cNvSpPr/>
            <p:nvPr/>
          </p:nvSpPr>
          <p:spPr>
            <a:xfrm>
              <a:off x="1278" y="2185"/>
              <a:ext cx="415" cy="189"/>
            </a:xfrm>
            <a:prstGeom prst="rect">
              <a:avLst/>
            </a:prstGeom>
            <a:solidFill>
              <a:srgbClr val="FFFFFF"/>
            </a:solidFill>
            <a:ln cap="flat" cmpd="sng" w="111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87" name="Google Shape;2087;p30"/>
            <p:cNvSpPr/>
            <p:nvPr/>
          </p:nvSpPr>
          <p:spPr>
            <a:xfrm>
              <a:off x="1350" y="2206"/>
              <a:ext cx="282" cy="1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West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088" name="Google Shape;2088;p30"/>
            <p:cNvSpPr/>
            <p:nvPr/>
          </p:nvSpPr>
          <p:spPr>
            <a:xfrm>
              <a:off x="1832" y="1842"/>
              <a:ext cx="466" cy="248"/>
            </a:xfrm>
            <a:prstGeom prst="rect">
              <a:avLst/>
            </a:prstGeom>
            <a:solidFill>
              <a:srgbClr val="FFFFFF"/>
            </a:solidFill>
            <a:ln cap="flat" cmpd="sng" w="111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89" name="Google Shape;2089;p30"/>
            <p:cNvSpPr/>
            <p:nvPr/>
          </p:nvSpPr>
          <p:spPr>
            <a:xfrm>
              <a:off x="1932" y="1850"/>
              <a:ext cx="308" cy="1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Social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090" name="Google Shape;2090;p30"/>
            <p:cNvSpPr/>
            <p:nvPr/>
          </p:nvSpPr>
          <p:spPr>
            <a:xfrm>
              <a:off x="1830" y="1966"/>
              <a:ext cx="530" cy="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Differences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091" name="Google Shape;2091;p30"/>
            <p:cNvSpPr/>
            <p:nvPr/>
          </p:nvSpPr>
          <p:spPr>
            <a:xfrm>
              <a:off x="2370" y="1850"/>
              <a:ext cx="466" cy="247"/>
            </a:xfrm>
            <a:prstGeom prst="rect">
              <a:avLst/>
            </a:prstGeom>
            <a:solidFill>
              <a:srgbClr val="FFFFFF"/>
            </a:solidFill>
            <a:ln cap="flat" cmpd="sng" w="111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92" name="Google Shape;2092;p30"/>
            <p:cNvSpPr/>
            <p:nvPr/>
          </p:nvSpPr>
          <p:spPr>
            <a:xfrm>
              <a:off x="2413" y="1871"/>
              <a:ext cx="402" cy="1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Political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093" name="Google Shape;2093;p30"/>
            <p:cNvSpPr/>
            <p:nvPr/>
          </p:nvSpPr>
          <p:spPr>
            <a:xfrm>
              <a:off x="2373" y="1981"/>
              <a:ext cx="530" cy="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Differences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094" name="Google Shape;2094;p30"/>
            <p:cNvSpPr/>
            <p:nvPr/>
          </p:nvSpPr>
          <p:spPr>
            <a:xfrm>
              <a:off x="2938" y="1857"/>
              <a:ext cx="466" cy="247"/>
            </a:xfrm>
            <a:prstGeom prst="rect">
              <a:avLst/>
            </a:prstGeom>
            <a:solidFill>
              <a:srgbClr val="FFFFFF"/>
            </a:solidFill>
            <a:ln cap="flat" cmpd="sng" w="111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95" name="Google Shape;2095;p30"/>
            <p:cNvSpPr/>
            <p:nvPr/>
          </p:nvSpPr>
          <p:spPr>
            <a:xfrm>
              <a:off x="2937" y="1864"/>
              <a:ext cx="473" cy="1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Economic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096" name="Google Shape;2096;p30"/>
            <p:cNvSpPr/>
            <p:nvPr/>
          </p:nvSpPr>
          <p:spPr>
            <a:xfrm>
              <a:off x="2936" y="1981"/>
              <a:ext cx="530" cy="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Differences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097" name="Google Shape;2097;p30"/>
            <p:cNvSpPr/>
            <p:nvPr/>
          </p:nvSpPr>
          <p:spPr>
            <a:xfrm>
              <a:off x="2503" y="1726"/>
              <a:ext cx="43" cy="1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</a:t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2098" name="Google Shape;2098;p30"/>
            <p:cNvSpPr/>
            <p:nvPr/>
          </p:nvSpPr>
          <p:spPr>
            <a:xfrm>
              <a:off x="907" y="794"/>
              <a:ext cx="874" cy="422"/>
            </a:xfrm>
            <a:prstGeom prst="ellipse">
              <a:avLst/>
            </a:prstGeom>
            <a:solidFill>
              <a:srgbClr val="FFFFFF"/>
            </a:solidFill>
            <a:ln cap="flat" cmpd="sng" w="11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99" name="Google Shape;2099;p30"/>
            <p:cNvSpPr/>
            <p:nvPr/>
          </p:nvSpPr>
          <p:spPr>
            <a:xfrm>
              <a:off x="1043" y="874"/>
              <a:ext cx="695" cy="1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Areas of the 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100" name="Google Shape;2100;p30"/>
            <p:cNvSpPr/>
            <p:nvPr/>
          </p:nvSpPr>
          <p:spPr>
            <a:xfrm>
              <a:off x="1151" y="983"/>
              <a:ext cx="214" cy="1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U.S.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101" name="Google Shape;2101;p30"/>
            <p:cNvSpPr/>
            <p:nvPr/>
          </p:nvSpPr>
          <p:spPr>
            <a:xfrm>
              <a:off x="2293" y="1318"/>
              <a:ext cx="659" cy="1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Differences 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102" name="Google Shape;2102;p30"/>
            <p:cNvSpPr/>
            <p:nvPr/>
          </p:nvSpPr>
          <p:spPr>
            <a:xfrm>
              <a:off x="2293" y="1426"/>
              <a:ext cx="675" cy="1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between the 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103" name="Google Shape;2103;p30"/>
            <p:cNvSpPr/>
            <p:nvPr/>
          </p:nvSpPr>
          <p:spPr>
            <a:xfrm>
              <a:off x="2457" y="1536"/>
              <a:ext cx="281" cy="1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areas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104" name="Google Shape;2104;p30"/>
            <p:cNvSpPr/>
            <p:nvPr/>
          </p:nvSpPr>
          <p:spPr>
            <a:xfrm>
              <a:off x="4603" y="1289"/>
              <a:ext cx="511" cy="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-Henry Clay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105" name="Google Shape;2105;p30"/>
            <p:cNvSpPr/>
            <p:nvPr/>
          </p:nvSpPr>
          <p:spPr>
            <a:xfrm>
              <a:off x="4602" y="1384"/>
              <a:ext cx="765" cy="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-Stephen Douglas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106" name="Google Shape;2106;p30"/>
            <p:cNvSpPr/>
            <p:nvPr/>
          </p:nvSpPr>
          <p:spPr>
            <a:xfrm>
              <a:off x="4603" y="1479"/>
              <a:ext cx="702" cy="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-Zachary Taylor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107" name="Google Shape;2107;p30"/>
            <p:cNvSpPr/>
            <p:nvPr/>
          </p:nvSpPr>
          <p:spPr>
            <a:xfrm>
              <a:off x="4601" y="1573"/>
              <a:ext cx="1055" cy="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-Harriet Beecher Stowe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108" name="Google Shape;2108;p30"/>
            <p:cNvSpPr/>
            <p:nvPr/>
          </p:nvSpPr>
          <p:spPr>
            <a:xfrm>
              <a:off x="4603" y="1669"/>
              <a:ext cx="727" cy="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-Douglas Filmore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109" name="Google Shape;2109;p30"/>
            <p:cNvSpPr/>
            <p:nvPr/>
          </p:nvSpPr>
          <p:spPr>
            <a:xfrm>
              <a:off x="4603" y="1763"/>
              <a:ext cx="546" cy="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-John Brown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110" name="Google Shape;2110;p30"/>
            <p:cNvSpPr/>
            <p:nvPr/>
          </p:nvSpPr>
          <p:spPr>
            <a:xfrm>
              <a:off x="4602" y="1857"/>
              <a:ext cx="749" cy="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-Jefferson Davis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111" name="Google Shape;2111;p30"/>
            <p:cNvSpPr/>
            <p:nvPr/>
          </p:nvSpPr>
          <p:spPr>
            <a:xfrm>
              <a:off x="4602" y="1952"/>
              <a:ext cx="755" cy="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-Abraham Lincoln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112" name="Google Shape;2112;p30"/>
            <p:cNvSpPr/>
            <p:nvPr/>
          </p:nvSpPr>
          <p:spPr>
            <a:xfrm>
              <a:off x="4441" y="1206"/>
              <a:ext cx="315" cy="1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such as 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cxnSp>
          <p:nvCxnSpPr>
            <p:cNvPr id="2113" name="Google Shape;2113;p30"/>
            <p:cNvCxnSpPr/>
            <p:nvPr/>
          </p:nvCxnSpPr>
          <p:spPr>
            <a:xfrm>
              <a:off x="4606" y="1165"/>
              <a:ext cx="1" cy="852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114" name="Google Shape;2114;p30"/>
            <p:cNvSpPr/>
            <p:nvPr/>
          </p:nvSpPr>
          <p:spPr>
            <a:xfrm>
              <a:off x="4402" y="772"/>
              <a:ext cx="881" cy="430"/>
            </a:xfrm>
            <a:prstGeom prst="ellipse">
              <a:avLst/>
            </a:prstGeom>
            <a:solidFill>
              <a:srgbClr val="FFFFFF"/>
            </a:solidFill>
            <a:ln cap="flat" cmpd="sng" w="11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15" name="Google Shape;2115;p30"/>
            <p:cNvSpPr/>
            <p:nvPr/>
          </p:nvSpPr>
          <p:spPr>
            <a:xfrm>
              <a:off x="3775" y="728"/>
              <a:ext cx="751" cy="1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was influenced by  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116" name="Google Shape;2116;p30"/>
            <p:cNvSpPr/>
            <p:nvPr/>
          </p:nvSpPr>
          <p:spPr>
            <a:xfrm>
              <a:off x="4618" y="874"/>
              <a:ext cx="591" cy="1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Leaders of 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117" name="Google Shape;2117;p30"/>
            <p:cNvSpPr/>
            <p:nvPr/>
          </p:nvSpPr>
          <p:spPr>
            <a:xfrm>
              <a:off x="4737" y="983"/>
              <a:ext cx="353" cy="1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change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118" name="Google Shape;2118;p30"/>
            <p:cNvSpPr/>
            <p:nvPr/>
          </p:nvSpPr>
          <p:spPr>
            <a:xfrm>
              <a:off x="3310" y="1274"/>
              <a:ext cx="888" cy="423"/>
            </a:xfrm>
            <a:prstGeom prst="ellipse">
              <a:avLst/>
            </a:prstGeom>
            <a:solidFill>
              <a:srgbClr val="FFFFFF"/>
            </a:solidFill>
            <a:ln cap="flat" cmpd="sng" w="11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19" name="Google Shape;2119;p30"/>
            <p:cNvSpPr/>
            <p:nvPr/>
          </p:nvSpPr>
          <p:spPr>
            <a:xfrm>
              <a:off x="3182" y="1099"/>
              <a:ext cx="873" cy="1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became greater with  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120" name="Google Shape;2120;p30"/>
            <p:cNvSpPr/>
            <p:nvPr/>
          </p:nvSpPr>
          <p:spPr>
            <a:xfrm>
              <a:off x="3399" y="1362"/>
              <a:ext cx="711" cy="1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Events in the 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121" name="Google Shape;2121;p30"/>
            <p:cNvSpPr/>
            <p:nvPr/>
          </p:nvSpPr>
          <p:spPr>
            <a:xfrm>
              <a:off x="3654" y="1470"/>
              <a:ext cx="214" cy="1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U.S.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122" name="Google Shape;2122;p30"/>
            <p:cNvSpPr/>
            <p:nvPr/>
          </p:nvSpPr>
          <p:spPr>
            <a:xfrm>
              <a:off x="3320" y="1683"/>
              <a:ext cx="315" cy="1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such as 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123" name="Google Shape;2123;p30"/>
            <p:cNvSpPr/>
            <p:nvPr/>
          </p:nvSpPr>
          <p:spPr>
            <a:xfrm>
              <a:off x="3500" y="1843"/>
              <a:ext cx="1196" cy="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-1820 Missouri Compromise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124" name="Google Shape;2124;p30"/>
            <p:cNvSpPr/>
            <p:nvPr/>
          </p:nvSpPr>
          <p:spPr>
            <a:xfrm>
              <a:off x="3502" y="1937"/>
              <a:ext cx="859" cy="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-1846 Mexican War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125" name="Google Shape;2125;p30"/>
            <p:cNvSpPr/>
            <p:nvPr/>
          </p:nvSpPr>
          <p:spPr>
            <a:xfrm>
              <a:off x="3501" y="2032"/>
              <a:ext cx="1165" cy="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-1850 Compromise of 1850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126" name="Google Shape;2126;p30"/>
            <p:cNvSpPr/>
            <p:nvPr/>
          </p:nvSpPr>
          <p:spPr>
            <a:xfrm>
              <a:off x="3499" y="2127"/>
              <a:ext cx="1450" cy="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-1850 Fugitive Slave Law of 1850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127" name="Google Shape;2127;p30"/>
            <p:cNvSpPr/>
            <p:nvPr/>
          </p:nvSpPr>
          <p:spPr>
            <a:xfrm>
              <a:off x="3505" y="2221"/>
              <a:ext cx="282" cy="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-1852 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128" name="Google Shape;2128;p30"/>
            <p:cNvSpPr/>
            <p:nvPr/>
          </p:nvSpPr>
          <p:spPr>
            <a:xfrm>
              <a:off x="3735" y="2221"/>
              <a:ext cx="799" cy="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u="sng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Uncle Tom's Cabin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129" name="Google Shape;2129;p30"/>
            <p:cNvSpPr/>
            <p:nvPr/>
          </p:nvSpPr>
          <p:spPr>
            <a:xfrm>
              <a:off x="4358" y="2221"/>
              <a:ext cx="0" cy="2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2130" name="Google Shape;2130;p30"/>
            <p:cNvSpPr/>
            <p:nvPr/>
          </p:nvSpPr>
          <p:spPr>
            <a:xfrm>
              <a:off x="3500" y="2316"/>
              <a:ext cx="1219" cy="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-1854 Kansas-Nebraska Act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131" name="Google Shape;2131;p30"/>
            <p:cNvSpPr/>
            <p:nvPr/>
          </p:nvSpPr>
          <p:spPr>
            <a:xfrm>
              <a:off x="3500" y="2411"/>
              <a:ext cx="1351" cy="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-1854 Republican Party formed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132" name="Google Shape;2132;p30"/>
            <p:cNvSpPr/>
            <p:nvPr/>
          </p:nvSpPr>
          <p:spPr>
            <a:xfrm>
              <a:off x="3501" y="2505"/>
              <a:ext cx="969" cy="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-1854 Bleeding Kansas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133" name="Google Shape;2133;p30"/>
            <p:cNvSpPr/>
            <p:nvPr/>
          </p:nvSpPr>
          <p:spPr>
            <a:xfrm>
              <a:off x="3501" y="2600"/>
              <a:ext cx="1005" cy="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-1857 Dred Scott Case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134" name="Google Shape;2134;p30"/>
            <p:cNvSpPr/>
            <p:nvPr/>
          </p:nvSpPr>
          <p:spPr>
            <a:xfrm>
              <a:off x="3500" y="2695"/>
              <a:ext cx="1387" cy="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-1858 Lincoln Douglas Debates  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135" name="Google Shape;2135;p30"/>
            <p:cNvSpPr/>
            <p:nvPr/>
          </p:nvSpPr>
          <p:spPr>
            <a:xfrm>
              <a:off x="3501" y="2789"/>
              <a:ext cx="1086" cy="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-1859 John Brown's Raid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136" name="Google Shape;2136;p30"/>
            <p:cNvSpPr/>
            <p:nvPr/>
          </p:nvSpPr>
          <p:spPr>
            <a:xfrm>
              <a:off x="3501" y="2884"/>
              <a:ext cx="967" cy="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-1860 Lincoln Elected 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137" name="Google Shape;2137;p30"/>
            <p:cNvSpPr/>
            <p:nvPr/>
          </p:nvSpPr>
          <p:spPr>
            <a:xfrm>
              <a:off x="3500" y="2979"/>
              <a:ext cx="1310" cy="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-1860 South Carolina Secedes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138" name="Google Shape;2138;p30"/>
            <p:cNvSpPr/>
            <p:nvPr/>
          </p:nvSpPr>
          <p:spPr>
            <a:xfrm>
              <a:off x="3500" y="3073"/>
              <a:ext cx="1190" cy="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-1861  Confederacy formed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139" name="Google Shape;2139;p30"/>
            <p:cNvSpPr/>
            <p:nvPr/>
          </p:nvSpPr>
          <p:spPr>
            <a:xfrm rot="-4380000">
              <a:off x="559" y="1779"/>
              <a:ext cx="762" cy="1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which included the 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140" name="Google Shape;2140;p30"/>
            <p:cNvSpPr/>
            <p:nvPr/>
          </p:nvSpPr>
          <p:spPr>
            <a:xfrm rot="-4740000">
              <a:off x="730" y="1804"/>
              <a:ext cx="762" cy="1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which included the 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141" name="Google Shape;2141;p30"/>
            <p:cNvSpPr/>
            <p:nvPr/>
          </p:nvSpPr>
          <p:spPr>
            <a:xfrm rot="-5760000">
              <a:off x="1009" y="1538"/>
              <a:ext cx="762" cy="1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which included the 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142" name="Google Shape;2142;p30"/>
            <p:cNvSpPr/>
            <p:nvPr/>
          </p:nvSpPr>
          <p:spPr>
            <a:xfrm>
              <a:off x="2373" y="1739"/>
              <a:ext cx="490" cy="1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and included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143" name="Google Shape;2143;p30"/>
            <p:cNvSpPr/>
            <p:nvPr/>
          </p:nvSpPr>
          <p:spPr>
            <a:xfrm>
              <a:off x="2858" y="1739"/>
              <a:ext cx="490" cy="1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and included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144" name="Google Shape;2144;p30"/>
            <p:cNvSpPr/>
            <p:nvPr/>
          </p:nvSpPr>
          <p:spPr>
            <a:xfrm>
              <a:off x="3281" y="1733"/>
              <a:ext cx="23" cy="1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2145" name="Google Shape;2145;p30"/>
            <p:cNvSpPr/>
            <p:nvPr/>
          </p:nvSpPr>
          <p:spPr>
            <a:xfrm>
              <a:off x="1858" y="1681"/>
              <a:ext cx="490" cy="1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and included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2146" name="Google Shape;2146;p30"/>
          <p:cNvSpPr/>
          <p:nvPr/>
        </p:nvSpPr>
        <p:spPr>
          <a:xfrm>
            <a:off x="508000" y="177800"/>
            <a:ext cx="8280400" cy="5232400"/>
          </a:xfrm>
          <a:prstGeom prst="rect">
            <a:avLst/>
          </a:prstGeom>
          <a:noFill/>
          <a:ln cap="flat" cmpd="sng" w="1270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47" name="Google Shape;2147;p30"/>
          <p:cNvSpPr/>
          <p:nvPr/>
        </p:nvSpPr>
        <p:spPr>
          <a:xfrm>
            <a:off x="3829052" y="5080000"/>
            <a:ext cx="6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148" name="Google Shape;2148;p30"/>
          <p:cNvSpPr/>
          <p:nvPr/>
        </p:nvSpPr>
        <p:spPr>
          <a:xfrm>
            <a:off x="7369177" y="5403852"/>
            <a:ext cx="442913" cy="371475"/>
          </a:xfrm>
          <a:custGeom>
            <a:rect b="b" l="l" r="r" t="t"/>
            <a:pathLst>
              <a:path extrusionOk="0" h="288" w="344">
                <a:moveTo>
                  <a:pt x="344" y="0"/>
                </a:moveTo>
                <a:lnTo>
                  <a:pt x="152" y="288"/>
                </a:lnTo>
                <a:lnTo>
                  <a:pt x="168" y="104"/>
                </a:lnTo>
                <a:lnTo>
                  <a:pt x="0" y="24"/>
                </a:lnTo>
                <a:lnTo>
                  <a:pt x="34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149" name="Google Shape;2149;p30"/>
          <p:cNvCxnSpPr/>
          <p:nvPr/>
        </p:nvCxnSpPr>
        <p:spPr>
          <a:xfrm flipH="1" rot="10800000">
            <a:off x="5861050" y="5553075"/>
            <a:ext cx="1728788" cy="419100"/>
          </a:xfrm>
          <a:prstGeom prst="straightConnector1">
            <a:avLst/>
          </a:prstGeom>
          <a:noFill/>
          <a:ln cap="flat" cmpd="sng" w="1270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2150" name="Google Shape;2150;p30"/>
          <p:cNvGrpSpPr/>
          <p:nvPr/>
        </p:nvGrpSpPr>
        <p:grpSpPr>
          <a:xfrm>
            <a:off x="544515" y="3862388"/>
            <a:ext cx="5546725" cy="2413000"/>
            <a:chOff x="328" y="2840"/>
            <a:chExt cx="4304" cy="1872"/>
          </a:xfrm>
        </p:grpSpPr>
        <p:sp>
          <p:nvSpPr>
            <p:cNvPr id="2151" name="Google Shape;2151;p30"/>
            <p:cNvSpPr/>
            <p:nvPr/>
          </p:nvSpPr>
          <p:spPr>
            <a:xfrm>
              <a:off x="328" y="2840"/>
              <a:ext cx="4304" cy="1872"/>
            </a:xfrm>
            <a:prstGeom prst="roundRect">
              <a:avLst>
                <a:gd fmla="val 7907" name="adj"/>
              </a:avLst>
            </a:prstGeom>
            <a:solidFill>
              <a:schemeClr val="lt1"/>
            </a:solidFill>
            <a:ln cap="flat" cmpd="sng" w="158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2152" name="Google Shape;2152;p30"/>
            <p:cNvGrpSpPr/>
            <p:nvPr/>
          </p:nvGrpSpPr>
          <p:grpSpPr>
            <a:xfrm>
              <a:off x="516" y="2983"/>
              <a:ext cx="3928" cy="1584"/>
              <a:chOff x="916" y="2975"/>
              <a:chExt cx="3928" cy="1584"/>
            </a:xfrm>
          </p:grpSpPr>
          <p:sp>
            <p:nvSpPr>
              <p:cNvPr id="2153" name="Google Shape;2153;p30"/>
              <p:cNvSpPr/>
              <p:nvPr/>
            </p:nvSpPr>
            <p:spPr>
              <a:xfrm>
                <a:off x="1695" y="2975"/>
                <a:ext cx="2796" cy="2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9. EXPANDED UNIT MAP</a:t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4" name="Google Shape;2154;p30"/>
              <p:cNvSpPr/>
              <p:nvPr/>
            </p:nvSpPr>
            <p:spPr>
              <a:xfrm>
                <a:off x="1036" y="3424"/>
                <a:ext cx="3666" cy="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0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As the unit progresses, the basic UNIT </a:t>
                </a:r>
                <a:endParaRPr sz="2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5" name="Google Shape;2155;p30"/>
              <p:cNvSpPr/>
              <p:nvPr/>
            </p:nvSpPr>
            <p:spPr>
              <a:xfrm>
                <a:off x="1206" y="3647"/>
                <a:ext cx="3302" cy="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0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MAP from the first page of the Unit </a:t>
                </a:r>
                <a:endParaRPr sz="2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6" name="Google Shape;2156;p30"/>
              <p:cNvSpPr/>
              <p:nvPr/>
            </p:nvSpPr>
            <p:spPr>
              <a:xfrm>
                <a:off x="916" y="3871"/>
                <a:ext cx="3928" cy="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0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Organizer is expanded with key summary </a:t>
                </a:r>
                <a:endParaRPr sz="2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7" name="Google Shape;2157;p30"/>
              <p:cNvSpPr/>
              <p:nvPr/>
            </p:nvSpPr>
            <p:spPr>
              <a:xfrm>
                <a:off x="1802" y="4096"/>
                <a:ext cx="2098" cy="2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0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information about the </a:t>
                </a:r>
                <a:endParaRPr sz="2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8" name="Google Shape;2158;p30"/>
              <p:cNvSpPr/>
              <p:nvPr/>
            </p:nvSpPr>
            <p:spPr>
              <a:xfrm>
                <a:off x="1951" y="4320"/>
                <a:ext cx="1789" cy="2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0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 of the unit.</a:t>
                </a:r>
                <a:endParaRPr sz="2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159" name="Google Shape;2159;p30"/>
          <p:cNvSpPr/>
          <p:nvPr/>
        </p:nvSpPr>
        <p:spPr>
          <a:xfrm>
            <a:off x="7392639" y="218810"/>
            <a:ext cx="1404132" cy="1178182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accent1"/>
          </a:solidFill>
          <a:ln cap="flat" cmpd="sng" w="15875">
            <a:solidFill>
              <a:srgbClr val="B76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Pages 25-26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3" name="Shape 2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4" name="Google Shape;2164;p31"/>
          <p:cNvSpPr/>
          <p:nvPr/>
        </p:nvSpPr>
        <p:spPr>
          <a:xfrm>
            <a:off x="3293158" y="241746"/>
            <a:ext cx="5543661" cy="4529709"/>
          </a:xfrm>
          <a:prstGeom prst="rect">
            <a:avLst/>
          </a:prstGeom>
          <a:solidFill>
            <a:schemeClr val="lt1"/>
          </a:solidFill>
          <a:ln cap="flat" cmpd="sng" w="76200">
            <a:solidFill>
              <a:srgbClr val="7F6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5" name="Google Shape;2165;p31"/>
          <p:cNvSpPr txBox="1"/>
          <p:nvPr/>
        </p:nvSpPr>
        <p:spPr>
          <a:xfrm>
            <a:off x="3250180" y="-9436"/>
            <a:ext cx="5505860" cy="75136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rbel"/>
              <a:buNone/>
            </a:pPr>
            <a:r>
              <a:rPr b="0" i="0" lang="en-US" sz="2400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BACKWARD (OR FORWARD) DESIGN</a:t>
            </a:r>
            <a:endParaRPr/>
          </a:p>
        </p:txBody>
      </p:sp>
      <p:pic>
        <p:nvPicPr>
          <p:cNvPr descr="C:\Documents and Settings\crenetij\Local Settings\Temporary Internet Files\Content.IE5\2NPFHVHT\MC900014747[1].wmf" id="2166" name="Google Shape;2166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52753" y="818598"/>
            <a:ext cx="1891663" cy="11041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crenetij\Local Settings\Temporary Internet Files\Content.IE5\I60BXPY1\MC900389362[1].wmf" id="2167" name="Google Shape;2167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29584" y="918189"/>
            <a:ext cx="1302851" cy="12137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68" name="Google Shape;2168;p31"/>
          <p:cNvCxnSpPr/>
          <p:nvPr/>
        </p:nvCxnSpPr>
        <p:spPr>
          <a:xfrm>
            <a:off x="5178405" y="1439765"/>
            <a:ext cx="1498502" cy="1204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med" w="med" type="stealth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pic>
        <p:nvPicPr>
          <p:cNvPr descr="C:\Documents and Settings\crenetij\Local Settings\Temporary Internet Files\Content.IE5\2NPFHVHT\MC900014747[1].wmf" id="2169" name="Google Shape;2169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04181" y="2553624"/>
            <a:ext cx="1818211" cy="10620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crenetij\Local Settings\Temporary Internet Files\Content.IE5\I60BXPY1\MC900389362[1].wmf" id="2170" name="Google Shape;2170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06631" y="2550411"/>
            <a:ext cx="1341383" cy="1248666"/>
          </a:xfrm>
          <a:prstGeom prst="rect">
            <a:avLst/>
          </a:prstGeom>
          <a:noFill/>
          <a:ln>
            <a:noFill/>
          </a:ln>
        </p:spPr>
      </p:pic>
      <p:sp>
        <p:nvSpPr>
          <p:cNvPr id="2171" name="Google Shape;2171;p31"/>
          <p:cNvSpPr txBox="1"/>
          <p:nvPr/>
        </p:nvSpPr>
        <p:spPr>
          <a:xfrm>
            <a:off x="5222256" y="1923644"/>
            <a:ext cx="114067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OR</a:t>
            </a:r>
            <a:endParaRPr/>
          </a:p>
        </p:txBody>
      </p:sp>
      <p:grpSp>
        <p:nvGrpSpPr>
          <p:cNvPr id="2172" name="Google Shape;2172;p31"/>
          <p:cNvGrpSpPr/>
          <p:nvPr/>
        </p:nvGrpSpPr>
        <p:grpSpPr>
          <a:xfrm>
            <a:off x="93913" y="127589"/>
            <a:ext cx="8727218" cy="7323956"/>
            <a:chOff x="93913" y="127589"/>
            <a:chExt cx="8727218" cy="7323956"/>
          </a:xfrm>
        </p:grpSpPr>
        <p:sp>
          <p:nvSpPr>
            <p:cNvPr id="2173" name="Google Shape;2173;p31"/>
            <p:cNvSpPr/>
            <p:nvPr/>
          </p:nvSpPr>
          <p:spPr>
            <a:xfrm>
              <a:off x="2913588" y="6263955"/>
              <a:ext cx="4567562" cy="1107151"/>
            </a:xfrm>
            <a:prstGeom prst="ellipse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 cap="flat" cmpd="tri" w="190500">
              <a:solidFill>
                <a:srgbClr val="F775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descr="A flat screen television&#10;&#10;Description automatically generated" id="2174" name="Google Shape;2174;p3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93913" y="127589"/>
              <a:ext cx="2959389" cy="18966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close up of a device&#10;&#10;Description automatically generated" id="2175" name="Google Shape;2175;p3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72302" y="4435752"/>
              <a:ext cx="832247" cy="10012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76" name="Google Shape;2176;p31"/>
            <p:cNvSpPr txBox="1"/>
            <p:nvPr/>
          </p:nvSpPr>
          <p:spPr>
            <a:xfrm>
              <a:off x="307181" y="4587588"/>
              <a:ext cx="690300" cy="19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25">
                  <a:solidFill>
                    <a:srgbClr val="FFFFFF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Tools Used</a:t>
              </a:r>
              <a:endParaRPr sz="135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77" name="Google Shape;2177;p31"/>
            <p:cNvSpPr txBox="1"/>
            <p:nvPr/>
          </p:nvSpPr>
          <p:spPr>
            <a:xfrm>
              <a:off x="314327" y="4780470"/>
              <a:ext cx="600075" cy="19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25">
                  <a:solidFill>
                    <a:srgbClr val="FFFFFF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in our</a:t>
              </a:r>
              <a:endParaRPr sz="135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78" name="Google Shape;2178;p31"/>
            <p:cNvSpPr txBox="1"/>
            <p:nvPr/>
          </p:nvSpPr>
          <p:spPr>
            <a:xfrm>
              <a:off x="278608" y="4994782"/>
              <a:ext cx="600075" cy="19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25">
                  <a:solidFill>
                    <a:srgbClr val="FFFFFF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Learning</a:t>
              </a:r>
              <a:endParaRPr sz="135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79" name="Google Shape;2179;p31"/>
            <p:cNvSpPr/>
            <p:nvPr/>
          </p:nvSpPr>
          <p:spPr>
            <a:xfrm>
              <a:off x="556276" y="4418480"/>
              <a:ext cx="64350" cy="63675"/>
            </a:xfrm>
            <a:prstGeom prst="ellipse">
              <a:avLst/>
            </a:prstGeom>
            <a:solidFill>
              <a:srgbClr val="7F6000"/>
            </a:solidFill>
            <a:ln cap="flat" cmpd="sng" w="12700">
              <a:solidFill>
                <a:srgbClr val="7F6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B-bag &quot;NO FADE&quot; Mighty Bean Bag Chair - Interismo Online Shop Global" id="2180" name="Google Shape;2180;p3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6908816" y="4687870"/>
              <a:ext cx="1912315" cy="19283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81" name="Google Shape;2181;p31"/>
            <p:cNvSpPr/>
            <p:nvPr/>
          </p:nvSpPr>
          <p:spPr>
            <a:xfrm>
              <a:off x="2913588" y="6263955"/>
              <a:ext cx="4567562" cy="1107151"/>
            </a:xfrm>
            <a:prstGeom prst="ellipse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 cap="flat" cmpd="tri" w="190500">
              <a:solidFill>
                <a:srgbClr val="F775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descr="&lt;b&gt; RADA &lt;/b&gt;&lt;br&gt;Standard Height Wood Table, Round Base - thirdwardfurniture" id="2182" name="Google Shape;2182;p31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3834190" y="4451795"/>
              <a:ext cx="2886075" cy="2886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ngle Wood Easel, eraser and hand whiteboard transparent ..." id="2183" name="Google Shape;2183;p31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224131" y="3985595"/>
              <a:ext cx="3465950" cy="3465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vase with a flower on a plant&#10;&#10;Description automatically generated" id="2184" name="Google Shape;2184;p31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273540" y="5187664"/>
              <a:ext cx="736429" cy="11628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ntroducing the New Surface Laptop 3 — Now in 13.5” and 15 ..." id="2185" name="Google Shape;2185;p31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4640861" y="4638872"/>
              <a:ext cx="1334369" cy="9718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sitting, table, black, computer&#10;&#10;Description automatically generated" id="2186" name="Google Shape;2186;p31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4427787" y="4924418"/>
              <a:ext cx="275146" cy="5458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87" name="Google Shape;2187;p31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4832413" y="4833322"/>
              <a:ext cx="956520" cy="4562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group of lettuce&#10;&#10;Description automatically generated" id="2188" name="Google Shape;2188;p31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106654" y="5942894"/>
              <a:ext cx="567756" cy="55723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189" name="Google Shape;2189;p31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988019" y="3548061"/>
            <a:ext cx="3228378" cy="32426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90" name="Google Shape;2190;p31"/>
          <p:cNvCxnSpPr/>
          <p:nvPr/>
        </p:nvCxnSpPr>
        <p:spPr>
          <a:xfrm>
            <a:off x="5282896" y="3192855"/>
            <a:ext cx="1498502" cy="1204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med" w="med" type="stealth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2191" name="Google Shape;2191;p31"/>
          <p:cNvSpPr/>
          <p:nvPr/>
        </p:nvSpPr>
        <p:spPr>
          <a:xfrm>
            <a:off x="1363727" y="4318323"/>
            <a:ext cx="1256032" cy="1877627"/>
          </a:xfrm>
          <a:custGeom>
            <a:rect b="b" l="l" r="r" t="t"/>
            <a:pathLst>
              <a:path extrusionOk="0" h="2503503" w="1953087">
                <a:moveTo>
                  <a:pt x="0" y="0"/>
                </a:moveTo>
                <a:lnTo>
                  <a:pt x="1757779" y="35510"/>
                </a:lnTo>
                <a:lnTo>
                  <a:pt x="1953087" y="2370338"/>
                </a:lnTo>
                <a:lnTo>
                  <a:pt x="133165" y="250350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kind of planning do your identify with</a:t>
            </a: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92" name="Google Shape;2192;p31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36573" y="2190278"/>
            <a:ext cx="2777015" cy="1719532"/>
          </a:xfrm>
          <a:prstGeom prst="rect">
            <a:avLst/>
          </a:prstGeom>
          <a:noFill/>
          <a:ln>
            <a:noFill/>
          </a:ln>
        </p:spPr>
      </p:pic>
      <p:sp>
        <p:nvSpPr>
          <p:cNvPr id="2193" name="Google Shape;2193;p31"/>
          <p:cNvSpPr txBox="1"/>
          <p:nvPr/>
        </p:nvSpPr>
        <p:spPr>
          <a:xfrm>
            <a:off x="320475" y="272126"/>
            <a:ext cx="2458014" cy="1223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Today’s Schedule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-"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Welcome/Overview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-"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SMARTER planning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-"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Drafting the Device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-"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How to use with students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-"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Cue-Do-Review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7" name="Shape 2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Google Shape;2198;p32"/>
          <p:cNvSpPr txBox="1"/>
          <p:nvPr>
            <p:ph type="ctrTitle"/>
          </p:nvPr>
        </p:nvSpPr>
        <p:spPr>
          <a:xfrm>
            <a:off x="685800" y="152401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Equations and Inequalities</a:t>
            </a:r>
            <a:br>
              <a:rPr lang="en-US"/>
            </a:br>
            <a:r>
              <a:rPr lang="en-US" sz="1200"/>
              <a:t>Developed By Sarah Davidson</a:t>
            </a:r>
            <a:endParaRPr/>
          </a:p>
        </p:txBody>
      </p:sp>
      <p:sp>
        <p:nvSpPr>
          <p:cNvPr id="2199" name="Google Shape;2199;p32"/>
          <p:cNvSpPr txBox="1"/>
          <p:nvPr>
            <p:ph idx="1" type="subTitle"/>
          </p:nvPr>
        </p:nvSpPr>
        <p:spPr>
          <a:xfrm>
            <a:off x="457200" y="1219200"/>
            <a:ext cx="8229600" cy="51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US" sz="1400"/>
              <a:t>MAFS.6.EE.1.4 </a:t>
            </a:r>
            <a:r>
              <a:rPr lang="en-US" sz="1400">
                <a:highlight>
                  <a:srgbClr val="00FF00"/>
                </a:highlight>
              </a:rPr>
              <a:t>Identify</a:t>
            </a:r>
            <a:r>
              <a:rPr lang="en-US" sz="1400"/>
              <a:t> when two </a:t>
            </a:r>
            <a:r>
              <a:rPr lang="en-US" sz="1400">
                <a:highlight>
                  <a:srgbClr val="FFFF00"/>
                </a:highlight>
              </a:rPr>
              <a:t>expressions</a:t>
            </a:r>
            <a:r>
              <a:rPr lang="en-US" sz="1400"/>
              <a:t> are </a:t>
            </a:r>
            <a:r>
              <a:rPr lang="en-US" sz="1400">
                <a:highlight>
                  <a:srgbClr val="FFFF00"/>
                </a:highlight>
              </a:rPr>
              <a:t>equivalent</a:t>
            </a:r>
            <a:r>
              <a:rPr lang="en-US" sz="1400"/>
              <a:t> (i.e., when the two expressions name the same number regardless of which value is substituted into them).</a:t>
            </a:r>
            <a:r>
              <a:rPr i="1" lang="en-US" sz="1400"/>
              <a:t> </a:t>
            </a:r>
            <a:endParaRPr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US" sz="1400"/>
              <a:t>MAFS.6.EE.2.5 </a:t>
            </a:r>
            <a:r>
              <a:rPr lang="en-US" sz="1400">
                <a:highlight>
                  <a:srgbClr val="00FF00"/>
                </a:highlight>
              </a:rPr>
              <a:t>Understand solving </a:t>
            </a:r>
            <a:r>
              <a:rPr lang="en-US" sz="1400"/>
              <a:t>an </a:t>
            </a:r>
            <a:r>
              <a:rPr lang="en-US" sz="1400">
                <a:highlight>
                  <a:srgbClr val="FFFF00"/>
                </a:highlight>
              </a:rPr>
              <a:t>equation</a:t>
            </a:r>
            <a:r>
              <a:rPr lang="en-US" sz="1400"/>
              <a:t> or </a:t>
            </a:r>
            <a:r>
              <a:rPr lang="en-US" sz="1400">
                <a:highlight>
                  <a:srgbClr val="FFFF00"/>
                </a:highlight>
              </a:rPr>
              <a:t>inequality</a:t>
            </a:r>
            <a:r>
              <a:rPr lang="en-US" sz="1400"/>
              <a:t> as a process of answering a question: which values from a specified set, if any, make the equation or inequality </a:t>
            </a:r>
            <a:r>
              <a:rPr lang="en-US" sz="1400">
                <a:highlight>
                  <a:srgbClr val="FFFF00"/>
                </a:highlight>
              </a:rPr>
              <a:t>true</a:t>
            </a:r>
            <a:r>
              <a:rPr lang="en-US" sz="1400"/>
              <a:t>? Use </a:t>
            </a:r>
            <a:r>
              <a:rPr lang="en-US" sz="1400">
                <a:highlight>
                  <a:srgbClr val="FFFF00"/>
                </a:highlight>
              </a:rPr>
              <a:t>substitution</a:t>
            </a:r>
            <a:r>
              <a:rPr lang="en-US" sz="1400"/>
              <a:t> to determine whether a given number in a specified set makes an equation or inequality true.</a:t>
            </a:r>
            <a:endParaRPr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US" sz="1400"/>
              <a:t>MAFS.6.EE.2.6 </a:t>
            </a:r>
            <a:r>
              <a:rPr lang="en-US" sz="1400">
                <a:highlight>
                  <a:srgbClr val="00FF00"/>
                </a:highlight>
              </a:rPr>
              <a:t>Use </a:t>
            </a:r>
            <a:r>
              <a:rPr lang="en-US" sz="1400">
                <a:highlight>
                  <a:srgbClr val="FFFF00"/>
                </a:highlight>
              </a:rPr>
              <a:t>variables</a:t>
            </a:r>
            <a:r>
              <a:rPr lang="en-US" sz="1400"/>
              <a:t> to represent numbers and </a:t>
            </a:r>
            <a:r>
              <a:rPr lang="en-US" sz="1400">
                <a:highlight>
                  <a:srgbClr val="00FF00"/>
                </a:highlight>
              </a:rPr>
              <a:t>write</a:t>
            </a:r>
            <a:r>
              <a:rPr lang="en-US" sz="1400"/>
              <a:t> </a:t>
            </a:r>
            <a:r>
              <a:rPr lang="en-US" sz="1400">
                <a:highlight>
                  <a:srgbClr val="FFFF00"/>
                </a:highlight>
              </a:rPr>
              <a:t>expressions</a:t>
            </a:r>
            <a:r>
              <a:rPr lang="en-US" sz="1400"/>
              <a:t> when solving a real-world or mathematical problem; understand that a variable can represent an unknown number, or, depending on the purpose at hand, any number in a specified set.</a:t>
            </a:r>
            <a:endParaRPr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US" sz="1400"/>
              <a:t>MAFS.6.EE.2.7 </a:t>
            </a:r>
            <a:r>
              <a:rPr lang="en-US" sz="1400">
                <a:highlight>
                  <a:srgbClr val="00FF00"/>
                </a:highlight>
              </a:rPr>
              <a:t>Solve</a:t>
            </a:r>
            <a:r>
              <a:rPr lang="en-US" sz="1400"/>
              <a:t> </a:t>
            </a:r>
            <a:r>
              <a:rPr lang="en-US" sz="1400">
                <a:highlight>
                  <a:srgbClr val="FFFF00"/>
                </a:highlight>
              </a:rPr>
              <a:t>real-world</a:t>
            </a:r>
            <a:r>
              <a:rPr lang="en-US" sz="1400"/>
              <a:t> and mathematical problems by writing and solving equations of the form </a:t>
            </a:r>
            <a:r>
              <a:rPr lang="en-US" sz="1400">
                <a:highlight>
                  <a:srgbClr val="FFFF00"/>
                </a:highlight>
              </a:rPr>
              <a:t>x + p = q</a:t>
            </a:r>
            <a:r>
              <a:rPr lang="en-US" sz="1400"/>
              <a:t> and </a:t>
            </a:r>
            <a:r>
              <a:rPr lang="en-US" sz="1400">
                <a:highlight>
                  <a:srgbClr val="FFFF00"/>
                </a:highlight>
              </a:rPr>
              <a:t>px = q </a:t>
            </a:r>
            <a:r>
              <a:rPr lang="en-US" sz="1400"/>
              <a:t>for cases in which p, q and x are all non-negative rational numbers.</a:t>
            </a:r>
            <a:endParaRPr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US" sz="1400"/>
              <a:t>MAFS.6.EE.2.8 </a:t>
            </a:r>
            <a:r>
              <a:rPr lang="en-US" sz="1400">
                <a:highlight>
                  <a:srgbClr val="00FF00"/>
                </a:highlight>
              </a:rPr>
              <a:t>Write</a:t>
            </a:r>
            <a:r>
              <a:rPr lang="en-US" sz="1400"/>
              <a:t> an </a:t>
            </a:r>
            <a:r>
              <a:rPr lang="en-US" sz="1400">
                <a:highlight>
                  <a:srgbClr val="FFFF00"/>
                </a:highlight>
              </a:rPr>
              <a:t>inequality</a:t>
            </a:r>
            <a:r>
              <a:rPr lang="en-US" sz="1400"/>
              <a:t> of the form </a:t>
            </a:r>
            <a:r>
              <a:rPr lang="en-US" sz="1400">
                <a:highlight>
                  <a:srgbClr val="FFFF00"/>
                </a:highlight>
              </a:rPr>
              <a:t>x &gt; c or x &lt; c </a:t>
            </a:r>
            <a:r>
              <a:rPr lang="en-US" sz="1400"/>
              <a:t>to represent a constraint or condition in a </a:t>
            </a:r>
            <a:r>
              <a:rPr lang="en-US" sz="1400">
                <a:highlight>
                  <a:srgbClr val="FFFF00"/>
                </a:highlight>
              </a:rPr>
              <a:t>real-world</a:t>
            </a:r>
            <a:r>
              <a:rPr lang="en-US" sz="1400"/>
              <a:t> or </a:t>
            </a:r>
            <a:r>
              <a:rPr lang="en-US" sz="1400">
                <a:highlight>
                  <a:srgbClr val="FFFF00"/>
                </a:highlight>
              </a:rPr>
              <a:t>mathematical problem</a:t>
            </a:r>
            <a:r>
              <a:rPr lang="en-US" sz="1400"/>
              <a:t>. Recognize that inequalities of the form x &gt; c or x &lt; c have </a:t>
            </a:r>
            <a:r>
              <a:rPr lang="en-US" sz="1400">
                <a:highlight>
                  <a:srgbClr val="FFFF00"/>
                </a:highlight>
              </a:rPr>
              <a:t>infinitely many solutions</a:t>
            </a:r>
            <a:r>
              <a:rPr lang="en-US" sz="1400"/>
              <a:t>; represent solutions of such inequalities on </a:t>
            </a:r>
            <a:r>
              <a:rPr lang="en-US" sz="1400">
                <a:highlight>
                  <a:srgbClr val="FFFF00"/>
                </a:highlight>
              </a:rPr>
              <a:t>number line diagrams</a:t>
            </a:r>
            <a:r>
              <a:rPr lang="en-US" sz="1400"/>
              <a:t>.</a:t>
            </a:r>
            <a:endParaRPr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US" sz="1400"/>
              <a:t>MAFS.6.EE.3.9 </a:t>
            </a:r>
            <a:r>
              <a:rPr lang="en-US" sz="1400">
                <a:highlight>
                  <a:srgbClr val="00FF00"/>
                </a:highlight>
              </a:rPr>
              <a:t>Use</a:t>
            </a:r>
            <a:r>
              <a:rPr lang="en-US" sz="1400"/>
              <a:t> </a:t>
            </a:r>
            <a:r>
              <a:rPr lang="en-US" sz="1400">
                <a:highlight>
                  <a:srgbClr val="FFFF00"/>
                </a:highlight>
              </a:rPr>
              <a:t>variables</a:t>
            </a:r>
            <a:r>
              <a:rPr lang="en-US" sz="1400"/>
              <a:t> to represent </a:t>
            </a:r>
            <a:r>
              <a:rPr lang="en-US" sz="1400">
                <a:highlight>
                  <a:srgbClr val="FFFF00"/>
                </a:highlight>
              </a:rPr>
              <a:t>two quantities </a:t>
            </a:r>
            <a:r>
              <a:rPr lang="en-US" sz="1400"/>
              <a:t>in a </a:t>
            </a:r>
            <a:r>
              <a:rPr lang="en-US" sz="1400">
                <a:highlight>
                  <a:srgbClr val="FFFF00"/>
                </a:highlight>
              </a:rPr>
              <a:t>real-world problem </a:t>
            </a:r>
            <a:r>
              <a:rPr lang="en-US" sz="1400"/>
              <a:t>that change in relationship to one another; write an equation to express one quantity, thought of as the dependent variable, in terms of the other quantity, thought of as the independent variable. </a:t>
            </a:r>
            <a:r>
              <a:rPr lang="en-US" sz="1400">
                <a:highlight>
                  <a:srgbClr val="00FF00"/>
                </a:highlight>
              </a:rPr>
              <a:t>Analyze</a:t>
            </a:r>
            <a:r>
              <a:rPr lang="en-US" sz="1400"/>
              <a:t> the relationship between the </a:t>
            </a:r>
            <a:r>
              <a:rPr lang="en-US" sz="1400">
                <a:highlight>
                  <a:srgbClr val="FFFF00"/>
                </a:highlight>
              </a:rPr>
              <a:t>dependent</a:t>
            </a:r>
            <a:r>
              <a:rPr lang="en-US" sz="1400"/>
              <a:t> and </a:t>
            </a:r>
            <a:r>
              <a:rPr lang="en-US" sz="1400">
                <a:highlight>
                  <a:srgbClr val="FFFF00"/>
                </a:highlight>
              </a:rPr>
              <a:t>independent</a:t>
            </a:r>
            <a:r>
              <a:rPr lang="en-US" sz="1400"/>
              <a:t> variables using </a:t>
            </a:r>
            <a:r>
              <a:rPr lang="en-US" sz="1400">
                <a:highlight>
                  <a:srgbClr val="FFFF00"/>
                </a:highlight>
              </a:rPr>
              <a:t>graphs and tables</a:t>
            </a:r>
            <a:r>
              <a:rPr lang="en-US" sz="1400"/>
              <a:t>, and relate these to the </a:t>
            </a:r>
            <a:r>
              <a:rPr lang="en-US" sz="1400">
                <a:highlight>
                  <a:srgbClr val="FFFF00"/>
                </a:highlight>
              </a:rPr>
              <a:t>equation</a:t>
            </a:r>
            <a:r>
              <a:rPr lang="en-US" sz="1400"/>
              <a:t>.</a:t>
            </a:r>
            <a:r>
              <a:rPr i="1" lang="en-US" sz="1400"/>
              <a:t> </a:t>
            </a:r>
            <a:endParaRPr sz="14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04" name="Shape 2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5" name="Google Shape;2205;p33"/>
          <p:cNvSpPr/>
          <p:nvPr/>
        </p:nvSpPr>
        <p:spPr>
          <a:xfrm>
            <a:off x="2971800" y="3131078"/>
            <a:ext cx="1114163" cy="24604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Equation</a:t>
            </a:r>
            <a:endParaRPr/>
          </a:p>
        </p:txBody>
      </p:sp>
      <p:sp>
        <p:nvSpPr>
          <p:cNvPr id="2206" name="Google Shape;2206;p33"/>
          <p:cNvSpPr/>
          <p:nvPr/>
        </p:nvSpPr>
        <p:spPr>
          <a:xfrm>
            <a:off x="1254142" y="653988"/>
            <a:ext cx="1370571" cy="623861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Solved</a:t>
            </a:r>
            <a:endParaRPr/>
          </a:p>
        </p:txBody>
      </p:sp>
      <p:sp>
        <p:nvSpPr>
          <p:cNvPr id="2207" name="Google Shape;2207;p33"/>
          <p:cNvSpPr/>
          <p:nvPr/>
        </p:nvSpPr>
        <p:spPr>
          <a:xfrm>
            <a:off x="4358615" y="3124200"/>
            <a:ext cx="1114163" cy="24604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inequality</a:t>
            </a:r>
            <a:endParaRPr/>
          </a:p>
        </p:txBody>
      </p:sp>
      <p:sp>
        <p:nvSpPr>
          <p:cNvPr id="2208" name="Google Shape;2208;p33"/>
          <p:cNvSpPr/>
          <p:nvPr/>
        </p:nvSpPr>
        <p:spPr>
          <a:xfrm>
            <a:off x="1954333" y="1553726"/>
            <a:ext cx="1114163" cy="24604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Substitution </a:t>
            </a:r>
            <a:endParaRPr/>
          </a:p>
        </p:txBody>
      </p:sp>
      <p:sp>
        <p:nvSpPr>
          <p:cNvPr id="2209" name="Google Shape;2209;p33"/>
          <p:cNvSpPr/>
          <p:nvPr/>
        </p:nvSpPr>
        <p:spPr>
          <a:xfrm>
            <a:off x="3857900" y="2242855"/>
            <a:ext cx="1617156" cy="650468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Real world problems</a:t>
            </a:r>
            <a:endParaRPr/>
          </a:p>
        </p:txBody>
      </p:sp>
      <p:sp>
        <p:nvSpPr>
          <p:cNvPr id="2210" name="Google Shape;2210;p33"/>
          <p:cNvSpPr/>
          <p:nvPr/>
        </p:nvSpPr>
        <p:spPr>
          <a:xfrm>
            <a:off x="4113156" y="3637816"/>
            <a:ext cx="1114163" cy="24604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x&gt;5</a:t>
            </a:r>
            <a:endParaRPr/>
          </a:p>
        </p:txBody>
      </p:sp>
      <p:sp>
        <p:nvSpPr>
          <p:cNvPr id="2211" name="Google Shape;2211;p33"/>
          <p:cNvSpPr/>
          <p:nvPr/>
        </p:nvSpPr>
        <p:spPr>
          <a:xfrm>
            <a:off x="5347346" y="3640155"/>
            <a:ext cx="1114163" cy="24604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x&lt;5</a:t>
            </a:r>
            <a:endParaRPr/>
          </a:p>
        </p:txBody>
      </p:sp>
      <p:sp>
        <p:nvSpPr>
          <p:cNvPr id="2212" name="Google Shape;2212;p33"/>
          <p:cNvSpPr/>
          <p:nvPr/>
        </p:nvSpPr>
        <p:spPr>
          <a:xfrm>
            <a:off x="6868429" y="5168443"/>
            <a:ext cx="1726943" cy="534017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Infinite Solutions</a:t>
            </a:r>
            <a:endParaRPr/>
          </a:p>
        </p:txBody>
      </p:sp>
      <p:sp>
        <p:nvSpPr>
          <p:cNvPr id="2213" name="Google Shape;2213;p33"/>
          <p:cNvSpPr/>
          <p:nvPr/>
        </p:nvSpPr>
        <p:spPr>
          <a:xfrm>
            <a:off x="6706970" y="3276600"/>
            <a:ext cx="1259252" cy="397332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Number line diagram</a:t>
            </a:r>
            <a:endParaRPr/>
          </a:p>
        </p:txBody>
      </p:sp>
      <p:sp>
        <p:nvSpPr>
          <p:cNvPr id="2214" name="Google Shape;2214;p33"/>
          <p:cNvSpPr/>
          <p:nvPr/>
        </p:nvSpPr>
        <p:spPr>
          <a:xfrm>
            <a:off x="6631001" y="624292"/>
            <a:ext cx="1726583" cy="702589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Two variables</a:t>
            </a:r>
            <a:endParaRPr/>
          </a:p>
        </p:txBody>
      </p:sp>
      <p:sp>
        <p:nvSpPr>
          <p:cNvPr id="2215" name="Google Shape;2215;p33"/>
          <p:cNvSpPr/>
          <p:nvPr/>
        </p:nvSpPr>
        <p:spPr>
          <a:xfrm>
            <a:off x="6276366" y="1600200"/>
            <a:ext cx="1114163" cy="24604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independent</a:t>
            </a:r>
            <a:endParaRPr/>
          </a:p>
        </p:txBody>
      </p:sp>
      <p:sp>
        <p:nvSpPr>
          <p:cNvPr id="2216" name="Google Shape;2216;p33"/>
          <p:cNvSpPr/>
          <p:nvPr/>
        </p:nvSpPr>
        <p:spPr>
          <a:xfrm>
            <a:off x="7674831" y="1615183"/>
            <a:ext cx="1114163" cy="24604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dependent</a:t>
            </a:r>
            <a:endParaRPr/>
          </a:p>
        </p:txBody>
      </p:sp>
      <p:pic>
        <p:nvPicPr>
          <p:cNvPr id="2217" name="Google Shape;2217;p33"/>
          <p:cNvPicPr preferRelativeResize="0"/>
          <p:nvPr/>
        </p:nvPicPr>
        <p:blipFill rotWithShape="1">
          <a:blip r:embed="rId4">
            <a:alphaModFix/>
          </a:blip>
          <a:srcRect b="1911" l="604" r="724" t="66692"/>
          <a:stretch/>
        </p:blipFill>
        <p:spPr>
          <a:xfrm>
            <a:off x="6629400" y="4000899"/>
            <a:ext cx="2209800" cy="58693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218" name="Google Shape;2218;p33"/>
          <p:cNvSpPr/>
          <p:nvPr/>
        </p:nvSpPr>
        <p:spPr>
          <a:xfrm>
            <a:off x="1879017" y="3637729"/>
            <a:ext cx="889043" cy="24604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7+x=21</a:t>
            </a:r>
            <a:endParaRPr/>
          </a:p>
        </p:txBody>
      </p:sp>
      <p:sp>
        <p:nvSpPr>
          <p:cNvPr id="2219" name="Google Shape;2219;p33"/>
          <p:cNvSpPr/>
          <p:nvPr/>
        </p:nvSpPr>
        <p:spPr>
          <a:xfrm>
            <a:off x="1900856" y="1879348"/>
            <a:ext cx="1399963" cy="984656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</p:txBody>
      </p:sp>
      <p:sp>
        <p:nvSpPr>
          <p:cNvPr id="2220" name="Google Shape;2220;p33"/>
          <p:cNvSpPr/>
          <p:nvPr/>
        </p:nvSpPr>
        <p:spPr>
          <a:xfrm>
            <a:off x="2951185" y="91459"/>
            <a:ext cx="289053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Equations and Inequalities</a:t>
            </a:r>
            <a:endParaRPr/>
          </a:p>
        </p:txBody>
      </p:sp>
      <p:sp>
        <p:nvSpPr>
          <p:cNvPr id="2221" name="Google Shape;2221;p33"/>
          <p:cNvSpPr/>
          <p:nvPr/>
        </p:nvSpPr>
        <p:spPr>
          <a:xfrm>
            <a:off x="3473439" y="689347"/>
            <a:ext cx="2442150" cy="1259316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relationships between numbers are represented</a:t>
            </a:r>
            <a:r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cxnSp>
        <p:nvCxnSpPr>
          <p:cNvPr id="2222" name="Google Shape;2222;p33"/>
          <p:cNvCxnSpPr>
            <a:stCxn id="2221" idx="1"/>
            <a:endCxn id="2206" idx="6"/>
          </p:cNvCxnSpPr>
          <p:nvPr/>
        </p:nvCxnSpPr>
        <p:spPr>
          <a:xfrm flipH="1">
            <a:off x="2624784" y="873770"/>
            <a:ext cx="1206300" cy="921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23" name="Google Shape;2223;p33"/>
          <p:cNvCxnSpPr>
            <a:stCxn id="2214" idx="2"/>
            <a:endCxn id="2221" idx="7"/>
          </p:cNvCxnSpPr>
          <p:nvPr/>
        </p:nvCxnSpPr>
        <p:spPr>
          <a:xfrm rot="10800000">
            <a:off x="5557901" y="873886"/>
            <a:ext cx="1073100" cy="1017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24" name="Google Shape;2224;p33"/>
          <p:cNvCxnSpPr>
            <a:stCxn id="2221" idx="4"/>
            <a:endCxn id="2209" idx="0"/>
          </p:cNvCxnSpPr>
          <p:nvPr/>
        </p:nvCxnSpPr>
        <p:spPr>
          <a:xfrm flipH="1">
            <a:off x="4666614" y="1948663"/>
            <a:ext cx="27900" cy="2943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25" name="Google Shape;2225;p33"/>
          <p:cNvCxnSpPr>
            <a:stCxn id="2205" idx="2"/>
            <a:endCxn id="2218" idx="0"/>
          </p:cNvCxnSpPr>
          <p:nvPr/>
        </p:nvCxnSpPr>
        <p:spPr>
          <a:xfrm flipH="1">
            <a:off x="2323481" y="3377123"/>
            <a:ext cx="1205400" cy="2607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26" name="Google Shape;2226;p33"/>
          <p:cNvCxnSpPr>
            <a:stCxn id="2206" idx="4"/>
            <a:endCxn id="2208" idx="0"/>
          </p:cNvCxnSpPr>
          <p:nvPr/>
        </p:nvCxnSpPr>
        <p:spPr>
          <a:xfrm>
            <a:off x="1939427" y="1277849"/>
            <a:ext cx="572100" cy="2760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27" name="Google Shape;2227;p33"/>
          <p:cNvCxnSpPr>
            <a:stCxn id="2209" idx="4"/>
            <a:endCxn id="2205" idx="0"/>
          </p:cNvCxnSpPr>
          <p:nvPr/>
        </p:nvCxnSpPr>
        <p:spPr>
          <a:xfrm flipH="1">
            <a:off x="3528878" y="2893323"/>
            <a:ext cx="1137600" cy="2379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28" name="Google Shape;2228;p33"/>
          <p:cNvCxnSpPr>
            <a:stCxn id="2209" idx="4"/>
            <a:endCxn id="2207" idx="0"/>
          </p:cNvCxnSpPr>
          <p:nvPr/>
        </p:nvCxnSpPr>
        <p:spPr>
          <a:xfrm>
            <a:off x="4666478" y="2893323"/>
            <a:ext cx="249300" cy="2310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29" name="Google Shape;2229;p33"/>
          <p:cNvCxnSpPr>
            <a:stCxn id="2205" idx="2"/>
            <a:endCxn id="2230" idx="0"/>
          </p:cNvCxnSpPr>
          <p:nvPr/>
        </p:nvCxnSpPr>
        <p:spPr>
          <a:xfrm flipH="1">
            <a:off x="3474281" y="3377123"/>
            <a:ext cx="54600" cy="2610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31" name="Google Shape;2231;p33"/>
          <p:cNvCxnSpPr>
            <a:stCxn id="2207" idx="3"/>
            <a:endCxn id="2213" idx="1"/>
          </p:cNvCxnSpPr>
          <p:nvPr/>
        </p:nvCxnSpPr>
        <p:spPr>
          <a:xfrm>
            <a:off x="5472778" y="3247223"/>
            <a:ext cx="1234200" cy="2280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32" name="Google Shape;2232;p33"/>
          <p:cNvCxnSpPr>
            <a:stCxn id="2214" idx="4"/>
            <a:endCxn id="2216" idx="0"/>
          </p:cNvCxnSpPr>
          <p:nvPr/>
        </p:nvCxnSpPr>
        <p:spPr>
          <a:xfrm>
            <a:off x="7494292" y="1326881"/>
            <a:ext cx="737700" cy="2883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33" name="Google Shape;2233;p33"/>
          <p:cNvCxnSpPr>
            <a:stCxn id="2214" idx="4"/>
            <a:endCxn id="2215" idx="0"/>
          </p:cNvCxnSpPr>
          <p:nvPr/>
        </p:nvCxnSpPr>
        <p:spPr>
          <a:xfrm flipH="1">
            <a:off x="6833392" y="1326881"/>
            <a:ext cx="660900" cy="2733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34" name="Google Shape;2234;p33"/>
          <p:cNvCxnSpPr>
            <a:stCxn id="2207" idx="2"/>
            <a:endCxn id="2211" idx="0"/>
          </p:cNvCxnSpPr>
          <p:nvPr/>
        </p:nvCxnSpPr>
        <p:spPr>
          <a:xfrm>
            <a:off x="4915696" y="3370245"/>
            <a:ext cx="988800" cy="2700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35" name="Google Shape;2235;p33"/>
          <p:cNvCxnSpPr>
            <a:stCxn id="2207" idx="2"/>
            <a:endCxn id="2210" idx="0"/>
          </p:cNvCxnSpPr>
          <p:nvPr/>
        </p:nvCxnSpPr>
        <p:spPr>
          <a:xfrm flipH="1">
            <a:off x="4670296" y="3370245"/>
            <a:ext cx="245400" cy="2676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36" name="Google Shape;2236;p33"/>
          <p:cNvCxnSpPr>
            <a:stCxn id="2216" idx="2"/>
            <a:endCxn id="2237" idx="0"/>
          </p:cNvCxnSpPr>
          <p:nvPr/>
        </p:nvCxnSpPr>
        <p:spPr>
          <a:xfrm flipH="1">
            <a:off x="7500513" y="1861228"/>
            <a:ext cx="731400" cy="3318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38" name="Google Shape;2238;p33"/>
          <p:cNvCxnSpPr>
            <a:stCxn id="2215" idx="2"/>
            <a:endCxn id="2237" idx="0"/>
          </p:cNvCxnSpPr>
          <p:nvPr/>
        </p:nvCxnSpPr>
        <p:spPr>
          <a:xfrm>
            <a:off x="6833448" y="1846245"/>
            <a:ext cx="666900" cy="3468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39" name="Google Shape;2239;p33"/>
          <p:cNvCxnSpPr>
            <a:stCxn id="2217" idx="2"/>
            <a:endCxn id="2212" idx="0"/>
          </p:cNvCxnSpPr>
          <p:nvPr/>
        </p:nvCxnSpPr>
        <p:spPr>
          <a:xfrm flipH="1">
            <a:off x="7731900" y="4587829"/>
            <a:ext cx="2400" cy="5805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40" name="Google Shape;2240;p33"/>
          <p:cNvCxnSpPr>
            <a:stCxn id="2213" idx="2"/>
            <a:endCxn id="2217" idx="0"/>
          </p:cNvCxnSpPr>
          <p:nvPr/>
        </p:nvCxnSpPr>
        <p:spPr>
          <a:xfrm>
            <a:off x="7336596" y="3673932"/>
            <a:ext cx="397800" cy="3270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41" name="Google Shape;2241;p33"/>
          <p:cNvSpPr/>
          <p:nvPr/>
        </p:nvSpPr>
        <p:spPr>
          <a:xfrm>
            <a:off x="7201117" y="1875447"/>
            <a:ext cx="659155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show on</a:t>
            </a:r>
            <a:endParaRPr/>
          </a:p>
        </p:txBody>
      </p:sp>
      <p:sp>
        <p:nvSpPr>
          <p:cNvPr id="2242" name="Google Shape;2242;p33"/>
          <p:cNvSpPr/>
          <p:nvPr/>
        </p:nvSpPr>
        <p:spPr>
          <a:xfrm>
            <a:off x="2710439" y="733764"/>
            <a:ext cx="566181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 be</a:t>
            </a:r>
            <a:endParaRPr/>
          </a:p>
        </p:txBody>
      </p:sp>
      <p:sp>
        <p:nvSpPr>
          <p:cNvPr id="2230" name="Google Shape;2230;p33"/>
          <p:cNvSpPr/>
          <p:nvPr/>
        </p:nvSpPr>
        <p:spPr>
          <a:xfrm>
            <a:off x="3055348" y="3638260"/>
            <a:ext cx="837607" cy="24604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7x=21</a:t>
            </a:r>
            <a:endParaRPr/>
          </a:p>
        </p:txBody>
      </p:sp>
      <p:sp>
        <p:nvSpPr>
          <p:cNvPr id="2243" name="Google Shape;2243;p33"/>
          <p:cNvSpPr/>
          <p:nvPr/>
        </p:nvSpPr>
        <p:spPr>
          <a:xfrm>
            <a:off x="7206652" y="1338530"/>
            <a:ext cx="566181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 be</a:t>
            </a:r>
            <a:endParaRPr/>
          </a:p>
        </p:txBody>
      </p:sp>
      <p:sp>
        <p:nvSpPr>
          <p:cNvPr id="2244" name="Google Shape;2244;p33"/>
          <p:cNvSpPr/>
          <p:nvPr/>
        </p:nvSpPr>
        <p:spPr>
          <a:xfrm>
            <a:off x="5838579" y="736512"/>
            <a:ext cx="412292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</a:t>
            </a:r>
            <a:endParaRPr/>
          </a:p>
        </p:txBody>
      </p:sp>
      <p:sp>
        <p:nvSpPr>
          <p:cNvPr id="2245" name="Google Shape;2245;p33"/>
          <p:cNvSpPr/>
          <p:nvPr/>
        </p:nvSpPr>
        <p:spPr>
          <a:xfrm>
            <a:off x="7758855" y="4782979"/>
            <a:ext cx="546945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shows</a:t>
            </a:r>
            <a:endParaRPr/>
          </a:p>
        </p:txBody>
      </p:sp>
      <p:sp>
        <p:nvSpPr>
          <p:cNvPr id="2246" name="Google Shape;2246;p33"/>
          <p:cNvSpPr/>
          <p:nvPr/>
        </p:nvSpPr>
        <p:spPr>
          <a:xfrm>
            <a:off x="7548012" y="3673932"/>
            <a:ext cx="851515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example</a:t>
            </a:r>
            <a:endParaRPr/>
          </a:p>
        </p:txBody>
      </p:sp>
      <p:sp>
        <p:nvSpPr>
          <p:cNvPr id="2247" name="Google Shape;2247;p33"/>
          <p:cNvSpPr/>
          <p:nvPr/>
        </p:nvSpPr>
        <p:spPr>
          <a:xfrm>
            <a:off x="5837135" y="3110137"/>
            <a:ext cx="827471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graphed on</a:t>
            </a:r>
            <a:endParaRPr/>
          </a:p>
        </p:txBody>
      </p:sp>
      <p:sp>
        <p:nvSpPr>
          <p:cNvPr id="2248" name="Google Shape;2248;p33"/>
          <p:cNvSpPr/>
          <p:nvPr/>
        </p:nvSpPr>
        <p:spPr>
          <a:xfrm>
            <a:off x="3888292" y="3342144"/>
            <a:ext cx="851515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example</a:t>
            </a:r>
            <a:endParaRPr/>
          </a:p>
        </p:txBody>
      </p:sp>
      <p:sp>
        <p:nvSpPr>
          <p:cNvPr id="2249" name="Google Shape;2249;p33"/>
          <p:cNvSpPr/>
          <p:nvPr/>
        </p:nvSpPr>
        <p:spPr>
          <a:xfrm>
            <a:off x="4061744" y="2910619"/>
            <a:ext cx="73129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written as</a:t>
            </a:r>
            <a:endParaRPr/>
          </a:p>
        </p:txBody>
      </p:sp>
      <p:sp>
        <p:nvSpPr>
          <p:cNvPr id="2250" name="Google Shape;2250;p33"/>
          <p:cNvSpPr/>
          <p:nvPr/>
        </p:nvSpPr>
        <p:spPr>
          <a:xfrm>
            <a:off x="1612796" y="1341673"/>
            <a:ext cx="548473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using</a:t>
            </a:r>
            <a:endParaRPr/>
          </a:p>
        </p:txBody>
      </p:sp>
      <p:sp>
        <p:nvSpPr>
          <p:cNvPr id="2251" name="Google Shape;2251;p33"/>
          <p:cNvSpPr/>
          <p:nvPr/>
        </p:nvSpPr>
        <p:spPr>
          <a:xfrm>
            <a:off x="4641646" y="1998558"/>
            <a:ext cx="284052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endParaRPr/>
          </a:p>
        </p:txBody>
      </p:sp>
      <p:pic>
        <p:nvPicPr>
          <p:cNvPr id="2252" name="Google Shape;2252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951185" y="1872640"/>
            <a:ext cx="575628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3" name="Google Shape;2253;p33"/>
          <p:cNvSpPr txBox="1"/>
          <p:nvPr/>
        </p:nvSpPr>
        <p:spPr>
          <a:xfrm>
            <a:off x="742054" y="9915337"/>
            <a:ext cx="129169" cy="64633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This Photo</a:t>
            </a: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by Unknown Author is licensed under </a:t>
            </a:r>
            <a:r>
              <a:rPr b="0" i="0" lang="en-US" sz="9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BY-SA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254" name="Google Shape;2254;p33"/>
          <p:cNvGraphicFramePr/>
          <p:nvPr/>
        </p:nvGraphicFramePr>
        <p:xfrm>
          <a:off x="1894450" y="395513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{65353A4A-CAD1-4682-A2EA-C53A81B51698}</a:tableStyleId>
              </a:tblPr>
              <a:tblGrid>
                <a:gridCol w="1141750"/>
                <a:gridCol w="1141750"/>
                <a:gridCol w="1141750"/>
                <a:gridCol w="1141750"/>
              </a:tblGrid>
              <a:tr h="242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addition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Multiplication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Greater than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Less than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2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Increase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Each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More than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Under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2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Together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Of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Exceeds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Fewer than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2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Total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Doubled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Over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Smaller than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2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Plus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Every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Above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Below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2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Sum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Times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Larger than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Shorter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2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Altogether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Product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Longer than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Beneath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2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and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increase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Higher than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Lower than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255" name="Google Shape;2255;p33"/>
          <p:cNvSpPr/>
          <p:nvPr/>
        </p:nvSpPr>
        <p:spPr>
          <a:xfrm rot="-1211779">
            <a:off x="961506" y="5021665"/>
            <a:ext cx="1048467" cy="992044"/>
          </a:xfrm>
          <a:prstGeom prst="star8">
            <a:avLst>
              <a:gd fmla="val 36362" name="adj"/>
            </a:avLst>
          </a:prstGeom>
          <a:solidFill>
            <a:srgbClr val="FFFF00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Signal words</a:t>
            </a:r>
            <a:endParaRPr/>
          </a:p>
        </p:txBody>
      </p:sp>
      <p:sp>
        <p:nvSpPr>
          <p:cNvPr id="2237" name="Google Shape;2237;p33"/>
          <p:cNvSpPr/>
          <p:nvPr/>
        </p:nvSpPr>
        <p:spPr>
          <a:xfrm>
            <a:off x="6559143" y="2192964"/>
            <a:ext cx="1882613" cy="813292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Graph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Table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Equation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Real world problems</a:t>
            </a:r>
            <a:endParaRPr/>
          </a:p>
        </p:txBody>
      </p:sp>
      <p:sp>
        <p:nvSpPr>
          <p:cNvPr id="2256" name="Google Shape;2256;p33"/>
          <p:cNvSpPr/>
          <p:nvPr/>
        </p:nvSpPr>
        <p:spPr>
          <a:xfrm>
            <a:off x="375098" y="1517842"/>
            <a:ext cx="1114163" cy="44072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Inverse Relationship</a:t>
            </a:r>
            <a:endParaRPr/>
          </a:p>
        </p:txBody>
      </p:sp>
      <p:cxnSp>
        <p:nvCxnSpPr>
          <p:cNvPr id="2257" name="Google Shape;2257;p33"/>
          <p:cNvCxnSpPr>
            <a:stCxn id="2206" idx="4"/>
            <a:endCxn id="2256" idx="0"/>
          </p:cNvCxnSpPr>
          <p:nvPr/>
        </p:nvCxnSpPr>
        <p:spPr>
          <a:xfrm flipH="1">
            <a:off x="932327" y="1277849"/>
            <a:ext cx="1007100" cy="2400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58" name="Google Shape;2258;p33"/>
          <p:cNvSpPr/>
          <p:nvPr/>
        </p:nvSpPr>
        <p:spPr>
          <a:xfrm>
            <a:off x="430655" y="2023267"/>
            <a:ext cx="1045229" cy="58219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</p:txBody>
      </p:sp>
      <p:sp>
        <p:nvSpPr>
          <p:cNvPr id="2259" name="Google Shape;2259;p33"/>
          <p:cNvSpPr/>
          <p:nvPr/>
        </p:nvSpPr>
        <p:spPr>
          <a:xfrm>
            <a:off x="430655" y="2715160"/>
            <a:ext cx="1045229" cy="58219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</p:txBody>
      </p:sp>
      <p:sp>
        <p:nvSpPr>
          <p:cNvPr id="2260" name="Google Shape;2260;p33"/>
          <p:cNvSpPr/>
          <p:nvPr/>
        </p:nvSpPr>
        <p:spPr>
          <a:xfrm>
            <a:off x="444427" y="3386906"/>
            <a:ext cx="1045229" cy="58219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</p:txBody>
      </p:sp>
      <p:sp>
        <p:nvSpPr>
          <p:cNvPr id="2261" name="Google Shape;2261;p33"/>
          <p:cNvSpPr/>
          <p:nvPr/>
        </p:nvSpPr>
        <p:spPr>
          <a:xfrm>
            <a:off x="441699" y="4058652"/>
            <a:ext cx="1045229" cy="897848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7" name="Shape 2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8" name="Google Shape;2268;p34"/>
          <p:cNvSpPr/>
          <p:nvPr/>
        </p:nvSpPr>
        <p:spPr>
          <a:xfrm>
            <a:off x="329185" y="241746"/>
            <a:ext cx="8474794" cy="5683566"/>
          </a:xfrm>
          <a:prstGeom prst="rect">
            <a:avLst/>
          </a:prstGeom>
          <a:solidFill>
            <a:schemeClr val="lt1"/>
          </a:solidFill>
          <a:ln cap="flat" cmpd="sng" w="76200">
            <a:solidFill>
              <a:srgbClr val="7F6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9" name="Google Shape;2269;p34"/>
          <p:cNvSpPr txBox="1"/>
          <p:nvPr>
            <p:ph type="title"/>
          </p:nvPr>
        </p:nvSpPr>
        <p:spPr>
          <a:xfrm>
            <a:off x="-1602039" y="238034"/>
            <a:ext cx="758348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CONNECTORS</a:t>
            </a:r>
            <a:endParaRPr/>
          </a:p>
        </p:txBody>
      </p:sp>
      <p:sp>
        <p:nvSpPr>
          <p:cNvPr id="2270" name="Google Shape;2270;p34"/>
          <p:cNvSpPr txBox="1"/>
          <p:nvPr>
            <p:ph idx="1" type="body"/>
          </p:nvPr>
        </p:nvSpPr>
        <p:spPr>
          <a:xfrm>
            <a:off x="555627" y="2401070"/>
            <a:ext cx="4016373" cy="1869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Linked bubbles can be read as a series of sentences</a:t>
            </a:r>
            <a:endParaRPr/>
          </a:p>
        </p:txBody>
      </p:sp>
      <p:sp>
        <p:nvSpPr>
          <p:cNvPr id="2271" name="Google Shape;2271;p34"/>
          <p:cNvSpPr txBox="1"/>
          <p:nvPr/>
        </p:nvSpPr>
        <p:spPr>
          <a:xfrm>
            <a:off x="4337369" y="2622091"/>
            <a:ext cx="4076700" cy="2062163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Line labels stating the relationship between two or more ideas</a:t>
            </a:r>
            <a:endParaRPr/>
          </a:p>
        </p:txBody>
      </p:sp>
      <p:cxnSp>
        <p:nvCxnSpPr>
          <p:cNvPr id="2272" name="Google Shape;2272;p34"/>
          <p:cNvCxnSpPr/>
          <p:nvPr/>
        </p:nvCxnSpPr>
        <p:spPr>
          <a:xfrm>
            <a:off x="2194560" y="1213074"/>
            <a:ext cx="3279647" cy="1374139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73" name="Google Shape;2273;p34"/>
          <p:cNvSpPr txBox="1"/>
          <p:nvPr/>
        </p:nvSpPr>
        <p:spPr>
          <a:xfrm>
            <a:off x="4502012" y="1213074"/>
            <a:ext cx="990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are</a:t>
            </a:r>
            <a:endParaRPr/>
          </a:p>
        </p:txBody>
      </p:sp>
      <p:sp>
        <p:nvSpPr>
          <p:cNvPr id="2274" name="Google Shape;2274;p34"/>
          <p:cNvSpPr txBox="1"/>
          <p:nvPr/>
        </p:nvSpPr>
        <p:spPr>
          <a:xfrm>
            <a:off x="4632327" y="6532563"/>
            <a:ext cx="4340225" cy="385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University of Kansas Center for Research on Learning  2002</a:t>
            </a:r>
            <a:endParaRPr/>
          </a:p>
        </p:txBody>
      </p:sp>
      <p:sp>
        <p:nvSpPr>
          <p:cNvPr id="2275" name="Google Shape;2275;p34"/>
          <p:cNvSpPr/>
          <p:nvPr/>
        </p:nvSpPr>
        <p:spPr>
          <a:xfrm>
            <a:off x="489882" y="377952"/>
            <a:ext cx="3399366" cy="835122"/>
          </a:xfrm>
          <a:prstGeom prst="ellipse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80" name="Shape 2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1" name="Google Shape;2281;p35"/>
          <p:cNvSpPr/>
          <p:nvPr/>
        </p:nvSpPr>
        <p:spPr>
          <a:xfrm>
            <a:off x="2108200" y="1219200"/>
            <a:ext cx="6934200" cy="1762125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2" name="Google Shape;2282;p35"/>
          <p:cNvSpPr txBox="1"/>
          <p:nvPr/>
        </p:nvSpPr>
        <p:spPr>
          <a:xfrm>
            <a:off x="457200" y="1447800"/>
            <a:ext cx="1209675" cy="3381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Convection</a:t>
            </a:r>
            <a:endParaRPr/>
          </a:p>
        </p:txBody>
      </p:sp>
      <p:sp>
        <p:nvSpPr>
          <p:cNvPr id="2283" name="Google Shape;2283;p35"/>
          <p:cNvSpPr txBox="1"/>
          <p:nvPr/>
        </p:nvSpPr>
        <p:spPr>
          <a:xfrm>
            <a:off x="457200" y="2100263"/>
            <a:ext cx="15240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Layers of the Earth</a:t>
            </a:r>
            <a:endParaRPr/>
          </a:p>
        </p:txBody>
      </p:sp>
      <p:sp>
        <p:nvSpPr>
          <p:cNvPr id="2284" name="Google Shape;2284;p35"/>
          <p:cNvSpPr txBox="1"/>
          <p:nvPr/>
        </p:nvSpPr>
        <p:spPr>
          <a:xfrm>
            <a:off x="481013" y="2963863"/>
            <a:ext cx="1560512" cy="338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Plate Tectonics</a:t>
            </a:r>
            <a:endParaRPr/>
          </a:p>
        </p:txBody>
      </p:sp>
      <p:sp>
        <p:nvSpPr>
          <p:cNvPr id="2285" name="Google Shape;2285;p35"/>
          <p:cNvSpPr txBox="1"/>
          <p:nvPr/>
        </p:nvSpPr>
        <p:spPr>
          <a:xfrm>
            <a:off x="481013" y="3549650"/>
            <a:ext cx="979487" cy="3381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Unit Test</a:t>
            </a:r>
            <a:endParaRPr/>
          </a:p>
        </p:txBody>
      </p:sp>
      <p:sp>
        <p:nvSpPr>
          <p:cNvPr id="2286" name="Google Shape;2286;p35"/>
          <p:cNvSpPr txBox="1"/>
          <p:nvPr/>
        </p:nvSpPr>
        <p:spPr>
          <a:xfrm>
            <a:off x="3505200" y="849313"/>
            <a:ext cx="1916113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Earth's Structure</a:t>
            </a:r>
            <a:endParaRPr/>
          </a:p>
        </p:txBody>
      </p:sp>
      <p:sp>
        <p:nvSpPr>
          <p:cNvPr id="2287" name="Google Shape;2287;p35"/>
          <p:cNvSpPr txBox="1"/>
          <p:nvPr/>
        </p:nvSpPr>
        <p:spPr>
          <a:xfrm>
            <a:off x="7086600" y="849313"/>
            <a:ext cx="1787525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Changing Earth</a:t>
            </a:r>
            <a:endParaRPr/>
          </a:p>
        </p:txBody>
      </p:sp>
      <p:sp>
        <p:nvSpPr>
          <p:cNvPr id="2288" name="Google Shape;2288;p35"/>
          <p:cNvSpPr txBox="1"/>
          <p:nvPr/>
        </p:nvSpPr>
        <p:spPr>
          <a:xfrm>
            <a:off x="434975" y="849313"/>
            <a:ext cx="1274763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Landforms</a:t>
            </a:r>
            <a:endParaRPr/>
          </a:p>
        </p:txBody>
      </p:sp>
      <p:sp>
        <p:nvSpPr>
          <p:cNvPr id="2289" name="Google Shape;2289;p35"/>
          <p:cNvSpPr txBox="1"/>
          <p:nvPr/>
        </p:nvSpPr>
        <p:spPr>
          <a:xfrm>
            <a:off x="3352800" y="381000"/>
            <a:ext cx="2384425" cy="2619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the earth changes over time</a:t>
            </a:r>
            <a:endParaRPr/>
          </a:p>
        </p:txBody>
      </p:sp>
      <p:sp>
        <p:nvSpPr>
          <p:cNvPr id="2290" name="Google Shape;2290;p35"/>
          <p:cNvSpPr txBox="1"/>
          <p:nvPr/>
        </p:nvSpPr>
        <p:spPr>
          <a:xfrm>
            <a:off x="481013" y="5360988"/>
            <a:ext cx="6705600" cy="1476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does heat, pressure, and density change as you get deeper into the layers of the earth?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does changes in density move material and heat in the mantle?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does convection in the mantle do to the crust?</a:t>
            </a:r>
            <a:endParaRPr/>
          </a:p>
        </p:txBody>
      </p:sp>
      <p:sp>
        <p:nvSpPr>
          <p:cNvPr id="2291" name="Google Shape;2291;p35"/>
          <p:cNvSpPr/>
          <p:nvPr/>
        </p:nvSpPr>
        <p:spPr>
          <a:xfrm>
            <a:off x="2216149" y="2805113"/>
            <a:ext cx="1752600" cy="685800"/>
          </a:xfrm>
          <a:prstGeom prst="ellipse">
            <a:avLst/>
          </a:prstGeom>
          <a:gradFill>
            <a:gsLst>
              <a:gs pos="0">
                <a:schemeClr val="accent3"/>
              </a:gs>
              <a:gs pos="35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Layers of the Earth</a:t>
            </a:r>
            <a:endParaRPr/>
          </a:p>
        </p:txBody>
      </p:sp>
      <p:sp>
        <p:nvSpPr>
          <p:cNvPr id="2292" name="Google Shape;2292;p35"/>
          <p:cNvSpPr/>
          <p:nvPr/>
        </p:nvSpPr>
        <p:spPr>
          <a:xfrm>
            <a:off x="4557712" y="3375026"/>
            <a:ext cx="1981200" cy="762000"/>
          </a:xfrm>
          <a:prstGeom prst="ellipse">
            <a:avLst/>
          </a:prstGeom>
          <a:gradFill>
            <a:gsLst>
              <a:gs pos="0">
                <a:schemeClr val="accent3"/>
              </a:gs>
              <a:gs pos="35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Convection</a:t>
            </a:r>
            <a:endParaRPr/>
          </a:p>
        </p:txBody>
      </p:sp>
      <p:sp>
        <p:nvSpPr>
          <p:cNvPr id="2293" name="Google Shape;2293;p35"/>
          <p:cNvSpPr/>
          <p:nvPr/>
        </p:nvSpPr>
        <p:spPr>
          <a:xfrm>
            <a:off x="6715125" y="2893219"/>
            <a:ext cx="2209800" cy="685800"/>
          </a:xfrm>
          <a:prstGeom prst="ellipse">
            <a:avLst/>
          </a:prstGeom>
          <a:gradFill>
            <a:gsLst>
              <a:gs pos="0">
                <a:schemeClr val="accent3"/>
              </a:gs>
              <a:gs pos="35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Tectonic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Plates</a:t>
            </a:r>
            <a:endParaRPr/>
          </a:p>
        </p:txBody>
      </p:sp>
      <p:sp>
        <p:nvSpPr>
          <p:cNvPr id="2294" name="Google Shape;2294;p35"/>
          <p:cNvSpPr/>
          <p:nvPr/>
        </p:nvSpPr>
        <p:spPr>
          <a:xfrm>
            <a:off x="4414837" y="1612901"/>
            <a:ext cx="2333625" cy="1066800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material in the earth</a:t>
            </a:r>
            <a:endParaRPr/>
          </a:p>
        </p:txBody>
      </p:sp>
      <p:cxnSp>
        <p:nvCxnSpPr>
          <p:cNvPr id="2295" name="Google Shape;2295;p35"/>
          <p:cNvCxnSpPr>
            <a:stCxn id="2294" idx="2"/>
            <a:endCxn id="2291" idx="6"/>
          </p:cNvCxnSpPr>
          <p:nvPr/>
        </p:nvCxnSpPr>
        <p:spPr>
          <a:xfrm flipH="1">
            <a:off x="3968737" y="2146301"/>
            <a:ext cx="446100" cy="10017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96" name="Google Shape;2296;p35"/>
          <p:cNvSpPr txBox="1"/>
          <p:nvPr/>
        </p:nvSpPr>
        <p:spPr>
          <a:xfrm>
            <a:off x="3446990" y="2371726"/>
            <a:ext cx="746125" cy="246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Divided in</a:t>
            </a:r>
            <a:endParaRPr/>
          </a:p>
        </p:txBody>
      </p:sp>
      <p:sp>
        <p:nvSpPr>
          <p:cNvPr id="2297" name="Google Shape;2297;p35"/>
          <p:cNvSpPr txBox="1"/>
          <p:nvPr/>
        </p:nvSpPr>
        <p:spPr>
          <a:xfrm>
            <a:off x="4843462" y="3043238"/>
            <a:ext cx="738188" cy="246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Moved by</a:t>
            </a:r>
            <a:endParaRPr/>
          </a:p>
        </p:txBody>
      </p:sp>
      <p:sp>
        <p:nvSpPr>
          <p:cNvPr id="2298" name="Google Shape;2298;p35"/>
          <p:cNvSpPr txBox="1"/>
          <p:nvPr/>
        </p:nvSpPr>
        <p:spPr>
          <a:xfrm>
            <a:off x="6936317" y="2429407"/>
            <a:ext cx="822325" cy="246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That power</a:t>
            </a:r>
            <a:endParaRPr/>
          </a:p>
        </p:txBody>
      </p:sp>
      <p:cxnSp>
        <p:nvCxnSpPr>
          <p:cNvPr id="2299" name="Google Shape;2299;p35"/>
          <p:cNvCxnSpPr>
            <a:stCxn id="2294" idx="4"/>
            <a:endCxn id="2292" idx="0"/>
          </p:cNvCxnSpPr>
          <p:nvPr/>
        </p:nvCxnSpPr>
        <p:spPr>
          <a:xfrm flipH="1">
            <a:off x="5548350" y="2679701"/>
            <a:ext cx="33300" cy="6954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00" name="Google Shape;2300;p35"/>
          <p:cNvCxnSpPr>
            <a:stCxn id="2294" idx="6"/>
            <a:endCxn id="2293" idx="1"/>
          </p:cNvCxnSpPr>
          <p:nvPr/>
        </p:nvCxnSpPr>
        <p:spPr>
          <a:xfrm>
            <a:off x="6748462" y="2146301"/>
            <a:ext cx="290400" cy="8475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01" name="Google Shape;2301;p35"/>
          <p:cNvCxnSpPr>
            <a:stCxn id="2281" idx="0"/>
            <a:endCxn id="2294" idx="0"/>
          </p:cNvCxnSpPr>
          <p:nvPr/>
        </p:nvCxnSpPr>
        <p:spPr>
          <a:xfrm>
            <a:off x="5575300" y="1219200"/>
            <a:ext cx="6300" cy="3936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02" name="Google Shape;2302;p35"/>
          <p:cNvSpPr txBox="1"/>
          <p:nvPr/>
        </p:nvSpPr>
        <p:spPr>
          <a:xfrm>
            <a:off x="5571596" y="1311277"/>
            <a:ext cx="636713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about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07" name="Shape 2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8" name="Google Shape;2308;p36"/>
          <p:cNvSpPr/>
          <p:nvPr/>
        </p:nvSpPr>
        <p:spPr>
          <a:xfrm>
            <a:off x="715963" y="914400"/>
            <a:ext cx="1752600" cy="685800"/>
          </a:xfrm>
          <a:prstGeom prst="ellipse">
            <a:avLst/>
          </a:prstGeom>
          <a:gradFill>
            <a:gsLst>
              <a:gs pos="0">
                <a:schemeClr val="accent3"/>
              </a:gs>
              <a:gs pos="35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Layers of the Earth</a:t>
            </a:r>
            <a:endParaRPr/>
          </a:p>
        </p:txBody>
      </p:sp>
      <p:sp>
        <p:nvSpPr>
          <p:cNvPr id="2309" name="Google Shape;2309;p36"/>
          <p:cNvSpPr/>
          <p:nvPr/>
        </p:nvSpPr>
        <p:spPr>
          <a:xfrm>
            <a:off x="3632200" y="2173288"/>
            <a:ext cx="1981200" cy="762000"/>
          </a:xfrm>
          <a:prstGeom prst="ellipse">
            <a:avLst/>
          </a:prstGeom>
          <a:gradFill>
            <a:gsLst>
              <a:gs pos="0">
                <a:schemeClr val="accent3"/>
              </a:gs>
              <a:gs pos="35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Convection</a:t>
            </a:r>
            <a:endParaRPr/>
          </a:p>
        </p:txBody>
      </p:sp>
      <p:sp>
        <p:nvSpPr>
          <p:cNvPr id="2310" name="Google Shape;2310;p36"/>
          <p:cNvSpPr/>
          <p:nvPr/>
        </p:nvSpPr>
        <p:spPr>
          <a:xfrm>
            <a:off x="6477000" y="658813"/>
            <a:ext cx="2209800" cy="685800"/>
          </a:xfrm>
          <a:prstGeom prst="ellipse">
            <a:avLst/>
          </a:prstGeom>
          <a:gradFill>
            <a:gsLst>
              <a:gs pos="0">
                <a:schemeClr val="accent3"/>
              </a:gs>
              <a:gs pos="35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Tectonic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Plates</a:t>
            </a:r>
            <a:endParaRPr/>
          </a:p>
        </p:txBody>
      </p:sp>
      <p:sp>
        <p:nvSpPr>
          <p:cNvPr id="2311" name="Google Shape;2311;p36"/>
          <p:cNvSpPr/>
          <p:nvPr/>
        </p:nvSpPr>
        <p:spPr>
          <a:xfrm>
            <a:off x="1708150" y="1820863"/>
            <a:ext cx="1154113" cy="609600"/>
          </a:xfrm>
          <a:prstGeom prst="ellipse">
            <a:avLst/>
          </a:prstGeom>
          <a:gradFill>
            <a:gsLst>
              <a:gs pos="0">
                <a:schemeClr val="accent3"/>
              </a:gs>
              <a:gs pos="35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it’s made of</a:t>
            </a:r>
            <a:endParaRPr/>
          </a:p>
        </p:txBody>
      </p:sp>
      <p:sp>
        <p:nvSpPr>
          <p:cNvPr id="2312" name="Google Shape;2312;p36"/>
          <p:cNvSpPr/>
          <p:nvPr/>
        </p:nvSpPr>
        <p:spPr>
          <a:xfrm>
            <a:off x="193675" y="1808163"/>
            <a:ext cx="1371600" cy="609600"/>
          </a:xfrm>
          <a:prstGeom prst="ellipse">
            <a:avLst/>
          </a:prstGeom>
          <a:gradFill>
            <a:gsLst>
              <a:gs pos="0">
                <a:schemeClr val="accent3"/>
              </a:gs>
              <a:gs pos="35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Properties we can measure</a:t>
            </a:r>
            <a:endParaRPr/>
          </a:p>
        </p:txBody>
      </p:sp>
      <p:grpSp>
        <p:nvGrpSpPr>
          <p:cNvPr id="2313" name="Google Shape;2313;p36"/>
          <p:cNvGrpSpPr/>
          <p:nvPr/>
        </p:nvGrpSpPr>
        <p:grpSpPr>
          <a:xfrm>
            <a:off x="187325" y="2676525"/>
            <a:ext cx="2747963" cy="3149600"/>
            <a:chOff x="445772" y="2626360"/>
            <a:chExt cx="2747009" cy="3149600"/>
          </a:xfrm>
        </p:grpSpPr>
        <p:sp>
          <p:nvSpPr>
            <p:cNvPr id="2314" name="Google Shape;2314;p36"/>
            <p:cNvSpPr/>
            <p:nvPr/>
          </p:nvSpPr>
          <p:spPr>
            <a:xfrm>
              <a:off x="448946" y="2626360"/>
              <a:ext cx="1372711" cy="381000"/>
            </a:xfrm>
            <a:prstGeom prst="rect">
              <a:avLst/>
            </a:prstGeom>
            <a:gradFill>
              <a:gsLst>
                <a:gs pos="0">
                  <a:schemeClr val="accent3"/>
                </a:gs>
                <a:gs pos="35000">
                  <a:schemeClr val="accent3"/>
                </a:gs>
                <a:gs pos="100000">
                  <a:schemeClr val="accent3"/>
                </a:gs>
              </a:gsLst>
              <a:lin ang="1620000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Physical Layers</a:t>
              </a:r>
              <a:endParaRPr/>
            </a:p>
          </p:txBody>
        </p:sp>
        <p:sp>
          <p:nvSpPr>
            <p:cNvPr id="2315" name="Google Shape;2315;p36"/>
            <p:cNvSpPr/>
            <p:nvPr/>
          </p:nvSpPr>
          <p:spPr>
            <a:xfrm>
              <a:off x="1821657" y="2626360"/>
              <a:ext cx="1371124" cy="381000"/>
            </a:xfrm>
            <a:prstGeom prst="rect">
              <a:avLst/>
            </a:prstGeom>
            <a:gradFill>
              <a:gsLst>
                <a:gs pos="0">
                  <a:schemeClr val="accent3"/>
                </a:gs>
                <a:gs pos="35000">
                  <a:schemeClr val="accent3"/>
                </a:gs>
                <a:gs pos="100000">
                  <a:schemeClr val="accent3"/>
                </a:gs>
              </a:gsLst>
              <a:lin ang="1620000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Chemical Layers</a:t>
              </a:r>
              <a:endParaRPr/>
            </a:p>
          </p:txBody>
        </p:sp>
        <p:sp>
          <p:nvSpPr>
            <p:cNvPr id="2316" name="Google Shape;2316;p36"/>
            <p:cNvSpPr/>
            <p:nvPr/>
          </p:nvSpPr>
          <p:spPr>
            <a:xfrm>
              <a:off x="1821657" y="3007360"/>
              <a:ext cx="1371124" cy="381000"/>
            </a:xfrm>
            <a:prstGeom prst="rect">
              <a:avLst/>
            </a:prstGeom>
            <a:gradFill>
              <a:gsLst>
                <a:gs pos="0">
                  <a:schemeClr val="accent3"/>
                </a:gs>
                <a:gs pos="35000">
                  <a:schemeClr val="accent3"/>
                </a:gs>
                <a:gs pos="100000">
                  <a:schemeClr val="accent3"/>
                </a:gs>
              </a:gsLst>
              <a:lin ang="1620000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Crust</a:t>
              </a:r>
              <a:endParaRPr/>
            </a:p>
          </p:txBody>
        </p:sp>
        <p:sp>
          <p:nvSpPr>
            <p:cNvPr id="2317" name="Google Shape;2317;p36"/>
            <p:cNvSpPr/>
            <p:nvPr/>
          </p:nvSpPr>
          <p:spPr>
            <a:xfrm>
              <a:off x="1821657" y="3397885"/>
              <a:ext cx="1371124" cy="1631950"/>
            </a:xfrm>
            <a:prstGeom prst="rect">
              <a:avLst/>
            </a:prstGeom>
            <a:gradFill>
              <a:gsLst>
                <a:gs pos="0">
                  <a:schemeClr val="accent3"/>
                </a:gs>
                <a:gs pos="35000">
                  <a:schemeClr val="accent3"/>
                </a:gs>
                <a:gs pos="100000">
                  <a:schemeClr val="accent3"/>
                </a:gs>
              </a:gsLst>
              <a:lin ang="1620000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Mantle</a:t>
              </a:r>
              <a:endParaRPr/>
            </a:p>
          </p:txBody>
        </p:sp>
        <p:sp>
          <p:nvSpPr>
            <p:cNvPr id="2318" name="Google Shape;2318;p36"/>
            <p:cNvSpPr/>
            <p:nvPr/>
          </p:nvSpPr>
          <p:spPr>
            <a:xfrm>
              <a:off x="1816896" y="5023485"/>
              <a:ext cx="1372711" cy="752475"/>
            </a:xfrm>
            <a:prstGeom prst="rect">
              <a:avLst/>
            </a:prstGeom>
            <a:gradFill>
              <a:gsLst>
                <a:gs pos="0">
                  <a:schemeClr val="accent3"/>
                </a:gs>
                <a:gs pos="35000">
                  <a:schemeClr val="accent3"/>
                </a:gs>
                <a:gs pos="100000">
                  <a:schemeClr val="accent3"/>
                </a:gs>
              </a:gsLst>
              <a:lin ang="1620000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Core</a:t>
              </a:r>
              <a:endParaRPr/>
            </a:p>
          </p:txBody>
        </p:sp>
        <p:sp>
          <p:nvSpPr>
            <p:cNvPr id="2319" name="Google Shape;2319;p36"/>
            <p:cNvSpPr/>
            <p:nvPr/>
          </p:nvSpPr>
          <p:spPr>
            <a:xfrm>
              <a:off x="448946" y="3016885"/>
              <a:ext cx="1372711" cy="752475"/>
            </a:xfrm>
            <a:prstGeom prst="rect">
              <a:avLst/>
            </a:prstGeom>
            <a:gradFill>
              <a:gsLst>
                <a:gs pos="0">
                  <a:schemeClr val="accent3"/>
                </a:gs>
                <a:gs pos="35000">
                  <a:schemeClr val="accent3"/>
                </a:gs>
                <a:gs pos="100000">
                  <a:schemeClr val="accent3"/>
                </a:gs>
              </a:gsLst>
              <a:lin ang="1620000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Lithosphere</a:t>
              </a:r>
              <a:endParaRPr/>
            </a:p>
          </p:txBody>
        </p:sp>
        <p:sp>
          <p:nvSpPr>
            <p:cNvPr id="2320" name="Google Shape;2320;p36"/>
            <p:cNvSpPr/>
            <p:nvPr/>
          </p:nvSpPr>
          <p:spPr>
            <a:xfrm>
              <a:off x="448946" y="3769360"/>
              <a:ext cx="1372711" cy="381000"/>
            </a:xfrm>
            <a:prstGeom prst="rect">
              <a:avLst/>
            </a:prstGeom>
            <a:gradFill>
              <a:gsLst>
                <a:gs pos="0">
                  <a:schemeClr val="accent3"/>
                </a:gs>
                <a:gs pos="35000">
                  <a:schemeClr val="accent3"/>
                </a:gs>
                <a:gs pos="100000">
                  <a:schemeClr val="accent3"/>
                </a:gs>
              </a:gsLst>
              <a:lin ang="1620000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Asthenosphere</a:t>
              </a:r>
              <a:endParaRPr/>
            </a:p>
          </p:txBody>
        </p:sp>
        <p:sp>
          <p:nvSpPr>
            <p:cNvPr id="2321" name="Google Shape;2321;p36"/>
            <p:cNvSpPr/>
            <p:nvPr/>
          </p:nvSpPr>
          <p:spPr>
            <a:xfrm>
              <a:off x="445772" y="4155123"/>
              <a:ext cx="1371124" cy="884237"/>
            </a:xfrm>
            <a:prstGeom prst="rect">
              <a:avLst/>
            </a:prstGeom>
            <a:gradFill>
              <a:gsLst>
                <a:gs pos="0">
                  <a:schemeClr val="accent3"/>
                </a:gs>
                <a:gs pos="35000">
                  <a:schemeClr val="accent3"/>
                </a:gs>
                <a:gs pos="100000">
                  <a:schemeClr val="accent3"/>
                </a:gs>
              </a:gsLst>
              <a:lin ang="1620000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Mesosphere</a:t>
              </a:r>
              <a:endParaRPr/>
            </a:p>
          </p:txBody>
        </p:sp>
        <p:sp>
          <p:nvSpPr>
            <p:cNvPr id="2322" name="Google Shape;2322;p36"/>
            <p:cNvSpPr/>
            <p:nvPr/>
          </p:nvSpPr>
          <p:spPr>
            <a:xfrm>
              <a:off x="445772" y="5385435"/>
              <a:ext cx="1371124" cy="381000"/>
            </a:xfrm>
            <a:prstGeom prst="rect">
              <a:avLst/>
            </a:prstGeom>
            <a:gradFill>
              <a:gsLst>
                <a:gs pos="0">
                  <a:schemeClr val="accent3"/>
                </a:gs>
                <a:gs pos="35000">
                  <a:schemeClr val="accent3"/>
                </a:gs>
                <a:gs pos="100000">
                  <a:schemeClr val="accent3"/>
                </a:gs>
              </a:gsLst>
              <a:lin ang="1620000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Inner Core</a:t>
              </a:r>
              <a:endParaRPr/>
            </a:p>
          </p:txBody>
        </p:sp>
        <p:sp>
          <p:nvSpPr>
            <p:cNvPr id="2323" name="Google Shape;2323;p36"/>
            <p:cNvSpPr/>
            <p:nvPr/>
          </p:nvSpPr>
          <p:spPr>
            <a:xfrm>
              <a:off x="445772" y="5023485"/>
              <a:ext cx="1371124" cy="381000"/>
            </a:xfrm>
            <a:prstGeom prst="rect">
              <a:avLst/>
            </a:prstGeom>
            <a:gradFill>
              <a:gsLst>
                <a:gs pos="0">
                  <a:schemeClr val="accent3"/>
                </a:gs>
                <a:gs pos="35000">
                  <a:schemeClr val="accent3"/>
                </a:gs>
                <a:gs pos="100000">
                  <a:schemeClr val="accent3"/>
                </a:gs>
              </a:gsLst>
              <a:lin ang="1620000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Outer Core</a:t>
              </a:r>
              <a:endParaRPr/>
            </a:p>
          </p:txBody>
        </p:sp>
      </p:grpSp>
      <p:sp>
        <p:nvSpPr>
          <p:cNvPr id="2324" name="Google Shape;2324;p36"/>
          <p:cNvSpPr/>
          <p:nvPr/>
        </p:nvSpPr>
        <p:spPr>
          <a:xfrm>
            <a:off x="3417888" y="5464175"/>
            <a:ext cx="552450" cy="323850"/>
          </a:xfrm>
          <a:prstGeom prst="rect">
            <a:avLst/>
          </a:prstGeom>
          <a:gradFill>
            <a:gsLst>
              <a:gs pos="0">
                <a:schemeClr val="accent3"/>
              </a:gs>
              <a:gs pos="35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Hot</a:t>
            </a:r>
            <a:endParaRPr/>
          </a:p>
        </p:txBody>
      </p:sp>
      <p:sp>
        <p:nvSpPr>
          <p:cNvPr id="2325" name="Google Shape;2325;p36"/>
          <p:cNvSpPr/>
          <p:nvPr/>
        </p:nvSpPr>
        <p:spPr>
          <a:xfrm>
            <a:off x="4711700" y="5465763"/>
            <a:ext cx="1371600" cy="325437"/>
          </a:xfrm>
          <a:prstGeom prst="rect">
            <a:avLst/>
          </a:prstGeom>
          <a:gradFill>
            <a:gsLst>
              <a:gs pos="0">
                <a:schemeClr val="accent3"/>
              </a:gs>
              <a:gs pos="35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Less Dense</a:t>
            </a:r>
            <a:endParaRPr/>
          </a:p>
        </p:txBody>
      </p:sp>
      <p:sp>
        <p:nvSpPr>
          <p:cNvPr id="2326" name="Google Shape;2326;p36"/>
          <p:cNvSpPr/>
          <p:nvPr/>
        </p:nvSpPr>
        <p:spPr>
          <a:xfrm>
            <a:off x="5403850" y="4221163"/>
            <a:ext cx="679450" cy="325437"/>
          </a:xfrm>
          <a:prstGeom prst="rect">
            <a:avLst/>
          </a:prstGeom>
          <a:gradFill>
            <a:gsLst>
              <a:gs pos="0">
                <a:schemeClr val="accent3"/>
              </a:gs>
              <a:gs pos="35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Cold</a:t>
            </a:r>
            <a:endParaRPr/>
          </a:p>
        </p:txBody>
      </p:sp>
      <p:sp>
        <p:nvSpPr>
          <p:cNvPr id="2327" name="Google Shape;2327;p36"/>
          <p:cNvSpPr/>
          <p:nvPr/>
        </p:nvSpPr>
        <p:spPr>
          <a:xfrm>
            <a:off x="3390900" y="4221163"/>
            <a:ext cx="1371600" cy="325437"/>
          </a:xfrm>
          <a:prstGeom prst="rect">
            <a:avLst/>
          </a:prstGeom>
          <a:gradFill>
            <a:gsLst>
              <a:gs pos="0">
                <a:schemeClr val="accent3"/>
              </a:gs>
              <a:gs pos="35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More dense</a:t>
            </a:r>
            <a:endParaRPr/>
          </a:p>
        </p:txBody>
      </p:sp>
      <p:sp>
        <p:nvSpPr>
          <p:cNvPr id="2328" name="Google Shape;2328;p36"/>
          <p:cNvSpPr/>
          <p:nvPr/>
        </p:nvSpPr>
        <p:spPr>
          <a:xfrm>
            <a:off x="3784600" y="3362325"/>
            <a:ext cx="1676400" cy="473075"/>
          </a:xfrm>
          <a:prstGeom prst="ellipse">
            <a:avLst/>
          </a:prstGeom>
          <a:gradFill>
            <a:gsLst>
              <a:gs pos="0">
                <a:schemeClr val="accent3"/>
              </a:gs>
              <a:gs pos="35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Density</a:t>
            </a:r>
            <a:endParaRPr/>
          </a:p>
        </p:txBody>
      </p:sp>
      <p:sp>
        <p:nvSpPr>
          <p:cNvPr id="2329" name="Google Shape;2329;p36"/>
          <p:cNvSpPr/>
          <p:nvPr/>
        </p:nvSpPr>
        <p:spPr>
          <a:xfrm>
            <a:off x="7624763" y="1739900"/>
            <a:ext cx="1143000" cy="609600"/>
          </a:xfrm>
          <a:prstGeom prst="rect">
            <a:avLst/>
          </a:prstGeom>
          <a:gradFill>
            <a:gsLst>
              <a:gs pos="0">
                <a:schemeClr val="accent3"/>
              </a:gs>
              <a:gs pos="35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Plate Boundaries</a:t>
            </a:r>
            <a:endParaRPr/>
          </a:p>
        </p:txBody>
      </p:sp>
      <p:sp>
        <p:nvSpPr>
          <p:cNvPr id="2330" name="Google Shape;2330;p36"/>
          <p:cNvSpPr/>
          <p:nvPr/>
        </p:nvSpPr>
        <p:spPr>
          <a:xfrm>
            <a:off x="6434138" y="4765675"/>
            <a:ext cx="977900" cy="544513"/>
          </a:xfrm>
          <a:prstGeom prst="rect">
            <a:avLst/>
          </a:prstGeom>
          <a:gradFill>
            <a:gsLst>
              <a:gs pos="0">
                <a:schemeClr val="accent3"/>
              </a:gs>
              <a:gs pos="35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Continental Crust</a:t>
            </a:r>
            <a:endParaRPr/>
          </a:p>
        </p:txBody>
      </p:sp>
      <p:sp>
        <p:nvSpPr>
          <p:cNvPr id="2331" name="Google Shape;2331;p36"/>
          <p:cNvSpPr/>
          <p:nvPr/>
        </p:nvSpPr>
        <p:spPr>
          <a:xfrm>
            <a:off x="7862888" y="4751388"/>
            <a:ext cx="1044575" cy="544512"/>
          </a:xfrm>
          <a:prstGeom prst="rect">
            <a:avLst/>
          </a:prstGeom>
          <a:gradFill>
            <a:gsLst>
              <a:gs pos="0">
                <a:schemeClr val="accent3"/>
              </a:gs>
              <a:gs pos="35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Oceanic Crust</a:t>
            </a:r>
            <a:endParaRPr/>
          </a:p>
        </p:txBody>
      </p:sp>
      <p:sp>
        <p:nvSpPr>
          <p:cNvPr id="2332" name="Google Shape;2332;p36"/>
          <p:cNvSpPr/>
          <p:nvPr/>
        </p:nvSpPr>
        <p:spPr>
          <a:xfrm>
            <a:off x="6062663" y="2471738"/>
            <a:ext cx="1143000" cy="349250"/>
          </a:xfrm>
          <a:prstGeom prst="rect">
            <a:avLst/>
          </a:prstGeom>
          <a:gradFill>
            <a:gsLst>
              <a:gs pos="0">
                <a:schemeClr val="accent3"/>
              </a:gs>
              <a:gs pos="35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Divergent</a:t>
            </a:r>
            <a:endParaRPr/>
          </a:p>
        </p:txBody>
      </p:sp>
      <p:sp>
        <p:nvSpPr>
          <p:cNvPr id="2333" name="Google Shape;2333;p36"/>
          <p:cNvSpPr/>
          <p:nvPr/>
        </p:nvSpPr>
        <p:spPr>
          <a:xfrm>
            <a:off x="7829550" y="2940050"/>
            <a:ext cx="1022350" cy="346075"/>
          </a:xfrm>
          <a:prstGeom prst="rect">
            <a:avLst/>
          </a:prstGeom>
          <a:gradFill>
            <a:gsLst>
              <a:gs pos="0">
                <a:schemeClr val="accent3"/>
              </a:gs>
              <a:gs pos="35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Convergent</a:t>
            </a:r>
            <a:endParaRPr/>
          </a:p>
        </p:txBody>
      </p:sp>
      <p:sp>
        <p:nvSpPr>
          <p:cNvPr id="2334" name="Google Shape;2334;p36"/>
          <p:cNvSpPr/>
          <p:nvPr/>
        </p:nvSpPr>
        <p:spPr>
          <a:xfrm>
            <a:off x="5811838" y="1800225"/>
            <a:ext cx="1020762" cy="331788"/>
          </a:xfrm>
          <a:prstGeom prst="rect">
            <a:avLst/>
          </a:prstGeom>
          <a:gradFill>
            <a:gsLst>
              <a:gs pos="0">
                <a:schemeClr val="accent3"/>
              </a:gs>
              <a:gs pos="35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Transverse</a:t>
            </a:r>
            <a:endParaRPr/>
          </a:p>
        </p:txBody>
      </p:sp>
      <p:sp>
        <p:nvSpPr>
          <p:cNvPr id="2335" name="Google Shape;2335;p36"/>
          <p:cNvSpPr/>
          <p:nvPr/>
        </p:nvSpPr>
        <p:spPr>
          <a:xfrm>
            <a:off x="7848600" y="3641725"/>
            <a:ext cx="1022350" cy="346075"/>
          </a:xfrm>
          <a:prstGeom prst="rect">
            <a:avLst/>
          </a:prstGeom>
          <a:gradFill>
            <a:gsLst>
              <a:gs pos="0">
                <a:schemeClr val="accent3"/>
              </a:gs>
              <a:gs pos="35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Subduction</a:t>
            </a:r>
            <a:endParaRPr/>
          </a:p>
        </p:txBody>
      </p:sp>
      <p:sp>
        <p:nvSpPr>
          <p:cNvPr id="2336" name="Google Shape;2336;p36"/>
          <p:cNvSpPr/>
          <p:nvPr/>
        </p:nvSpPr>
        <p:spPr>
          <a:xfrm>
            <a:off x="6170613" y="2987675"/>
            <a:ext cx="925512" cy="384175"/>
          </a:xfrm>
          <a:prstGeom prst="rect">
            <a:avLst/>
          </a:prstGeom>
          <a:gradFill>
            <a:gsLst>
              <a:gs pos="0">
                <a:schemeClr val="accent3"/>
              </a:gs>
              <a:gs pos="35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Rift Zones</a:t>
            </a:r>
            <a:endParaRPr/>
          </a:p>
        </p:txBody>
      </p:sp>
      <p:sp>
        <p:nvSpPr>
          <p:cNvPr id="2337" name="Google Shape;2337;p36"/>
          <p:cNvSpPr/>
          <p:nvPr/>
        </p:nvSpPr>
        <p:spPr>
          <a:xfrm>
            <a:off x="7853363" y="5584825"/>
            <a:ext cx="1044575" cy="358775"/>
          </a:xfrm>
          <a:prstGeom prst="rect">
            <a:avLst/>
          </a:prstGeom>
          <a:gradFill>
            <a:gsLst>
              <a:gs pos="0">
                <a:schemeClr val="accent3"/>
              </a:gs>
              <a:gs pos="35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More dense</a:t>
            </a:r>
            <a:endParaRPr/>
          </a:p>
        </p:txBody>
      </p:sp>
      <p:sp>
        <p:nvSpPr>
          <p:cNvPr id="2338" name="Google Shape;2338;p36"/>
          <p:cNvSpPr/>
          <p:nvPr/>
        </p:nvSpPr>
        <p:spPr>
          <a:xfrm>
            <a:off x="6391275" y="5626100"/>
            <a:ext cx="1044575" cy="309563"/>
          </a:xfrm>
          <a:prstGeom prst="rect">
            <a:avLst/>
          </a:prstGeom>
          <a:gradFill>
            <a:gsLst>
              <a:gs pos="0">
                <a:schemeClr val="accent3"/>
              </a:gs>
              <a:gs pos="35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Less dense</a:t>
            </a:r>
            <a:endParaRPr/>
          </a:p>
        </p:txBody>
      </p:sp>
      <p:sp>
        <p:nvSpPr>
          <p:cNvPr id="2339" name="Google Shape;2339;p36"/>
          <p:cNvSpPr/>
          <p:nvPr/>
        </p:nvSpPr>
        <p:spPr>
          <a:xfrm>
            <a:off x="3455988" y="695325"/>
            <a:ext cx="2333625" cy="1066800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material in the earth</a:t>
            </a:r>
            <a:endParaRPr/>
          </a:p>
        </p:txBody>
      </p:sp>
      <p:cxnSp>
        <p:nvCxnSpPr>
          <p:cNvPr id="2340" name="Google Shape;2340;p36"/>
          <p:cNvCxnSpPr>
            <a:stCxn id="2339" idx="2"/>
            <a:endCxn id="2308" idx="6"/>
          </p:cNvCxnSpPr>
          <p:nvPr/>
        </p:nvCxnSpPr>
        <p:spPr>
          <a:xfrm flipH="1">
            <a:off x="2468688" y="1228725"/>
            <a:ext cx="987300" cy="285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41" name="Google Shape;2341;p36"/>
          <p:cNvCxnSpPr>
            <a:stCxn id="2308" idx="3"/>
            <a:endCxn id="2312" idx="0"/>
          </p:cNvCxnSpPr>
          <p:nvPr/>
        </p:nvCxnSpPr>
        <p:spPr>
          <a:xfrm flipH="1">
            <a:off x="879325" y="1499767"/>
            <a:ext cx="93300" cy="3084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42" name="Google Shape;2342;p36"/>
          <p:cNvCxnSpPr>
            <a:stCxn id="2308" idx="5"/>
            <a:endCxn id="2311" idx="0"/>
          </p:cNvCxnSpPr>
          <p:nvPr/>
        </p:nvCxnSpPr>
        <p:spPr>
          <a:xfrm>
            <a:off x="2211901" y="1499767"/>
            <a:ext cx="73200" cy="3210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43" name="Google Shape;2343;p36"/>
          <p:cNvCxnSpPr>
            <a:stCxn id="2312" idx="4"/>
            <a:endCxn id="2314" idx="0"/>
          </p:cNvCxnSpPr>
          <p:nvPr/>
        </p:nvCxnSpPr>
        <p:spPr>
          <a:xfrm flipH="1">
            <a:off x="877075" y="2417763"/>
            <a:ext cx="2400" cy="2589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44" name="Google Shape;2344;p36"/>
          <p:cNvCxnSpPr>
            <a:stCxn id="2311" idx="4"/>
            <a:endCxn id="2315" idx="0"/>
          </p:cNvCxnSpPr>
          <p:nvPr/>
        </p:nvCxnSpPr>
        <p:spPr>
          <a:xfrm flipH="1">
            <a:off x="2249506" y="2430463"/>
            <a:ext cx="35700" cy="2460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45" name="Google Shape;2345;p36"/>
          <p:cNvCxnSpPr>
            <a:stCxn id="2339" idx="4"/>
            <a:endCxn id="2309" idx="0"/>
          </p:cNvCxnSpPr>
          <p:nvPr/>
        </p:nvCxnSpPr>
        <p:spPr>
          <a:xfrm>
            <a:off x="4622800" y="1762125"/>
            <a:ext cx="0" cy="4113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46" name="Google Shape;2346;p36"/>
          <p:cNvCxnSpPr>
            <a:stCxn id="2309" idx="4"/>
            <a:endCxn id="2328" idx="0"/>
          </p:cNvCxnSpPr>
          <p:nvPr/>
        </p:nvCxnSpPr>
        <p:spPr>
          <a:xfrm>
            <a:off x="4622800" y="2935288"/>
            <a:ext cx="0" cy="4269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47" name="Google Shape;2347;p36"/>
          <p:cNvCxnSpPr>
            <a:stCxn id="2327" idx="1"/>
            <a:endCxn id="2324" idx="1"/>
          </p:cNvCxnSpPr>
          <p:nvPr/>
        </p:nvCxnSpPr>
        <p:spPr>
          <a:xfrm>
            <a:off x="3390900" y="4383881"/>
            <a:ext cx="27000" cy="1242300"/>
          </a:xfrm>
          <a:prstGeom prst="curvedConnector3">
            <a:avLst>
              <a:gd fmla="val -852034" name="adj1"/>
            </a:avLst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348" name="Google Shape;2348;p36"/>
          <p:cNvCxnSpPr>
            <a:stCxn id="2325" idx="3"/>
            <a:endCxn id="2326" idx="3"/>
          </p:cNvCxnSpPr>
          <p:nvPr/>
        </p:nvCxnSpPr>
        <p:spPr>
          <a:xfrm flipH="1" rot="10800000">
            <a:off x="6083300" y="4383781"/>
            <a:ext cx="600" cy="1244700"/>
          </a:xfrm>
          <a:prstGeom prst="curvedConnector3">
            <a:avLst>
              <a:gd fmla="val 38100000" name="adj1"/>
            </a:avLst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349" name="Google Shape;2349;p36"/>
          <p:cNvCxnSpPr>
            <a:stCxn id="2324" idx="3"/>
            <a:endCxn id="2325" idx="1"/>
          </p:cNvCxnSpPr>
          <p:nvPr/>
        </p:nvCxnSpPr>
        <p:spPr>
          <a:xfrm>
            <a:off x="3970338" y="5626100"/>
            <a:ext cx="741300" cy="2400"/>
          </a:xfrm>
          <a:prstGeom prst="curvedConnector3">
            <a:avLst>
              <a:gd fmla="val 50004" name="adj1"/>
            </a:avLst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350" name="Google Shape;2350;p36"/>
          <p:cNvCxnSpPr>
            <a:stCxn id="2326" idx="1"/>
            <a:endCxn id="2327" idx="3"/>
          </p:cNvCxnSpPr>
          <p:nvPr/>
        </p:nvCxnSpPr>
        <p:spPr>
          <a:xfrm rot="10800000">
            <a:off x="4762450" y="4383881"/>
            <a:ext cx="6414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351" name="Google Shape;2351;p36"/>
          <p:cNvCxnSpPr>
            <a:stCxn id="2309" idx="2"/>
            <a:endCxn id="2317" idx="3"/>
          </p:cNvCxnSpPr>
          <p:nvPr/>
        </p:nvCxnSpPr>
        <p:spPr>
          <a:xfrm flipH="1">
            <a:off x="2935300" y="2554288"/>
            <a:ext cx="696900" cy="17097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352" name="Google Shape;2352;p36"/>
          <p:cNvCxnSpPr>
            <a:stCxn id="2339" idx="6"/>
            <a:endCxn id="2310" idx="2"/>
          </p:cNvCxnSpPr>
          <p:nvPr/>
        </p:nvCxnSpPr>
        <p:spPr>
          <a:xfrm flipH="1" rot="10800000">
            <a:off x="5789613" y="1001625"/>
            <a:ext cx="687300" cy="2271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53" name="Google Shape;2353;p36"/>
          <p:cNvCxnSpPr>
            <a:stCxn id="2310" idx="4"/>
            <a:endCxn id="2329" idx="0"/>
          </p:cNvCxnSpPr>
          <p:nvPr/>
        </p:nvCxnSpPr>
        <p:spPr>
          <a:xfrm>
            <a:off x="7581900" y="1344613"/>
            <a:ext cx="614400" cy="3954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54" name="Google Shape;2354;p36"/>
          <p:cNvCxnSpPr>
            <a:stCxn id="2328" idx="4"/>
            <a:endCxn id="2326" idx="0"/>
          </p:cNvCxnSpPr>
          <p:nvPr/>
        </p:nvCxnSpPr>
        <p:spPr>
          <a:xfrm>
            <a:off x="4622800" y="3835400"/>
            <a:ext cx="1120800" cy="3858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55" name="Google Shape;2355;p36"/>
          <p:cNvCxnSpPr>
            <a:stCxn id="2334" idx="3"/>
            <a:endCxn id="2329" idx="1"/>
          </p:cNvCxnSpPr>
          <p:nvPr/>
        </p:nvCxnSpPr>
        <p:spPr>
          <a:xfrm>
            <a:off x="6832600" y="1966119"/>
            <a:ext cx="792300" cy="786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56" name="Google Shape;2356;p36"/>
          <p:cNvCxnSpPr>
            <a:stCxn id="2332" idx="3"/>
            <a:endCxn id="2329" idx="2"/>
          </p:cNvCxnSpPr>
          <p:nvPr/>
        </p:nvCxnSpPr>
        <p:spPr>
          <a:xfrm flipH="1" rot="10800000">
            <a:off x="7205663" y="2349363"/>
            <a:ext cx="990600" cy="2970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57" name="Google Shape;2357;p36"/>
          <p:cNvCxnSpPr>
            <a:stCxn id="2333" idx="0"/>
            <a:endCxn id="2329" idx="2"/>
          </p:cNvCxnSpPr>
          <p:nvPr/>
        </p:nvCxnSpPr>
        <p:spPr>
          <a:xfrm rot="10800000">
            <a:off x="8196125" y="2349350"/>
            <a:ext cx="144600" cy="5907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58" name="Google Shape;2358;p36"/>
          <p:cNvCxnSpPr>
            <a:stCxn id="2335" idx="0"/>
            <a:endCxn id="2333" idx="2"/>
          </p:cNvCxnSpPr>
          <p:nvPr/>
        </p:nvCxnSpPr>
        <p:spPr>
          <a:xfrm rot="10800000">
            <a:off x="8340575" y="3286225"/>
            <a:ext cx="19200" cy="3555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59" name="Google Shape;2359;p36"/>
          <p:cNvCxnSpPr>
            <a:stCxn id="2336" idx="0"/>
            <a:endCxn id="2332" idx="2"/>
          </p:cNvCxnSpPr>
          <p:nvPr/>
        </p:nvCxnSpPr>
        <p:spPr>
          <a:xfrm flipH="1" rot="10800000">
            <a:off x="6633369" y="2820875"/>
            <a:ext cx="900" cy="1668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60" name="Google Shape;2360;p36"/>
          <p:cNvCxnSpPr>
            <a:stCxn id="2331" idx="0"/>
            <a:endCxn id="2335" idx="2"/>
          </p:cNvCxnSpPr>
          <p:nvPr/>
        </p:nvCxnSpPr>
        <p:spPr>
          <a:xfrm rot="10800000">
            <a:off x="8359676" y="3987888"/>
            <a:ext cx="25500" cy="7635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61" name="Google Shape;2361;p36"/>
          <p:cNvCxnSpPr>
            <a:stCxn id="2330" idx="3"/>
            <a:endCxn id="2331" idx="1"/>
          </p:cNvCxnSpPr>
          <p:nvPr/>
        </p:nvCxnSpPr>
        <p:spPr>
          <a:xfrm flipH="1" rot="10800000">
            <a:off x="7412038" y="5023532"/>
            <a:ext cx="450900" cy="144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62" name="Google Shape;2362;p36"/>
          <p:cNvCxnSpPr>
            <a:stCxn id="2337" idx="0"/>
            <a:endCxn id="2331" idx="2"/>
          </p:cNvCxnSpPr>
          <p:nvPr/>
        </p:nvCxnSpPr>
        <p:spPr>
          <a:xfrm flipH="1" rot="10800000">
            <a:off x="8375651" y="5295925"/>
            <a:ext cx="9600" cy="2889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63" name="Google Shape;2363;p36"/>
          <p:cNvCxnSpPr>
            <a:stCxn id="2338" idx="0"/>
            <a:endCxn id="2330" idx="2"/>
          </p:cNvCxnSpPr>
          <p:nvPr/>
        </p:nvCxnSpPr>
        <p:spPr>
          <a:xfrm flipH="1" rot="10800000">
            <a:off x="6913563" y="5310200"/>
            <a:ext cx="9600" cy="3159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64" name="Google Shape;2364;p36"/>
          <p:cNvSpPr/>
          <p:nvPr/>
        </p:nvSpPr>
        <p:spPr>
          <a:xfrm>
            <a:off x="6413500" y="3673475"/>
            <a:ext cx="1022350" cy="473075"/>
          </a:xfrm>
          <a:prstGeom prst="rect">
            <a:avLst/>
          </a:prstGeom>
          <a:gradFill>
            <a:gsLst>
              <a:gs pos="0">
                <a:schemeClr val="accent3"/>
              </a:gs>
              <a:gs pos="35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Folded mountains</a:t>
            </a:r>
            <a:endParaRPr/>
          </a:p>
        </p:txBody>
      </p:sp>
      <p:cxnSp>
        <p:nvCxnSpPr>
          <p:cNvPr id="2365" name="Google Shape;2365;p36"/>
          <p:cNvCxnSpPr>
            <a:stCxn id="2333" idx="2"/>
            <a:endCxn id="2364" idx="0"/>
          </p:cNvCxnSpPr>
          <p:nvPr/>
        </p:nvCxnSpPr>
        <p:spPr>
          <a:xfrm flipH="1">
            <a:off x="6924725" y="3286125"/>
            <a:ext cx="1416000" cy="3873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66" name="Google Shape;2366;p36"/>
          <p:cNvCxnSpPr>
            <a:stCxn id="2331" idx="1"/>
            <a:endCxn id="2330" idx="3"/>
          </p:cNvCxnSpPr>
          <p:nvPr/>
        </p:nvCxnSpPr>
        <p:spPr>
          <a:xfrm flipH="1">
            <a:off x="7411988" y="5023644"/>
            <a:ext cx="450900" cy="144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367" name="Google Shape;2367;p36"/>
          <p:cNvCxnSpPr>
            <a:stCxn id="2330" idx="0"/>
            <a:endCxn id="2364" idx="2"/>
          </p:cNvCxnSpPr>
          <p:nvPr/>
        </p:nvCxnSpPr>
        <p:spPr>
          <a:xfrm flipH="1" rot="10800000">
            <a:off x="6923088" y="4146475"/>
            <a:ext cx="1500" cy="6192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68" name="Google Shape;2368;p36"/>
          <p:cNvSpPr txBox="1"/>
          <p:nvPr/>
        </p:nvSpPr>
        <p:spPr>
          <a:xfrm>
            <a:off x="3455988" y="73025"/>
            <a:ext cx="1916112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Earth's Structure</a:t>
            </a:r>
            <a:endParaRPr/>
          </a:p>
        </p:txBody>
      </p:sp>
      <p:sp>
        <p:nvSpPr>
          <p:cNvPr id="2369" name="Google Shape;2369;p36"/>
          <p:cNvSpPr txBox="1"/>
          <p:nvPr/>
        </p:nvSpPr>
        <p:spPr>
          <a:xfrm>
            <a:off x="2670175" y="1020763"/>
            <a:ext cx="746125" cy="246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Divided in</a:t>
            </a:r>
            <a:endParaRPr/>
          </a:p>
        </p:txBody>
      </p:sp>
      <p:sp>
        <p:nvSpPr>
          <p:cNvPr id="2370" name="Google Shape;2370;p36"/>
          <p:cNvSpPr txBox="1"/>
          <p:nvPr/>
        </p:nvSpPr>
        <p:spPr>
          <a:xfrm>
            <a:off x="180975" y="1535113"/>
            <a:ext cx="779463" cy="246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Split up by</a:t>
            </a:r>
            <a:endParaRPr/>
          </a:p>
        </p:txBody>
      </p:sp>
      <p:sp>
        <p:nvSpPr>
          <p:cNvPr id="2371" name="Google Shape;2371;p36"/>
          <p:cNvSpPr txBox="1"/>
          <p:nvPr/>
        </p:nvSpPr>
        <p:spPr>
          <a:xfrm>
            <a:off x="2222500" y="1527175"/>
            <a:ext cx="779463" cy="246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Split up by</a:t>
            </a:r>
            <a:endParaRPr/>
          </a:p>
        </p:txBody>
      </p:sp>
      <p:sp>
        <p:nvSpPr>
          <p:cNvPr id="2372" name="Google Shape;2372;p36"/>
          <p:cNvSpPr txBox="1"/>
          <p:nvPr/>
        </p:nvSpPr>
        <p:spPr>
          <a:xfrm>
            <a:off x="1079500" y="2400300"/>
            <a:ext cx="517525" cy="246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called</a:t>
            </a:r>
            <a:endParaRPr/>
          </a:p>
        </p:txBody>
      </p:sp>
      <p:sp>
        <p:nvSpPr>
          <p:cNvPr id="2373" name="Google Shape;2373;p36"/>
          <p:cNvSpPr txBox="1"/>
          <p:nvPr/>
        </p:nvSpPr>
        <p:spPr>
          <a:xfrm rot="-4083592">
            <a:off x="2758282" y="3018631"/>
            <a:ext cx="1041400" cy="246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Happens in the</a:t>
            </a:r>
            <a:endParaRPr/>
          </a:p>
        </p:txBody>
      </p:sp>
      <p:sp>
        <p:nvSpPr>
          <p:cNvPr id="2374" name="Google Shape;2374;p36"/>
          <p:cNvSpPr txBox="1"/>
          <p:nvPr/>
        </p:nvSpPr>
        <p:spPr>
          <a:xfrm>
            <a:off x="3917950" y="1841500"/>
            <a:ext cx="738188" cy="246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Moved by</a:t>
            </a:r>
            <a:endParaRPr/>
          </a:p>
        </p:txBody>
      </p:sp>
      <p:sp>
        <p:nvSpPr>
          <p:cNvPr id="2375" name="Google Shape;2375;p36"/>
          <p:cNvSpPr txBox="1"/>
          <p:nvPr/>
        </p:nvSpPr>
        <p:spPr>
          <a:xfrm>
            <a:off x="4589463" y="3044825"/>
            <a:ext cx="820737" cy="246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Because of</a:t>
            </a:r>
            <a:endParaRPr/>
          </a:p>
        </p:txBody>
      </p:sp>
      <p:sp>
        <p:nvSpPr>
          <p:cNvPr id="2376" name="Google Shape;2376;p36"/>
          <p:cNvSpPr txBox="1"/>
          <p:nvPr/>
        </p:nvSpPr>
        <p:spPr>
          <a:xfrm>
            <a:off x="4929188" y="3783013"/>
            <a:ext cx="1020762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That increases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</a:t>
            </a:r>
            <a:endParaRPr/>
          </a:p>
        </p:txBody>
      </p:sp>
      <p:sp>
        <p:nvSpPr>
          <p:cNvPr id="2377" name="Google Shape;2377;p36"/>
          <p:cNvSpPr txBox="1"/>
          <p:nvPr/>
        </p:nvSpPr>
        <p:spPr>
          <a:xfrm>
            <a:off x="4710113" y="4381500"/>
            <a:ext cx="736600" cy="246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becoming</a:t>
            </a:r>
            <a:endParaRPr/>
          </a:p>
        </p:txBody>
      </p:sp>
      <p:sp>
        <p:nvSpPr>
          <p:cNvPr id="2378" name="Google Shape;2378;p36"/>
          <p:cNvSpPr txBox="1"/>
          <p:nvPr/>
        </p:nvSpPr>
        <p:spPr>
          <a:xfrm>
            <a:off x="3146425" y="4602163"/>
            <a:ext cx="1076325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Sinking closer to the core where it becomes</a:t>
            </a:r>
            <a:endParaRPr/>
          </a:p>
        </p:txBody>
      </p:sp>
      <p:sp>
        <p:nvSpPr>
          <p:cNvPr id="2379" name="Google Shape;2379;p36"/>
          <p:cNvSpPr txBox="1"/>
          <p:nvPr/>
        </p:nvSpPr>
        <p:spPr>
          <a:xfrm>
            <a:off x="5273675" y="4651375"/>
            <a:ext cx="1076325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floating closer to the crust where it becomes</a:t>
            </a:r>
            <a:endParaRPr/>
          </a:p>
        </p:txBody>
      </p:sp>
      <p:sp>
        <p:nvSpPr>
          <p:cNvPr id="2380" name="Google Shape;2380;p36"/>
          <p:cNvSpPr txBox="1"/>
          <p:nvPr/>
        </p:nvSpPr>
        <p:spPr>
          <a:xfrm>
            <a:off x="3960813" y="5416550"/>
            <a:ext cx="738187" cy="246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becoming</a:t>
            </a:r>
            <a:endParaRPr/>
          </a:p>
        </p:txBody>
      </p:sp>
      <p:sp>
        <p:nvSpPr>
          <p:cNvPr id="2381" name="Google Shape;2381;p36"/>
          <p:cNvSpPr txBox="1"/>
          <p:nvPr/>
        </p:nvSpPr>
        <p:spPr>
          <a:xfrm>
            <a:off x="5748338" y="808038"/>
            <a:ext cx="822325" cy="246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That power</a:t>
            </a:r>
            <a:endParaRPr/>
          </a:p>
        </p:txBody>
      </p:sp>
      <p:sp>
        <p:nvSpPr>
          <p:cNvPr id="2382" name="Google Shape;2382;p36"/>
          <p:cNvSpPr txBox="1"/>
          <p:nvPr/>
        </p:nvSpPr>
        <p:spPr>
          <a:xfrm>
            <a:off x="7948613" y="1365250"/>
            <a:ext cx="63817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creating</a:t>
            </a:r>
            <a:endParaRPr/>
          </a:p>
        </p:txBody>
      </p:sp>
      <p:sp>
        <p:nvSpPr>
          <p:cNvPr id="2383" name="Google Shape;2383;p36"/>
          <p:cNvSpPr txBox="1"/>
          <p:nvPr/>
        </p:nvSpPr>
        <p:spPr>
          <a:xfrm>
            <a:off x="6886575" y="1754188"/>
            <a:ext cx="681038" cy="246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including</a:t>
            </a:r>
            <a:endParaRPr/>
          </a:p>
        </p:txBody>
      </p:sp>
      <p:sp>
        <p:nvSpPr>
          <p:cNvPr id="2384" name="Google Shape;2384;p36"/>
          <p:cNvSpPr txBox="1"/>
          <p:nvPr/>
        </p:nvSpPr>
        <p:spPr>
          <a:xfrm>
            <a:off x="7331075" y="2532063"/>
            <a:ext cx="681038" cy="246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including</a:t>
            </a:r>
            <a:endParaRPr/>
          </a:p>
        </p:txBody>
      </p:sp>
      <p:sp>
        <p:nvSpPr>
          <p:cNvPr id="2385" name="Google Shape;2385;p36"/>
          <p:cNvSpPr txBox="1"/>
          <p:nvPr/>
        </p:nvSpPr>
        <p:spPr>
          <a:xfrm>
            <a:off x="8202613" y="2481263"/>
            <a:ext cx="6826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including</a:t>
            </a:r>
            <a:endParaRPr/>
          </a:p>
        </p:txBody>
      </p:sp>
      <p:sp>
        <p:nvSpPr>
          <p:cNvPr id="2386" name="Google Shape;2386;p36"/>
          <p:cNvSpPr txBox="1"/>
          <p:nvPr/>
        </p:nvSpPr>
        <p:spPr>
          <a:xfrm>
            <a:off x="6604000" y="2768600"/>
            <a:ext cx="638175" cy="246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creating</a:t>
            </a:r>
            <a:endParaRPr/>
          </a:p>
        </p:txBody>
      </p:sp>
      <p:sp>
        <p:nvSpPr>
          <p:cNvPr id="2387" name="Google Shape;2387;p36"/>
          <p:cNvSpPr txBox="1"/>
          <p:nvPr/>
        </p:nvSpPr>
        <p:spPr>
          <a:xfrm>
            <a:off x="7062788" y="3311525"/>
            <a:ext cx="638175" cy="246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creating</a:t>
            </a:r>
            <a:endParaRPr/>
          </a:p>
        </p:txBody>
      </p:sp>
      <p:sp>
        <p:nvSpPr>
          <p:cNvPr id="2388" name="Google Shape;2388;p36"/>
          <p:cNvSpPr txBox="1"/>
          <p:nvPr/>
        </p:nvSpPr>
        <p:spPr>
          <a:xfrm>
            <a:off x="8272463" y="3327400"/>
            <a:ext cx="638175" cy="246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creating</a:t>
            </a:r>
            <a:endParaRPr/>
          </a:p>
        </p:txBody>
      </p:sp>
      <p:sp>
        <p:nvSpPr>
          <p:cNvPr id="2389" name="Google Shape;2389;p36"/>
          <p:cNvSpPr txBox="1"/>
          <p:nvPr/>
        </p:nvSpPr>
        <p:spPr>
          <a:xfrm>
            <a:off x="7381875" y="4295775"/>
            <a:ext cx="665163" cy="246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because</a:t>
            </a:r>
            <a:endParaRPr/>
          </a:p>
        </p:txBody>
      </p:sp>
      <p:sp>
        <p:nvSpPr>
          <p:cNvPr id="2390" name="Google Shape;2390;p36"/>
          <p:cNvSpPr txBox="1"/>
          <p:nvPr/>
        </p:nvSpPr>
        <p:spPr>
          <a:xfrm>
            <a:off x="6900863" y="5326063"/>
            <a:ext cx="277812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</a:t>
            </a:r>
            <a:endParaRPr/>
          </a:p>
        </p:txBody>
      </p:sp>
      <p:sp>
        <p:nvSpPr>
          <p:cNvPr id="2391" name="Google Shape;2391;p36"/>
          <p:cNvSpPr txBox="1"/>
          <p:nvPr/>
        </p:nvSpPr>
        <p:spPr>
          <a:xfrm>
            <a:off x="8350250" y="5307013"/>
            <a:ext cx="277813" cy="246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</a:t>
            </a:r>
            <a:endParaRPr/>
          </a:p>
        </p:txBody>
      </p:sp>
      <p:sp>
        <p:nvSpPr>
          <p:cNvPr id="2392" name="Google Shape;2392;p36"/>
          <p:cNvSpPr txBox="1"/>
          <p:nvPr/>
        </p:nvSpPr>
        <p:spPr>
          <a:xfrm>
            <a:off x="7415213" y="4830763"/>
            <a:ext cx="528637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Sinks under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2398" name="Shape 2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9" name="Google Shape;2399;p37"/>
          <p:cNvGrpSpPr/>
          <p:nvPr/>
        </p:nvGrpSpPr>
        <p:grpSpPr>
          <a:xfrm>
            <a:off x="429379" y="88902"/>
            <a:ext cx="8295126" cy="6444337"/>
            <a:chOff x="157" y="-7"/>
            <a:chExt cx="5499" cy="4273"/>
          </a:xfrm>
        </p:grpSpPr>
        <p:sp>
          <p:nvSpPr>
            <p:cNvPr id="2400" name="Google Shape;2400;p37"/>
            <p:cNvSpPr/>
            <p:nvPr/>
          </p:nvSpPr>
          <p:spPr>
            <a:xfrm>
              <a:off x="303" y="240"/>
              <a:ext cx="5147" cy="3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2401" name="Google Shape;2401;p37"/>
            <p:cNvSpPr/>
            <p:nvPr/>
          </p:nvSpPr>
          <p:spPr>
            <a:xfrm>
              <a:off x="295" y="233"/>
              <a:ext cx="5163" cy="3765"/>
            </a:xfrm>
            <a:prstGeom prst="rect">
              <a:avLst/>
            </a:prstGeom>
            <a:noFill/>
            <a:ln cap="flat" cmpd="sng" w="238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02" name="Google Shape;2402;p37"/>
            <p:cNvSpPr/>
            <p:nvPr/>
          </p:nvSpPr>
          <p:spPr>
            <a:xfrm>
              <a:off x="3892" y="36"/>
              <a:ext cx="219" cy="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NAME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3" name="Google Shape;2403;p37"/>
            <p:cNvSpPr/>
            <p:nvPr/>
          </p:nvSpPr>
          <p:spPr>
            <a:xfrm>
              <a:off x="3891" y="124"/>
              <a:ext cx="204" cy="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DATE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404" name="Google Shape;2404;p37"/>
            <p:cNvCxnSpPr/>
            <p:nvPr/>
          </p:nvCxnSpPr>
          <p:spPr>
            <a:xfrm>
              <a:off x="4118" y="95"/>
              <a:ext cx="1340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05" name="Google Shape;2405;p37"/>
            <p:cNvCxnSpPr/>
            <p:nvPr/>
          </p:nvCxnSpPr>
          <p:spPr>
            <a:xfrm>
              <a:off x="4133" y="189"/>
              <a:ext cx="1310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406" name="Google Shape;2406;p37"/>
            <p:cNvSpPr/>
            <p:nvPr/>
          </p:nvSpPr>
          <p:spPr>
            <a:xfrm>
              <a:off x="318" y="51"/>
              <a:ext cx="1294" cy="1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The Unit Organizer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407" name="Google Shape;2407;p37"/>
            <p:cNvCxnSpPr/>
            <p:nvPr/>
          </p:nvCxnSpPr>
          <p:spPr>
            <a:xfrm>
              <a:off x="324" y="3546"/>
              <a:ext cx="5112" cy="1"/>
            </a:xfrm>
            <a:prstGeom prst="straightConnector1">
              <a:avLst/>
            </a:prstGeom>
            <a:noFill/>
            <a:ln cap="flat" cmpd="sng" w="238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408" name="Google Shape;2408;p37"/>
            <p:cNvSpPr/>
            <p:nvPr/>
          </p:nvSpPr>
          <p:spPr>
            <a:xfrm>
              <a:off x="342" y="3960"/>
              <a:ext cx="0" cy="2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2409" name="Google Shape;2409;p37"/>
            <p:cNvSpPr/>
            <p:nvPr/>
          </p:nvSpPr>
          <p:spPr>
            <a:xfrm>
              <a:off x="341" y="4021"/>
              <a:ext cx="0" cy="2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p37"/>
            <p:cNvSpPr/>
            <p:nvPr/>
          </p:nvSpPr>
          <p:spPr>
            <a:xfrm rot="-5400000">
              <a:off x="287" y="3636"/>
              <a:ext cx="398" cy="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NEW 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UNIT 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SELF-TEST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QUESTIONS</a:t>
              </a:r>
              <a:endParaRPr/>
            </a:p>
          </p:txBody>
        </p:sp>
        <p:sp>
          <p:nvSpPr>
            <p:cNvPr id="2411" name="Google Shape;2411;p37"/>
            <p:cNvSpPr/>
            <p:nvPr/>
          </p:nvSpPr>
          <p:spPr>
            <a:xfrm>
              <a:off x="157" y="3272"/>
              <a:ext cx="0" cy="2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412" name="Google Shape;2412;p37"/>
            <p:cNvCxnSpPr/>
            <p:nvPr/>
          </p:nvCxnSpPr>
          <p:spPr>
            <a:xfrm>
              <a:off x="645" y="3546"/>
              <a:ext cx="1" cy="430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413" name="Google Shape;2413;p37"/>
            <p:cNvSpPr/>
            <p:nvPr/>
          </p:nvSpPr>
          <p:spPr>
            <a:xfrm>
              <a:off x="451" y="248"/>
              <a:ext cx="868" cy="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Expanded Unit Map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414" name="Google Shape;2414;p37"/>
            <p:cNvCxnSpPr/>
            <p:nvPr/>
          </p:nvCxnSpPr>
          <p:spPr>
            <a:xfrm>
              <a:off x="2298" y="291"/>
              <a:ext cx="728" cy="204"/>
            </a:xfrm>
            <a:prstGeom prst="straightConnector1">
              <a:avLst/>
            </a:prstGeom>
            <a:noFill/>
            <a:ln cap="flat" cmpd="sng" w="238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415" name="Google Shape;2415;p37"/>
            <p:cNvSpPr/>
            <p:nvPr/>
          </p:nvSpPr>
          <p:spPr>
            <a:xfrm>
              <a:off x="1730" y="95"/>
              <a:ext cx="2111" cy="1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16" name="Google Shape;2416;p37"/>
            <p:cNvSpPr/>
            <p:nvPr/>
          </p:nvSpPr>
          <p:spPr>
            <a:xfrm>
              <a:off x="1715" y="80"/>
              <a:ext cx="2141" cy="226"/>
            </a:xfrm>
            <a:prstGeom prst="rect">
              <a:avLst/>
            </a:prstGeom>
            <a:noFill/>
            <a:ln cap="flat" cmpd="sng" w="460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17" name="Google Shape;2417;p37"/>
            <p:cNvSpPr/>
            <p:nvPr/>
          </p:nvSpPr>
          <p:spPr>
            <a:xfrm rot="960000">
              <a:off x="2624" y="340"/>
              <a:ext cx="354" cy="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is about...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37"/>
            <p:cNvSpPr/>
            <p:nvPr/>
          </p:nvSpPr>
          <p:spPr>
            <a:xfrm>
              <a:off x="346" y="255"/>
              <a:ext cx="102" cy="102"/>
            </a:xfrm>
            <a:prstGeom prst="ellipse">
              <a:avLst/>
            </a:prstGeom>
            <a:solidFill>
              <a:srgbClr val="FFFFFF"/>
            </a:solidFill>
            <a:ln cap="flat" cmpd="sng" w="11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19" name="Google Shape;2419;p37"/>
            <p:cNvSpPr/>
            <p:nvPr/>
          </p:nvSpPr>
          <p:spPr>
            <a:xfrm>
              <a:off x="346" y="3575"/>
              <a:ext cx="102" cy="102"/>
            </a:xfrm>
            <a:prstGeom prst="ellipse">
              <a:avLst/>
            </a:prstGeom>
            <a:solidFill>
              <a:srgbClr val="FFFFFF"/>
            </a:solidFill>
            <a:ln cap="flat" cmpd="sng" w="11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20" name="Google Shape;2420;p37"/>
            <p:cNvSpPr/>
            <p:nvPr/>
          </p:nvSpPr>
          <p:spPr>
            <a:xfrm>
              <a:off x="372" y="263"/>
              <a:ext cx="43" cy="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9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37"/>
            <p:cNvSpPr/>
            <p:nvPr/>
          </p:nvSpPr>
          <p:spPr>
            <a:xfrm>
              <a:off x="366" y="3591"/>
              <a:ext cx="85" cy="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37"/>
            <p:cNvSpPr/>
            <p:nvPr/>
          </p:nvSpPr>
          <p:spPr>
            <a:xfrm>
              <a:off x="1228" y="3677"/>
              <a:ext cx="4245" cy="1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How did national events and leaders pull the different sections of the U.S. apart? 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423" name="Google Shape;2423;p37"/>
            <p:cNvSpPr/>
            <p:nvPr/>
          </p:nvSpPr>
          <p:spPr>
            <a:xfrm>
              <a:off x="1973" y="116"/>
              <a:ext cx="1663" cy="1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The Causes of the Civil War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424" name="Google Shape;2424;p37"/>
            <p:cNvSpPr/>
            <p:nvPr/>
          </p:nvSpPr>
          <p:spPr>
            <a:xfrm>
              <a:off x="4341" y="-7"/>
              <a:ext cx="588" cy="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Elida Cordora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425" name="Google Shape;2425;p37"/>
            <p:cNvSpPr/>
            <p:nvPr/>
          </p:nvSpPr>
          <p:spPr>
            <a:xfrm>
              <a:off x="4300" y="94"/>
              <a:ext cx="186" cy="1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1/22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cxnSp>
          <p:nvCxnSpPr>
            <p:cNvPr id="2426" name="Google Shape;2426;p37"/>
            <p:cNvCxnSpPr/>
            <p:nvPr/>
          </p:nvCxnSpPr>
          <p:spPr>
            <a:xfrm>
              <a:off x="3499" y="1638"/>
              <a:ext cx="1" cy="1500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27" name="Google Shape;2427;p37"/>
            <p:cNvCxnSpPr/>
            <p:nvPr/>
          </p:nvCxnSpPr>
          <p:spPr>
            <a:xfrm>
              <a:off x="3135" y="947"/>
              <a:ext cx="466" cy="356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28" name="Google Shape;2428;p37"/>
            <p:cNvCxnSpPr/>
            <p:nvPr/>
          </p:nvCxnSpPr>
          <p:spPr>
            <a:xfrm flipH="1">
              <a:off x="2414" y="961"/>
              <a:ext cx="175" cy="357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29" name="Google Shape;2429;p37"/>
            <p:cNvCxnSpPr/>
            <p:nvPr/>
          </p:nvCxnSpPr>
          <p:spPr>
            <a:xfrm flipH="1">
              <a:off x="1730" y="757"/>
              <a:ext cx="626" cy="182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30" name="Google Shape;2430;p37"/>
            <p:cNvCxnSpPr/>
            <p:nvPr/>
          </p:nvCxnSpPr>
          <p:spPr>
            <a:xfrm>
              <a:off x="3470" y="750"/>
              <a:ext cx="1012" cy="204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431" name="Google Shape;2431;p37"/>
            <p:cNvSpPr/>
            <p:nvPr/>
          </p:nvSpPr>
          <p:spPr>
            <a:xfrm>
              <a:off x="2276" y="473"/>
              <a:ext cx="1238" cy="56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32" name="Google Shape;2432;p37"/>
            <p:cNvSpPr/>
            <p:nvPr/>
          </p:nvSpPr>
          <p:spPr>
            <a:xfrm>
              <a:off x="2269" y="466"/>
              <a:ext cx="1252" cy="575"/>
            </a:xfrm>
            <a:prstGeom prst="ellipse">
              <a:avLst/>
            </a:prstGeom>
            <a:noFill/>
            <a:ln cap="flat" cmpd="sng" w="238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2433" name="Google Shape;2433;p37"/>
            <p:cNvGrpSpPr/>
            <p:nvPr/>
          </p:nvGrpSpPr>
          <p:grpSpPr>
            <a:xfrm>
              <a:off x="2370" y="874"/>
              <a:ext cx="1064" cy="1"/>
              <a:chOff x="2370" y="874"/>
              <a:chExt cx="1064" cy="1"/>
            </a:xfrm>
          </p:grpSpPr>
          <p:cxnSp>
            <p:nvCxnSpPr>
              <p:cNvPr id="2434" name="Google Shape;2434;p37"/>
              <p:cNvCxnSpPr/>
              <p:nvPr/>
            </p:nvCxnSpPr>
            <p:spPr>
              <a:xfrm>
                <a:off x="2370" y="874"/>
                <a:ext cx="22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35" name="Google Shape;2435;p37"/>
              <p:cNvCxnSpPr/>
              <p:nvPr/>
            </p:nvCxnSpPr>
            <p:spPr>
              <a:xfrm>
                <a:off x="2436" y="874"/>
                <a:ext cx="22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36" name="Google Shape;2436;p37"/>
              <p:cNvCxnSpPr/>
              <p:nvPr/>
            </p:nvCxnSpPr>
            <p:spPr>
              <a:xfrm>
                <a:off x="2502" y="874"/>
                <a:ext cx="21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37" name="Google Shape;2437;p37"/>
              <p:cNvCxnSpPr/>
              <p:nvPr/>
            </p:nvCxnSpPr>
            <p:spPr>
              <a:xfrm>
                <a:off x="2567" y="874"/>
                <a:ext cx="22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38" name="Google Shape;2438;p37"/>
              <p:cNvCxnSpPr/>
              <p:nvPr/>
            </p:nvCxnSpPr>
            <p:spPr>
              <a:xfrm>
                <a:off x="2633" y="874"/>
                <a:ext cx="21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39" name="Google Shape;2439;p37"/>
              <p:cNvCxnSpPr/>
              <p:nvPr/>
            </p:nvCxnSpPr>
            <p:spPr>
              <a:xfrm>
                <a:off x="2698" y="874"/>
                <a:ext cx="22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40" name="Google Shape;2440;p37"/>
              <p:cNvCxnSpPr/>
              <p:nvPr/>
            </p:nvCxnSpPr>
            <p:spPr>
              <a:xfrm>
                <a:off x="2764" y="874"/>
                <a:ext cx="21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41" name="Google Shape;2441;p37"/>
              <p:cNvCxnSpPr/>
              <p:nvPr/>
            </p:nvCxnSpPr>
            <p:spPr>
              <a:xfrm>
                <a:off x="2829" y="874"/>
                <a:ext cx="22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42" name="Google Shape;2442;p37"/>
              <p:cNvCxnSpPr/>
              <p:nvPr/>
            </p:nvCxnSpPr>
            <p:spPr>
              <a:xfrm>
                <a:off x="2895" y="874"/>
                <a:ext cx="22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43" name="Google Shape;2443;p37"/>
              <p:cNvCxnSpPr/>
              <p:nvPr/>
            </p:nvCxnSpPr>
            <p:spPr>
              <a:xfrm>
                <a:off x="2960" y="874"/>
                <a:ext cx="22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44" name="Google Shape;2444;p37"/>
              <p:cNvCxnSpPr/>
              <p:nvPr/>
            </p:nvCxnSpPr>
            <p:spPr>
              <a:xfrm>
                <a:off x="3026" y="874"/>
                <a:ext cx="22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45" name="Google Shape;2445;p37"/>
              <p:cNvCxnSpPr/>
              <p:nvPr/>
            </p:nvCxnSpPr>
            <p:spPr>
              <a:xfrm>
                <a:off x="3091" y="874"/>
                <a:ext cx="22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46" name="Google Shape;2446;p37"/>
              <p:cNvCxnSpPr/>
              <p:nvPr/>
            </p:nvCxnSpPr>
            <p:spPr>
              <a:xfrm>
                <a:off x="3157" y="874"/>
                <a:ext cx="22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47" name="Google Shape;2447;p37"/>
              <p:cNvCxnSpPr/>
              <p:nvPr/>
            </p:nvCxnSpPr>
            <p:spPr>
              <a:xfrm>
                <a:off x="3222" y="874"/>
                <a:ext cx="22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48" name="Google Shape;2448;p37"/>
              <p:cNvCxnSpPr/>
              <p:nvPr/>
            </p:nvCxnSpPr>
            <p:spPr>
              <a:xfrm>
                <a:off x="3288" y="874"/>
                <a:ext cx="22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49" name="Google Shape;2449;p37"/>
              <p:cNvCxnSpPr/>
              <p:nvPr/>
            </p:nvCxnSpPr>
            <p:spPr>
              <a:xfrm>
                <a:off x="3353" y="874"/>
                <a:ext cx="22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50" name="Google Shape;2450;p37"/>
              <p:cNvCxnSpPr/>
              <p:nvPr/>
            </p:nvCxnSpPr>
            <p:spPr>
              <a:xfrm>
                <a:off x="3419" y="874"/>
                <a:ext cx="15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2451" name="Google Shape;2451;p37"/>
            <p:cNvSpPr/>
            <p:nvPr/>
          </p:nvSpPr>
          <p:spPr>
            <a:xfrm>
              <a:off x="2454" y="634"/>
              <a:ext cx="851" cy="1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Sectionalism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452" name="Google Shape;2452;p37"/>
            <p:cNvSpPr/>
            <p:nvPr/>
          </p:nvSpPr>
          <p:spPr>
            <a:xfrm>
              <a:off x="2648" y="896"/>
              <a:ext cx="520" cy="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pp. 201-236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cxnSp>
          <p:nvCxnSpPr>
            <p:cNvPr id="2453" name="Google Shape;2453;p37"/>
            <p:cNvCxnSpPr/>
            <p:nvPr/>
          </p:nvCxnSpPr>
          <p:spPr>
            <a:xfrm flipH="1">
              <a:off x="2057" y="1602"/>
              <a:ext cx="241" cy="328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54" name="Google Shape;2454;p37"/>
            <p:cNvCxnSpPr/>
            <p:nvPr/>
          </p:nvCxnSpPr>
          <p:spPr>
            <a:xfrm>
              <a:off x="2545" y="1558"/>
              <a:ext cx="1" cy="394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55" name="Google Shape;2455;p37"/>
            <p:cNvCxnSpPr/>
            <p:nvPr/>
          </p:nvCxnSpPr>
          <p:spPr>
            <a:xfrm>
              <a:off x="2822" y="1617"/>
              <a:ext cx="218" cy="305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456" name="Google Shape;2456;p37"/>
            <p:cNvSpPr/>
            <p:nvPr/>
          </p:nvSpPr>
          <p:spPr>
            <a:xfrm>
              <a:off x="2152" y="1289"/>
              <a:ext cx="874" cy="422"/>
            </a:xfrm>
            <a:prstGeom prst="ellipse">
              <a:avLst/>
            </a:prstGeom>
            <a:solidFill>
              <a:srgbClr val="FFFFFF"/>
            </a:solidFill>
            <a:ln cap="flat" cmpd="sng" w="11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57" name="Google Shape;2457;p37"/>
            <p:cNvSpPr/>
            <p:nvPr/>
          </p:nvSpPr>
          <p:spPr>
            <a:xfrm>
              <a:off x="1633" y="735"/>
              <a:ext cx="728" cy="1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was based on the  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458" name="Google Shape;2458;p37"/>
            <p:cNvSpPr/>
            <p:nvPr/>
          </p:nvSpPr>
          <p:spPr>
            <a:xfrm>
              <a:off x="2040" y="1092"/>
              <a:ext cx="877" cy="1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developed because of 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cxnSp>
          <p:nvCxnSpPr>
            <p:cNvPr id="2459" name="Google Shape;2459;p37"/>
            <p:cNvCxnSpPr/>
            <p:nvPr/>
          </p:nvCxnSpPr>
          <p:spPr>
            <a:xfrm flipH="1">
              <a:off x="1045" y="1165"/>
              <a:ext cx="255" cy="1398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60" name="Google Shape;2460;p37"/>
            <p:cNvCxnSpPr/>
            <p:nvPr/>
          </p:nvCxnSpPr>
          <p:spPr>
            <a:xfrm>
              <a:off x="1395" y="1172"/>
              <a:ext cx="116" cy="1049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61" name="Google Shape;2461;p37"/>
            <p:cNvCxnSpPr/>
            <p:nvPr/>
          </p:nvCxnSpPr>
          <p:spPr>
            <a:xfrm flipH="1">
              <a:off x="659" y="1143"/>
              <a:ext cx="546" cy="1864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462" name="Google Shape;2462;p37"/>
            <p:cNvSpPr/>
            <p:nvPr/>
          </p:nvSpPr>
          <p:spPr>
            <a:xfrm>
              <a:off x="536" y="2942"/>
              <a:ext cx="451" cy="182"/>
            </a:xfrm>
            <a:prstGeom prst="rect">
              <a:avLst/>
            </a:prstGeom>
            <a:solidFill>
              <a:srgbClr val="FFFFFF"/>
            </a:solidFill>
            <a:ln cap="flat" cmpd="sng" w="111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63" name="Google Shape;2463;p37"/>
            <p:cNvSpPr/>
            <p:nvPr/>
          </p:nvSpPr>
          <p:spPr>
            <a:xfrm>
              <a:off x="619" y="2979"/>
              <a:ext cx="316" cy="1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North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464" name="Google Shape;2464;p37"/>
            <p:cNvSpPr/>
            <p:nvPr/>
          </p:nvSpPr>
          <p:spPr>
            <a:xfrm>
              <a:off x="849" y="2556"/>
              <a:ext cx="444" cy="182"/>
            </a:xfrm>
            <a:prstGeom prst="rect">
              <a:avLst/>
            </a:prstGeom>
            <a:solidFill>
              <a:srgbClr val="FFFFFF"/>
            </a:solidFill>
            <a:ln cap="flat" cmpd="sng" w="111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65" name="Google Shape;2465;p37"/>
            <p:cNvSpPr/>
            <p:nvPr/>
          </p:nvSpPr>
          <p:spPr>
            <a:xfrm>
              <a:off x="903" y="2569"/>
              <a:ext cx="308" cy="1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South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466" name="Google Shape;2466;p37"/>
            <p:cNvSpPr/>
            <p:nvPr/>
          </p:nvSpPr>
          <p:spPr>
            <a:xfrm>
              <a:off x="1278" y="2185"/>
              <a:ext cx="415" cy="189"/>
            </a:xfrm>
            <a:prstGeom prst="rect">
              <a:avLst/>
            </a:prstGeom>
            <a:solidFill>
              <a:srgbClr val="FFFFFF"/>
            </a:solidFill>
            <a:ln cap="flat" cmpd="sng" w="111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67" name="Google Shape;2467;p37"/>
            <p:cNvSpPr/>
            <p:nvPr/>
          </p:nvSpPr>
          <p:spPr>
            <a:xfrm>
              <a:off x="1350" y="2206"/>
              <a:ext cx="282" cy="1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West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468" name="Google Shape;2468;p37"/>
            <p:cNvSpPr/>
            <p:nvPr/>
          </p:nvSpPr>
          <p:spPr>
            <a:xfrm>
              <a:off x="1832" y="1842"/>
              <a:ext cx="466" cy="248"/>
            </a:xfrm>
            <a:prstGeom prst="rect">
              <a:avLst/>
            </a:prstGeom>
            <a:solidFill>
              <a:srgbClr val="FFFFFF"/>
            </a:solidFill>
            <a:ln cap="flat" cmpd="sng" w="111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69" name="Google Shape;2469;p37"/>
            <p:cNvSpPr/>
            <p:nvPr/>
          </p:nvSpPr>
          <p:spPr>
            <a:xfrm>
              <a:off x="1932" y="1850"/>
              <a:ext cx="308" cy="1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Social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470" name="Google Shape;2470;p37"/>
            <p:cNvSpPr/>
            <p:nvPr/>
          </p:nvSpPr>
          <p:spPr>
            <a:xfrm>
              <a:off x="1830" y="1966"/>
              <a:ext cx="530" cy="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Differences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471" name="Google Shape;2471;p37"/>
            <p:cNvSpPr/>
            <p:nvPr/>
          </p:nvSpPr>
          <p:spPr>
            <a:xfrm>
              <a:off x="2370" y="1850"/>
              <a:ext cx="466" cy="247"/>
            </a:xfrm>
            <a:prstGeom prst="rect">
              <a:avLst/>
            </a:prstGeom>
            <a:solidFill>
              <a:srgbClr val="FFFFFF"/>
            </a:solidFill>
            <a:ln cap="flat" cmpd="sng" w="111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72" name="Google Shape;2472;p37"/>
            <p:cNvSpPr/>
            <p:nvPr/>
          </p:nvSpPr>
          <p:spPr>
            <a:xfrm>
              <a:off x="2413" y="1871"/>
              <a:ext cx="402" cy="1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Political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473" name="Google Shape;2473;p37"/>
            <p:cNvSpPr/>
            <p:nvPr/>
          </p:nvSpPr>
          <p:spPr>
            <a:xfrm>
              <a:off x="2373" y="1981"/>
              <a:ext cx="530" cy="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Differences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474" name="Google Shape;2474;p37"/>
            <p:cNvSpPr/>
            <p:nvPr/>
          </p:nvSpPr>
          <p:spPr>
            <a:xfrm>
              <a:off x="2938" y="1857"/>
              <a:ext cx="466" cy="247"/>
            </a:xfrm>
            <a:prstGeom prst="rect">
              <a:avLst/>
            </a:prstGeom>
            <a:solidFill>
              <a:srgbClr val="FFFFFF"/>
            </a:solidFill>
            <a:ln cap="flat" cmpd="sng" w="111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75" name="Google Shape;2475;p37"/>
            <p:cNvSpPr/>
            <p:nvPr/>
          </p:nvSpPr>
          <p:spPr>
            <a:xfrm>
              <a:off x="2937" y="1864"/>
              <a:ext cx="473" cy="1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Economic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476" name="Google Shape;2476;p37"/>
            <p:cNvSpPr/>
            <p:nvPr/>
          </p:nvSpPr>
          <p:spPr>
            <a:xfrm>
              <a:off x="2936" y="1981"/>
              <a:ext cx="530" cy="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Differences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477" name="Google Shape;2477;p37"/>
            <p:cNvSpPr/>
            <p:nvPr/>
          </p:nvSpPr>
          <p:spPr>
            <a:xfrm>
              <a:off x="2503" y="1726"/>
              <a:ext cx="43" cy="1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</a:t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2478" name="Google Shape;2478;p37"/>
            <p:cNvSpPr/>
            <p:nvPr/>
          </p:nvSpPr>
          <p:spPr>
            <a:xfrm>
              <a:off x="907" y="794"/>
              <a:ext cx="874" cy="422"/>
            </a:xfrm>
            <a:prstGeom prst="ellipse">
              <a:avLst/>
            </a:prstGeom>
            <a:solidFill>
              <a:srgbClr val="FFFFFF"/>
            </a:solidFill>
            <a:ln cap="flat" cmpd="sng" w="11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79" name="Google Shape;2479;p37"/>
            <p:cNvSpPr/>
            <p:nvPr/>
          </p:nvSpPr>
          <p:spPr>
            <a:xfrm>
              <a:off x="1043" y="874"/>
              <a:ext cx="695" cy="1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Areas of the 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480" name="Google Shape;2480;p37"/>
            <p:cNvSpPr/>
            <p:nvPr/>
          </p:nvSpPr>
          <p:spPr>
            <a:xfrm>
              <a:off x="1151" y="983"/>
              <a:ext cx="214" cy="1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U.S.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481" name="Google Shape;2481;p37"/>
            <p:cNvSpPr/>
            <p:nvPr/>
          </p:nvSpPr>
          <p:spPr>
            <a:xfrm>
              <a:off x="2293" y="1318"/>
              <a:ext cx="659" cy="1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Differences 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482" name="Google Shape;2482;p37"/>
            <p:cNvSpPr/>
            <p:nvPr/>
          </p:nvSpPr>
          <p:spPr>
            <a:xfrm>
              <a:off x="2293" y="1426"/>
              <a:ext cx="675" cy="1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between the 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483" name="Google Shape;2483;p37"/>
            <p:cNvSpPr/>
            <p:nvPr/>
          </p:nvSpPr>
          <p:spPr>
            <a:xfrm>
              <a:off x="2457" y="1536"/>
              <a:ext cx="281" cy="1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areas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484" name="Google Shape;2484;p37"/>
            <p:cNvSpPr/>
            <p:nvPr/>
          </p:nvSpPr>
          <p:spPr>
            <a:xfrm>
              <a:off x="4603" y="1289"/>
              <a:ext cx="511" cy="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-Henry Clay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485" name="Google Shape;2485;p37"/>
            <p:cNvSpPr/>
            <p:nvPr/>
          </p:nvSpPr>
          <p:spPr>
            <a:xfrm>
              <a:off x="4602" y="1384"/>
              <a:ext cx="765" cy="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-Stephen Douglas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486" name="Google Shape;2486;p37"/>
            <p:cNvSpPr/>
            <p:nvPr/>
          </p:nvSpPr>
          <p:spPr>
            <a:xfrm>
              <a:off x="4603" y="1479"/>
              <a:ext cx="702" cy="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-Zachary Taylor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487" name="Google Shape;2487;p37"/>
            <p:cNvSpPr/>
            <p:nvPr/>
          </p:nvSpPr>
          <p:spPr>
            <a:xfrm>
              <a:off x="4601" y="1573"/>
              <a:ext cx="1055" cy="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-Harriet Beecher Stowe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488" name="Google Shape;2488;p37"/>
            <p:cNvSpPr/>
            <p:nvPr/>
          </p:nvSpPr>
          <p:spPr>
            <a:xfrm>
              <a:off x="4603" y="1669"/>
              <a:ext cx="727" cy="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-Douglas Filmore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489" name="Google Shape;2489;p37"/>
            <p:cNvSpPr/>
            <p:nvPr/>
          </p:nvSpPr>
          <p:spPr>
            <a:xfrm>
              <a:off x="4603" y="1763"/>
              <a:ext cx="546" cy="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-John Brown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490" name="Google Shape;2490;p37"/>
            <p:cNvSpPr/>
            <p:nvPr/>
          </p:nvSpPr>
          <p:spPr>
            <a:xfrm>
              <a:off x="4602" y="1857"/>
              <a:ext cx="749" cy="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-Jefferson Davis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491" name="Google Shape;2491;p37"/>
            <p:cNvSpPr/>
            <p:nvPr/>
          </p:nvSpPr>
          <p:spPr>
            <a:xfrm>
              <a:off x="4602" y="1952"/>
              <a:ext cx="755" cy="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-Abraham Lincoln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492" name="Google Shape;2492;p37"/>
            <p:cNvSpPr/>
            <p:nvPr/>
          </p:nvSpPr>
          <p:spPr>
            <a:xfrm>
              <a:off x="4441" y="1206"/>
              <a:ext cx="315" cy="1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such as 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cxnSp>
          <p:nvCxnSpPr>
            <p:cNvPr id="2493" name="Google Shape;2493;p37"/>
            <p:cNvCxnSpPr/>
            <p:nvPr/>
          </p:nvCxnSpPr>
          <p:spPr>
            <a:xfrm>
              <a:off x="4606" y="1165"/>
              <a:ext cx="1" cy="852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494" name="Google Shape;2494;p37"/>
            <p:cNvSpPr/>
            <p:nvPr/>
          </p:nvSpPr>
          <p:spPr>
            <a:xfrm>
              <a:off x="4402" y="772"/>
              <a:ext cx="881" cy="430"/>
            </a:xfrm>
            <a:prstGeom prst="ellipse">
              <a:avLst/>
            </a:prstGeom>
            <a:solidFill>
              <a:srgbClr val="FFFFFF"/>
            </a:solidFill>
            <a:ln cap="flat" cmpd="sng" w="11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95" name="Google Shape;2495;p37"/>
            <p:cNvSpPr/>
            <p:nvPr/>
          </p:nvSpPr>
          <p:spPr>
            <a:xfrm>
              <a:off x="3775" y="728"/>
              <a:ext cx="751" cy="1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was influenced by  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496" name="Google Shape;2496;p37"/>
            <p:cNvSpPr/>
            <p:nvPr/>
          </p:nvSpPr>
          <p:spPr>
            <a:xfrm>
              <a:off x="4618" y="874"/>
              <a:ext cx="591" cy="1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Leaders of 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497" name="Google Shape;2497;p37"/>
            <p:cNvSpPr/>
            <p:nvPr/>
          </p:nvSpPr>
          <p:spPr>
            <a:xfrm>
              <a:off x="4737" y="983"/>
              <a:ext cx="353" cy="1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change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498" name="Google Shape;2498;p37"/>
            <p:cNvSpPr/>
            <p:nvPr/>
          </p:nvSpPr>
          <p:spPr>
            <a:xfrm>
              <a:off x="3310" y="1274"/>
              <a:ext cx="888" cy="423"/>
            </a:xfrm>
            <a:prstGeom prst="ellipse">
              <a:avLst/>
            </a:prstGeom>
            <a:solidFill>
              <a:srgbClr val="FFFFFF"/>
            </a:solidFill>
            <a:ln cap="flat" cmpd="sng" w="11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99" name="Google Shape;2499;p37"/>
            <p:cNvSpPr/>
            <p:nvPr/>
          </p:nvSpPr>
          <p:spPr>
            <a:xfrm>
              <a:off x="3182" y="1099"/>
              <a:ext cx="873" cy="1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became greater with  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00" name="Google Shape;2500;p37"/>
            <p:cNvSpPr/>
            <p:nvPr/>
          </p:nvSpPr>
          <p:spPr>
            <a:xfrm>
              <a:off x="3399" y="1362"/>
              <a:ext cx="711" cy="1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Events in the 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01" name="Google Shape;2501;p37"/>
            <p:cNvSpPr/>
            <p:nvPr/>
          </p:nvSpPr>
          <p:spPr>
            <a:xfrm>
              <a:off x="3654" y="1470"/>
              <a:ext cx="214" cy="1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U.S.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02" name="Google Shape;2502;p37"/>
            <p:cNvSpPr/>
            <p:nvPr/>
          </p:nvSpPr>
          <p:spPr>
            <a:xfrm>
              <a:off x="3320" y="1683"/>
              <a:ext cx="315" cy="1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such as 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03" name="Google Shape;2503;p37"/>
            <p:cNvSpPr/>
            <p:nvPr/>
          </p:nvSpPr>
          <p:spPr>
            <a:xfrm>
              <a:off x="3500" y="1843"/>
              <a:ext cx="1196" cy="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-1820 Missouri Compromise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04" name="Google Shape;2504;p37"/>
            <p:cNvSpPr/>
            <p:nvPr/>
          </p:nvSpPr>
          <p:spPr>
            <a:xfrm>
              <a:off x="3502" y="1937"/>
              <a:ext cx="859" cy="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-1846 Mexican War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05" name="Google Shape;2505;p37"/>
            <p:cNvSpPr/>
            <p:nvPr/>
          </p:nvSpPr>
          <p:spPr>
            <a:xfrm>
              <a:off x="3501" y="2032"/>
              <a:ext cx="1165" cy="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-1850 Compromise of 1850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06" name="Google Shape;2506;p37"/>
            <p:cNvSpPr/>
            <p:nvPr/>
          </p:nvSpPr>
          <p:spPr>
            <a:xfrm>
              <a:off x="3499" y="2127"/>
              <a:ext cx="1450" cy="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-1850 Fugitive Slave Law of 1850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07" name="Google Shape;2507;p37"/>
            <p:cNvSpPr/>
            <p:nvPr/>
          </p:nvSpPr>
          <p:spPr>
            <a:xfrm>
              <a:off x="3505" y="2221"/>
              <a:ext cx="282" cy="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-1852 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08" name="Google Shape;2508;p37"/>
            <p:cNvSpPr/>
            <p:nvPr/>
          </p:nvSpPr>
          <p:spPr>
            <a:xfrm>
              <a:off x="3735" y="2221"/>
              <a:ext cx="799" cy="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u="sng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Uncle Tom's Cabin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09" name="Google Shape;2509;p37"/>
            <p:cNvSpPr/>
            <p:nvPr/>
          </p:nvSpPr>
          <p:spPr>
            <a:xfrm>
              <a:off x="4358" y="2221"/>
              <a:ext cx="0" cy="2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2510" name="Google Shape;2510;p37"/>
            <p:cNvSpPr/>
            <p:nvPr/>
          </p:nvSpPr>
          <p:spPr>
            <a:xfrm>
              <a:off x="3500" y="2316"/>
              <a:ext cx="1219" cy="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-1854 Kansas-Nebraska Act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11" name="Google Shape;2511;p37"/>
            <p:cNvSpPr/>
            <p:nvPr/>
          </p:nvSpPr>
          <p:spPr>
            <a:xfrm>
              <a:off x="3500" y="2411"/>
              <a:ext cx="1351" cy="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-1854 Republican Party formed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12" name="Google Shape;2512;p37"/>
            <p:cNvSpPr/>
            <p:nvPr/>
          </p:nvSpPr>
          <p:spPr>
            <a:xfrm>
              <a:off x="3501" y="2505"/>
              <a:ext cx="969" cy="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-1854 Bleeding Kansas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13" name="Google Shape;2513;p37"/>
            <p:cNvSpPr/>
            <p:nvPr/>
          </p:nvSpPr>
          <p:spPr>
            <a:xfrm>
              <a:off x="3501" y="2600"/>
              <a:ext cx="1005" cy="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-1857 Dred Scott Case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14" name="Google Shape;2514;p37"/>
            <p:cNvSpPr/>
            <p:nvPr/>
          </p:nvSpPr>
          <p:spPr>
            <a:xfrm>
              <a:off x="3500" y="2695"/>
              <a:ext cx="1387" cy="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-1858 Lincoln Douglas Debates  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15" name="Google Shape;2515;p37"/>
            <p:cNvSpPr/>
            <p:nvPr/>
          </p:nvSpPr>
          <p:spPr>
            <a:xfrm>
              <a:off x="3501" y="2789"/>
              <a:ext cx="1086" cy="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-1859 John Brown's Raid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16" name="Google Shape;2516;p37"/>
            <p:cNvSpPr/>
            <p:nvPr/>
          </p:nvSpPr>
          <p:spPr>
            <a:xfrm>
              <a:off x="3501" y="2884"/>
              <a:ext cx="967" cy="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-1860 Lincoln Elected 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17" name="Google Shape;2517;p37"/>
            <p:cNvSpPr/>
            <p:nvPr/>
          </p:nvSpPr>
          <p:spPr>
            <a:xfrm>
              <a:off x="3500" y="2979"/>
              <a:ext cx="1310" cy="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-1860 South Carolina Secedes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18" name="Google Shape;2518;p37"/>
            <p:cNvSpPr/>
            <p:nvPr/>
          </p:nvSpPr>
          <p:spPr>
            <a:xfrm>
              <a:off x="3500" y="3073"/>
              <a:ext cx="1190" cy="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-1861  Confederacy formed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19" name="Google Shape;2519;p37"/>
            <p:cNvSpPr/>
            <p:nvPr/>
          </p:nvSpPr>
          <p:spPr>
            <a:xfrm rot="-4380000">
              <a:off x="559" y="1779"/>
              <a:ext cx="762" cy="1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which included the 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20" name="Google Shape;2520;p37"/>
            <p:cNvSpPr/>
            <p:nvPr/>
          </p:nvSpPr>
          <p:spPr>
            <a:xfrm rot="-4740000">
              <a:off x="730" y="1804"/>
              <a:ext cx="762" cy="1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which included the 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21" name="Google Shape;2521;p37"/>
            <p:cNvSpPr/>
            <p:nvPr/>
          </p:nvSpPr>
          <p:spPr>
            <a:xfrm rot="-5760000">
              <a:off x="1009" y="1538"/>
              <a:ext cx="762" cy="1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which included the 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22" name="Google Shape;2522;p37"/>
            <p:cNvSpPr/>
            <p:nvPr/>
          </p:nvSpPr>
          <p:spPr>
            <a:xfrm>
              <a:off x="2373" y="1739"/>
              <a:ext cx="490" cy="1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and included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23" name="Google Shape;2523;p37"/>
            <p:cNvSpPr/>
            <p:nvPr/>
          </p:nvSpPr>
          <p:spPr>
            <a:xfrm>
              <a:off x="2858" y="1739"/>
              <a:ext cx="490" cy="1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and included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24" name="Google Shape;2524;p37"/>
            <p:cNvSpPr/>
            <p:nvPr/>
          </p:nvSpPr>
          <p:spPr>
            <a:xfrm>
              <a:off x="3281" y="1733"/>
              <a:ext cx="23" cy="1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2525" name="Google Shape;2525;p37"/>
            <p:cNvSpPr/>
            <p:nvPr/>
          </p:nvSpPr>
          <p:spPr>
            <a:xfrm>
              <a:off x="1858" y="1681"/>
              <a:ext cx="490" cy="1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and included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2526" name="Google Shape;2526;p37"/>
          <p:cNvSpPr/>
          <p:nvPr/>
        </p:nvSpPr>
        <p:spPr>
          <a:xfrm>
            <a:off x="4489452" y="1295400"/>
            <a:ext cx="6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grpSp>
        <p:nvGrpSpPr>
          <p:cNvPr id="2527" name="Google Shape;2527;p37"/>
          <p:cNvGrpSpPr/>
          <p:nvPr/>
        </p:nvGrpSpPr>
        <p:grpSpPr>
          <a:xfrm>
            <a:off x="558800" y="927100"/>
            <a:ext cx="7950200" cy="5283200"/>
            <a:chOff x="352" y="632"/>
            <a:chExt cx="5008" cy="3328"/>
          </a:xfrm>
        </p:grpSpPr>
        <p:sp>
          <p:nvSpPr>
            <p:cNvPr id="2528" name="Google Shape;2528;p37"/>
            <p:cNvSpPr/>
            <p:nvPr/>
          </p:nvSpPr>
          <p:spPr>
            <a:xfrm>
              <a:off x="352" y="3400"/>
              <a:ext cx="5008" cy="560"/>
            </a:xfrm>
            <a:prstGeom prst="rect">
              <a:avLst/>
            </a:prstGeom>
            <a:noFill/>
            <a:ln cap="flat" cmpd="sng" w="1270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2529" name="Google Shape;2529;p37"/>
            <p:cNvGrpSpPr/>
            <p:nvPr/>
          </p:nvGrpSpPr>
          <p:grpSpPr>
            <a:xfrm>
              <a:off x="1320" y="2472"/>
              <a:ext cx="1048" cy="928"/>
              <a:chOff x="1312" y="2184"/>
              <a:chExt cx="1048" cy="928"/>
            </a:xfrm>
          </p:grpSpPr>
          <p:sp>
            <p:nvSpPr>
              <p:cNvPr id="2530" name="Google Shape;2530;p37"/>
              <p:cNvSpPr/>
              <p:nvPr/>
            </p:nvSpPr>
            <p:spPr>
              <a:xfrm>
                <a:off x="1312" y="2792"/>
                <a:ext cx="336" cy="320"/>
              </a:xfrm>
              <a:custGeom>
                <a:rect b="b" l="l" r="r" t="t"/>
                <a:pathLst>
                  <a:path extrusionOk="0" h="320" w="336">
                    <a:moveTo>
                      <a:pt x="0" y="320"/>
                    </a:moveTo>
                    <a:lnTo>
                      <a:pt x="128" y="0"/>
                    </a:lnTo>
                    <a:lnTo>
                      <a:pt x="152" y="184"/>
                    </a:lnTo>
                    <a:lnTo>
                      <a:pt x="336" y="232"/>
                    </a:lnTo>
                    <a:lnTo>
                      <a:pt x="0" y="3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cxnSp>
            <p:nvCxnSpPr>
              <p:cNvPr id="2531" name="Google Shape;2531;p37"/>
              <p:cNvCxnSpPr/>
              <p:nvPr/>
            </p:nvCxnSpPr>
            <p:spPr>
              <a:xfrm flipH="1" rot="10800000">
                <a:off x="1440" y="2184"/>
                <a:ext cx="920" cy="800"/>
              </a:xfrm>
              <a:prstGeom prst="straightConnector1">
                <a:avLst/>
              </a:prstGeom>
              <a:noFill/>
              <a:ln cap="flat" cmpd="sng" w="1270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2532" name="Google Shape;2532;p37"/>
            <p:cNvGrpSpPr/>
            <p:nvPr/>
          </p:nvGrpSpPr>
          <p:grpSpPr>
            <a:xfrm>
              <a:off x="768" y="632"/>
              <a:ext cx="4240" cy="1904"/>
              <a:chOff x="760" y="344"/>
              <a:chExt cx="4240" cy="1904"/>
            </a:xfrm>
          </p:grpSpPr>
          <p:sp>
            <p:nvSpPr>
              <p:cNvPr id="2533" name="Google Shape;2533;p37"/>
              <p:cNvSpPr/>
              <p:nvPr/>
            </p:nvSpPr>
            <p:spPr>
              <a:xfrm>
                <a:off x="760" y="344"/>
                <a:ext cx="4240" cy="1904"/>
              </a:xfrm>
              <a:prstGeom prst="roundRect">
                <a:avLst>
                  <a:gd fmla="val 7773" name="adj"/>
                </a:avLst>
              </a:prstGeom>
              <a:solidFill>
                <a:schemeClr val="lt1"/>
              </a:solidFill>
              <a:ln cap="flat" cmpd="sng" w="158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534" name="Google Shape;2534;p37"/>
              <p:cNvSpPr/>
              <p:nvPr/>
            </p:nvSpPr>
            <p:spPr>
              <a:xfrm>
                <a:off x="1048" y="592"/>
                <a:ext cx="3584" cy="2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10. NEW UNIT SELF-TEST QUESTIONS</a:t>
                </a:r>
                <a:endParaRPr sz="24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2535" name="Google Shape;2535;p37"/>
              <p:cNvSpPr/>
              <p:nvPr/>
            </p:nvSpPr>
            <p:spPr>
              <a:xfrm>
                <a:off x="1032" y="1040"/>
                <a:ext cx="3606" cy="2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As the unit progresses, new questions </a:t>
                </a:r>
                <a:endParaRPr sz="24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2536" name="Google Shape;2536;p37"/>
              <p:cNvSpPr/>
              <p:nvPr/>
            </p:nvSpPr>
            <p:spPr>
              <a:xfrm>
                <a:off x="924" y="1264"/>
                <a:ext cx="3821" cy="2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that seem important about the content of </a:t>
                </a:r>
                <a:endParaRPr sz="24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2537" name="Google Shape;2537;p37"/>
              <p:cNvSpPr/>
              <p:nvPr/>
            </p:nvSpPr>
            <p:spPr>
              <a:xfrm>
                <a:off x="884" y="1488"/>
                <a:ext cx="3884" cy="2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the unit are listed or old questions can be </a:t>
                </a:r>
                <a:endParaRPr sz="24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2538" name="Google Shape;2538;p37"/>
              <p:cNvSpPr/>
              <p:nvPr/>
            </p:nvSpPr>
            <p:spPr>
              <a:xfrm>
                <a:off x="2396" y="1712"/>
                <a:ext cx="860" cy="2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modified.</a:t>
                </a:r>
                <a:endParaRPr sz="24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</p:grpSp>
      </p:grpSp>
      <p:sp>
        <p:nvSpPr>
          <p:cNvPr id="2539" name="Google Shape;2539;p37"/>
          <p:cNvSpPr/>
          <p:nvPr/>
        </p:nvSpPr>
        <p:spPr>
          <a:xfrm>
            <a:off x="7392639" y="218810"/>
            <a:ext cx="1404132" cy="1178182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accent1"/>
          </a:solidFill>
          <a:ln cap="flat" cmpd="sng" w="15875">
            <a:solidFill>
              <a:srgbClr val="B76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Pages 26-27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543" name="Shape 2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4" name="Google Shape;2544;p38"/>
          <p:cNvSpPr/>
          <p:nvPr/>
        </p:nvSpPr>
        <p:spPr>
          <a:xfrm>
            <a:off x="3260317" y="241746"/>
            <a:ext cx="5543661" cy="4529709"/>
          </a:xfrm>
          <a:prstGeom prst="rect">
            <a:avLst/>
          </a:prstGeom>
          <a:solidFill>
            <a:schemeClr val="lt1"/>
          </a:solidFill>
          <a:ln cap="flat" cmpd="sng" w="76200">
            <a:solidFill>
              <a:srgbClr val="7F6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5" name="Google Shape;2545;p38"/>
          <p:cNvSpPr txBox="1"/>
          <p:nvPr/>
        </p:nvSpPr>
        <p:spPr>
          <a:xfrm>
            <a:off x="3260315" y="236186"/>
            <a:ext cx="5505860" cy="75136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 lnSpcReduction="1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Corbel"/>
              <a:buNone/>
            </a:pPr>
            <a:r>
              <a:rPr b="0" i="0" lang="en-US" sz="5400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TIME TO WORK</a:t>
            </a:r>
            <a:endParaRPr/>
          </a:p>
        </p:txBody>
      </p:sp>
      <p:grpSp>
        <p:nvGrpSpPr>
          <p:cNvPr id="2546" name="Google Shape;2546;p38"/>
          <p:cNvGrpSpPr/>
          <p:nvPr/>
        </p:nvGrpSpPr>
        <p:grpSpPr>
          <a:xfrm>
            <a:off x="93913" y="127589"/>
            <a:ext cx="8727218" cy="7243517"/>
            <a:chOff x="93913" y="127589"/>
            <a:chExt cx="8727218" cy="7243517"/>
          </a:xfrm>
        </p:grpSpPr>
        <p:sp>
          <p:nvSpPr>
            <p:cNvPr id="2547" name="Google Shape;2547;p38"/>
            <p:cNvSpPr/>
            <p:nvPr/>
          </p:nvSpPr>
          <p:spPr>
            <a:xfrm>
              <a:off x="2913588" y="6263955"/>
              <a:ext cx="4567562" cy="1107151"/>
            </a:xfrm>
            <a:prstGeom prst="ellipse">
              <a:avLst/>
            </a:prstGeom>
            <a:blipFill rotWithShape="1">
              <a:blip r:embed="rId3">
                <a:alphaModFix/>
              </a:blip>
              <a:tile algn="tl" flip="none" tx="0" sx="100000" ty="0" sy="100000"/>
            </a:blipFill>
            <a:ln cap="flat" cmpd="tri" w="190500">
              <a:solidFill>
                <a:srgbClr val="F775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descr="A flat screen television&#10;&#10;Description automatically generated" id="2548" name="Google Shape;2548;p3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3913" y="127589"/>
              <a:ext cx="2959389" cy="18966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close up of a device&#10;&#10;Description automatically generated" id="2549" name="Google Shape;2549;p3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72302" y="4435752"/>
              <a:ext cx="832247" cy="10012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50" name="Google Shape;2550;p38"/>
            <p:cNvSpPr txBox="1"/>
            <p:nvPr/>
          </p:nvSpPr>
          <p:spPr>
            <a:xfrm>
              <a:off x="307181" y="4587588"/>
              <a:ext cx="690300" cy="19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25">
                  <a:solidFill>
                    <a:srgbClr val="FFFFFF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Tools Used</a:t>
              </a:r>
              <a:endParaRPr sz="135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51" name="Google Shape;2551;p38"/>
            <p:cNvSpPr txBox="1"/>
            <p:nvPr/>
          </p:nvSpPr>
          <p:spPr>
            <a:xfrm>
              <a:off x="314327" y="4780470"/>
              <a:ext cx="600075" cy="19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25">
                  <a:solidFill>
                    <a:srgbClr val="FFFFFF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in our</a:t>
              </a:r>
              <a:endParaRPr sz="135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52" name="Google Shape;2552;p38"/>
            <p:cNvSpPr txBox="1"/>
            <p:nvPr/>
          </p:nvSpPr>
          <p:spPr>
            <a:xfrm>
              <a:off x="278608" y="4994782"/>
              <a:ext cx="600075" cy="19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25">
                  <a:solidFill>
                    <a:srgbClr val="FFFFFF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Learning</a:t>
              </a:r>
              <a:endParaRPr sz="135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53" name="Google Shape;2553;p38"/>
            <p:cNvSpPr/>
            <p:nvPr/>
          </p:nvSpPr>
          <p:spPr>
            <a:xfrm>
              <a:off x="556276" y="4418480"/>
              <a:ext cx="64350" cy="63675"/>
            </a:xfrm>
            <a:prstGeom prst="ellipse">
              <a:avLst/>
            </a:prstGeom>
            <a:solidFill>
              <a:srgbClr val="7F6000"/>
            </a:solidFill>
            <a:ln cap="flat" cmpd="sng" w="12700">
              <a:solidFill>
                <a:srgbClr val="7F6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4" name="Google Shape;2554;p38"/>
            <p:cNvSpPr txBox="1"/>
            <p:nvPr/>
          </p:nvSpPr>
          <p:spPr>
            <a:xfrm>
              <a:off x="320475" y="272126"/>
              <a:ext cx="2458014" cy="16158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Today’s Schedule</a:t>
              </a:r>
              <a:endParaRPr/>
            </a:p>
            <a:p>
              <a:pPr indent="-214313" lvl="0" marL="214313" marR="0" rtl="0" algn="l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Char char="-"/>
              </a:pPr>
              <a:r>
                <a:rPr lang="en-US" sz="1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Welcome/Overview</a:t>
              </a:r>
              <a:endParaRPr/>
            </a:p>
            <a:p>
              <a:pPr indent="-214313" lvl="0" marL="214313" marR="0" rtl="0" algn="l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Char char="-"/>
              </a:pPr>
              <a:r>
                <a:rPr lang="en-US" sz="1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SMARTER planning</a:t>
              </a:r>
              <a:endParaRPr/>
            </a:p>
            <a:p>
              <a:pPr indent="-214313" lvl="0" marL="214313" marR="0" rtl="0" algn="l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Char char="-"/>
              </a:pPr>
              <a:r>
                <a:rPr lang="en-US" sz="1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Drafting the Device</a:t>
              </a:r>
              <a:endParaRPr/>
            </a:p>
            <a:p>
              <a:pPr indent="-214313" lvl="0" marL="214313" marR="0" rtl="0" algn="l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Char char="-"/>
              </a:pPr>
              <a:r>
                <a:rPr lang="en-US" sz="1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Lunch</a:t>
              </a:r>
              <a:endParaRPr/>
            </a:p>
            <a:p>
              <a:pPr indent="-214313" lvl="0" marL="214313" marR="0" rtl="0" algn="l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Char char="-"/>
              </a:pPr>
              <a:r>
                <a:rPr lang="en-US" sz="1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How to use with students</a:t>
              </a:r>
              <a:endParaRPr/>
            </a:p>
            <a:p>
              <a:pPr indent="-214313" lvl="0" marL="214313" marR="0" rtl="0" algn="l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Char char="-"/>
              </a:pPr>
              <a:r>
                <a:rPr lang="en-US" sz="1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Cue-Do-Review</a:t>
              </a:r>
              <a:endParaRPr/>
            </a:p>
            <a:p>
              <a:pPr indent="-214313" lvl="0" marL="214313" marR="0" rtl="0" algn="l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Char char="-"/>
              </a:pPr>
              <a:r>
                <a:rPr lang="en-US" sz="1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Wrap-up</a:t>
              </a:r>
              <a:endParaRPr sz="135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descr="B-bag &quot;NO FADE&quot; Mighty Bean Bag Chair - Interismo Online Shop Global" id="2555" name="Google Shape;2555;p3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908816" y="4687870"/>
              <a:ext cx="1912315" cy="19283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56" name="Google Shape;2556;p38"/>
            <p:cNvSpPr/>
            <p:nvPr/>
          </p:nvSpPr>
          <p:spPr>
            <a:xfrm>
              <a:off x="2913588" y="6263955"/>
              <a:ext cx="4567562" cy="1107151"/>
            </a:xfrm>
            <a:prstGeom prst="ellipse">
              <a:avLst/>
            </a:prstGeom>
            <a:blipFill rotWithShape="1">
              <a:blip r:embed="rId3">
                <a:alphaModFix/>
              </a:blip>
              <a:tile algn="tl" flip="none" tx="0" sx="100000" ty="0" sy="100000"/>
            </a:blipFill>
            <a:ln cap="flat" cmpd="tri" w="190500">
              <a:solidFill>
                <a:srgbClr val="F775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descr="&lt;b&gt; RADA &lt;/b&gt;&lt;br&gt;Standard Height Wood Table, Round Base - thirdwardfurniture" id="2557" name="Google Shape;2557;p3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834190" y="4451795"/>
              <a:ext cx="2886075" cy="2886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vase with a flower on a plant&#10;&#10;Description automatically generated" id="2558" name="Google Shape;2558;p38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73540" y="5187664"/>
              <a:ext cx="736429" cy="11628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ntroducing the New Surface Laptop 3 — Now in 13.5” and 15 ..." id="2559" name="Google Shape;2559;p38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4640861" y="4638872"/>
              <a:ext cx="1334369" cy="9718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sitting, table, black, computer&#10;&#10;Description automatically generated" id="2560" name="Google Shape;2560;p38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4427787" y="4924418"/>
              <a:ext cx="275146" cy="5458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61" name="Google Shape;2561;p38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4832413" y="4833322"/>
              <a:ext cx="956520" cy="4562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group of lettuce&#10;&#10;Description automatically generated" id="2562" name="Google Shape;2562;p38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106654" y="5942894"/>
              <a:ext cx="567756" cy="55723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63" name="Google Shape;2563;p38"/>
          <p:cNvSpPr txBox="1"/>
          <p:nvPr/>
        </p:nvSpPr>
        <p:spPr>
          <a:xfrm>
            <a:off x="3376521" y="803986"/>
            <a:ext cx="5389654" cy="36407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11430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Identify the Standards that you will be</a:t>
            </a:r>
            <a:endParaRPr/>
          </a:p>
          <a:p>
            <a:pPr indent="0" lvl="1" marL="3429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addressing (you may need to unpack more)</a:t>
            </a:r>
            <a:endParaRPr/>
          </a:p>
          <a:p>
            <a:pPr indent="-114300" lvl="1" marL="3429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curriculum guides to help identify appropriate sub-bubbles(topics) and critical content within your unit.</a:t>
            </a:r>
            <a:endParaRPr/>
          </a:p>
          <a:p>
            <a:pPr indent="-114300" lvl="1" marL="3429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Map out the pieces and connections between topics</a:t>
            </a:r>
            <a:endParaRPr/>
          </a:p>
          <a:p>
            <a:pPr indent="-114300" lvl="1" marL="3429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Make sure that the language from your standard is included in the content of your unit map (reference your unpacking)</a:t>
            </a:r>
            <a:endParaRPr/>
          </a:p>
        </p:txBody>
      </p:sp>
      <p:pic>
        <p:nvPicPr>
          <p:cNvPr id="2564" name="Google Shape;2564;p38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36573" y="2190278"/>
            <a:ext cx="2777015" cy="17195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tmoji Image" id="2565" name="Google Shape;2565;p38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674410" y="2905690"/>
            <a:ext cx="3790950" cy="379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2571" name="Shape 2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2" name="Google Shape;2572;p39"/>
          <p:cNvGrpSpPr/>
          <p:nvPr/>
        </p:nvGrpSpPr>
        <p:grpSpPr>
          <a:xfrm>
            <a:off x="429379" y="165102"/>
            <a:ext cx="8295126" cy="6444337"/>
            <a:chOff x="157" y="-7"/>
            <a:chExt cx="5499" cy="4273"/>
          </a:xfrm>
        </p:grpSpPr>
        <p:sp>
          <p:nvSpPr>
            <p:cNvPr id="2573" name="Google Shape;2573;p39"/>
            <p:cNvSpPr/>
            <p:nvPr/>
          </p:nvSpPr>
          <p:spPr>
            <a:xfrm>
              <a:off x="303" y="240"/>
              <a:ext cx="5147" cy="3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2574" name="Google Shape;2574;p39"/>
            <p:cNvSpPr/>
            <p:nvPr/>
          </p:nvSpPr>
          <p:spPr>
            <a:xfrm>
              <a:off x="295" y="233"/>
              <a:ext cx="5163" cy="3765"/>
            </a:xfrm>
            <a:prstGeom prst="rect">
              <a:avLst/>
            </a:prstGeom>
            <a:noFill/>
            <a:ln cap="flat" cmpd="sng" w="238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75" name="Google Shape;2575;p39"/>
            <p:cNvSpPr/>
            <p:nvPr/>
          </p:nvSpPr>
          <p:spPr>
            <a:xfrm>
              <a:off x="3892" y="36"/>
              <a:ext cx="219" cy="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NAME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39"/>
            <p:cNvSpPr/>
            <p:nvPr/>
          </p:nvSpPr>
          <p:spPr>
            <a:xfrm>
              <a:off x="3891" y="124"/>
              <a:ext cx="204" cy="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DATE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577" name="Google Shape;2577;p39"/>
            <p:cNvCxnSpPr/>
            <p:nvPr/>
          </p:nvCxnSpPr>
          <p:spPr>
            <a:xfrm>
              <a:off x="4118" y="95"/>
              <a:ext cx="1340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78" name="Google Shape;2578;p39"/>
            <p:cNvCxnSpPr/>
            <p:nvPr/>
          </p:nvCxnSpPr>
          <p:spPr>
            <a:xfrm>
              <a:off x="4133" y="189"/>
              <a:ext cx="1310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579" name="Google Shape;2579;p39"/>
            <p:cNvSpPr/>
            <p:nvPr/>
          </p:nvSpPr>
          <p:spPr>
            <a:xfrm>
              <a:off x="318" y="51"/>
              <a:ext cx="1294" cy="1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The Unit Organizer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580" name="Google Shape;2580;p39"/>
            <p:cNvCxnSpPr/>
            <p:nvPr/>
          </p:nvCxnSpPr>
          <p:spPr>
            <a:xfrm>
              <a:off x="324" y="3546"/>
              <a:ext cx="5112" cy="1"/>
            </a:xfrm>
            <a:prstGeom prst="straightConnector1">
              <a:avLst/>
            </a:prstGeom>
            <a:noFill/>
            <a:ln cap="flat" cmpd="sng" w="238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581" name="Google Shape;2581;p39"/>
            <p:cNvSpPr/>
            <p:nvPr/>
          </p:nvSpPr>
          <p:spPr>
            <a:xfrm>
              <a:off x="342" y="3960"/>
              <a:ext cx="0" cy="2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2582" name="Google Shape;2582;p39"/>
            <p:cNvSpPr/>
            <p:nvPr/>
          </p:nvSpPr>
          <p:spPr>
            <a:xfrm>
              <a:off x="341" y="4021"/>
              <a:ext cx="0" cy="2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39"/>
            <p:cNvSpPr/>
            <p:nvPr/>
          </p:nvSpPr>
          <p:spPr>
            <a:xfrm rot="-5400000">
              <a:off x="287" y="3636"/>
              <a:ext cx="398" cy="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NEW 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UNIT 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SELF-TEST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QUESTIONS</a:t>
              </a:r>
              <a:endParaRPr/>
            </a:p>
          </p:txBody>
        </p:sp>
        <p:sp>
          <p:nvSpPr>
            <p:cNvPr id="2584" name="Google Shape;2584;p39"/>
            <p:cNvSpPr/>
            <p:nvPr/>
          </p:nvSpPr>
          <p:spPr>
            <a:xfrm>
              <a:off x="157" y="3272"/>
              <a:ext cx="0" cy="2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585" name="Google Shape;2585;p39"/>
            <p:cNvCxnSpPr/>
            <p:nvPr/>
          </p:nvCxnSpPr>
          <p:spPr>
            <a:xfrm>
              <a:off x="645" y="3546"/>
              <a:ext cx="1" cy="430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586" name="Google Shape;2586;p39"/>
            <p:cNvSpPr/>
            <p:nvPr/>
          </p:nvSpPr>
          <p:spPr>
            <a:xfrm>
              <a:off x="451" y="248"/>
              <a:ext cx="868" cy="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Expanded Unit Map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587" name="Google Shape;2587;p39"/>
            <p:cNvCxnSpPr/>
            <p:nvPr/>
          </p:nvCxnSpPr>
          <p:spPr>
            <a:xfrm>
              <a:off x="2298" y="291"/>
              <a:ext cx="728" cy="204"/>
            </a:xfrm>
            <a:prstGeom prst="straightConnector1">
              <a:avLst/>
            </a:prstGeom>
            <a:noFill/>
            <a:ln cap="flat" cmpd="sng" w="238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588" name="Google Shape;2588;p39"/>
            <p:cNvSpPr/>
            <p:nvPr/>
          </p:nvSpPr>
          <p:spPr>
            <a:xfrm>
              <a:off x="1730" y="95"/>
              <a:ext cx="2111" cy="1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89" name="Google Shape;2589;p39"/>
            <p:cNvSpPr/>
            <p:nvPr/>
          </p:nvSpPr>
          <p:spPr>
            <a:xfrm>
              <a:off x="1715" y="80"/>
              <a:ext cx="2141" cy="226"/>
            </a:xfrm>
            <a:prstGeom prst="rect">
              <a:avLst/>
            </a:prstGeom>
            <a:noFill/>
            <a:ln cap="flat" cmpd="sng" w="460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90" name="Google Shape;2590;p39"/>
            <p:cNvSpPr/>
            <p:nvPr/>
          </p:nvSpPr>
          <p:spPr>
            <a:xfrm rot="960000">
              <a:off x="2624" y="340"/>
              <a:ext cx="354" cy="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is about...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39"/>
            <p:cNvSpPr/>
            <p:nvPr/>
          </p:nvSpPr>
          <p:spPr>
            <a:xfrm>
              <a:off x="346" y="255"/>
              <a:ext cx="102" cy="102"/>
            </a:xfrm>
            <a:prstGeom prst="ellipse">
              <a:avLst/>
            </a:prstGeom>
            <a:solidFill>
              <a:srgbClr val="FFFFFF"/>
            </a:solidFill>
            <a:ln cap="flat" cmpd="sng" w="11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92" name="Google Shape;2592;p39"/>
            <p:cNvSpPr/>
            <p:nvPr/>
          </p:nvSpPr>
          <p:spPr>
            <a:xfrm>
              <a:off x="346" y="3575"/>
              <a:ext cx="102" cy="102"/>
            </a:xfrm>
            <a:prstGeom prst="ellipse">
              <a:avLst/>
            </a:prstGeom>
            <a:solidFill>
              <a:srgbClr val="FFFFFF"/>
            </a:solidFill>
            <a:ln cap="flat" cmpd="sng" w="11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93" name="Google Shape;2593;p39"/>
            <p:cNvSpPr/>
            <p:nvPr/>
          </p:nvSpPr>
          <p:spPr>
            <a:xfrm>
              <a:off x="372" y="263"/>
              <a:ext cx="43" cy="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9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39"/>
            <p:cNvSpPr/>
            <p:nvPr/>
          </p:nvSpPr>
          <p:spPr>
            <a:xfrm>
              <a:off x="366" y="3591"/>
              <a:ext cx="85" cy="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39"/>
            <p:cNvSpPr/>
            <p:nvPr/>
          </p:nvSpPr>
          <p:spPr>
            <a:xfrm>
              <a:off x="1228" y="3677"/>
              <a:ext cx="4245" cy="1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How did national events and leaders pull the different sections of the U.S. apart? 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96" name="Google Shape;2596;p39"/>
            <p:cNvSpPr/>
            <p:nvPr/>
          </p:nvSpPr>
          <p:spPr>
            <a:xfrm>
              <a:off x="1973" y="116"/>
              <a:ext cx="1663" cy="1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The Causes of the Civil War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97" name="Google Shape;2597;p39"/>
            <p:cNvSpPr/>
            <p:nvPr/>
          </p:nvSpPr>
          <p:spPr>
            <a:xfrm>
              <a:off x="4341" y="-7"/>
              <a:ext cx="588" cy="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Elida Cordora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98" name="Google Shape;2598;p39"/>
            <p:cNvSpPr/>
            <p:nvPr/>
          </p:nvSpPr>
          <p:spPr>
            <a:xfrm>
              <a:off x="4300" y="94"/>
              <a:ext cx="186" cy="1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1/22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cxnSp>
          <p:nvCxnSpPr>
            <p:cNvPr id="2599" name="Google Shape;2599;p39"/>
            <p:cNvCxnSpPr/>
            <p:nvPr/>
          </p:nvCxnSpPr>
          <p:spPr>
            <a:xfrm>
              <a:off x="3499" y="1638"/>
              <a:ext cx="1" cy="1500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00" name="Google Shape;2600;p39"/>
            <p:cNvCxnSpPr/>
            <p:nvPr/>
          </p:nvCxnSpPr>
          <p:spPr>
            <a:xfrm>
              <a:off x="3135" y="947"/>
              <a:ext cx="466" cy="356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01" name="Google Shape;2601;p39"/>
            <p:cNvCxnSpPr/>
            <p:nvPr/>
          </p:nvCxnSpPr>
          <p:spPr>
            <a:xfrm flipH="1">
              <a:off x="2414" y="961"/>
              <a:ext cx="175" cy="357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02" name="Google Shape;2602;p39"/>
            <p:cNvCxnSpPr/>
            <p:nvPr/>
          </p:nvCxnSpPr>
          <p:spPr>
            <a:xfrm flipH="1">
              <a:off x="1730" y="757"/>
              <a:ext cx="626" cy="182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03" name="Google Shape;2603;p39"/>
            <p:cNvCxnSpPr/>
            <p:nvPr/>
          </p:nvCxnSpPr>
          <p:spPr>
            <a:xfrm>
              <a:off x="3470" y="750"/>
              <a:ext cx="1012" cy="204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604" name="Google Shape;2604;p39"/>
            <p:cNvSpPr/>
            <p:nvPr/>
          </p:nvSpPr>
          <p:spPr>
            <a:xfrm>
              <a:off x="2276" y="473"/>
              <a:ext cx="1238" cy="56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05" name="Google Shape;2605;p39"/>
            <p:cNvSpPr/>
            <p:nvPr/>
          </p:nvSpPr>
          <p:spPr>
            <a:xfrm>
              <a:off x="2269" y="466"/>
              <a:ext cx="1252" cy="575"/>
            </a:xfrm>
            <a:prstGeom prst="ellipse">
              <a:avLst/>
            </a:prstGeom>
            <a:noFill/>
            <a:ln cap="flat" cmpd="sng" w="238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2606" name="Google Shape;2606;p39"/>
            <p:cNvGrpSpPr/>
            <p:nvPr/>
          </p:nvGrpSpPr>
          <p:grpSpPr>
            <a:xfrm>
              <a:off x="2370" y="874"/>
              <a:ext cx="1064" cy="1"/>
              <a:chOff x="2370" y="874"/>
              <a:chExt cx="1064" cy="1"/>
            </a:xfrm>
          </p:grpSpPr>
          <p:cxnSp>
            <p:nvCxnSpPr>
              <p:cNvPr id="2607" name="Google Shape;2607;p39"/>
              <p:cNvCxnSpPr/>
              <p:nvPr/>
            </p:nvCxnSpPr>
            <p:spPr>
              <a:xfrm>
                <a:off x="2370" y="874"/>
                <a:ext cx="22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608" name="Google Shape;2608;p39"/>
              <p:cNvCxnSpPr/>
              <p:nvPr/>
            </p:nvCxnSpPr>
            <p:spPr>
              <a:xfrm>
                <a:off x="2436" y="874"/>
                <a:ext cx="22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609" name="Google Shape;2609;p39"/>
              <p:cNvCxnSpPr/>
              <p:nvPr/>
            </p:nvCxnSpPr>
            <p:spPr>
              <a:xfrm>
                <a:off x="2502" y="874"/>
                <a:ext cx="21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610" name="Google Shape;2610;p39"/>
              <p:cNvCxnSpPr/>
              <p:nvPr/>
            </p:nvCxnSpPr>
            <p:spPr>
              <a:xfrm>
                <a:off x="2567" y="874"/>
                <a:ext cx="22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611" name="Google Shape;2611;p39"/>
              <p:cNvCxnSpPr/>
              <p:nvPr/>
            </p:nvCxnSpPr>
            <p:spPr>
              <a:xfrm>
                <a:off x="2633" y="874"/>
                <a:ext cx="21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612" name="Google Shape;2612;p39"/>
              <p:cNvCxnSpPr/>
              <p:nvPr/>
            </p:nvCxnSpPr>
            <p:spPr>
              <a:xfrm>
                <a:off x="2698" y="874"/>
                <a:ext cx="22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613" name="Google Shape;2613;p39"/>
              <p:cNvCxnSpPr/>
              <p:nvPr/>
            </p:nvCxnSpPr>
            <p:spPr>
              <a:xfrm>
                <a:off x="2764" y="874"/>
                <a:ext cx="21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614" name="Google Shape;2614;p39"/>
              <p:cNvCxnSpPr/>
              <p:nvPr/>
            </p:nvCxnSpPr>
            <p:spPr>
              <a:xfrm>
                <a:off x="2829" y="874"/>
                <a:ext cx="22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615" name="Google Shape;2615;p39"/>
              <p:cNvCxnSpPr/>
              <p:nvPr/>
            </p:nvCxnSpPr>
            <p:spPr>
              <a:xfrm>
                <a:off x="2895" y="874"/>
                <a:ext cx="22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616" name="Google Shape;2616;p39"/>
              <p:cNvCxnSpPr/>
              <p:nvPr/>
            </p:nvCxnSpPr>
            <p:spPr>
              <a:xfrm>
                <a:off x="2960" y="874"/>
                <a:ext cx="22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617" name="Google Shape;2617;p39"/>
              <p:cNvCxnSpPr/>
              <p:nvPr/>
            </p:nvCxnSpPr>
            <p:spPr>
              <a:xfrm>
                <a:off x="3026" y="874"/>
                <a:ext cx="22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618" name="Google Shape;2618;p39"/>
              <p:cNvCxnSpPr/>
              <p:nvPr/>
            </p:nvCxnSpPr>
            <p:spPr>
              <a:xfrm>
                <a:off x="3091" y="874"/>
                <a:ext cx="22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619" name="Google Shape;2619;p39"/>
              <p:cNvCxnSpPr/>
              <p:nvPr/>
            </p:nvCxnSpPr>
            <p:spPr>
              <a:xfrm>
                <a:off x="3157" y="874"/>
                <a:ext cx="22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620" name="Google Shape;2620;p39"/>
              <p:cNvCxnSpPr/>
              <p:nvPr/>
            </p:nvCxnSpPr>
            <p:spPr>
              <a:xfrm>
                <a:off x="3222" y="874"/>
                <a:ext cx="22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621" name="Google Shape;2621;p39"/>
              <p:cNvCxnSpPr/>
              <p:nvPr/>
            </p:nvCxnSpPr>
            <p:spPr>
              <a:xfrm>
                <a:off x="3288" y="874"/>
                <a:ext cx="22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622" name="Google Shape;2622;p39"/>
              <p:cNvCxnSpPr/>
              <p:nvPr/>
            </p:nvCxnSpPr>
            <p:spPr>
              <a:xfrm>
                <a:off x="3353" y="874"/>
                <a:ext cx="22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623" name="Google Shape;2623;p39"/>
              <p:cNvCxnSpPr/>
              <p:nvPr/>
            </p:nvCxnSpPr>
            <p:spPr>
              <a:xfrm>
                <a:off x="3419" y="874"/>
                <a:ext cx="15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2624" name="Google Shape;2624;p39"/>
            <p:cNvSpPr/>
            <p:nvPr/>
          </p:nvSpPr>
          <p:spPr>
            <a:xfrm>
              <a:off x="2454" y="634"/>
              <a:ext cx="851" cy="1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Sectionalism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25" name="Google Shape;2625;p39"/>
            <p:cNvSpPr/>
            <p:nvPr/>
          </p:nvSpPr>
          <p:spPr>
            <a:xfrm>
              <a:off x="2648" y="896"/>
              <a:ext cx="520" cy="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pp. 201-236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cxnSp>
          <p:nvCxnSpPr>
            <p:cNvPr id="2626" name="Google Shape;2626;p39"/>
            <p:cNvCxnSpPr/>
            <p:nvPr/>
          </p:nvCxnSpPr>
          <p:spPr>
            <a:xfrm flipH="1">
              <a:off x="2057" y="1602"/>
              <a:ext cx="241" cy="328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27" name="Google Shape;2627;p39"/>
            <p:cNvCxnSpPr/>
            <p:nvPr/>
          </p:nvCxnSpPr>
          <p:spPr>
            <a:xfrm>
              <a:off x="2545" y="1558"/>
              <a:ext cx="1" cy="394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28" name="Google Shape;2628;p39"/>
            <p:cNvCxnSpPr/>
            <p:nvPr/>
          </p:nvCxnSpPr>
          <p:spPr>
            <a:xfrm>
              <a:off x="2822" y="1617"/>
              <a:ext cx="218" cy="305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629" name="Google Shape;2629;p39"/>
            <p:cNvSpPr/>
            <p:nvPr/>
          </p:nvSpPr>
          <p:spPr>
            <a:xfrm>
              <a:off x="2152" y="1289"/>
              <a:ext cx="874" cy="422"/>
            </a:xfrm>
            <a:prstGeom prst="ellipse">
              <a:avLst/>
            </a:prstGeom>
            <a:solidFill>
              <a:srgbClr val="FFFFFF"/>
            </a:solidFill>
            <a:ln cap="flat" cmpd="sng" w="11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30" name="Google Shape;2630;p39"/>
            <p:cNvSpPr/>
            <p:nvPr/>
          </p:nvSpPr>
          <p:spPr>
            <a:xfrm>
              <a:off x="1633" y="735"/>
              <a:ext cx="728" cy="1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was based on the  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31" name="Google Shape;2631;p39"/>
            <p:cNvSpPr/>
            <p:nvPr/>
          </p:nvSpPr>
          <p:spPr>
            <a:xfrm>
              <a:off x="2040" y="1092"/>
              <a:ext cx="877" cy="1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developed because of 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cxnSp>
          <p:nvCxnSpPr>
            <p:cNvPr id="2632" name="Google Shape;2632;p39"/>
            <p:cNvCxnSpPr/>
            <p:nvPr/>
          </p:nvCxnSpPr>
          <p:spPr>
            <a:xfrm flipH="1">
              <a:off x="1045" y="1165"/>
              <a:ext cx="255" cy="1398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33" name="Google Shape;2633;p39"/>
            <p:cNvCxnSpPr/>
            <p:nvPr/>
          </p:nvCxnSpPr>
          <p:spPr>
            <a:xfrm>
              <a:off x="1395" y="1172"/>
              <a:ext cx="116" cy="1049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34" name="Google Shape;2634;p39"/>
            <p:cNvCxnSpPr/>
            <p:nvPr/>
          </p:nvCxnSpPr>
          <p:spPr>
            <a:xfrm flipH="1">
              <a:off x="659" y="1143"/>
              <a:ext cx="546" cy="1864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635" name="Google Shape;2635;p39"/>
            <p:cNvSpPr/>
            <p:nvPr/>
          </p:nvSpPr>
          <p:spPr>
            <a:xfrm>
              <a:off x="536" y="2942"/>
              <a:ext cx="451" cy="182"/>
            </a:xfrm>
            <a:prstGeom prst="rect">
              <a:avLst/>
            </a:prstGeom>
            <a:solidFill>
              <a:srgbClr val="FFFFFF"/>
            </a:solidFill>
            <a:ln cap="flat" cmpd="sng" w="111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36" name="Google Shape;2636;p39"/>
            <p:cNvSpPr/>
            <p:nvPr/>
          </p:nvSpPr>
          <p:spPr>
            <a:xfrm>
              <a:off x="619" y="2979"/>
              <a:ext cx="316" cy="1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North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37" name="Google Shape;2637;p39"/>
            <p:cNvSpPr/>
            <p:nvPr/>
          </p:nvSpPr>
          <p:spPr>
            <a:xfrm>
              <a:off x="849" y="2556"/>
              <a:ext cx="444" cy="182"/>
            </a:xfrm>
            <a:prstGeom prst="rect">
              <a:avLst/>
            </a:prstGeom>
            <a:solidFill>
              <a:srgbClr val="FFFFFF"/>
            </a:solidFill>
            <a:ln cap="flat" cmpd="sng" w="111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38" name="Google Shape;2638;p39"/>
            <p:cNvSpPr/>
            <p:nvPr/>
          </p:nvSpPr>
          <p:spPr>
            <a:xfrm>
              <a:off x="903" y="2569"/>
              <a:ext cx="308" cy="1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South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39" name="Google Shape;2639;p39"/>
            <p:cNvSpPr/>
            <p:nvPr/>
          </p:nvSpPr>
          <p:spPr>
            <a:xfrm>
              <a:off x="1278" y="2185"/>
              <a:ext cx="415" cy="189"/>
            </a:xfrm>
            <a:prstGeom prst="rect">
              <a:avLst/>
            </a:prstGeom>
            <a:solidFill>
              <a:srgbClr val="FFFFFF"/>
            </a:solidFill>
            <a:ln cap="flat" cmpd="sng" w="111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40" name="Google Shape;2640;p39"/>
            <p:cNvSpPr/>
            <p:nvPr/>
          </p:nvSpPr>
          <p:spPr>
            <a:xfrm>
              <a:off x="1350" y="2206"/>
              <a:ext cx="282" cy="1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West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41" name="Google Shape;2641;p39"/>
            <p:cNvSpPr/>
            <p:nvPr/>
          </p:nvSpPr>
          <p:spPr>
            <a:xfrm>
              <a:off x="1832" y="1842"/>
              <a:ext cx="466" cy="248"/>
            </a:xfrm>
            <a:prstGeom prst="rect">
              <a:avLst/>
            </a:prstGeom>
            <a:solidFill>
              <a:srgbClr val="FFFFFF"/>
            </a:solidFill>
            <a:ln cap="flat" cmpd="sng" w="111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42" name="Google Shape;2642;p39"/>
            <p:cNvSpPr/>
            <p:nvPr/>
          </p:nvSpPr>
          <p:spPr>
            <a:xfrm>
              <a:off x="1932" y="1850"/>
              <a:ext cx="308" cy="1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Social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43" name="Google Shape;2643;p39"/>
            <p:cNvSpPr/>
            <p:nvPr/>
          </p:nvSpPr>
          <p:spPr>
            <a:xfrm>
              <a:off x="1830" y="1966"/>
              <a:ext cx="530" cy="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Differences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44" name="Google Shape;2644;p39"/>
            <p:cNvSpPr/>
            <p:nvPr/>
          </p:nvSpPr>
          <p:spPr>
            <a:xfrm>
              <a:off x="2370" y="1850"/>
              <a:ext cx="466" cy="247"/>
            </a:xfrm>
            <a:prstGeom prst="rect">
              <a:avLst/>
            </a:prstGeom>
            <a:solidFill>
              <a:srgbClr val="FFFFFF"/>
            </a:solidFill>
            <a:ln cap="flat" cmpd="sng" w="111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45" name="Google Shape;2645;p39"/>
            <p:cNvSpPr/>
            <p:nvPr/>
          </p:nvSpPr>
          <p:spPr>
            <a:xfrm>
              <a:off x="2413" y="1871"/>
              <a:ext cx="402" cy="1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Political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46" name="Google Shape;2646;p39"/>
            <p:cNvSpPr/>
            <p:nvPr/>
          </p:nvSpPr>
          <p:spPr>
            <a:xfrm>
              <a:off x="2373" y="1981"/>
              <a:ext cx="530" cy="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Differences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47" name="Google Shape;2647;p39"/>
            <p:cNvSpPr/>
            <p:nvPr/>
          </p:nvSpPr>
          <p:spPr>
            <a:xfrm>
              <a:off x="2938" y="1857"/>
              <a:ext cx="466" cy="247"/>
            </a:xfrm>
            <a:prstGeom prst="rect">
              <a:avLst/>
            </a:prstGeom>
            <a:solidFill>
              <a:srgbClr val="FFFFFF"/>
            </a:solidFill>
            <a:ln cap="flat" cmpd="sng" w="111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48" name="Google Shape;2648;p39"/>
            <p:cNvSpPr/>
            <p:nvPr/>
          </p:nvSpPr>
          <p:spPr>
            <a:xfrm>
              <a:off x="2937" y="1864"/>
              <a:ext cx="473" cy="1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Economic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49" name="Google Shape;2649;p39"/>
            <p:cNvSpPr/>
            <p:nvPr/>
          </p:nvSpPr>
          <p:spPr>
            <a:xfrm>
              <a:off x="2936" y="1981"/>
              <a:ext cx="530" cy="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Differences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50" name="Google Shape;2650;p39"/>
            <p:cNvSpPr/>
            <p:nvPr/>
          </p:nvSpPr>
          <p:spPr>
            <a:xfrm>
              <a:off x="2503" y="1726"/>
              <a:ext cx="43" cy="1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</a:t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2651" name="Google Shape;2651;p39"/>
            <p:cNvSpPr/>
            <p:nvPr/>
          </p:nvSpPr>
          <p:spPr>
            <a:xfrm>
              <a:off x="907" y="794"/>
              <a:ext cx="874" cy="422"/>
            </a:xfrm>
            <a:prstGeom prst="ellipse">
              <a:avLst/>
            </a:prstGeom>
            <a:solidFill>
              <a:srgbClr val="FFFFFF"/>
            </a:solidFill>
            <a:ln cap="flat" cmpd="sng" w="11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52" name="Google Shape;2652;p39"/>
            <p:cNvSpPr/>
            <p:nvPr/>
          </p:nvSpPr>
          <p:spPr>
            <a:xfrm>
              <a:off x="1043" y="874"/>
              <a:ext cx="695" cy="1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Areas of the 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53" name="Google Shape;2653;p39"/>
            <p:cNvSpPr/>
            <p:nvPr/>
          </p:nvSpPr>
          <p:spPr>
            <a:xfrm>
              <a:off x="1151" y="983"/>
              <a:ext cx="214" cy="1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U.S.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54" name="Google Shape;2654;p39"/>
            <p:cNvSpPr/>
            <p:nvPr/>
          </p:nvSpPr>
          <p:spPr>
            <a:xfrm>
              <a:off x="2293" y="1318"/>
              <a:ext cx="659" cy="1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Differences 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55" name="Google Shape;2655;p39"/>
            <p:cNvSpPr/>
            <p:nvPr/>
          </p:nvSpPr>
          <p:spPr>
            <a:xfrm>
              <a:off x="2293" y="1426"/>
              <a:ext cx="675" cy="1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between the 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56" name="Google Shape;2656;p39"/>
            <p:cNvSpPr/>
            <p:nvPr/>
          </p:nvSpPr>
          <p:spPr>
            <a:xfrm>
              <a:off x="2457" y="1536"/>
              <a:ext cx="281" cy="1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areas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57" name="Google Shape;2657;p39"/>
            <p:cNvSpPr/>
            <p:nvPr/>
          </p:nvSpPr>
          <p:spPr>
            <a:xfrm>
              <a:off x="4603" y="1289"/>
              <a:ext cx="511" cy="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-Henry Clay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58" name="Google Shape;2658;p39"/>
            <p:cNvSpPr/>
            <p:nvPr/>
          </p:nvSpPr>
          <p:spPr>
            <a:xfrm>
              <a:off x="4602" y="1384"/>
              <a:ext cx="765" cy="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-Stephen Douglas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59" name="Google Shape;2659;p39"/>
            <p:cNvSpPr/>
            <p:nvPr/>
          </p:nvSpPr>
          <p:spPr>
            <a:xfrm>
              <a:off x="4603" y="1479"/>
              <a:ext cx="702" cy="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-Zachary Taylor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60" name="Google Shape;2660;p39"/>
            <p:cNvSpPr/>
            <p:nvPr/>
          </p:nvSpPr>
          <p:spPr>
            <a:xfrm>
              <a:off x="4601" y="1573"/>
              <a:ext cx="1055" cy="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-Harriet Beecher Stowe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61" name="Google Shape;2661;p39"/>
            <p:cNvSpPr/>
            <p:nvPr/>
          </p:nvSpPr>
          <p:spPr>
            <a:xfrm>
              <a:off x="4603" y="1669"/>
              <a:ext cx="727" cy="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-Douglas Filmore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62" name="Google Shape;2662;p39"/>
            <p:cNvSpPr/>
            <p:nvPr/>
          </p:nvSpPr>
          <p:spPr>
            <a:xfrm>
              <a:off x="4603" y="1763"/>
              <a:ext cx="546" cy="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-John Brown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63" name="Google Shape;2663;p39"/>
            <p:cNvSpPr/>
            <p:nvPr/>
          </p:nvSpPr>
          <p:spPr>
            <a:xfrm>
              <a:off x="4602" y="1857"/>
              <a:ext cx="749" cy="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-Jefferson Davis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64" name="Google Shape;2664;p39"/>
            <p:cNvSpPr/>
            <p:nvPr/>
          </p:nvSpPr>
          <p:spPr>
            <a:xfrm>
              <a:off x="4602" y="1952"/>
              <a:ext cx="755" cy="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-Abraham Lincoln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65" name="Google Shape;2665;p39"/>
            <p:cNvSpPr/>
            <p:nvPr/>
          </p:nvSpPr>
          <p:spPr>
            <a:xfrm>
              <a:off x="4441" y="1206"/>
              <a:ext cx="315" cy="1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such as 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cxnSp>
          <p:nvCxnSpPr>
            <p:cNvPr id="2666" name="Google Shape;2666;p39"/>
            <p:cNvCxnSpPr/>
            <p:nvPr/>
          </p:nvCxnSpPr>
          <p:spPr>
            <a:xfrm>
              <a:off x="4606" y="1165"/>
              <a:ext cx="1" cy="852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667" name="Google Shape;2667;p39"/>
            <p:cNvSpPr/>
            <p:nvPr/>
          </p:nvSpPr>
          <p:spPr>
            <a:xfrm>
              <a:off x="4402" y="772"/>
              <a:ext cx="881" cy="430"/>
            </a:xfrm>
            <a:prstGeom prst="ellipse">
              <a:avLst/>
            </a:prstGeom>
            <a:solidFill>
              <a:srgbClr val="FFFFFF"/>
            </a:solidFill>
            <a:ln cap="flat" cmpd="sng" w="11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68" name="Google Shape;2668;p39"/>
            <p:cNvSpPr/>
            <p:nvPr/>
          </p:nvSpPr>
          <p:spPr>
            <a:xfrm>
              <a:off x="3775" y="728"/>
              <a:ext cx="751" cy="1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was influenced by  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69" name="Google Shape;2669;p39"/>
            <p:cNvSpPr/>
            <p:nvPr/>
          </p:nvSpPr>
          <p:spPr>
            <a:xfrm>
              <a:off x="4618" y="874"/>
              <a:ext cx="591" cy="1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Leaders of 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70" name="Google Shape;2670;p39"/>
            <p:cNvSpPr/>
            <p:nvPr/>
          </p:nvSpPr>
          <p:spPr>
            <a:xfrm>
              <a:off x="4737" y="983"/>
              <a:ext cx="353" cy="1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change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71" name="Google Shape;2671;p39"/>
            <p:cNvSpPr/>
            <p:nvPr/>
          </p:nvSpPr>
          <p:spPr>
            <a:xfrm>
              <a:off x="3310" y="1274"/>
              <a:ext cx="888" cy="423"/>
            </a:xfrm>
            <a:prstGeom prst="ellipse">
              <a:avLst/>
            </a:prstGeom>
            <a:solidFill>
              <a:srgbClr val="FFFFFF"/>
            </a:solidFill>
            <a:ln cap="flat" cmpd="sng" w="11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72" name="Google Shape;2672;p39"/>
            <p:cNvSpPr/>
            <p:nvPr/>
          </p:nvSpPr>
          <p:spPr>
            <a:xfrm>
              <a:off x="3182" y="1099"/>
              <a:ext cx="873" cy="1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became greater with  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73" name="Google Shape;2673;p39"/>
            <p:cNvSpPr/>
            <p:nvPr/>
          </p:nvSpPr>
          <p:spPr>
            <a:xfrm>
              <a:off x="3399" y="1362"/>
              <a:ext cx="711" cy="1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Events in the 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74" name="Google Shape;2674;p39"/>
            <p:cNvSpPr/>
            <p:nvPr/>
          </p:nvSpPr>
          <p:spPr>
            <a:xfrm>
              <a:off x="3654" y="1470"/>
              <a:ext cx="214" cy="1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U.S.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75" name="Google Shape;2675;p39"/>
            <p:cNvSpPr/>
            <p:nvPr/>
          </p:nvSpPr>
          <p:spPr>
            <a:xfrm>
              <a:off x="3320" y="1683"/>
              <a:ext cx="315" cy="1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such as 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76" name="Google Shape;2676;p39"/>
            <p:cNvSpPr/>
            <p:nvPr/>
          </p:nvSpPr>
          <p:spPr>
            <a:xfrm>
              <a:off x="3500" y="1843"/>
              <a:ext cx="1196" cy="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-1820 Missouri Compromise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77" name="Google Shape;2677;p39"/>
            <p:cNvSpPr/>
            <p:nvPr/>
          </p:nvSpPr>
          <p:spPr>
            <a:xfrm>
              <a:off x="3502" y="1937"/>
              <a:ext cx="859" cy="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-1846 Mexican War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78" name="Google Shape;2678;p39"/>
            <p:cNvSpPr/>
            <p:nvPr/>
          </p:nvSpPr>
          <p:spPr>
            <a:xfrm>
              <a:off x="3501" y="2032"/>
              <a:ext cx="1165" cy="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-1850 Compromise of 1850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79" name="Google Shape;2679;p39"/>
            <p:cNvSpPr/>
            <p:nvPr/>
          </p:nvSpPr>
          <p:spPr>
            <a:xfrm>
              <a:off x="3499" y="2127"/>
              <a:ext cx="1450" cy="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-1850 Fugitive Slave Law of 1850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80" name="Google Shape;2680;p39"/>
            <p:cNvSpPr/>
            <p:nvPr/>
          </p:nvSpPr>
          <p:spPr>
            <a:xfrm>
              <a:off x="3505" y="2221"/>
              <a:ext cx="282" cy="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-1852 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81" name="Google Shape;2681;p39"/>
            <p:cNvSpPr/>
            <p:nvPr/>
          </p:nvSpPr>
          <p:spPr>
            <a:xfrm>
              <a:off x="3735" y="2221"/>
              <a:ext cx="799" cy="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u="sng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Uncle Tom's Cabin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82" name="Google Shape;2682;p39"/>
            <p:cNvSpPr/>
            <p:nvPr/>
          </p:nvSpPr>
          <p:spPr>
            <a:xfrm>
              <a:off x="4358" y="2221"/>
              <a:ext cx="0" cy="2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2683" name="Google Shape;2683;p39"/>
            <p:cNvSpPr/>
            <p:nvPr/>
          </p:nvSpPr>
          <p:spPr>
            <a:xfrm>
              <a:off x="3500" y="2316"/>
              <a:ext cx="1219" cy="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-1854 Kansas-Nebraska Act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84" name="Google Shape;2684;p39"/>
            <p:cNvSpPr/>
            <p:nvPr/>
          </p:nvSpPr>
          <p:spPr>
            <a:xfrm>
              <a:off x="3500" y="2411"/>
              <a:ext cx="1351" cy="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-1854 Republican Party formed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85" name="Google Shape;2685;p39"/>
            <p:cNvSpPr/>
            <p:nvPr/>
          </p:nvSpPr>
          <p:spPr>
            <a:xfrm>
              <a:off x="3501" y="2505"/>
              <a:ext cx="969" cy="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-1854 Bleeding Kansas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86" name="Google Shape;2686;p39"/>
            <p:cNvSpPr/>
            <p:nvPr/>
          </p:nvSpPr>
          <p:spPr>
            <a:xfrm>
              <a:off x="3501" y="2600"/>
              <a:ext cx="1005" cy="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-1857 Dred Scott Case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87" name="Google Shape;2687;p39"/>
            <p:cNvSpPr/>
            <p:nvPr/>
          </p:nvSpPr>
          <p:spPr>
            <a:xfrm>
              <a:off x="3500" y="2695"/>
              <a:ext cx="1387" cy="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-1858 Lincoln Douglas Debates  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88" name="Google Shape;2688;p39"/>
            <p:cNvSpPr/>
            <p:nvPr/>
          </p:nvSpPr>
          <p:spPr>
            <a:xfrm>
              <a:off x="3501" y="2789"/>
              <a:ext cx="1086" cy="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-1859 John Brown's Raid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89" name="Google Shape;2689;p39"/>
            <p:cNvSpPr/>
            <p:nvPr/>
          </p:nvSpPr>
          <p:spPr>
            <a:xfrm>
              <a:off x="3501" y="2884"/>
              <a:ext cx="967" cy="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-1860 Lincoln Elected 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90" name="Google Shape;2690;p39"/>
            <p:cNvSpPr/>
            <p:nvPr/>
          </p:nvSpPr>
          <p:spPr>
            <a:xfrm>
              <a:off x="3500" y="2979"/>
              <a:ext cx="1310" cy="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-1860 South Carolina Secedes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91" name="Google Shape;2691;p39"/>
            <p:cNvSpPr/>
            <p:nvPr/>
          </p:nvSpPr>
          <p:spPr>
            <a:xfrm>
              <a:off x="3500" y="3073"/>
              <a:ext cx="1190" cy="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-1861  Confederacy formed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92" name="Google Shape;2692;p39"/>
            <p:cNvSpPr/>
            <p:nvPr/>
          </p:nvSpPr>
          <p:spPr>
            <a:xfrm rot="-4380000">
              <a:off x="559" y="1779"/>
              <a:ext cx="762" cy="1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which included the 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93" name="Google Shape;2693;p39"/>
            <p:cNvSpPr/>
            <p:nvPr/>
          </p:nvSpPr>
          <p:spPr>
            <a:xfrm rot="-4740000">
              <a:off x="730" y="1804"/>
              <a:ext cx="762" cy="1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which included the 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94" name="Google Shape;2694;p39"/>
            <p:cNvSpPr/>
            <p:nvPr/>
          </p:nvSpPr>
          <p:spPr>
            <a:xfrm rot="-5760000">
              <a:off x="1009" y="1538"/>
              <a:ext cx="762" cy="1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which included the 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95" name="Google Shape;2695;p39"/>
            <p:cNvSpPr/>
            <p:nvPr/>
          </p:nvSpPr>
          <p:spPr>
            <a:xfrm>
              <a:off x="2373" y="1739"/>
              <a:ext cx="490" cy="1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and included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96" name="Google Shape;2696;p39"/>
            <p:cNvSpPr/>
            <p:nvPr/>
          </p:nvSpPr>
          <p:spPr>
            <a:xfrm>
              <a:off x="2858" y="1739"/>
              <a:ext cx="490" cy="1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and included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97" name="Google Shape;2697;p39"/>
            <p:cNvSpPr/>
            <p:nvPr/>
          </p:nvSpPr>
          <p:spPr>
            <a:xfrm>
              <a:off x="3281" y="1733"/>
              <a:ext cx="23" cy="1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2698" name="Google Shape;2698;p39"/>
            <p:cNvSpPr/>
            <p:nvPr/>
          </p:nvSpPr>
          <p:spPr>
            <a:xfrm>
              <a:off x="1858" y="1681"/>
              <a:ext cx="490" cy="1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and included</a:t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2699" name="Google Shape;2699;p39"/>
          <p:cNvSpPr/>
          <p:nvPr/>
        </p:nvSpPr>
        <p:spPr>
          <a:xfrm>
            <a:off x="3829052" y="5080000"/>
            <a:ext cx="6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700" name="Google Shape;2700;p39"/>
          <p:cNvSpPr/>
          <p:nvPr/>
        </p:nvSpPr>
        <p:spPr>
          <a:xfrm>
            <a:off x="7392639" y="218810"/>
            <a:ext cx="1404132" cy="1178182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accent1"/>
          </a:solidFill>
          <a:ln cap="flat" cmpd="sng" w="15875">
            <a:solidFill>
              <a:srgbClr val="B76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54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4"/>
          <p:cNvSpPr/>
          <p:nvPr/>
        </p:nvSpPr>
        <p:spPr>
          <a:xfrm>
            <a:off x="3260317" y="241746"/>
            <a:ext cx="5543661" cy="4529709"/>
          </a:xfrm>
          <a:prstGeom prst="rect">
            <a:avLst/>
          </a:prstGeom>
          <a:solidFill>
            <a:schemeClr val="lt1"/>
          </a:solidFill>
          <a:ln cap="flat" cmpd="sng" w="76200">
            <a:solidFill>
              <a:srgbClr val="7F6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26" name="Google Shape;626;p4"/>
          <p:cNvGrpSpPr/>
          <p:nvPr/>
        </p:nvGrpSpPr>
        <p:grpSpPr>
          <a:xfrm>
            <a:off x="93913" y="127589"/>
            <a:ext cx="8727218" cy="7323956"/>
            <a:chOff x="93913" y="127589"/>
            <a:chExt cx="8727218" cy="7323956"/>
          </a:xfrm>
        </p:grpSpPr>
        <p:sp>
          <p:nvSpPr>
            <p:cNvPr id="627" name="Google Shape;627;p4"/>
            <p:cNvSpPr/>
            <p:nvPr/>
          </p:nvSpPr>
          <p:spPr>
            <a:xfrm>
              <a:off x="2913588" y="6263955"/>
              <a:ext cx="4567562" cy="1107151"/>
            </a:xfrm>
            <a:prstGeom prst="ellipse">
              <a:avLst/>
            </a:prstGeom>
            <a:blipFill rotWithShape="1">
              <a:blip r:embed="rId3">
                <a:alphaModFix/>
              </a:blip>
              <a:tile algn="tl" flip="none" tx="0" sx="100000" ty="0" sy="100000"/>
            </a:blipFill>
            <a:ln cap="flat" cmpd="tri" w="190500">
              <a:solidFill>
                <a:srgbClr val="F775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descr="A flat screen television&#10;&#10;Description automatically generated" id="628" name="Google Shape;628;p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3913" y="127589"/>
              <a:ext cx="2959389" cy="18966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close up of a device&#10;&#10;Description automatically generated" id="629" name="Google Shape;629;p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72302" y="4435752"/>
              <a:ext cx="832247" cy="10012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0" name="Google Shape;630;p4"/>
            <p:cNvSpPr txBox="1"/>
            <p:nvPr/>
          </p:nvSpPr>
          <p:spPr>
            <a:xfrm>
              <a:off x="307181" y="4587588"/>
              <a:ext cx="690300" cy="19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25">
                  <a:solidFill>
                    <a:srgbClr val="FFFFFF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Tools Used</a:t>
              </a:r>
              <a:endParaRPr sz="135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31" name="Google Shape;631;p4"/>
            <p:cNvSpPr txBox="1"/>
            <p:nvPr/>
          </p:nvSpPr>
          <p:spPr>
            <a:xfrm>
              <a:off x="314327" y="4780470"/>
              <a:ext cx="600075" cy="19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25">
                  <a:solidFill>
                    <a:srgbClr val="FFFFFF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in our</a:t>
              </a:r>
              <a:endParaRPr sz="135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32" name="Google Shape;632;p4"/>
            <p:cNvSpPr txBox="1"/>
            <p:nvPr/>
          </p:nvSpPr>
          <p:spPr>
            <a:xfrm>
              <a:off x="278608" y="4994782"/>
              <a:ext cx="600075" cy="19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25">
                  <a:solidFill>
                    <a:srgbClr val="FFFFFF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Learning</a:t>
              </a:r>
              <a:endParaRPr sz="135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33" name="Google Shape;633;p4"/>
            <p:cNvSpPr/>
            <p:nvPr/>
          </p:nvSpPr>
          <p:spPr>
            <a:xfrm>
              <a:off x="556276" y="4418480"/>
              <a:ext cx="64350" cy="63675"/>
            </a:xfrm>
            <a:prstGeom prst="ellipse">
              <a:avLst/>
            </a:prstGeom>
            <a:solidFill>
              <a:srgbClr val="7F6000"/>
            </a:solidFill>
            <a:ln cap="flat" cmpd="sng" w="12700">
              <a:solidFill>
                <a:srgbClr val="7F6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B-bag &quot;NO FADE&quot; Mighty Bean Bag Chair - Interismo Online Shop Global" id="634" name="Google Shape;634;p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908816" y="4687870"/>
              <a:ext cx="1912315" cy="19283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5" name="Google Shape;635;p4"/>
            <p:cNvSpPr/>
            <p:nvPr/>
          </p:nvSpPr>
          <p:spPr>
            <a:xfrm>
              <a:off x="2913588" y="6263955"/>
              <a:ext cx="4567562" cy="1107151"/>
            </a:xfrm>
            <a:prstGeom prst="ellipse">
              <a:avLst/>
            </a:prstGeom>
            <a:blipFill rotWithShape="1">
              <a:blip r:embed="rId3">
                <a:alphaModFix/>
              </a:blip>
              <a:tile algn="tl" flip="none" tx="0" sx="100000" ty="0" sy="100000"/>
            </a:blipFill>
            <a:ln cap="flat" cmpd="tri" w="190500">
              <a:solidFill>
                <a:srgbClr val="F775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descr="&lt;b&gt; RADA &lt;/b&gt;&lt;br&gt;Standard Height Wood Table, Round Base - thirdwardfurniture" id="636" name="Google Shape;636;p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834190" y="4451795"/>
              <a:ext cx="2886075" cy="2886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ngle Wood Easel, eraser and hand whiteboard transparent ..." id="637" name="Google Shape;637;p4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24131" y="3985595"/>
              <a:ext cx="3465950" cy="3465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vase with a flower on a plant&#10;&#10;Description automatically generated" id="638" name="Google Shape;638;p4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73540" y="5187664"/>
              <a:ext cx="736429" cy="11628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ntroducing the New Surface Laptop 3 — Now in 13.5” and 15 ..." id="639" name="Google Shape;639;p4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4640861" y="4638872"/>
              <a:ext cx="1334369" cy="9718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sitting, table, black, computer&#10;&#10;Description automatically generated" id="640" name="Google Shape;640;p4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4427787" y="4924418"/>
              <a:ext cx="275146" cy="5458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1" name="Google Shape;641;p4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4832413" y="4833322"/>
              <a:ext cx="956520" cy="4562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group of lettuce&#10;&#10;Description automatically generated" id="642" name="Google Shape;642;p4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106654" y="5942894"/>
              <a:ext cx="567756" cy="55723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43" name="Google Shape;643;p4"/>
          <p:cNvSpPr txBox="1"/>
          <p:nvPr/>
        </p:nvSpPr>
        <p:spPr>
          <a:xfrm>
            <a:off x="1395791" y="4504747"/>
            <a:ext cx="1139317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Is there anything you would like to add to our norms?</a:t>
            </a:r>
            <a:endParaRPr/>
          </a:p>
        </p:txBody>
      </p:sp>
      <p:pic>
        <p:nvPicPr>
          <p:cNvPr id="644" name="Google Shape;644;p4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6166782" y="3463347"/>
            <a:ext cx="3284319" cy="3284319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Google Shape;645;p4"/>
          <p:cNvSpPr txBox="1"/>
          <p:nvPr/>
        </p:nvSpPr>
        <p:spPr>
          <a:xfrm>
            <a:off x="3612276" y="714978"/>
            <a:ext cx="4725908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https://vimeo.com/simnetwork/review/87086441/4715a315fc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Cue: How do you think this tool will help address some of the barriers we discussed? </a:t>
            </a:r>
            <a:endParaRPr/>
          </a:p>
        </p:txBody>
      </p:sp>
      <p:pic>
        <p:nvPicPr>
          <p:cNvPr id="646" name="Google Shape;646;p4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36573" y="2190278"/>
            <a:ext cx="2777015" cy="1719532"/>
          </a:xfrm>
          <a:prstGeom prst="rect">
            <a:avLst/>
          </a:prstGeom>
          <a:noFill/>
          <a:ln>
            <a:noFill/>
          </a:ln>
        </p:spPr>
      </p:pic>
      <p:sp>
        <p:nvSpPr>
          <p:cNvPr id="647" name="Google Shape;647;p4"/>
          <p:cNvSpPr txBox="1"/>
          <p:nvPr/>
        </p:nvSpPr>
        <p:spPr>
          <a:xfrm>
            <a:off x="320475" y="272126"/>
            <a:ext cx="2458014" cy="1223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Today’s Schedule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-"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Welcome/Overview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-"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SMARTER planning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-"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Drafting the Device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-"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How to use with students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-"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Cue-Do-Review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05" name="Shape 2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6" name="Google Shape;2706;p40"/>
          <p:cNvSpPr txBox="1"/>
          <p:nvPr/>
        </p:nvSpPr>
        <p:spPr>
          <a:xfrm>
            <a:off x="3652838" y="903288"/>
            <a:ext cx="1679575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Earth’s Interior</a:t>
            </a:r>
            <a:endParaRPr/>
          </a:p>
        </p:txBody>
      </p:sp>
      <p:sp>
        <p:nvSpPr>
          <p:cNvPr id="2707" name="Google Shape;2707;p40"/>
          <p:cNvSpPr txBox="1"/>
          <p:nvPr/>
        </p:nvSpPr>
        <p:spPr>
          <a:xfrm>
            <a:off x="304800" y="925513"/>
            <a:ext cx="2354263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Introduction to Earth Space</a:t>
            </a:r>
            <a:endParaRPr/>
          </a:p>
        </p:txBody>
      </p:sp>
      <p:sp>
        <p:nvSpPr>
          <p:cNvPr id="2708" name="Google Shape;2708;p40"/>
          <p:cNvSpPr txBox="1"/>
          <p:nvPr/>
        </p:nvSpPr>
        <p:spPr>
          <a:xfrm>
            <a:off x="7229475" y="952500"/>
            <a:ext cx="1406525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Earth’s Surface</a:t>
            </a:r>
            <a:endParaRPr/>
          </a:p>
        </p:txBody>
      </p:sp>
      <p:sp>
        <p:nvSpPr>
          <p:cNvPr id="2709" name="Google Shape;2709;p40"/>
          <p:cNvSpPr txBox="1"/>
          <p:nvPr/>
        </p:nvSpPr>
        <p:spPr>
          <a:xfrm>
            <a:off x="3295650" y="423863"/>
            <a:ext cx="2381250" cy="261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Changes in the Earth</a:t>
            </a:r>
            <a:endParaRPr/>
          </a:p>
        </p:txBody>
      </p:sp>
      <p:sp>
        <p:nvSpPr>
          <p:cNvPr id="2710" name="Google Shape;2710;p40"/>
          <p:cNvSpPr txBox="1"/>
          <p:nvPr/>
        </p:nvSpPr>
        <p:spPr>
          <a:xfrm>
            <a:off x="609600" y="5243513"/>
            <a:ext cx="6629400" cy="1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AutoNum type="arabicPeriod"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does the composition of the outer core provide protection for our Earth’s atmosphere?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AutoNum type="arabicPeriod"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do each of the layers of the Earth impact either geomagnetism or plate tectonics? What other layers do they interact with?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AutoNum type="arabicPeriod"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does the type of plate boundary effect the landforms present at that boundary?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AutoNum type="arabicPeriod"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do each of the seismic waves effect the Earth’s surface and provide information in the study of earthquakes?</a:t>
            </a:r>
            <a:endParaRPr/>
          </a:p>
        </p:txBody>
      </p:sp>
      <p:sp>
        <p:nvSpPr>
          <p:cNvPr id="2711" name="Google Shape;2711;p40"/>
          <p:cNvSpPr/>
          <p:nvPr/>
        </p:nvSpPr>
        <p:spPr>
          <a:xfrm>
            <a:off x="7239000" y="5241925"/>
            <a:ext cx="1371600" cy="1387475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Constructing explanations and designing solutions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imes New Roman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12" name="Google Shape;2712;p40"/>
          <p:cNvGrpSpPr/>
          <p:nvPr/>
        </p:nvGrpSpPr>
        <p:grpSpPr>
          <a:xfrm>
            <a:off x="2286000" y="1447800"/>
            <a:ext cx="6553200" cy="2286000"/>
            <a:chOff x="2285998" y="1447800"/>
            <a:chExt cx="6553202" cy="2286000"/>
          </a:xfrm>
        </p:grpSpPr>
        <p:sp>
          <p:nvSpPr>
            <p:cNvPr id="2713" name="Google Shape;2713;p40"/>
            <p:cNvSpPr/>
            <p:nvPr/>
          </p:nvSpPr>
          <p:spPr>
            <a:xfrm>
              <a:off x="4492624" y="1447800"/>
              <a:ext cx="2365376" cy="111760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The effects of Earth’s composition</a:t>
              </a:r>
              <a:endParaRPr/>
            </a:p>
          </p:txBody>
        </p:sp>
        <p:sp>
          <p:nvSpPr>
            <p:cNvPr id="2714" name="Google Shape;2714;p40"/>
            <p:cNvSpPr/>
            <p:nvPr/>
          </p:nvSpPr>
          <p:spPr>
            <a:xfrm>
              <a:off x="2285998" y="1901825"/>
              <a:ext cx="1979614" cy="677863"/>
            </a:xfrm>
            <a:prstGeom prst="ellipse">
              <a:avLst/>
            </a:prstGeom>
            <a:solidFill>
              <a:srgbClr val="FFC0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Geomagnetism</a:t>
              </a:r>
              <a:endParaRPr/>
            </a:p>
          </p:txBody>
        </p:sp>
        <p:sp>
          <p:nvSpPr>
            <p:cNvPr id="2715" name="Google Shape;2715;p40"/>
            <p:cNvSpPr/>
            <p:nvPr/>
          </p:nvSpPr>
          <p:spPr>
            <a:xfrm>
              <a:off x="4848224" y="3165475"/>
              <a:ext cx="1657351" cy="568325"/>
            </a:xfrm>
            <a:prstGeom prst="ellipse">
              <a:avLst/>
            </a:prstGeom>
            <a:solidFill>
              <a:srgbClr val="92D05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Earth’s Layers</a:t>
              </a:r>
              <a:endParaRPr/>
            </a:p>
          </p:txBody>
        </p:sp>
        <p:cxnSp>
          <p:nvCxnSpPr>
            <p:cNvPr id="2716" name="Google Shape;2716;p40"/>
            <p:cNvCxnSpPr>
              <a:stCxn id="2713" idx="2"/>
              <a:endCxn id="2714" idx="7"/>
            </p:cNvCxnSpPr>
            <p:nvPr/>
          </p:nvCxnSpPr>
          <p:spPr>
            <a:xfrm rot="10800000">
              <a:off x="3975724" y="2001200"/>
              <a:ext cx="516900" cy="5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17" name="Google Shape;2717;p40"/>
            <p:cNvCxnSpPr>
              <a:stCxn id="2718" idx="1"/>
              <a:endCxn id="2713" idx="6"/>
            </p:cNvCxnSpPr>
            <p:nvPr/>
          </p:nvCxnSpPr>
          <p:spPr>
            <a:xfrm rot="10800000">
              <a:off x="6857917" y="2006722"/>
              <a:ext cx="540900" cy="18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719" name="Google Shape;2719;p40"/>
            <p:cNvSpPr txBox="1"/>
            <p:nvPr/>
          </p:nvSpPr>
          <p:spPr>
            <a:xfrm rot="-32004">
              <a:off x="6842155" y="1824674"/>
              <a:ext cx="893699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explained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by</a:t>
              </a:r>
              <a:endParaRPr/>
            </a:p>
          </p:txBody>
        </p:sp>
        <p:sp>
          <p:nvSpPr>
            <p:cNvPr id="2720" name="Google Shape;2720;p40"/>
            <p:cNvSpPr txBox="1"/>
            <p:nvPr/>
          </p:nvSpPr>
          <p:spPr>
            <a:xfrm>
              <a:off x="5613797" y="2635723"/>
              <a:ext cx="891778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which is divided into </a:t>
              </a:r>
              <a:endParaRPr/>
            </a:p>
          </p:txBody>
        </p:sp>
        <p:cxnSp>
          <p:nvCxnSpPr>
            <p:cNvPr id="2721" name="Google Shape;2721;p40"/>
            <p:cNvCxnSpPr>
              <a:stCxn id="2715" idx="0"/>
              <a:endCxn id="2713" idx="4"/>
            </p:cNvCxnSpPr>
            <p:nvPr/>
          </p:nvCxnSpPr>
          <p:spPr>
            <a:xfrm rot="10800000">
              <a:off x="5675399" y="2565475"/>
              <a:ext cx="1500" cy="600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718" name="Google Shape;2718;p40"/>
            <p:cNvSpPr/>
            <p:nvPr/>
          </p:nvSpPr>
          <p:spPr>
            <a:xfrm>
              <a:off x="7151687" y="1914525"/>
              <a:ext cx="1687513" cy="752475"/>
            </a:xfrm>
            <a:prstGeom prst="ellipse">
              <a:avLst/>
            </a:prstGeom>
            <a:solidFill>
              <a:srgbClr val="C070C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The Theory of Plate Tectonics</a:t>
              </a:r>
              <a:endParaRPr/>
            </a:p>
          </p:txBody>
        </p:sp>
        <p:sp>
          <p:nvSpPr>
            <p:cNvPr id="2722" name="Google Shape;2722;p40"/>
            <p:cNvSpPr txBox="1"/>
            <p:nvPr/>
          </p:nvSpPr>
          <p:spPr>
            <a:xfrm>
              <a:off x="4013200" y="1812435"/>
              <a:ext cx="698982" cy="230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like</a:t>
              </a:r>
              <a:endParaRPr/>
            </a:p>
          </p:txBody>
        </p:sp>
      </p:grpSp>
      <p:cxnSp>
        <p:nvCxnSpPr>
          <p:cNvPr id="2723" name="Google Shape;2723;p40"/>
          <p:cNvCxnSpPr/>
          <p:nvPr/>
        </p:nvCxnSpPr>
        <p:spPr>
          <a:xfrm>
            <a:off x="7239000" y="5791200"/>
            <a:ext cx="13716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24" name="Google Shape;2724;p40"/>
          <p:cNvSpPr txBox="1"/>
          <p:nvPr/>
        </p:nvSpPr>
        <p:spPr>
          <a:xfrm>
            <a:off x="7239000" y="5761038"/>
            <a:ext cx="1397000" cy="1062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Math connection –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Calculate rate of change, express change over time as a linear function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Times New Roman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29" name="Shape 2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0" name="Google Shape;2730;p41"/>
          <p:cNvSpPr/>
          <p:nvPr/>
        </p:nvSpPr>
        <p:spPr>
          <a:xfrm>
            <a:off x="7804150" y="2516188"/>
            <a:ext cx="990600" cy="409575"/>
          </a:xfrm>
          <a:prstGeom prst="roundRect">
            <a:avLst>
              <a:gd fmla="val 16667" name="adj"/>
            </a:avLst>
          </a:prstGeom>
          <a:solidFill>
            <a:srgbClr val="9A9AD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plate boundaries</a:t>
            </a:r>
            <a:endParaRPr/>
          </a:p>
        </p:txBody>
      </p:sp>
      <p:sp>
        <p:nvSpPr>
          <p:cNvPr id="2731" name="Google Shape;2731;p41"/>
          <p:cNvSpPr/>
          <p:nvPr/>
        </p:nvSpPr>
        <p:spPr>
          <a:xfrm>
            <a:off x="7745413" y="3200400"/>
            <a:ext cx="1108075" cy="747713"/>
          </a:xfrm>
          <a:prstGeom prst="rect">
            <a:avLst/>
          </a:prstGeom>
          <a:solidFill>
            <a:srgbClr val="9A9AD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Convergent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Divergent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Transform</a:t>
            </a:r>
            <a:endParaRPr/>
          </a:p>
        </p:txBody>
      </p:sp>
      <p:sp>
        <p:nvSpPr>
          <p:cNvPr id="2732" name="Google Shape;2732;p41"/>
          <p:cNvSpPr/>
          <p:nvPr/>
        </p:nvSpPr>
        <p:spPr>
          <a:xfrm>
            <a:off x="2697163" y="2200275"/>
            <a:ext cx="752475" cy="292100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iron</a:t>
            </a:r>
            <a:endParaRPr/>
          </a:p>
        </p:txBody>
      </p:sp>
      <p:cxnSp>
        <p:nvCxnSpPr>
          <p:cNvPr id="2733" name="Google Shape;2733;p41"/>
          <p:cNvCxnSpPr>
            <a:stCxn id="2734" idx="5"/>
            <a:endCxn id="2732" idx="0"/>
          </p:cNvCxnSpPr>
          <p:nvPr/>
        </p:nvCxnSpPr>
        <p:spPr>
          <a:xfrm>
            <a:off x="2205971" y="2091479"/>
            <a:ext cx="867300" cy="1089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35" name="Google Shape;2735;p41"/>
          <p:cNvSpPr/>
          <p:nvPr/>
        </p:nvSpPr>
        <p:spPr>
          <a:xfrm>
            <a:off x="1377950" y="4078288"/>
            <a:ext cx="1049338" cy="646112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Strip away Earth’s atmosphere</a:t>
            </a:r>
            <a:endParaRPr/>
          </a:p>
        </p:txBody>
      </p:sp>
      <p:sp>
        <p:nvSpPr>
          <p:cNvPr id="2736" name="Google Shape;2736;p41"/>
          <p:cNvSpPr/>
          <p:nvPr/>
        </p:nvSpPr>
        <p:spPr>
          <a:xfrm>
            <a:off x="6294438" y="2438400"/>
            <a:ext cx="673100" cy="388938"/>
          </a:xfrm>
          <a:prstGeom prst="roundRect">
            <a:avLst>
              <a:gd fmla="val 16667" name="adj"/>
            </a:avLst>
          </a:prstGeom>
          <a:solidFill>
            <a:srgbClr val="C070C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move</a:t>
            </a:r>
            <a:endParaRPr/>
          </a:p>
        </p:txBody>
      </p:sp>
      <p:sp>
        <p:nvSpPr>
          <p:cNvPr id="2737" name="Google Shape;2737;p41"/>
          <p:cNvSpPr txBox="1"/>
          <p:nvPr/>
        </p:nvSpPr>
        <p:spPr>
          <a:xfrm>
            <a:off x="303213" y="4700588"/>
            <a:ext cx="811212" cy="23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that effect</a:t>
            </a:r>
            <a:endParaRPr/>
          </a:p>
        </p:txBody>
      </p:sp>
      <p:sp>
        <p:nvSpPr>
          <p:cNvPr id="2738" name="Google Shape;2738;p41"/>
          <p:cNvSpPr txBox="1"/>
          <p:nvPr/>
        </p:nvSpPr>
        <p:spPr>
          <a:xfrm>
            <a:off x="3768725" y="182563"/>
            <a:ext cx="1681163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Earth’s Interior</a:t>
            </a:r>
            <a:endParaRPr/>
          </a:p>
        </p:txBody>
      </p:sp>
      <p:cxnSp>
        <p:nvCxnSpPr>
          <p:cNvPr id="2739" name="Google Shape;2739;p41"/>
          <p:cNvCxnSpPr>
            <a:stCxn id="2740" idx="2"/>
            <a:endCxn id="2735" idx="0"/>
          </p:cNvCxnSpPr>
          <p:nvPr/>
        </p:nvCxnSpPr>
        <p:spPr>
          <a:xfrm>
            <a:off x="1439862" y="3684588"/>
            <a:ext cx="462900" cy="393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41" name="Google Shape;2741;p41"/>
          <p:cNvSpPr txBox="1"/>
          <p:nvPr/>
        </p:nvSpPr>
        <p:spPr>
          <a:xfrm>
            <a:off x="3181350" y="2657475"/>
            <a:ext cx="676275" cy="230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the</a:t>
            </a:r>
            <a:endParaRPr/>
          </a:p>
        </p:txBody>
      </p:sp>
      <p:cxnSp>
        <p:nvCxnSpPr>
          <p:cNvPr id="2742" name="Google Shape;2742;p41"/>
          <p:cNvCxnSpPr>
            <a:endCxn id="2740" idx="2"/>
          </p:cNvCxnSpPr>
          <p:nvPr/>
        </p:nvCxnSpPr>
        <p:spPr>
          <a:xfrm flipH="1" rot="10800000">
            <a:off x="738162" y="3684588"/>
            <a:ext cx="701700" cy="546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43" name="Google Shape;2743;p41"/>
          <p:cNvSpPr/>
          <p:nvPr/>
        </p:nvSpPr>
        <p:spPr>
          <a:xfrm>
            <a:off x="457200" y="3795713"/>
            <a:ext cx="792163" cy="176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that create</a:t>
            </a:r>
            <a:endParaRPr/>
          </a:p>
        </p:txBody>
      </p:sp>
      <p:cxnSp>
        <p:nvCxnSpPr>
          <p:cNvPr id="2744" name="Google Shape;2744;p41"/>
          <p:cNvCxnSpPr>
            <a:stCxn id="2735" idx="0"/>
            <a:endCxn id="2745" idx="2"/>
          </p:cNvCxnSpPr>
          <p:nvPr/>
        </p:nvCxnSpPr>
        <p:spPr>
          <a:xfrm flipH="1" rot="10800000">
            <a:off x="1902619" y="3684688"/>
            <a:ext cx="405600" cy="393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46" name="Google Shape;2746;p41"/>
          <p:cNvSpPr/>
          <p:nvPr/>
        </p:nvSpPr>
        <p:spPr>
          <a:xfrm>
            <a:off x="2730500" y="4386263"/>
            <a:ext cx="703263" cy="565150"/>
          </a:xfrm>
          <a:prstGeom prst="rect">
            <a:avLst/>
          </a:prstGeom>
          <a:solidFill>
            <a:srgbClr val="FFC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Poles to reverse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47" name="Google Shape;2747;p41"/>
          <p:cNvCxnSpPr>
            <a:stCxn id="2748" idx="1"/>
            <a:endCxn id="2749" idx="1"/>
          </p:cNvCxnSpPr>
          <p:nvPr/>
        </p:nvCxnSpPr>
        <p:spPr>
          <a:xfrm rot="10800000">
            <a:off x="347663" y="4386306"/>
            <a:ext cx="0" cy="972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50" name="Google Shape;2750;p41"/>
          <p:cNvSpPr/>
          <p:nvPr/>
        </p:nvSpPr>
        <p:spPr>
          <a:xfrm>
            <a:off x="2763838" y="3503613"/>
            <a:ext cx="617537" cy="307975"/>
          </a:xfrm>
          <a:prstGeom prst="rect">
            <a:avLst/>
          </a:prstGeom>
          <a:solidFill>
            <a:srgbClr val="FFC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Moves slowly</a:t>
            </a:r>
            <a:endParaRPr/>
          </a:p>
        </p:txBody>
      </p:sp>
      <p:sp>
        <p:nvSpPr>
          <p:cNvPr id="2751" name="Google Shape;2751;p41"/>
          <p:cNvSpPr txBox="1"/>
          <p:nvPr/>
        </p:nvSpPr>
        <p:spPr>
          <a:xfrm>
            <a:off x="2400300" y="1941513"/>
            <a:ext cx="833438" cy="231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created by</a:t>
            </a:r>
            <a:endParaRPr/>
          </a:p>
        </p:txBody>
      </p:sp>
      <p:cxnSp>
        <p:nvCxnSpPr>
          <p:cNvPr id="2752" name="Google Shape;2752;p41"/>
          <p:cNvCxnSpPr>
            <a:stCxn id="2753" idx="0"/>
            <a:endCxn id="2734" idx="4"/>
          </p:cNvCxnSpPr>
          <p:nvPr/>
        </p:nvCxnSpPr>
        <p:spPr>
          <a:xfrm rot="10800000">
            <a:off x="1828800" y="2190713"/>
            <a:ext cx="0" cy="271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34" name="Google Shape;2734;p41"/>
          <p:cNvSpPr/>
          <p:nvPr/>
        </p:nvSpPr>
        <p:spPr>
          <a:xfrm>
            <a:off x="1295400" y="1512888"/>
            <a:ext cx="1066800" cy="677862"/>
          </a:xfrm>
          <a:prstGeom prst="ellipse">
            <a:avLst/>
          </a:prstGeom>
          <a:solidFill>
            <a:srgbClr val="FFC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magnetic field around Earth</a:t>
            </a:r>
            <a:endParaRPr/>
          </a:p>
        </p:txBody>
      </p:sp>
      <p:cxnSp>
        <p:nvCxnSpPr>
          <p:cNvPr id="2754" name="Google Shape;2754;p41"/>
          <p:cNvCxnSpPr>
            <a:stCxn id="2755" idx="4"/>
            <a:endCxn id="2734" idx="0"/>
          </p:cNvCxnSpPr>
          <p:nvPr/>
        </p:nvCxnSpPr>
        <p:spPr>
          <a:xfrm>
            <a:off x="1828006" y="1350963"/>
            <a:ext cx="900" cy="162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56" name="Google Shape;2756;p41"/>
          <p:cNvCxnSpPr>
            <a:stCxn id="2757" idx="0"/>
            <a:endCxn id="2758" idx="3"/>
          </p:cNvCxnSpPr>
          <p:nvPr/>
        </p:nvCxnSpPr>
        <p:spPr>
          <a:xfrm flipH="1" rot="10800000">
            <a:off x="6630987" y="1251900"/>
            <a:ext cx="20100" cy="424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59" name="Google Shape;2759;p41"/>
          <p:cNvSpPr txBox="1"/>
          <p:nvPr/>
        </p:nvSpPr>
        <p:spPr>
          <a:xfrm>
            <a:off x="5643563" y="793750"/>
            <a:ext cx="738187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explained in the</a:t>
            </a:r>
            <a:endParaRPr/>
          </a:p>
        </p:txBody>
      </p:sp>
      <p:sp>
        <p:nvSpPr>
          <p:cNvPr id="2757" name="Google Shape;2757;p41"/>
          <p:cNvSpPr/>
          <p:nvPr/>
        </p:nvSpPr>
        <p:spPr>
          <a:xfrm>
            <a:off x="6127750" y="1676400"/>
            <a:ext cx="1006475" cy="457200"/>
          </a:xfrm>
          <a:prstGeom prst="ellipse">
            <a:avLst/>
          </a:prstGeom>
          <a:solidFill>
            <a:srgbClr val="C070C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plates</a:t>
            </a:r>
            <a:endParaRPr/>
          </a:p>
        </p:txBody>
      </p:sp>
      <p:sp>
        <p:nvSpPr>
          <p:cNvPr id="2760" name="Google Shape;2760;p41"/>
          <p:cNvSpPr txBox="1"/>
          <p:nvPr/>
        </p:nvSpPr>
        <p:spPr>
          <a:xfrm>
            <a:off x="1828800" y="1317625"/>
            <a:ext cx="90805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which is a</a:t>
            </a:r>
            <a:endParaRPr/>
          </a:p>
        </p:txBody>
      </p:sp>
      <p:sp>
        <p:nvSpPr>
          <p:cNvPr id="2761" name="Google Shape;2761;p41"/>
          <p:cNvSpPr/>
          <p:nvPr/>
        </p:nvSpPr>
        <p:spPr>
          <a:xfrm>
            <a:off x="265113" y="2217738"/>
            <a:ext cx="998537" cy="395287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North Pole</a:t>
            </a:r>
            <a:endParaRPr/>
          </a:p>
        </p:txBody>
      </p:sp>
      <p:cxnSp>
        <p:nvCxnSpPr>
          <p:cNvPr id="2762" name="Google Shape;2762;p41"/>
          <p:cNvCxnSpPr>
            <a:stCxn id="2734" idx="3"/>
            <a:endCxn id="2761" idx="0"/>
          </p:cNvCxnSpPr>
          <p:nvPr/>
        </p:nvCxnSpPr>
        <p:spPr>
          <a:xfrm flipH="1">
            <a:off x="764329" y="2091479"/>
            <a:ext cx="687300" cy="126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63" name="Google Shape;2763;p41"/>
          <p:cNvSpPr txBox="1"/>
          <p:nvPr/>
        </p:nvSpPr>
        <p:spPr>
          <a:xfrm>
            <a:off x="742950" y="1963738"/>
            <a:ext cx="584200" cy="231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a</a:t>
            </a:r>
            <a:endParaRPr/>
          </a:p>
        </p:txBody>
      </p:sp>
      <p:cxnSp>
        <p:nvCxnSpPr>
          <p:cNvPr id="2764" name="Google Shape;2764;p41"/>
          <p:cNvCxnSpPr>
            <a:stCxn id="2732" idx="2"/>
            <a:endCxn id="2750" idx="0"/>
          </p:cNvCxnSpPr>
          <p:nvPr/>
        </p:nvCxnSpPr>
        <p:spPr>
          <a:xfrm flipH="1">
            <a:off x="3072501" y="2492375"/>
            <a:ext cx="900" cy="1011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65" name="Google Shape;2765;p41"/>
          <p:cNvSpPr/>
          <p:nvPr/>
        </p:nvSpPr>
        <p:spPr>
          <a:xfrm>
            <a:off x="3965575" y="4038600"/>
            <a:ext cx="1306513" cy="209550"/>
          </a:xfrm>
          <a:prstGeom prst="rect">
            <a:avLst/>
          </a:prstGeom>
          <a:solidFill>
            <a:srgbClr val="92D05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outer core</a:t>
            </a:r>
            <a:endParaRPr/>
          </a:p>
        </p:txBody>
      </p:sp>
      <p:sp>
        <p:nvSpPr>
          <p:cNvPr id="2766" name="Google Shape;2766;p41"/>
          <p:cNvSpPr/>
          <p:nvPr/>
        </p:nvSpPr>
        <p:spPr>
          <a:xfrm>
            <a:off x="3962400" y="3132138"/>
            <a:ext cx="1304925" cy="207962"/>
          </a:xfrm>
          <a:prstGeom prst="rect">
            <a:avLst/>
          </a:prstGeom>
          <a:solidFill>
            <a:srgbClr val="92D05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crust</a:t>
            </a:r>
            <a:endParaRPr/>
          </a:p>
        </p:txBody>
      </p:sp>
      <p:sp>
        <p:nvSpPr>
          <p:cNvPr id="2767" name="Google Shape;2767;p41"/>
          <p:cNvSpPr/>
          <p:nvPr/>
        </p:nvSpPr>
        <p:spPr>
          <a:xfrm>
            <a:off x="3962400" y="3429000"/>
            <a:ext cx="1304925" cy="207963"/>
          </a:xfrm>
          <a:prstGeom prst="rect">
            <a:avLst/>
          </a:prstGeom>
          <a:solidFill>
            <a:srgbClr val="92D05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upper mantle</a:t>
            </a:r>
            <a:endParaRPr/>
          </a:p>
        </p:txBody>
      </p:sp>
      <p:sp>
        <p:nvSpPr>
          <p:cNvPr id="2768" name="Google Shape;2768;p41"/>
          <p:cNvSpPr/>
          <p:nvPr/>
        </p:nvSpPr>
        <p:spPr>
          <a:xfrm>
            <a:off x="3962400" y="3733800"/>
            <a:ext cx="1304925" cy="207963"/>
          </a:xfrm>
          <a:prstGeom prst="rect">
            <a:avLst/>
          </a:prstGeom>
          <a:solidFill>
            <a:srgbClr val="92D05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mantle</a:t>
            </a:r>
            <a:endParaRPr/>
          </a:p>
        </p:txBody>
      </p:sp>
      <p:cxnSp>
        <p:nvCxnSpPr>
          <p:cNvPr id="2769" name="Google Shape;2769;p41"/>
          <p:cNvCxnSpPr>
            <a:stCxn id="2765" idx="2"/>
            <a:endCxn id="2770" idx="0"/>
          </p:cNvCxnSpPr>
          <p:nvPr/>
        </p:nvCxnSpPr>
        <p:spPr>
          <a:xfrm>
            <a:off x="4618832" y="4248150"/>
            <a:ext cx="0" cy="114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71" name="Google Shape;2771;p41"/>
          <p:cNvCxnSpPr>
            <a:stCxn id="2768" idx="2"/>
            <a:endCxn id="2765" idx="0"/>
          </p:cNvCxnSpPr>
          <p:nvPr/>
        </p:nvCxnSpPr>
        <p:spPr>
          <a:xfrm>
            <a:off x="4614862" y="3941763"/>
            <a:ext cx="3900" cy="969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72" name="Google Shape;2772;p41"/>
          <p:cNvCxnSpPr>
            <a:stCxn id="2767" idx="2"/>
            <a:endCxn id="2768" idx="0"/>
          </p:cNvCxnSpPr>
          <p:nvPr/>
        </p:nvCxnSpPr>
        <p:spPr>
          <a:xfrm>
            <a:off x="4614862" y="3636963"/>
            <a:ext cx="0" cy="969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73" name="Google Shape;2773;p41"/>
          <p:cNvCxnSpPr>
            <a:stCxn id="2766" idx="2"/>
            <a:endCxn id="2767" idx="0"/>
          </p:cNvCxnSpPr>
          <p:nvPr/>
        </p:nvCxnSpPr>
        <p:spPr>
          <a:xfrm>
            <a:off x="4614862" y="3340100"/>
            <a:ext cx="0" cy="88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74" name="Google Shape;2774;p41"/>
          <p:cNvSpPr txBox="1"/>
          <p:nvPr/>
        </p:nvSpPr>
        <p:spPr>
          <a:xfrm>
            <a:off x="2640013" y="2946400"/>
            <a:ext cx="736600" cy="230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which</a:t>
            </a:r>
            <a:endParaRPr/>
          </a:p>
        </p:txBody>
      </p:sp>
      <p:cxnSp>
        <p:nvCxnSpPr>
          <p:cNvPr id="2775" name="Google Shape;2775;p41"/>
          <p:cNvCxnSpPr>
            <a:stCxn id="2766" idx="0"/>
            <a:endCxn id="2776" idx="4"/>
          </p:cNvCxnSpPr>
          <p:nvPr/>
        </p:nvCxnSpPr>
        <p:spPr>
          <a:xfrm rot="10800000">
            <a:off x="4607062" y="2778138"/>
            <a:ext cx="7800" cy="354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77" name="Google Shape;2777;p41"/>
          <p:cNvSpPr/>
          <p:nvPr/>
        </p:nvSpPr>
        <p:spPr>
          <a:xfrm>
            <a:off x="2501900" y="3937000"/>
            <a:ext cx="708025" cy="3063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causes</a:t>
            </a:r>
            <a:endParaRPr/>
          </a:p>
        </p:txBody>
      </p:sp>
      <p:cxnSp>
        <p:nvCxnSpPr>
          <p:cNvPr id="2778" name="Google Shape;2778;p41"/>
          <p:cNvCxnSpPr>
            <a:stCxn id="2746" idx="0"/>
            <a:endCxn id="2750" idx="2"/>
          </p:cNvCxnSpPr>
          <p:nvPr/>
        </p:nvCxnSpPr>
        <p:spPr>
          <a:xfrm rot="10800000">
            <a:off x="3072532" y="3811463"/>
            <a:ext cx="9600" cy="574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79" name="Google Shape;2779;p41"/>
          <p:cNvCxnSpPr>
            <a:stCxn id="2745" idx="0"/>
            <a:endCxn id="2753" idx="2"/>
          </p:cNvCxnSpPr>
          <p:nvPr/>
        </p:nvCxnSpPr>
        <p:spPr>
          <a:xfrm rot="10800000">
            <a:off x="1828825" y="2851113"/>
            <a:ext cx="479400" cy="4239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40" name="Google Shape;2740;p41"/>
          <p:cNvSpPr/>
          <p:nvPr/>
        </p:nvSpPr>
        <p:spPr>
          <a:xfrm>
            <a:off x="1143000" y="3275013"/>
            <a:ext cx="593725" cy="409575"/>
          </a:xfrm>
          <a:prstGeom prst="rect">
            <a:avLst/>
          </a:prstGeom>
          <a:solidFill>
            <a:srgbClr val="FFC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solar wind</a:t>
            </a:r>
            <a:endParaRPr/>
          </a:p>
        </p:txBody>
      </p:sp>
      <p:sp>
        <p:nvSpPr>
          <p:cNvPr id="2745" name="Google Shape;2745;p41"/>
          <p:cNvSpPr/>
          <p:nvPr/>
        </p:nvSpPr>
        <p:spPr>
          <a:xfrm>
            <a:off x="1949450" y="3275013"/>
            <a:ext cx="717550" cy="409575"/>
          </a:xfrm>
          <a:prstGeom prst="rect">
            <a:avLst/>
          </a:prstGeom>
          <a:solidFill>
            <a:srgbClr val="FFC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Cosmic rays</a:t>
            </a:r>
            <a:endParaRPr/>
          </a:p>
        </p:txBody>
      </p:sp>
      <p:sp>
        <p:nvSpPr>
          <p:cNvPr id="2753" name="Google Shape;2753;p41"/>
          <p:cNvSpPr/>
          <p:nvPr/>
        </p:nvSpPr>
        <p:spPr>
          <a:xfrm>
            <a:off x="1358900" y="2462213"/>
            <a:ext cx="939800" cy="388937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protects Earth</a:t>
            </a:r>
            <a:endParaRPr/>
          </a:p>
        </p:txBody>
      </p:sp>
      <p:sp>
        <p:nvSpPr>
          <p:cNvPr id="2780" name="Google Shape;2780;p41"/>
          <p:cNvSpPr txBox="1"/>
          <p:nvPr/>
        </p:nvSpPr>
        <p:spPr>
          <a:xfrm>
            <a:off x="1654175" y="2947988"/>
            <a:ext cx="441325" cy="231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from</a:t>
            </a:r>
            <a:endParaRPr/>
          </a:p>
        </p:txBody>
      </p:sp>
      <p:sp>
        <p:nvSpPr>
          <p:cNvPr id="2749" name="Google Shape;2749;p41"/>
          <p:cNvSpPr/>
          <p:nvPr/>
        </p:nvSpPr>
        <p:spPr>
          <a:xfrm>
            <a:off x="347663" y="4100513"/>
            <a:ext cx="915987" cy="571500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Electrical fields</a:t>
            </a:r>
            <a:endParaRPr/>
          </a:p>
        </p:txBody>
      </p:sp>
      <p:cxnSp>
        <p:nvCxnSpPr>
          <p:cNvPr id="2781" name="Google Shape;2781;p41"/>
          <p:cNvCxnSpPr>
            <a:stCxn id="2753" idx="2"/>
            <a:endCxn id="2740" idx="0"/>
          </p:cNvCxnSpPr>
          <p:nvPr/>
        </p:nvCxnSpPr>
        <p:spPr>
          <a:xfrm flipH="1">
            <a:off x="1440000" y="2851150"/>
            <a:ext cx="388800" cy="4239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82" name="Google Shape;2782;p41"/>
          <p:cNvSpPr txBox="1"/>
          <p:nvPr/>
        </p:nvSpPr>
        <p:spPr>
          <a:xfrm>
            <a:off x="1531938" y="3657600"/>
            <a:ext cx="835025" cy="231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which can</a:t>
            </a:r>
            <a:endParaRPr/>
          </a:p>
        </p:txBody>
      </p:sp>
      <p:sp>
        <p:nvSpPr>
          <p:cNvPr id="2748" name="Google Shape;2748;p41"/>
          <p:cNvSpPr/>
          <p:nvPr/>
        </p:nvSpPr>
        <p:spPr>
          <a:xfrm>
            <a:off x="347663" y="5002213"/>
            <a:ext cx="1601787" cy="712787"/>
          </a:xfrm>
          <a:prstGeom prst="rect">
            <a:avLst/>
          </a:prstGeom>
          <a:solidFill>
            <a:srgbClr val="FFC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Power grids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Communication systems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Navigation systems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Satellites</a:t>
            </a:r>
            <a:endParaRPr/>
          </a:p>
        </p:txBody>
      </p:sp>
      <p:cxnSp>
        <p:nvCxnSpPr>
          <p:cNvPr id="2783" name="Google Shape;2783;p41"/>
          <p:cNvCxnSpPr>
            <a:stCxn id="2736" idx="0"/>
            <a:endCxn id="2757" idx="4"/>
          </p:cNvCxnSpPr>
          <p:nvPr/>
        </p:nvCxnSpPr>
        <p:spPr>
          <a:xfrm rot="10800000">
            <a:off x="6630988" y="2133600"/>
            <a:ext cx="0" cy="3048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84" name="Google Shape;2784;p41"/>
          <p:cNvSpPr/>
          <p:nvPr/>
        </p:nvSpPr>
        <p:spPr>
          <a:xfrm>
            <a:off x="5632450" y="3222625"/>
            <a:ext cx="930275" cy="411163"/>
          </a:xfrm>
          <a:prstGeom prst="roundRect">
            <a:avLst>
              <a:gd fmla="val 16667" name="adj"/>
            </a:avLst>
          </a:prstGeom>
          <a:solidFill>
            <a:srgbClr val="C070C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Convection </a:t>
            </a:r>
            <a:endParaRPr/>
          </a:p>
        </p:txBody>
      </p:sp>
      <p:cxnSp>
        <p:nvCxnSpPr>
          <p:cNvPr id="2785" name="Google Shape;2785;p41"/>
          <p:cNvCxnSpPr>
            <a:stCxn id="2757" idx="6"/>
            <a:endCxn id="2786" idx="1"/>
          </p:cNvCxnSpPr>
          <p:nvPr/>
        </p:nvCxnSpPr>
        <p:spPr>
          <a:xfrm>
            <a:off x="7134225" y="1905000"/>
            <a:ext cx="108000" cy="294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87" name="Google Shape;2787;p41"/>
          <p:cNvSpPr/>
          <p:nvPr/>
        </p:nvSpPr>
        <p:spPr>
          <a:xfrm>
            <a:off x="7239000" y="1600200"/>
            <a:ext cx="914400" cy="173038"/>
          </a:xfrm>
          <a:prstGeom prst="rect">
            <a:avLst/>
          </a:prstGeom>
          <a:solidFill>
            <a:srgbClr val="9A9AD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continental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8" name="Google Shape;2788;p41"/>
          <p:cNvSpPr txBox="1"/>
          <p:nvPr/>
        </p:nvSpPr>
        <p:spPr>
          <a:xfrm>
            <a:off x="3922713" y="2765425"/>
            <a:ext cx="750887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including the</a:t>
            </a:r>
            <a:endParaRPr/>
          </a:p>
        </p:txBody>
      </p:sp>
      <p:cxnSp>
        <p:nvCxnSpPr>
          <p:cNvPr id="2789" name="Google Shape;2789;p41"/>
          <p:cNvCxnSpPr>
            <a:stCxn id="2757" idx="6"/>
            <a:endCxn id="2787" idx="1"/>
          </p:cNvCxnSpPr>
          <p:nvPr/>
        </p:nvCxnSpPr>
        <p:spPr>
          <a:xfrm flipH="1" rot="10800000">
            <a:off x="7134225" y="1686600"/>
            <a:ext cx="104700" cy="2184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90" name="Google Shape;2790;p41"/>
          <p:cNvSpPr/>
          <p:nvPr/>
        </p:nvSpPr>
        <p:spPr>
          <a:xfrm>
            <a:off x="5715000" y="5280025"/>
            <a:ext cx="1384300" cy="587375"/>
          </a:xfrm>
          <a:prstGeom prst="ellipse">
            <a:avLst/>
          </a:prstGeom>
          <a:solidFill>
            <a:srgbClr val="A2A2E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Seismic waves</a:t>
            </a:r>
            <a:endParaRPr/>
          </a:p>
        </p:txBody>
      </p:sp>
      <p:sp>
        <p:nvSpPr>
          <p:cNvPr id="2791" name="Google Shape;2791;p41"/>
          <p:cNvSpPr/>
          <p:nvPr/>
        </p:nvSpPr>
        <p:spPr>
          <a:xfrm>
            <a:off x="7723188" y="5395913"/>
            <a:ext cx="1127125" cy="357187"/>
          </a:xfrm>
          <a:prstGeom prst="roundRect">
            <a:avLst>
              <a:gd fmla="val 16667" name="adj"/>
            </a:avLst>
          </a:prstGeom>
          <a:solidFill>
            <a:srgbClr val="A2A2E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Earthquakes</a:t>
            </a:r>
            <a:endParaRPr/>
          </a:p>
        </p:txBody>
      </p:sp>
      <p:sp>
        <p:nvSpPr>
          <p:cNvPr id="2792" name="Google Shape;2792;p41"/>
          <p:cNvSpPr/>
          <p:nvPr/>
        </p:nvSpPr>
        <p:spPr>
          <a:xfrm>
            <a:off x="4046538" y="5008563"/>
            <a:ext cx="1103312" cy="401637"/>
          </a:xfrm>
          <a:prstGeom prst="roundRect">
            <a:avLst>
              <a:gd fmla="val 16667" name="adj"/>
            </a:avLst>
          </a:prstGeom>
          <a:solidFill>
            <a:srgbClr val="A2A2E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Surface waves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3" name="Google Shape;2793;p41"/>
          <p:cNvSpPr/>
          <p:nvPr/>
        </p:nvSpPr>
        <p:spPr>
          <a:xfrm>
            <a:off x="3422650" y="774700"/>
            <a:ext cx="2365375" cy="1117600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effects of Earth’s composition</a:t>
            </a:r>
            <a:endParaRPr/>
          </a:p>
        </p:txBody>
      </p:sp>
      <p:sp>
        <p:nvSpPr>
          <p:cNvPr id="2755" name="Google Shape;2755;p41"/>
          <p:cNvSpPr/>
          <p:nvPr/>
        </p:nvSpPr>
        <p:spPr>
          <a:xfrm>
            <a:off x="838200" y="673100"/>
            <a:ext cx="1979613" cy="677863"/>
          </a:xfrm>
          <a:prstGeom prst="ellipse">
            <a:avLst/>
          </a:prstGeom>
          <a:solidFill>
            <a:srgbClr val="FFC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Geomagnetism</a:t>
            </a:r>
            <a:endParaRPr/>
          </a:p>
        </p:txBody>
      </p:sp>
      <p:sp>
        <p:nvSpPr>
          <p:cNvPr id="2776" name="Google Shape;2776;p41"/>
          <p:cNvSpPr/>
          <p:nvPr/>
        </p:nvSpPr>
        <p:spPr>
          <a:xfrm>
            <a:off x="3778250" y="2209800"/>
            <a:ext cx="1657350" cy="568325"/>
          </a:xfrm>
          <a:prstGeom prst="ellipse">
            <a:avLst/>
          </a:prstGeom>
          <a:solidFill>
            <a:srgbClr val="92D05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Earth’s Layers</a:t>
            </a:r>
            <a:endParaRPr/>
          </a:p>
        </p:txBody>
      </p:sp>
      <p:cxnSp>
        <p:nvCxnSpPr>
          <p:cNvPr id="2794" name="Google Shape;2794;p41"/>
          <p:cNvCxnSpPr>
            <a:stCxn id="2793" idx="2"/>
            <a:endCxn id="2755" idx="6"/>
          </p:cNvCxnSpPr>
          <p:nvPr/>
        </p:nvCxnSpPr>
        <p:spPr>
          <a:xfrm rot="10800000">
            <a:off x="2817850" y="1011900"/>
            <a:ext cx="604800" cy="321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95" name="Google Shape;2795;p41"/>
          <p:cNvSpPr txBox="1"/>
          <p:nvPr/>
        </p:nvSpPr>
        <p:spPr>
          <a:xfrm>
            <a:off x="4543425" y="1873250"/>
            <a:ext cx="892175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which is divided into </a:t>
            </a:r>
            <a:endParaRPr/>
          </a:p>
        </p:txBody>
      </p:sp>
      <p:cxnSp>
        <p:nvCxnSpPr>
          <p:cNvPr id="2796" name="Google Shape;2796;p41"/>
          <p:cNvCxnSpPr>
            <a:stCxn id="2776" idx="0"/>
            <a:endCxn id="2793" idx="4"/>
          </p:cNvCxnSpPr>
          <p:nvPr/>
        </p:nvCxnSpPr>
        <p:spPr>
          <a:xfrm rot="10800000">
            <a:off x="4605425" y="1892400"/>
            <a:ext cx="1500" cy="317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58" name="Google Shape;2758;p41"/>
          <p:cNvSpPr/>
          <p:nvPr/>
        </p:nvSpPr>
        <p:spPr>
          <a:xfrm>
            <a:off x="6403975" y="609600"/>
            <a:ext cx="1687513" cy="752475"/>
          </a:xfrm>
          <a:prstGeom prst="ellipse">
            <a:avLst/>
          </a:prstGeom>
          <a:solidFill>
            <a:srgbClr val="C070C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Theory of Plate Tectonics</a:t>
            </a:r>
            <a:endParaRPr/>
          </a:p>
        </p:txBody>
      </p:sp>
      <p:sp>
        <p:nvSpPr>
          <p:cNvPr id="2797" name="Google Shape;2797;p41"/>
          <p:cNvSpPr txBox="1"/>
          <p:nvPr/>
        </p:nvSpPr>
        <p:spPr>
          <a:xfrm>
            <a:off x="2895600" y="942975"/>
            <a:ext cx="698500" cy="230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like</a:t>
            </a:r>
            <a:endParaRPr/>
          </a:p>
        </p:txBody>
      </p:sp>
      <p:sp>
        <p:nvSpPr>
          <p:cNvPr id="2798" name="Google Shape;2798;p41"/>
          <p:cNvSpPr/>
          <p:nvPr/>
        </p:nvSpPr>
        <p:spPr>
          <a:xfrm>
            <a:off x="265113" y="2795588"/>
            <a:ext cx="998537" cy="395287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South Pole</a:t>
            </a:r>
            <a:endParaRPr/>
          </a:p>
        </p:txBody>
      </p:sp>
      <p:cxnSp>
        <p:nvCxnSpPr>
          <p:cNvPr id="2799" name="Google Shape;2799;p41"/>
          <p:cNvCxnSpPr>
            <a:stCxn id="2761" idx="2"/>
            <a:endCxn id="2798" idx="0"/>
          </p:cNvCxnSpPr>
          <p:nvPr/>
        </p:nvCxnSpPr>
        <p:spPr>
          <a:xfrm>
            <a:off x="764381" y="2613025"/>
            <a:ext cx="0" cy="182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00" name="Google Shape;2800;p41"/>
          <p:cNvSpPr txBox="1"/>
          <p:nvPr/>
        </p:nvSpPr>
        <p:spPr>
          <a:xfrm>
            <a:off x="349250" y="2598738"/>
            <a:ext cx="584200" cy="231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a</a:t>
            </a:r>
            <a:endParaRPr/>
          </a:p>
        </p:txBody>
      </p:sp>
      <p:sp>
        <p:nvSpPr>
          <p:cNvPr id="2770" name="Google Shape;2770;p41"/>
          <p:cNvSpPr/>
          <p:nvPr/>
        </p:nvSpPr>
        <p:spPr>
          <a:xfrm>
            <a:off x="3965575" y="4362450"/>
            <a:ext cx="1306513" cy="209550"/>
          </a:xfrm>
          <a:prstGeom prst="rect">
            <a:avLst/>
          </a:prstGeom>
          <a:solidFill>
            <a:srgbClr val="92D05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inner core</a:t>
            </a:r>
            <a:endParaRPr/>
          </a:p>
        </p:txBody>
      </p:sp>
      <p:sp>
        <p:nvSpPr>
          <p:cNvPr id="2786" name="Google Shape;2786;p41"/>
          <p:cNvSpPr/>
          <p:nvPr/>
        </p:nvSpPr>
        <p:spPr>
          <a:xfrm>
            <a:off x="7242175" y="2112963"/>
            <a:ext cx="914400" cy="173037"/>
          </a:xfrm>
          <a:prstGeom prst="rect">
            <a:avLst/>
          </a:prstGeom>
          <a:solidFill>
            <a:srgbClr val="9A9AD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oceanic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01" name="Google Shape;2801;p41"/>
          <p:cNvCxnSpPr>
            <a:stCxn id="2732" idx="2"/>
            <a:endCxn id="2765" idx="1"/>
          </p:cNvCxnSpPr>
          <p:nvPr/>
        </p:nvCxnSpPr>
        <p:spPr>
          <a:xfrm>
            <a:off x="3073401" y="2492375"/>
            <a:ext cx="892200" cy="16509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2802" name="Google Shape;2802;p41"/>
          <p:cNvSpPr/>
          <p:nvPr/>
        </p:nvSpPr>
        <p:spPr>
          <a:xfrm>
            <a:off x="6711950" y="3213100"/>
            <a:ext cx="930275" cy="671513"/>
          </a:xfrm>
          <a:prstGeom prst="roundRect">
            <a:avLst>
              <a:gd fmla="val 16667" name="adj"/>
            </a:avLst>
          </a:prstGeom>
          <a:solidFill>
            <a:srgbClr val="C070C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Differences in density on a single plate</a:t>
            </a:r>
            <a:endParaRPr/>
          </a:p>
        </p:txBody>
      </p:sp>
      <p:sp>
        <p:nvSpPr>
          <p:cNvPr id="2803" name="Google Shape;2803;p41"/>
          <p:cNvSpPr/>
          <p:nvPr/>
        </p:nvSpPr>
        <p:spPr>
          <a:xfrm>
            <a:off x="6224588" y="3976688"/>
            <a:ext cx="822325" cy="519112"/>
          </a:xfrm>
          <a:prstGeom prst="roundRect">
            <a:avLst>
              <a:gd fmla="val 16667" name="adj"/>
            </a:avLst>
          </a:prstGeom>
          <a:solidFill>
            <a:srgbClr val="C070C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Heat pushing out</a:t>
            </a:r>
            <a:endParaRPr/>
          </a:p>
        </p:txBody>
      </p:sp>
      <p:cxnSp>
        <p:nvCxnSpPr>
          <p:cNvPr id="2804" name="Google Shape;2804;p41"/>
          <p:cNvCxnSpPr>
            <a:stCxn id="2805" idx="2"/>
            <a:endCxn id="2784" idx="0"/>
          </p:cNvCxnSpPr>
          <p:nvPr/>
        </p:nvCxnSpPr>
        <p:spPr>
          <a:xfrm flipH="1">
            <a:off x="6097513" y="3051175"/>
            <a:ext cx="543000" cy="1713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06" name="Google Shape;2806;p41"/>
          <p:cNvCxnSpPr>
            <a:stCxn id="2805" idx="2"/>
            <a:endCxn id="2802" idx="0"/>
          </p:cNvCxnSpPr>
          <p:nvPr/>
        </p:nvCxnSpPr>
        <p:spPr>
          <a:xfrm>
            <a:off x="6640513" y="3051175"/>
            <a:ext cx="536700" cy="162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07" name="Google Shape;2807;p41"/>
          <p:cNvCxnSpPr>
            <a:stCxn id="2805" idx="2"/>
            <a:endCxn id="2803" idx="0"/>
          </p:cNvCxnSpPr>
          <p:nvPr/>
        </p:nvCxnSpPr>
        <p:spPr>
          <a:xfrm flipH="1">
            <a:off x="6635713" y="3051175"/>
            <a:ext cx="4800" cy="9255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08" name="Google Shape;2808;p41"/>
          <p:cNvCxnSpPr>
            <a:stCxn id="2793" idx="6"/>
            <a:endCxn id="2758" idx="2"/>
          </p:cNvCxnSpPr>
          <p:nvPr/>
        </p:nvCxnSpPr>
        <p:spPr>
          <a:xfrm flipH="1" rot="10800000">
            <a:off x="5788025" y="985800"/>
            <a:ext cx="615900" cy="3477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09" name="Google Shape;2809;p41"/>
          <p:cNvSpPr/>
          <p:nvPr/>
        </p:nvSpPr>
        <p:spPr>
          <a:xfrm>
            <a:off x="4038600" y="5541963"/>
            <a:ext cx="1103313" cy="401637"/>
          </a:xfrm>
          <a:prstGeom prst="roundRect">
            <a:avLst>
              <a:gd fmla="val 16667" name="adj"/>
            </a:avLst>
          </a:prstGeom>
          <a:solidFill>
            <a:srgbClr val="A2A2E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waves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10" name="Google Shape;2810;p41"/>
          <p:cNvCxnSpPr>
            <a:stCxn id="2757" idx="2"/>
            <a:endCxn id="2766" idx="3"/>
          </p:cNvCxnSpPr>
          <p:nvPr/>
        </p:nvCxnSpPr>
        <p:spPr>
          <a:xfrm flipH="1">
            <a:off x="5267350" y="1905000"/>
            <a:ext cx="860400" cy="13311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2811" name="Google Shape;2811;p41"/>
          <p:cNvSpPr txBox="1"/>
          <p:nvPr/>
        </p:nvSpPr>
        <p:spPr>
          <a:xfrm>
            <a:off x="6186488" y="1219200"/>
            <a:ext cx="698500" cy="5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which states that </a:t>
            </a:r>
            <a:endParaRPr/>
          </a:p>
        </p:txBody>
      </p:sp>
      <p:cxnSp>
        <p:nvCxnSpPr>
          <p:cNvPr id="2812" name="Google Shape;2812;p41"/>
          <p:cNvCxnSpPr>
            <a:stCxn id="2736" idx="1"/>
            <a:endCxn id="2767" idx="3"/>
          </p:cNvCxnSpPr>
          <p:nvPr/>
        </p:nvCxnSpPr>
        <p:spPr>
          <a:xfrm flipH="1">
            <a:off x="5267238" y="2632869"/>
            <a:ext cx="1027200" cy="900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2813" name="Google Shape;2813;p41"/>
          <p:cNvSpPr txBox="1"/>
          <p:nvPr/>
        </p:nvSpPr>
        <p:spPr>
          <a:xfrm>
            <a:off x="5357813" y="1941513"/>
            <a:ext cx="738187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are pieces of the</a:t>
            </a:r>
            <a:endParaRPr/>
          </a:p>
        </p:txBody>
      </p:sp>
      <p:sp>
        <p:nvSpPr>
          <p:cNvPr id="2814" name="Google Shape;2814;p41"/>
          <p:cNvSpPr txBox="1"/>
          <p:nvPr/>
        </p:nvSpPr>
        <p:spPr>
          <a:xfrm>
            <a:off x="6553200" y="2209800"/>
            <a:ext cx="546100" cy="230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that</a:t>
            </a:r>
            <a:endParaRPr/>
          </a:p>
        </p:txBody>
      </p:sp>
      <p:sp>
        <p:nvSpPr>
          <p:cNvPr id="2815" name="Google Shape;2815;p41"/>
          <p:cNvSpPr txBox="1"/>
          <p:nvPr/>
        </p:nvSpPr>
        <p:spPr>
          <a:xfrm rot="-2535680">
            <a:off x="5524500" y="2789238"/>
            <a:ext cx="700088" cy="23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the</a:t>
            </a:r>
            <a:endParaRPr/>
          </a:p>
        </p:txBody>
      </p:sp>
      <p:sp>
        <p:nvSpPr>
          <p:cNvPr id="2805" name="Google Shape;2805;p41"/>
          <p:cNvSpPr txBox="1"/>
          <p:nvPr/>
        </p:nvSpPr>
        <p:spPr>
          <a:xfrm>
            <a:off x="6103938" y="2819400"/>
            <a:ext cx="1073150" cy="231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because of</a:t>
            </a:r>
            <a:endParaRPr/>
          </a:p>
        </p:txBody>
      </p:sp>
      <p:cxnSp>
        <p:nvCxnSpPr>
          <p:cNvPr id="2816" name="Google Shape;2816;p41"/>
          <p:cNvCxnSpPr>
            <a:stCxn id="2805" idx="2"/>
            <a:endCxn id="2736" idx="2"/>
          </p:cNvCxnSpPr>
          <p:nvPr/>
        </p:nvCxnSpPr>
        <p:spPr>
          <a:xfrm rot="10800000">
            <a:off x="6630913" y="2827375"/>
            <a:ext cx="9600" cy="2238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17" name="Google Shape;2817;p41"/>
          <p:cNvSpPr/>
          <p:nvPr/>
        </p:nvSpPr>
        <p:spPr>
          <a:xfrm>
            <a:off x="8153400" y="1690688"/>
            <a:ext cx="146050" cy="509587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18" name="Google Shape;2818;p41"/>
          <p:cNvCxnSpPr>
            <a:stCxn id="2817" idx="1"/>
            <a:endCxn id="2730" idx="0"/>
          </p:cNvCxnSpPr>
          <p:nvPr/>
        </p:nvCxnSpPr>
        <p:spPr>
          <a:xfrm>
            <a:off x="8299450" y="1945482"/>
            <a:ext cx="0" cy="5706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19" name="Google Shape;2819;p41"/>
          <p:cNvSpPr txBox="1"/>
          <p:nvPr/>
        </p:nvSpPr>
        <p:spPr>
          <a:xfrm>
            <a:off x="7150100" y="1828800"/>
            <a:ext cx="698500" cy="231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including</a:t>
            </a:r>
            <a:endParaRPr/>
          </a:p>
        </p:txBody>
      </p:sp>
      <p:sp>
        <p:nvSpPr>
          <p:cNvPr id="2820" name="Google Shape;2820;p41"/>
          <p:cNvSpPr txBox="1"/>
          <p:nvPr/>
        </p:nvSpPr>
        <p:spPr>
          <a:xfrm>
            <a:off x="8305800" y="2087563"/>
            <a:ext cx="6985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create</a:t>
            </a:r>
            <a:endParaRPr/>
          </a:p>
        </p:txBody>
      </p:sp>
      <p:cxnSp>
        <p:nvCxnSpPr>
          <p:cNvPr id="2821" name="Google Shape;2821;p41"/>
          <p:cNvCxnSpPr>
            <a:stCxn id="2730" idx="2"/>
            <a:endCxn id="2731" idx="0"/>
          </p:cNvCxnSpPr>
          <p:nvPr/>
        </p:nvCxnSpPr>
        <p:spPr>
          <a:xfrm>
            <a:off x="8299450" y="2925763"/>
            <a:ext cx="0" cy="2745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22" name="Google Shape;2822;p41"/>
          <p:cNvCxnSpPr>
            <a:stCxn id="2784" idx="1"/>
            <a:endCxn id="2768" idx="3"/>
          </p:cNvCxnSpPr>
          <p:nvPr/>
        </p:nvCxnSpPr>
        <p:spPr>
          <a:xfrm flipH="1">
            <a:off x="5267350" y="3428207"/>
            <a:ext cx="365100" cy="4095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2823" name="Google Shape;2823;p41"/>
          <p:cNvSpPr txBox="1"/>
          <p:nvPr/>
        </p:nvSpPr>
        <p:spPr>
          <a:xfrm>
            <a:off x="8229600" y="2971800"/>
            <a:ext cx="698500" cy="230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called</a:t>
            </a:r>
            <a:endParaRPr/>
          </a:p>
        </p:txBody>
      </p:sp>
      <p:sp>
        <p:nvSpPr>
          <p:cNvPr id="2824" name="Google Shape;2824;p41"/>
          <p:cNvSpPr txBox="1"/>
          <p:nvPr/>
        </p:nvSpPr>
        <p:spPr>
          <a:xfrm>
            <a:off x="8229600" y="4494213"/>
            <a:ext cx="698500" cy="23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are site of</a:t>
            </a:r>
            <a:endParaRPr/>
          </a:p>
        </p:txBody>
      </p:sp>
      <p:cxnSp>
        <p:nvCxnSpPr>
          <p:cNvPr id="2825" name="Google Shape;2825;p41"/>
          <p:cNvCxnSpPr>
            <a:stCxn id="2731" idx="2"/>
            <a:endCxn id="2791" idx="0"/>
          </p:cNvCxnSpPr>
          <p:nvPr/>
        </p:nvCxnSpPr>
        <p:spPr>
          <a:xfrm flipH="1">
            <a:off x="8286851" y="3948113"/>
            <a:ext cx="12600" cy="14478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26" name="Google Shape;2826;p41"/>
          <p:cNvSpPr txBox="1"/>
          <p:nvPr/>
        </p:nvSpPr>
        <p:spPr>
          <a:xfrm>
            <a:off x="7078663" y="5410200"/>
            <a:ext cx="700087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that produce</a:t>
            </a:r>
            <a:endParaRPr/>
          </a:p>
        </p:txBody>
      </p:sp>
      <p:cxnSp>
        <p:nvCxnSpPr>
          <p:cNvPr id="2827" name="Google Shape;2827;p41"/>
          <p:cNvCxnSpPr>
            <a:stCxn id="2791" idx="1"/>
            <a:endCxn id="2790" idx="6"/>
          </p:cNvCxnSpPr>
          <p:nvPr/>
        </p:nvCxnSpPr>
        <p:spPr>
          <a:xfrm rot="10800000">
            <a:off x="7099188" y="5573606"/>
            <a:ext cx="624000" cy="9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28" name="Google Shape;2828;p41"/>
          <p:cNvCxnSpPr>
            <a:stCxn id="2790" idx="2"/>
            <a:endCxn id="2792" idx="3"/>
          </p:cNvCxnSpPr>
          <p:nvPr/>
        </p:nvCxnSpPr>
        <p:spPr>
          <a:xfrm rot="10800000">
            <a:off x="5149800" y="5209512"/>
            <a:ext cx="565200" cy="3642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29" name="Google Shape;2829;p41"/>
          <p:cNvCxnSpPr>
            <a:stCxn id="2790" idx="2"/>
            <a:endCxn id="2809" idx="3"/>
          </p:cNvCxnSpPr>
          <p:nvPr/>
        </p:nvCxnSpPr>
        <p:spPr>
          <a:xfrm flipH="1">
            <a:off x="5142000" y="5573712"/>
            <a:ext cx="573000" cy="1692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30" name="Google Shape;2830;p41"/>
          <p:cNvSpPr txBox="1"/>
          <p:nvPr/>
        </p:nvSpPr>
        <p:spPr>
          <a:xfrm>
            <a:off x="5081588" y="5427663"/>
            <a:ext cx="698500" cy="23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called</a:t>
            </a:r>
            <a:endParaRPr/>
          </a:p>
        </p:txBody>
      </p:sp>
      <p:sp>
        <p:nvSpPr>
          <p:cNvPr id="2831" name="Google Shape;2831;p41"/>
          <p:cNvSpPr txBox="1"/>
          <p:nvPr/>
        </p:nvSpPr>
        <p:spPr>
          <a:xfrm>
            <a:off x="5357813" y="3581400"/>
            <a:ext cx="381000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the</a:t>
            </a:r>
            <a:endParaRPr/>
          </a:p>
        </p:txBody>
      </p:sp>
      <p:sp>
        <p:nvSpPr>
          <p:cNvPr id="2832" name="Google Shape;2832;p41"/>
          <p:cNvSpPr/>
          <p:nvPr/>
        </p:nvSpPr>
        <p:spPr>
          <a:xfrm>
            <a:off x="7078663" y="4721225"/>
            <a:ext cx="946150" cy="357188"/>
          </a:xfrm>
          <a:prstGeom prst="roundRect">
            <a:avLst>
              <a:gd fmla="val 16667" name="adj"/>
            </a:avLst>
          </a:prstGeom>
          <a:solidFill>
            <a:srgbClr val="A2A2E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Landforms</a:t>
            </a:r>
            <a:endParaRPr/>
          </a:p>
        </p:txBody>
      </p:sp>
      <p:sp>
        <p:nvSpPr>
          <p:cNvPr id="2833" name="Google Shape;2833;p41"/>
          <p:cNvSpPr txBox="1"/>
          <p:nvPr/>
        </p:nvSpPr>
        <p:spPr>
          <a:xfrm>
            <a:off x="7397750" y="4078288"/>
            <a:ext cx="75565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which create</a:t>
            </a:r>
            <a:endParaRPr/>
          </a:p>
        </p:txBody>
      </p:sp>
      <p:sp>
        <p:nvSpPr>
          <p:cNvPr id="2834" name="Google Shape;2834;p41"/>
          <p:cNvSpPr/>
          <p:nvPr/>
        </p:nvSpPr>
        <p:spPr>
          <a:xfrm>
            <a:off x="5583238" y="4619625"/>
            <a:ext cx="990600" cy="561975"/>
          </a:xfrm>
          <a:prstGeom prst="rect">
            <a:avLst/>
          </a:prstGeom>
          <a:solidFill>
            <a:srgbClr val="9A9AD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Mountains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Rift valleys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Volcanos</a:t>
            </a:r>
            <a:endParaRPr/>
          </a:p>
        </p:txBody>
      </p:sp>
      <p:cxnSp>
        <p:nvCxnSpPr>
          <p:cNvPr id="2835" name="Google Shape;2835;p41"/>
          <p:cNvCxnSpPr>
            <a:stCxn id="2832" idx="1"/>
            <a:endCxn id="2834" idx="3"/>
          </p:cNvCxnSpPr>
          <p:nvPr/>
        </p:nvCxnSpPr>
        <p:spPr>
          <a:xfrm flipH="1">
            <a:off x="6573763" y="4899819"/>
            <a:ext cx="504900" cy="9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36" name="Google Shape;2836;p41"/>
          <p:cNvSpPr txBox="1"/>
          <p:nvPr/>
        </p:nvSpPr>
        <p:spPr>
          <a:xfrm>
            <a:off x="6611938" y="4732338"/>
            <a:ext cx="546100" cy="23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like</a:t>
            </a:r>
            <a:endParaRPr/>
          </a:p>
        </p:txBody>
      </p:sp>
      <p:cxnSp>
        <p:nvCxnSpPr>
          <p:cNvPr id="2837" name="Google Shape;2837;p41"/>
          <p:cNvCxnSpPr>
            <a:stCxn id="2731" idx="2"/>
            <a:endCxn id="2832" idx="0"/>
          </p:cNvCxnSpPr>
          <p:nvPr/>
        </p:nvCxnSpPr>
        <p:spPr>
          <a:xfrm flipH="1">
            <a:off x="7551851" y="3948113"/>
            <a:ext cx="747600" cy="7731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38" name="Google Shape;2838;p41"/>
          <p:cNvCxnSpPr>
            <a:stCxn id="2803" idx="1"/>
            <a:endCxn id="2770" idx="3"/>
          </p:cNvCxnSpPr>
          <p:nvPr/>
        </p:nvCxnSpPr>
        <p:spPr>
          <a:xfrm flipH="1">
            <a:off x="5272088" y="4236244"/>
            <a:ext cx="952500" cy="231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2839" name="Google Shape;2839;p41"/>
          <p:cNvSpPr txBox="1"/>
          <p:nvPr/>
        </p:nvSpPr>
        <p:spPr>
          <a:xfrm rot="-798510">
            <a:off x="5476875" y="4132263"/>
            <a:ext cx="650875" cy="231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from the</a:t>
            </a:r>
            <a:endParaRPr/>
          </a:p>
        </p:txBody>
      </p:sp>
      <p:sp>
        <p:nvSpPr>
          <p:cNvPr id="2840" name="Google Shape;2840;p41"/>
          <p:cNvSpPr txBox="1"/>
          <p:nvPr/>
        </p:nvSpPr>
        <p:spPr>
          <a:xfrm>
            <a:off x="6936317" y="2429407"/>
            <a:ext cx="822325" cy="246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That power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4" name="Shape 2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5" name="Google Shape;2845;p42"/>
          <p:cNvGrpSpPr/>
          <p:nvPr/>
        </p:nvGrpSpPr>
        <p:grpSpPr>
          <a:xfrm>
            <a:off x="258763" y="0"/>
            <a:ext cx="8763000" cy="6714332"/>
            <a:chOff x="144" y="0"/>
            <a:chExt cx="5520" cy="4230"/>
          </a:xfrm>
        </p:grpSpPr>
        <p:sp>
          <p:nvSpPr>
            <p:cNvPr id="2846" name="Google Shape;2846;p42"/>
            <p:cNvSpPr/>
            <p:nvPr/>
          </p:nvSpPr>
          <p:spPr>
            <a:xfrm>
              <a:off x="2798" y="891"/>
              <a:ext cx="1433" cy="679"/>
            </a:xfrm>
            <a:prstGeom prst="ellipse">
              <a:avLst/>
            </a:prstGeom>
            <a:solidFill>
              <a:schemeClr val="lt1"/>
            </a:solidFill>
            <a:ln cap="flat" cmpd="sng" w="222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47" name="Google Shape;2847;p42"/>
            <p:cNvSpPr/>
            <p:nvPr/>
          </p:nvSpPr>
          <p:spPr>
            <a:xfrm>
              <a:off x="4114" y="60"/>
              <a:ext cx="178" cy="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Cambria"/>
                <a:buNone/>
              </a:pPr>
              <a:r>
                <a:rPr b="1" i="0" lang="en-US" sz="8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NAME</a:t>
              </a:r>
              <a:endParaRPr b="0" i="0" sz="2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48" name="Google Shape;2848;p42"/>
            <p:cNvSpPr/>
            <p:nvPr/>
          </p:nvSpPr>
          <p:spPr>
            <a:xfrm>
              <a:off x="4114" y="158"/>
              <a:ext cx="167" cy="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Cambria"/>
                <a:buNone/>
              </a:pPr>
              <a:r>
                <a:rPr b="1" i="0" lang="en-US" sz="8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DATE</a:t>
              </a:r>
              <a:endParaRPr b="0" i="0" sz="2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cxnSp>
          <p:nvCxnSpPr>
            <p:cNvPr id="2849" name="Google Shape;2849;p42"/>
            <p:cNvCxnSpPr/>
            <p:nvPr/>
          </p:nvCxnSpPr>
          <p:spPr>
            <a:xfrm>
              <a:off x="4356" y="113"/>
              <a:ext cx="1262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850" name="Google Shape;2850;p42"/>
            <p:cNvSpPr/>
            <p:nvPr/>
          </p:nvSpPr>
          <p:spPr>
            <a:xfrm>
              <a:off x="144" y="68"/>
              <a:ext cx="1159" cy="1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mbria"/>
                <a:buNone/>
              </a:pPr>
              <a:r>
                <a:rPr b="1" i="0" lang="en-US" sz="16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The Unit Organizer </a:t>
              </a:r>
              <a:endParaRPr b="0" i="0" sz="2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51" name="Google Shape;2851;p42"/>
            <p:cNvSpPr/>
            <p:nvPr/>
          </p:nvSpPr>
          <p:spPr>
            <a:xfrm>
              <a:off x="2550" y="136"/>
              <a:ext cx="505" cy="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Cambria"/>
                <a:buNone/>
              </a:pPr>
              <a:r>
                <a:rPr b="1" i="0" lang="en-US" sz="8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BIGGER PICTURE</a:t>
              </a:r>
              <a:endParaRPr b="0" i="0" sz="2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52" name="Google Shape;2852;p42"/>
            <p:cNvSpPr/>
            <p:nvPr/>
          </p:nvSpPr>
          <p:spPr>
            <a:xfrm>
              <a:off x="540" y="476"/>
              <a:ext cx="317" cy="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Cambria"/>
                <a:buNone/>
              </a:pPr>
              <a:r>
                <a:rPr b="1" i="0" lang="en-US" sz="8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LAST UNIT</a:t>
              </a:r>
              <a:endParaRPr b="0" i="0" sz="2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53" name="Google Shape;2853;p42"/>
            <p:cNvSpPr/>
            <p:nvPr/>
          </p:nvSpPr>
          <p:spPr>
            <a:xfrm>
              <a:off x="906" y="476"/>
              <a:ext cx="339" cy="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Cambria"/>
                <a:buNone/>
              </a:pPr>
              <a:r>
                <a:rPr b="0" i="0" lang="en-US" sz="8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/Experience</a:t>
              </a:r>
              <a:endParaRPr b="0" i="0" sz="2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54" name="Google Shape;2854;p42"/>
            <p:cNvSpPr/>
            <p:nvPr/>
          </p:nvSpPr>
          <p:spPr>
            <a:xfrm>
              <a:off x="2775" y="490"/>
              <a:ext cx="513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Cambria"/>
                <a:buNone/>
              </a:pPr>
              <a:r>
                <a:rPr b="1" i="0" lang="en-US" sz="9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CURRENT UNIT</a:t>
              </a:r>
              <a:endParaRPr b="0" i="0" sz="2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55" name="Google Shape;2855;p42"/>
            <p:cNvSpPr/>
            <p:nvPr/>
          </p:nvSpPr>
          <p:spPr>
            <a:xfrm>
              <a:off x="4691" y="468"/>
              <a:ext cx="327" cy="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Cambria"/>
                <a:buNone/>
              </a:pPr>
              <a:r>
                <a:rPr b="1" i="0" lang="en-US" sz="8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NEXT UNIT</a:t>
              </a:r>
              <a:endParaRPr b="0" i="0" sz="2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56" name="Google Shape;2856;p42"/>
            <p:cNvSpPr/>
            <p:nvPr/>
          </p:nvSpPr>
          <p:spPr>
            <a:xfrm>
              <a:off x="5065" y="468"/>
              <a:ext cx="339" cy="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Cambria"/>
                <a:buNone/>
              </a:pPr>
              <a:r>
                <a:rPr b="0" i="0" lang="en-US" sz="8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/Experience</a:t>
              </a:r>
              <a:endParaRPr b="0" i="0" sz="2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cxnSp>
          <p:nvCxnSpPr>
            <p:cNvPr id="2857" name="Google Shape;2857;p42"/>
            <p:cNvCxnSpPr/>
            <p:nvPr/>
          </p:nvCxnSpPr>
          <p:spPr>
            <a:xfrm>
              <a:off x="175" y="755"/>
              <a:ext cx="5473" cy="1"/>
            </a:xfrm>
            <a:prstGeom prst="straightConnector1">
              <a:avLst/>
            </a:prstGeom>
            <a:noFill/>
            <a:ln cap="flat" cmpd="sng" w="222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58" name="Google Shape;2858;p42"/>
            <p:cNvCxnSpPr/>
            <p:nvPr/>
          </p:nvCxnSpPr>
          <p:spPr>
            <a:xfrm>
              <a:off x="167" y="3226"/>
              <a:ext cx="5474" cy="2"/>
            </a:xfrm>
            <a:prstGeom prst="straightConnector1">
              <a:avLst/>
            </a:prstGeom>
            <a:noFill/>
            <a:ln cap="flat" cmpd="sng" w="222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59" name="Google Shape;2859;p42"/>
            <p:cNvCxnSpPr/>
            <p:nvPr/>
          </p:nvCxnSpPr>
          <p:spPr>
            <a:xfrm>
              <a:off x="1638" y="461"/>
              <a:ext cx="1" cy="294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60" name="Google Shape;2860;p42"/>
            <p:cNvCxnSpPr/>
            <p:nvPr/>
          </p:nvCxnSpPr>
          <p:spPr>
            <a:xfrm>
              <a:off x="4231" y="468"/>
              <a:ext cx="1" cy="295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861" name="Google Shape;2861;p42"/>
            <p:cNvSpPr/>
            <p:nvPr/>
          </p:nvSpPr>
          <p:spPr>
            <a:xfrm>
              <a:off x="175" y="250"/>
              <a:ext cx="1460" cy="218"/>
            </a:xfrm>
            <a:custGeom>
              <a:rect b="b" l="l" r="r" t="t"/>
              <a:pathLst>
                <a:path extrusionOk="0" fill="none" h="21600" w="21600">
                  <a:moveTo>
                    <a:pt x="-1" y="21599"/>
                  </a:moveTo>
                  <a:cubicBezTo>
                    <a:pt x="-1" y="9670"/>
                    <a:pt x="9670" y="-1"/>
                    <a:pt x="21600" y="-1"/>
                  </a:cubicBezTo>
                </a:path>
                <a:path extrusionOk="0" h="21600" w="21600">
                  <a:moveTo>
                    <a:pt x="-1" y="21599"/>
                  </a:moveTo>
                  <a:cubicBezTo>
                    <a:pt x="-1" y="9670"/>
                    <a:pt x="9670" y="-1"/>
                    <a:pt x="21600" y="-1"/>
                  </a:cubicBezTo>
                  <a:lnTo>
                    <a:pt x="21600" y="21600"/>
                  </a:lnTo>
                  <a:lnTo>
                    <a:pt x="-1" y="215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62" name="Google Shape;2862;p42"/>
            <p:cNvSpPr/>
            <p:nvPr/>
          </p:nvSpPr>
          <p:spPr>
            <a:xfrm>
              <a:off x="167" y="242"/>
              <a:ext cx="1468" cy="226"/>
            </a:xfrm>
            <a:custGeom>
              <a:rect b="b" l="l" r="r" t="t"/>
              <a:pathLst>
                <a:path extrusionOk="0" fill="none" h="21600" w="21600">
                  <a:moveTo>
                    <a:pt x="-1" y="21599"/>
                  </a:moveTo>
                  <a:cubicBezTo>
                    <a:pt x="-1" y="9670"/>
                    <a:pt x="9670" y="-1"/>
                    <a:pt x="21600" y="-1"/>
                  </a:cubicBezTo>
                </a:path>
                <a:path extrusionOk="0" h="21600" w="21600">
                  <a:moveTo>
                    <a:pt x="-1" y="21599"/>
                  </a:moveTo>
                  <a:cubicBezTo>
                    <a:pt x="-1" y="9670"/>
                    <a:pt x="9670" y="-1"/>
                    <a:pt x="21600" y="-1"/>
                  </a:cubicBezTo>
                  <a:lnTo>
                    <a:pt x="21600" y="21600"/>
                  </a:lnTo>
                  <a:lnTo>
                    <a:pt x="-1" y="21599"/>
                  </a:lnTo>
                  <a:close/>
                </a:path>
              </a:pathLst>
            </a:custGeom>
            <a:noFill/>
            <a:ln cap="flat" cmpd="sng" w="222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63" name="Google Shape;2863;p42"/>
            <p:cNvSpPr/>
            <p:nvPr/>
          </p:nvSpPr>
          <p:spPr>
            <a:xfrm>
              <a:off x="4231" y="242"/>
              <a:ext cx="1433" cy="223"/>
            </a:xfrm>
            <a:custGeom>
              <a:rect b="b" l="l" r="r" t="t"/>
              <a:pathLst>
                <a:path extrusionOk="0" fill="none" h="21600" w="21616">
                  <a:moveTo>
                    <a:pt x="-1" y="0"/>
                  </a:moveTo>
                  <a:cubicBezTo>
                    <a:pt x="5" y="0"/>
                    <a:pt x="11" y="-1"/>
                    <a:pt x="17" y="-1"/>
                  </a:cubicBezTo>
                  <a:cubicBezTo>
                    <a:pt x="11904" y="-1"/>
                    <a:pt x="21558" y="9606"/>
                    <a:pt x="21616" y="21493"/>
                  </a:cubicBezTo>
                </a:path>
                <a:path extrusionOk="0" h="21600" w="21616">
                  <a:moveTo>
                    <a:pt x="-1" y="0"/>
                  </a:moveTo>
                  <a:cubicBezTo>
                    <a:pt x="5" y="0"/>
                    <a:pt x="11" y="-1"/>
                    <a:pt x="17" y="-1"/>
                  </a:cubicBezTo>
                  <a:cubicBezTo>
                    <a:pt x="11904" y="-1"/>
                    <a:pt x="21558" y="9606"/>
                    <a:pt x="21616" y="21493"/>
                  </a:cubicBezTo>
                  <a:lnTo>
                    <a:pt x="17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cap="flat" cmpd="sng" w="222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cxnSp>
          <p:nvCxnSpPr>
            <p:cNvPr id="2864" name="Google Shape;2864;p42"/>
            <p:cNvCxnSpPr/>
            <p:nvPr/>
          </p:nvCxnSpPr>
          <p:spPr>
            <a:xfrm>
              <a:off x="1631" y="242"/>
              <a:ext cx="2585" cy="1"/>
            </a:xfrm>
            <a:prstGeom prst="straightConnector1">
              <a:avLst/>
            </a:prstGeom>
            <a:noFill/>
            <a:ln cap="flat" cmpd="sng" w="222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2865" name="Google Shape;2865;p42"/>
            <p:cNvGrpSpPr/>
            <p:nvPr/>
          </p:nvGrpSpPr>
          <p:grpSpPr>
            <a:xfrm>
              <a:off x="1631" y="272"/>
              <a:ext cx="1" cy="159"/>
              <a:chOff x="1760" y="326"/>
              <a:chExt cx="1" cy="145"/>
            </a:xfrm>
          </p:grpSpPr>
          <p:cxnSp>
            <p:nvCxnSpPr>
              <p:cNvPr id="2866" name="Google Shape;2866;p42"/>
              <p:cNvCxnSpPr/>
              <p:nvPr/>
            </p:nvCxnSpPr>
            <p:spPr>
              <a:xfrm>
                <a:off x="1760" y="326"/>
                <a:ext cx="1" cy="2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867" name="Google Shape;2867;p42"/>
              <p:cNvCxnSpPr/>
              <p:nvPr/>
            </p:nvCxnSpPr>
            <p:spPr>
              <a:xfrm>
                <a:off x="1760" y="388"/>
                <a:ext cx="1" cy="2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868" name="Google Shape;2868;p42"/>
              <p:cNvCxnSpPr/>
              <p:nvPr/>
            </p:nvCxnSpPr>
            <p:spPr>
              <a:xfrm>
                <a:off x="1760" y="450"/>
                <a:ext cx="1" cy="2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2869" name="Google Shape;2869;p42"/>
            <p:cNvGrpSpPr/>
            <p:nvPr/>
          </p:nvGrpSpPr>
          <p:grpSpPr>
            <a:xfrm>
              <a:off x="4239" y="279"/>
              <a:ext cx="1" cy="160"/>
              <a:chOff x="4062" y="333"/>
              <a:chExt cx="1" cy="145"/>
            </a:xfrm>
          </p:grpSpPr>
          <p:cxnSp>
            <p:nvCxnSpPr>
              <p:cNvPr id="2870" name="Google Shape;2870;p42"/>
              <p:cNvCxnSpPr/>
              <p:nvPr/>
            </p:nvCxnSpPr>
            <p:spPr>
              <a:xfrm>
                <a:off x="4062" y="333"/>
                <a:ext cx="1" cy="2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871" name="Google Shape;2871;p42"/>
              <p:cNvCxnSpPr/>
              <p:nvPr/>
            </p:nvCxnSpPr>
            <p:spPr>
              <a:xfrm>
                <a:off x="4062" y="395"/>
                <a:ext cx="1" cy="2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872" name="Google Shape;2872;p42"/>
              <p:cNvCxnSpPr/>
              <p:nvPr/>
            </p:nvCxnSpPr>
            <p:spPr>
              <a:xfrm>
                <a:off x="4062" y="457"/>
                <a:ext cx="1" cy="2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cxnSp>
          <p:nvCxnSpPr>
            <p:cNvPr id="2873" name="Google Shape;2873;p42"/>
            <p:cNvCxnSpPr/>
            <p:nvPr/>
          </p:nvCxnSpPr>
          <p:spPr>
            <a:xfrm>
              <a:off x="167" y="468"/>
              <a:ext cx="1" cy="3703"/>
            </a:xfrm>
            <a:prstGeom prst="straightConnector1">
              <a:avLst/>
            </a:prstGeom>
            <a:noFill/>
            <a:ln cap="flat" cmpd="sng" w="222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74" name="Google Shape;2874;p42"/>
            <p:cNvCxnSpPr/>
            <p:nvPr/>
          </p:nvCxnSpPr>
          <p:spPr>
            <a:xfrm>
              <a:off x="175" y="4171"/>
              <a:ext cx="5466" cy="1"/>
            </a:xfrm>
            <a:prstGeom prst="straightConnector1">
              <a:avLst/>
            </a:prstGeom>
            <a:noFill/>
            <a:ln cap="flat" cmpd="sng" w="222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75" name="Google Shape;2875;p42"/>
            <p:cNvCxnSpPr/>
            <p:nvPr/>
          </p:nvCxnSpPr>
          <p:spPr>
            <a:xfrm>
              <a:off x="5648" y="468"/>
              <a:ext cx="1" cy="3703"/>
            </a:xfrm>
            <a:prstGeom prst="straightConnector1">
              <a:avLst/>
            </a:prstGeom>
            <a:noFill/>
            <a:ln cap="flat" cmpd="sng" w="222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876" name="Google Shape;2876;p42"/>
            <p:cNvSpPr/>
            <p:nvPr/>
          </p:nvSpPr>
          <p:spPr>
            <a:xfrm rot="-5400000">
              <a:off x="-82" y="3530"/>
              <a:ext cx="711" cy="1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Cambria"/>
                <a:buNone/>
              </a:pPr>
              <a:r>
                <a:rPr b="1" i="0" lang="en-US" sz="8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UNIT SELF-TEST QUESTIONS</a:t>
              </a:r>
              <a:endParaRPr/>
            </a:p>
          </p:txBody>
        </p:sp>
        <p:sp>
          <p:nvSpPr>
            <p:cNvPr id="2877" name="Google Shape;2877;p42"/>
            <p:cNvSpPr/>
            <p:nvPr/>
          </p:nvSpPr>
          <p:spPr>
            <a:xfrm>
              <a:off x="466" y="3997"/>
              <a:ext cx="0" cy="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78" name="Google Shape;2878;p42"/>
            <p:cNvSpPr/>
            <p:nvPr/>
          </p:nvSpPr>
          <p:spPr>
            <a:xfrm rot="960000">
              <a:off x="3362" y="794"/>
              <a:ext cx="280" cy="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Cambria"/>
                <a:buNone/>
              </a:pPr>
              <a:r>
                <a:rPr b="1" i="0" lang="en-US" sz="8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is about...</a:t>
              </a:r>
              <a:endParaRPr b="0" i="0" sz="2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cxnSp>
          <p:nvCxnSpPr>
            <p:cNvPr id="2879" name="Google Shape;2879;p42"/>
            <p:cNvCxnSpPr/>
            <p:nvPr/>
          </p:nvCxnSpPr>
          <p:spPr>
            <a:xfrm>
              <a:off x="1335" y="763"/>
              <a:ext cx="1" cy="2463"/>
            </a:xfrm>
            <a:prstGeom prst="straightConnector1">
              <a:avLst/>
            </a:prstGeom>
            <a:noFill/>
            <a:ln cap="flat" cmpd="sng" w="222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80" name="Google Shape;2880;p42"/>
            <p:cNvCxnSpPr/>
            <p:nvPr/>
          </p:nvCxnSpPr>
          <p:spPr>
            <a:xfrm>
              <a:off x="175" y="1292"/>
              <a:ext cx="1167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81" name="Google Shape;2881;p42"/>
            <p:cNvCxnSpPr/>
            <p:nvPr/>
          </p:nvCxnSpPr>
          <p:spPr>
            <a:xfrm>
              <a:off x="183" y="1632"/>
              <a:ext cx="1152" cy="2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82" name="Google Shape;2882;p42"/>
            <p:cNvCxnSpPr/>
            <p:nvPr/>
          </p:nvCxnSpPr>
          <p:spPr>
            <a:xfrm>
              <a:off x="183" y="1988"/>
              <a:ext cx="1152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83" name="Google Shape;2883;p42"/>
            <p:cNvCxnSpPr/>
            <p:nvPr/>
          </p:nvCxnSpPr>
          <p:spPr>
            <a:xfrm>
              <a:off x="170" y="2367"/>
              <a:ext cx="1145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84" name="Google Shape;2884;p42"/>
            <p:cNvCxnSpPr/>
            <p:nvPr/>
          </p:nvCxnSpPr>
          <p:spPr>
            <a:xfrm>
              <a:off x="167" y="2543"/>
              <a:ext cx="1161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85" name="Google Shape;2885;p42"/>
            <p:cNvCxnSpPr/>
            <p:nvPr/>
          </p:nvCxnSpPr>
          <p:spPr>
            <a:xfrm flipH="1">
              <a:off x="175" y="2690"/>
              <a:ext cx="1153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86" name="Google Shape;2886;p42"/>
            <p:cNvCxnSpPr/>
            <p:nvPr/>
          </p:nvCxnSpPr>
          <p:spPr>
            <a:xfrm>
              <a:off x="175" y="2864"/>
              <a:ext cx="1160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87" name="Google Shape;2887;p42"/>
            <p:cNvCxnSpPr/>
            <p:nvPr/>
          </p:nvCxnSpPr>
          <p:spPr>
            <a:xfrm>
              <a:off x="377" y="952"/>
              <a:ext cx="1" cy="321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88" name="Google Shape;2888;p42"/>
            <p:cNvCxnSpPr/>
            <p:nvPr/>
          </p:nvCxnSpPr>
          <p:spPr>
            <a:xfrm>
              <a:off x="183" y="952"/>
              <a:ext cx="1159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889" name="Google Shape;2889;p42"/>
            <p:cNvSpPr/>
            <p:nvPr/>
          </p:nvSpPr>
          <p:spPr>
            <a:xfrm rot="5400000">
              <a:off x="5529" y="3732"/>
              <a:ext cx="156" cy="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Cambria"/>
                <a:buNone/>
              </a:pPr>
              <a:r>
                <a:rPr b="1" i="0" lang="en-US" sz="8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SELF </a:t>
              </a:r>
              <a:endParaRPr b="0" i="0" sz="2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90" name="Google Shape;2890;p42"/>
            <p:cNvSpPr/>
            <p:nvPr/>
          </p:nvSpPr>
          <p:spPr>
            <a:xfrm rot="5400000">
              <a:off x="5347" y="3731"/>
              <a:ext cx="291" cy="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Cambria"/>
                <a:buNone/>
              </a:pPr>
              <a:r>
                <a:rPr b="1" i="0" lang="en-US" sz="8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CHECK-IN</a:t>
              </a:r>
              <a:endParaRPr b="0" i="0" sz="2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91" name="Google Shape;2891;p42"/>
            <p:cNvSpPr/>
            <p:nvPr/>
          </p:nvSpPr>
          <p:spPr>
            <a:xfrm>
              <a:off x="432" y="800"/>
              <a:ext cx="430" cy="1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mbria"/>
                <a:buNone/>
              </a:pPr>
              <a:r>
                <a:rPr b="0" i="0" lang="en-US" sz="11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Vocabulary</a:t>
              </a:r>
              <a:endParaRPr b="0" i="0" sz="40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cxnSp>
          <p:nvCxnSpPr>
            <p:cNvPr id="2892" name="Google Shape;2892;p42"/>
            <p:cNvCxnSpPr/>
            <p:nvPr/>
          </p:nvCxnSpPr>
          <p:spPr>
            <a:xfrm>
              <a:off x="175" y="3037"/>
              <a:ext cx="1153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93" name="Google Shape;2893;p42"/>
            <p:cNvCxnSpPr/>
            <p:nvPr/>
          </p:nvCxnSpPr>
          <p:spPr>
            <a:xfrm>
              <a:off x="4528" y="3242"/>
              <a:ext cx="1" cy="921"/>
            </a:xfrm>
            <a:prstGeom prst="straightConnector1">
              <a:avLst/>
            </a:prstGeom>
            <a:noFill/>
            <a:ln cap="flat" cmpd="sng" w="222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94" name="Google Shape;2894;p42"/>
            <p:cNvCxnSpPr/>
            <p:nvPr/>
          </p:nvCxnSpPr>
          <p:spPr>
            <a:xfrm>
              <a:off x="4543" y="3370"/>
              <a:ext cx="880" cy="0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95" name="Google Shape;2895;p42"/>
            <p:cNvCxnSpPr/>
            <p:nvPr/>
          </p:nvCxnSpPr>
          <p:spPr>
            <a:xfrm>
              <a:off x="4528" y="3544"/>
              <a:ext cx="895" cy="0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96" name="Google Shape;2896;p42"/>
            <p:cNvCxnSpPr/>
            <p:nvPr/>
          </p:nvCxnSpPr>
          <p:spPr>
            <a:xfrm>
              <a:off x="5415" y="3242"/>
              <a:ext cx="1" cy="92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97" name="Google Shape;2897;p42"/>
            <p:cNvCxnSpPr/>
            <p:nvPr/>
          </p:nvCxnSpPr>
          <p:spPr>
            <a:xfrm>
              <a:off x="167" y="461"/>
              <a:ext cx="5489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898" name="Google Shape;2898;p42"/>
            <p:cNvSpPr/>
            <p:nvPr/>
          </p:nvSpPr>
          <p:spPr>
            <a:xfrm>
              <a:off x="1646" y="468"/>
              <a:ext cx="2593" cy="2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99" name="Google Shape;2899;p42"/>
            <p:cNvSpPr/>
            <p:nvPr/>
          </p:nvSpPr>
          <p:spPr>
            <a:xfrm>
              <a:off x="1631" y="453"/>
              <a:ext cx="2624" cy="310"/>
            </a:xfrm>
            <a:prstGeom prst="rect">
              <a:avLst/>
            </a:prstGeom>
            <a:noFill/>
            <a:ln cap="flat" cmpd="sng" w="428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00" name="Google Shape;2900;p42"/>
            <p:cNvSpPr/>
            <p:nvPr/>
          </p:nvSpPr>
          <p:spPr>
            <a:xfrm>
              <a:off x="1569" y="800"/>
              <a:ext cx="301" cy="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Cambria"/>
                <a:buNone/>
              </a:pPr>
              <a:r>
                <a:rPr b="1" i="0" lang="en-US" sz="8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UNIT MAP</a:t>
              </a:r>
              <a:endParaRPr b="0" i="0" sz="2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01" name="Google Shape;2901;p42"/>
            <p:cNvSpPr/>
            <p:nvPr/>
          </p:nvSpPr>
          <p:spPr>
            <a:xfrm>
              <a:off x="2534" y="491"/>
              <a:ext cx="513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Cambria"/>
                <a:buNone/>
              </a:pPr>
              <a:r>
                <a:rPr b="1" i="0" lang="en-US" sz="9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CURRENT UNIT</a:t>
              </a:r>
              <a:endParaRPr b="0" i="0" sz="2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02" name="Google Shape;2902;p42"/>
            <p:cNvSpPr/>
            <p:nvPr/>
          </p:nvSpPr>
          <p:spPr>
            <a:xfrm>
              <a:off x="1670" y="499"/>
              <a:ext cx="109" cy="98"/>
            </a:xfrm>
            <a:prstGeom prst="ellipse">
              <a:avLst/>
            </a:prstGeom>
            <a:solidFill>
              <a:srgbClr val="FFFFFF"/>
            </a:solidFill>
            <a:ln cap="flat" cmpd="sng" w="11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03" name="Google Shape;2903;p42"/>
            <p:cNvSpPr/>
            <p:nvPr/>
          </p:nvSpPr>
          <p:spPr>
            <a:xfrm>
              <a:off x="206" y="476"/>
              <a:ext cx="109" cy="106"/>
            </a:xfrm>
            <a:prstGeom prst="ellipse">
              <a:avLst/>
            </a:prstGeom>
            <a:solidFill>
              <a:srgbClr val="FFFFFF"/>
            </a:solidFill>
            <a:ln cap="flat" cmpd="sng" w="11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04" name="Google Shape;2904;p42"/>
            <p:cNvSpPr/>
            <p:nvPr/>
          </p:nvSpPr>
          <p:spPr>
            <a:xfrm>
              <a:off x="4279" y="476"/>
              <a:ext cx="108" cy="98"/>
            </a:xfrm>
            <a:prstGeom prst="ellipse">
              <a:avLst/>
            </a:prstGeom>
            <a:solidFill>
              <a:srgbClr val="FFFFFF"/>
            </a:solidFill>
            <a:ln cap="flat" cmpd="sng" w="11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05" name="Google Shape;2905;p42"/>
            <p:cNvSpPr/>
            <p:nvPr/>
          </p:nvSpPr>
          <p:spPr>
            <a:xfrm>
              <a:off x="1374" y="794"/>
              <a:ext cx="109" cy="105"/>
            </a:xfrm>
            <a:prstGeom prst="ellipse">
              <a:avLst/>
            </a:prstGeom>
            <a:solidFill>
              <a:srgbClr val="FFFFFF"/>
            </a:solidFill>
            <a:ln cap="flat" cmpd="sng" w="11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06" name="Google Shape;2906;p42"/>
            <p:cNvSpPr/>
            <p:nvPr/>
          </p:nvSpPr>
          <p:spPr>
            <a:xfrm>
              <a:off x="5509" y="3264"/>
              <a:ext cx="109" cy="106"/>
            </a:xfrm>
            <a:prstGeom prst="ellipse">
              <a:avLst/>
            </a:prstGeom>
            <a:solidFill>
              <a:srgbClr val="FFFFFF"/>
            </a:solidFill>
            <a:ln cap="flat" cmpd="sng" w="11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07" name="Google Shape;2907;p42"/>
            <p:cNvSpPr/>
            <p:nvPr/>
          </p:nvSpPr>
          <p:spPr>
            <a:xfrm>
              <a:off x="214" y="4005"/>
              <a:ext cx="109" cy="105"/>
            </a:xfrm>
            <a:prstGeom prst="ellipse">
              <a:avLst/>
            </a:prstGeom>
            <a:solidFill>
              <a:srgbClr val="FFFFFF"/>
            </a:solidFill>
            <a:ln cap="flat" cmpd="sng" w="11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08" name="Google Shape;2908;p42"/>
            <p:cNvSpPr/>
            <p:nvPr/>
          </p:nvSpPr>
          <p:spPr>
            <a:xfrm>
              <a:off x="214" y="786"/>
              <a:ext cx="109" cy="106"/>
            </a:xfrm>
            <a:prstGeom prst="ellipse">
              <a:avLst/>
            </a:prstGeom>
            <a:solidFill>
              <a:srgbClr val="FFFFFF"/>
            </a:solidFill>
            <a:ln cap="flat" cmpd="sng" w="11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09" name="Google Shape;2909;p42"/>
            <p:cNvSpPr/>
            <p:nvPr/>
          </p:nvSpPr>
          <p:spPr>
            <a:xfrm>
              <a:off x="1700" y="506"/>
              <a:ext cx="39" cy="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Cambria"/>
                <a:buNone/>
              </a:pPr>
              <a:r>
                <a:rPr b="1" i="0" lang="en-US" sz="8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10" name="Google Shape;2910;p42"/>
            <p:cNvSpPr/>
            <p:nvPr/>
          </p:nvSpPr>
          <p:spPr>
            <a:xfrm>
              <a:off x="4309" y="484"/>
              <a:ext cx="39" cy="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Cambria"/>
                <a:buNone/>
              </a:pPr>
              <a:r>
                <a:rPr b="1" i="0" lang="en-US" sz="8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3</a:t>
              </a:r>
              <a:endParaRPr b="0" i="0" sz="2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11" name="Google Shape;2911;p42"/>
            <p:cNvSpPr/>
            <p:nvPr/>
          </p:nvSpPr>
          <p:spPr>
            <a:xfrm>
              <a:off x="237" y="484"/>
              <a:ext cx="39" cy="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Cambria"/>
                <a:buNone/>
              </a:pPr>
              <a:r>
                <a:rPr b="1" i="0" lang="en-US" sz="8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12" name="Google Shape;2912;p42"/>
            <p:cNvSpPr/>
            <p:nvPr/>
          </p:nvSpPr>
          <p:spPr>
            <a:xfrm>
              <a:off x="2410" y="121"/>
              <a:ext cx="108" cy="105"/>
            </a:xfrm>
            <a:prstGeom prst="ellipse">
              <a:avLst/>
            </a:prstGeom>
            <a:solidFill>
              <a:srgbClr val="FFFFFF"/>
            </a:solidFill>
            <a:ln cap="flat" cmpd="sng" w="11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13" name="Google Shape;2913;p42"/>
            <p:cNvSpPr/>
            <p:nvPr/>
          </p:nvSpPr>
          <p:spPr>
            <a:xfrm>
              <a:off x="2433" y="136"/>
              <a:ext cx="39" cy="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Cambria"/>
                <a:buNone/>
              </a:pPr>
              <a:r>
                <a:rPr b="1" i="0" lang="en-US" sz="8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4</a:t>
              </a:r>
              <a:endParaRPr b="0" i="0" sz="2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14" name="Google Shape;2914;p42"/>
            <p:cNvSpPr/>
            <p:nvPr/>
          </p:nvSpPr>
          <p:spPr>
            <a:xfrm>
              <a:off x="1413" y="816"/>
              <a:ext cx="39" cy="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Cambria"/>
                <a:buNone/>
              </a:pPr>
              <a:r>
                <a:rPr b="1" i="0" lang="en-US" sz="8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5</a:t>
              </a:r>
              <a:endParaRPr b="0" i="0" sz="2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15" name="Google Shape;2915;p42"/>
            <p:cNvSpPr/>
            <p:nvPr/>
          </p:nvSpPr>
          <p:spPr>
            <a:xfrm>
              <a:off x="5547" y="3287"/>
              <a:ext cx="39" cy="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Cambria"/>
                <a:buNone/>
              </a:pPr>
              <a:r>
                <a:rPr b="1" i="0" lang="en-US" sz="8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6</a:t>
              </a:r>
              <a:endParaRPr b="0" i="0" sz="2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16" name="Google Shape;2916;p42"/>
            <p:cNvSpPr/>
            <p:nvPr/>
          </p:nvSpPr>
          <p:spPr>
            <a:xfrm>
              <a:off x="245" y="4020"/>
              <a:ext cx="39" cy="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Cambria"/>
                <a:buNone/>
              </a:pPr>
              <a:r>
                <a:rPr b="1" i="0" lang="en-US" sz="8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7</a:t>
              </a:r>
              <a:endParaRPr b="0" i="0" sz="2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17" name="Google Shape;2917;p42"/>
            <p:cNvSpPr/>
            <p:nvPr/>
          </p:nvSpPr>
          <p:spPr>
            <a:xfrm>
              <a:off x="245" y="800"/>
              <a:ext cx="39" cy="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Cambria"/>
                <a:buNone/>
              </a:pPr>
              <a:r>
                <a:rPr b="1" i="0" lang="en-US" sz="8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8</a:t>
              </a:r>
              <a:endParaRPr b="0" i="0" sz="2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cxnSp>
          <p:nvCxnSpPr>
            <p:cNvPr id="2918" name="Google Shape;2918;p42"/>
            <p:cNvCxnSpPr/>
            <p:nvPr/>
          </p:nvCxnSpPr>
          <p:spPr>
            <a:xfrm>
              <a:off x="4356" y="219"/>
              <a:ext cx="1262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919" name="Google Shape;2919;p42"/>
            <p:cNvSpPr/>
            <p:nvPr/>
          </p:nvSpPr>
          <p:spPr>
            <a:xfrm>
              <a:off x="4543" y="0"/>
              <a:ext cx="0" cy="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20" name="Google Shape;2920;p42"/>
            <p:cNvSpPr/>
            <p:nvPr/>
          </p:nvSpPr>
          <p:spPr>
            <a:xfrm>
              <a:off x="4577" y="107"/>
              <a:ext cx="0" cy="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21" name="Google Shape;2921;p42"/>
            <p:cNvSpPr/>
            <p:nvPr/>
          </p:nvSpPr>
          <p:spPr>
            <a:xfrm>
              <a:off x="206" y="1337"/>
              <a:ext cx="0" cy="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922" name="Google Shape;2922;p42"/>
          <p:cNvSpPr/>
          <p:nvPr/>
        </p:nvSpPr>
        <p:spPr>
          <a:xfrm>
            <a:off x="2216789" y="1956913"/>
            <a:ext cx="1654175" cy="906463"/>
          </a:xfrm>
          <a:prstGeom prst="ellipse">
            <a:avLst/>
          </a:prstGeom>
          <a:noFill/>
          <a:ln cap="flat" cmpd="sng" w="222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923" name="Google Shape;2923;p42"/>
          <p:cNvSpPr/>
          <p:nvPr/>
        </p:nvSpPr>
        <p:spPr>
          <a:xfrm>
            <a:off x="7148513" y="1979612"/>
            <a:ext cx="1600200" cy="914400"/>
          </a:xfrm>
          <a:prstGeom prst="ellipse">
            <a:avLst/>
          </a:prstGeom>
          <a:noFill/>
          <a:ln cap="flat" cmpd="sng" w="222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2924" name="Google Shape;2924;p42"/>
          <p:cNvCxnSpPr>
            <a:stCxn id="2846" idx="2"/>
            <a:endCxn id="2922" idx="0"/>
          </p:cNvCxnSpPr>
          <p:nvPr/>
        </p:nvCxnSpPr>
        <p:spPr>
          <a:xfrm flipH="1">
            <a:off x="3043988" y="1953419"/>
            <a:ext cx="1428000" cy="3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25" name="Google Shape;2925;p42"/>
          <p:cNvCxnSpPr>
            <a:stCxn id="2846" idx="6"/>
            <a:endCxn id="2923" idx="0"/>
          </p:cNvCxnSpPr>
          <p:nvPr/>
        </p:nvCxnSpPr>
        <p:spPr>
          <a:xfrm>
            <a:off x="6746875" y="1953419"/>
            <a:ext cx="1201800" cy="26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26" name="Google Shape;2926;p42"/>
          <p:cNvSpPr txBox="1"/>
          <p:nvPr/>
        </p:nvSpPr>
        <p:spPr>
          <a:xfrm>
            <a:off x="3467159" y="1764181"/>
            <a:ext cx="679994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mbria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by finding</a:t>
            </a:r>
            <a:endParaRPr/>
          </a:p>
        </p:txBody>
      </p:sp>
      <p:sp>
        <p:nvSpPr>
          <p:cNvPr id="2927" name="Google Shape;2927;p42"/>
          <p:cNvSpPr txBox="1"/>
          <p:nvPr/>
        </p:nvSpPr>
        <p:spPr>
          <a:xfrm>
            <a:off x="2876550" y="839788"/>
            <a:ext cx="3951288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mbria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Equations in two variables</a:t>
            </a:r>
            <a:endParaRPr/>
          </a:p>
        </p:txBody>
      </p:sp>
      <p:sp>
        <p:nvSpPr>
          <p:cNvPr id="2928" name="Google Shape;2928;p42"/>
          <p:cNvSpPr txBox="1"/>
          <p:nvPr/>
        </p:nvSpPr>
        <p:spPr>
          <a:xfrm>
            <a:off x="381000" y="906462"/>
            <a:ext cx="254952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mbria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Linear Equations</a:t>
            </a:r>
            <a:endParaRPr b="0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929" name="Google Shape;2929;p42"/>
          <p:cNvSpPr txBox="1"/>
          <p:nvPr/>
        </p:nvSpPr>
        <p:spPr>
          <a:xfrm>
            <a:off x="6956425" y="895101"/>
            <a:ext cx="361473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mbria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Functions</a:t>
            </a:r>
            <a:endParaRPr/>
          </a:p>
        </p:txBody>
      </p:sp>
      <p:sp>
        <p:nvSpPr>
          <p:cNvPr id="2930" name="Google Shape;2930;p42"/>
          <p:cNvSpPr txBox="1"/>
          <p:nvPr/>
        </p:nvSpPr>
        <p:spPr>
          <a:xfrm>
            <a:off x="4678363" y="1627188"/>
            <a:ext cx="1882775" cy="7367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mbria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determining if a functional relationship exists</a:t>
            </a:r>
            <a:endParaRPr/>
          </a:p>
        </p:txBody>
      </p:sp>
      <p:grpSp>
        <p:nvGrpSpPr>
          <p:cNvPr id="2931" name="Google Shape;2931;p42"/>
          <p:cNvGrpSpPr/>
          <p:nvPr/>
        </p:nvGrpSpPr>
        <p:grpSpPr>
          <a:xfrm>
            <a:off x="1152525" y="517525"/>
            <a:ext cx="1398588" cy="96838"/>
            <a:chOff x="1388" y="374"/>
            <a:chExt cx="778" cy="55"/>
          </a:xfrm>
        </p:grpSpPr>
        <p:sp>
          <p:nvSpPr>
            <p:cNvPr id="2932" name="Google Shape;2932;p42"/>
            <p:cNvSpPr/>
            <p:nvPr/>
          </p:nvSpPr>
          <p:spPr>
            <a:xfrm>
              <a:off x="1388" y="374"/>
              <a:ext cx="117" cy="55"/>
            </a:xfrm>
            <a:custGeom>
              <a:rect b="b" l="l" r="r" t="t"/>
              <a:pathLst>
                <a:path extrusionOk="0" h="55" w="117">
                  <a:moveTo>
                    <a:pt x="0" y="28"/>
                  </a:moveTo>
                  <a:lnTo>
                    <a:pt x="117" y="0"/>
                  </a:lnTo>
                  <a:lnTo>
                    <a:pt x="117" y="28"/>
                  </a:lnTo>
                  <a:lnTo>
                    <a:pt x="117" y="55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cxnSp>
          <p:nvCxnSpPr>
            <p:cNvPr id="2933" name="Google Shape;2933;p42"/>
            <p:cNvCxnSpPr/>
            <p:nvPr/>
          </p:nvCxnSpPr>
          <p:spPr>
            <a:xfrm flipH="1">
              <a:off x="1498" y="395"/>
              <a:ext cx="668" cy="1"/>
            </a:xfrm>
            <a:prstGeom prst="straightConnector1">
              <a:avLst/>
            </a:prstGeom>
            <a:noFill/>
            <a:ln cap="flat" cmpd="sng" w="222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934" name="Google Shape;2934;p42"/>
          <p:cNvGrpSpPr/>
          <p:nvPr/>
        </p:nvGrpSpPr>
        <p:grpSpPr>
          <a:xfrm>
            <a:off x="6810375" y="503238"/>
            <a:ext cx="1614488" cy="95250"/>
            <a:chOff x="3482" y="359"/>
            <a:chExt cx="898" cy="55"/>
          </a:xfrm>
        </p:grpSpPr>
        <p:sp>
          <p:nvSpPr>
            <p:cNvPr id="2935" name="Google Shape;2935;p42"/>
            <p:cNvSpPr/>
            <p:nvPr/>
          </p:nvSpPr>
          <p:spPr>
            <a:xfrm flipH="1">
              <a:off x="4263" y="359"/>
              <a:ext cx="117" cy="55"/>
            </a:xfrm>
            <a:custGeom>
              <a:rect b="b" l="l" r="r" t="t"/>
              <a:pathLst>
                <a:path extrusionOk="0" h="55" w="117">
                  <a:moveTo>
                    <a:pt x="0" y="28"/>
                  </a:moveTo>
                  <a:lnTo>
                    <a:pt x="117" y="0"/>
                  </a:lnTo>
                  <a:lnTo>
                    <a:pt x="117" y="28"/>
                  </a:lnTo>
                  <a:lnTo>
                    <a:pt x="117" y="55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cxnSp>
          <p:nvCxnSpPr>
            <p:cNvPr id="2936" name="Google Shape;2936;p42"/>
            <p:cNvCxnSpPr/>
            <p:nvPr/>
          </p:nvCxnSpPr>
          <p:spPr>
            <a:xfrm>
              <a:off x="3482" y="380"/>
              <a:ext cx="788" cy="1"/>
            </a:xfrm>
            <a:prstGeom prst="straightConnector1">
              <a:avLst/>
            </a:prstGeom>
            <a:noFill/>
            <a:ln cap="flat" cmpd="sng" w="222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937" name="Google Shape;2937;p42"/>
          <p:cNvSpPr txBox="1"/>
          <p:nvPr/>
        </p:nvSpPr>
        <p:spPr>
          <a:xfrm>
            <a:off x="2511428" y="2197616"/>
            <a:ext cx="119538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mbria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slope</a:t>
            </a:r>
            <a:endParaRPr/>
          </a:p>
        </p:txBody>
      </p:sp>
      <p:sp>
        <p:nvSpPr>
          <p:cNvPr id="2938" name="Google Shape;2938;p42"/>
          <p:cNvSpPr txBox="1"/>
          <p:nvPr/>
        </p:nvSpPr>
        <p:spPr>
          <a:xfrm>
            <a:off x="7134225" y="2184271"/>
            <a:ext cx="154543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mbria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system of equations</a:t>
            </a:r>
            <a:endParaRPr/>
          </a:p>
        </p:txBody>
      </p:sp>
      <p:cxnSp>
        <p:nvCxnSpPr>
          <p:cNvPr id="2939" name="Google Shape;2939;p42"/>
          <p:cNvCxnSpPr/>
          <p:nvPr/>
        </p:nvCxnSpPr>
        <p:spPr>
          <a:xfrm>
            <a:off x="307975" y="1778000"/>
            <a:ext cx="1852613" cy="1588"/>
          </a:xfrm>
          <a:prstGeom prst="straightConnector1">
            <a:avLst/>
          </a:prstGeom>
          <a:noFill/>
          <a:ln cap="flat" cmpd="sng" w="11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40" name="Google Shape;2940;p42"/>
          <p:cNvCxnSpPr/>
          <p:nvPr/>
        </p:nvCxnSpPr>
        <p:spPr>
          <a:xfrm>
            <a:off x="292100" y="2324100"/>
            <a:ext cx="1852613" cy="1588"/>
          </a:xfrm>
          <a:prstGeom prst="straightConnector1">
            <a:avLst/>
          </a:prstGeom>
          <a:noFill/>
          <a:ln cap="flat" cmpd="sng" w="11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41" name="Google Shape;2941;p42"/>
          <p:cNvCxnSpPr/>
          <p:nvPr/>
        </p:nvCxnSpPr>
        <p:spPr>
          <a:xfrm>
            <a:off x="307975" y="2873375"/>
            <a:ext cx="1852613" cy="1588"/>
          </a:xfrm>
          <a:prstGeom prst="straightConnector1">
            <a:avLst/>
          </a:prstGeom>
          <a:noFill/>
          <a:ln cap="flat" cmpd="sng" w="11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42" name="Google Shape;2942;p42"/>
          <p:cNvCxnSpPr/>
          <p:nvPr/>
        </p:nvCxnSpPr>
        <p:spPr>
          <a:xfrm>
            <a:off x="307975" y="3468688"/>
            <a:ext cx="1852613" cy="1587"/>
          </a:xfrm>
          <a:prstGeom prst="straightConnector1">
            <a:avLst/>
          </a:prstGeom>
          <a:noFill/>
          <a:ln cap="flat" cmpd="sng" w="11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43" name="Google Shape;2943;p42"/>
          <p:cNvSpPr/>
          <p:nvPr/>
        </p:nvSpPr>
        <p:spPr>
          <a:xfrm>
            <a:off x="6776323" y="1759430"/>
            <a:ext cx="74090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mbria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by solving</a:t>
            </a:r>
            <a:endParaRPr/>
          </a:p>
        </p:txBody>
      </p:sp>
      <p:sp>
        <p:nvSpPr>
          <p:cNvPr id="2944" name="Google Shape;2944;p42"/>
          <p:cNvSpPr txBox="1"/>
          <p:nvPr/>
        </p:nvSpPr>
        <p:spPr>
          <a:xfrm>
            <a:off x="3104731" y="378952"/>
            <a:ext cx="264952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mbria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Equations</a:t>
            </a:r>
            <a:endParaRPr/>
          </a:p>
        </p:txBody>
      </p:sp>
      <p:sp>
        <p:nvSpPr>
          <p:cNvPr id="2945" name="Google Shape;2945;p42"/>
          <p:cNvSpPr/>
          <p:nvPr/>
        </p:nvSpPr>
        <p:spPr>
          <a:xfrm>
            <a:off x="4812078" y="3134791"/>
            <a:ext cx="1561306" cy="1004341"/>
          </a:xfrm>
          <a:prstGeom prst="ellipse">
            <a:avLst/>
          </a:prstGeom>
          <a:noFill/>
          <a:ln cap="flat" cmpd="sng" w="222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2946" name="Google Shape;2946;p42"/>
          <p:cNvCxnSpPr>
            <a:stCxn id="2846" idx="4"/>
            <a:endCxn id="2945" idx="0"/>
          </p:cNvCxnSpPr>
          <p:nvPr/>
        </p:nvCxnSpPr>
        <p:spPr>
          <a:xfrm flipH="1">
            <a:off x="5592632" y="2492375"/>
            <a:ext cx="16800" cy="642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47" name="Google Shape;2947;p42"/>
          <p:cNvSpPr txBox="1"/>
          <p:nvPr/>
        </p:nvSpPr>
        <p:spPr>
          <a:xfrm>
            <a:off x="4910138" y="3413424"/>
            <a:ext cx="143351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mbria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slope-intercept form</a:t>
            </a:r>
            <a:endParaRPr/>
          </a:p>
        </p:txBody>
      </p:sp>
      <p:sp>
        <p:nvSpPr>
          <p:cNvPr id="2948" name="Google Shape;2948;p42"/>
          <p:cNvSpPr txBox="1"/>
          <p:nvPr/>
        </p:nvSpPr>
        <p:spPr>
          <a:xfrm>
            <a:off x="587376" y="3200400"/>
            <a:ext cx="1622424" cy="3350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2949" name="Google Shape;2949;p42"/>
          <p:cNvGraphicFramePr/>
          <p:nvPr/>
        </p:nvGraphicFramePr>
        <p:xfrm>
          <a:off x="735013" y="506247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{413E6A89-B167-4E5D-86BE-3184DAD19B82}</a:tableStyleId>
              </a:tblPr>
              <a:tblGrid>
                <a:gridCol w="5618950"/>
              </a:tblGrid>
              <a:tr h="1600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1) How do I solve and represent solutions to systems of equations?</a:t>
                      </a:r>
                      <a:endParaRPr sz="2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2) How do you determine if the relationship between two quantities is linear?</a:t>
                      </a:r>
                      <a:endParaRPr sz="2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3) How do you determine if a relationship is proportional?</a:t>
                      </a:r>
                      <a:endParaRPr sz="2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4) What are three ways you can find slope?</a:t>
                      </a:r>
                      <a:endParaRPr sz="2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5) Describe the relationship between unit rate and slope?</a:t>
                      </a:r>
                      <a:endParaRPr sz="2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6) If you had to define slope and y-intercept, what would you say?</a:t>
                      </a:r>
                      <a:endParaRPr sz="28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2950" name="Google Shape;2950;p42"/>
          <p:cNvCxnSpPr/>
          <p:nvPr/>
        </p:nvCxnSpPr>
        <p:spPr>
          <a:xfrm>
            <a:off x="7231062" y="5861052"/>
            <a:ext cx="1384302" cy="0"/>
          </a:xfrm>
          <a:prstGeom prst="straightConnector1">
            <a:avLst/>
          </a:prstGeom>
          <a:noFill/>
          <a:ln cap="flat" cmpd="sng" w="11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51" name="Google Shape;2951;p42"/>
          <p:cNvCxnSpPr/>
          <p:nvPr/>
        </p:nvCxnSpPr>
        <p:spPr>
          <a:xfrm flipH="1" rot="10800000">
            <a:off x="7223126" y="6106593"/>
            <a:ext cx="1404937" cy="1"/>
          </a:xfrm>
          <a:prstGeom prst="straightConnector1">
            <a:avLst/>
          </a:prstGeom>
          <a:noFill/>
          <a:ln cap="flat" cmpd="sng" w="11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52" name="Google Shape;2952;p42"/>
          <p:cNvCxnSpPr/>
          <p:nvPr/>
        </p:nvCxnSpPr>
        <p:spPr>
          <a:xfrm>
            <a:off x="7231062" y="6341544"/>
            <a:ext cx="1392239" cy="1"/>
          </a:xfrm>
          <a:prstGeom prst="straightConnector1">
            <a:avLst/>
          </a:prstGeom>
          <a:noFill/>
          <a:ln cap="flat" cmpd="sng" w="11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56" name="Shape 2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57" name="Google Shape;2957;p43"/>
          <p:cNvCxnSpPr>
            <a:stCxn id="2958" idx="6"/>
            <a:endCxn id="2959" idx="2"/>
          </p:cNvCxnSpPr>
          <p:nvPr/>
        </p:nvCxnSpPr>
        <p:spPr>
          <a:xfrm flipH="1" rot="10800000">
            <a:off x="5693085" y="1261525"/>
            <a:ext cx="1054200" cy="20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58" name="Google Shape;2958;p43"/>
          <p:cNvSpPr/>
          <p:nvPr/>
        </p:nvSpPr>
        <p:spPr>
          <a:xfrm>
            <a:off x="3254685" y="839593"/>
            <a:ext cx="2438400" cy="885264"/>
          </a:xfrm>
          <a:prstGeom prst="ellipse">
            <a:avLst/>
          </a:prstGeom>
          <a:noFill/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0" name="Google Shape;2960;p43"/>
          <p:cNvSpPr/>
          <p:nvPr/>
        </p:nvSpPr>
        <p:spPr>
          <a:xfrm>
            <a:off x="5882712" y="1036004"/>
            <a:ext cx="74090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mbria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by solving</a:t>
            </a:r>
            <a:endParaRPr/>
          </a:p>
        </p:txBody>
      </p:sp>
      <p:sp>
        <p:nvSpPr>
          <p:cNvPr id="2961" name="Google Shape;2961;p43"/>
          <p:cNvSpPr/>
          <p:nvPr/>
        </p:nvSpPr>
        <p:spPr>
          <a:xfrm>
            <a:off x="886342" y="882958"/>
            <a:ext cx="1259977" cy="782961"/>
          </a:xfrm>
          <a:prstGeom prst="ellipse">
            <a:avLst/>
          </a:prstGeom>
          <a:noFill/>
          <a:ln cap="flat" cmpd="sng" w="222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2962" name="Google Shape;2962;p43"/>
          <p:cNvCxnSpPr>
            <a:stCxn id="2958" idx="2"/>
            <a:endCxn id="2961" idx="6"/>
          </p:cNvCxnSpPr>
          <p:nvPr/>
        </p:nvCxnSpPr>
        <p:spPr>
          <a:xfrm rot="10800000">
            <a:off x="2146185" y="1274425"/>
            <a:ext cx="1108500" cy="7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63" name="Google Shape;2963;p43"/>
          <p:cNvSpPr txBox="1"/>
          <p:nvPr/>
        </p:nvSpPr>
        <p:spPr>
          <a:xfrm>
            <a:off x="2332071" y="1093187"/>
            <a:ext cx="679994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mbria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by finding</a:t>
            </a:r>
            <a:endParaRPr/>
          </a:p>
        </p:txBody>
      </p:sp>
      <p:sp>
        <p:nvSpPr>
          <p:cNvPr id="2964" name="Google Shape;2964;p43"/>
          <p:cNvSpPr txBox="1"/>
          <p:nvPr/>
        </p:nvSpPr>
        <p:spPr>
          <a:xfrm>
            <a:off x="808099" y="1006979"/>
            <a:ext cx="146931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mbria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slope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mbria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(rate of change)</a:t>
            </a:r>
            <a:endParaRPr/>
          </a:p>
        </p:txBody>
      </p:sp>
      <p:sp>
        <p:nvSpPr>
          <p:cNvPr id="2965" name="Google Shape;2965;p43"/>
          <p:cNvSpPr/>
          <p:nvPr/>
        </p:nvSpPr>
        <p:spPr>
          <a:xfrm>
            <a:off x="5253316" y="3594374"/>
            <a:ext cx="1728298" cy="834513"/>
          </a:xfrm>
          <a:prstGeom prst="ellipse">
            <a:avLst/>
          </a:prstGeom>
          <a:noFill/>
          <a:ln cap="flat" cmpd="sng" w="222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959" name="Google Shape;2959;p43"/>
          <p:cNvSpPr/>
          <p:nvPr/>
        </p:nvSpPr>
        <p:spPr>
          <a:xfrm>
            <a:off x="6747393" y="870014"/>
            <a:ext cx="1325746" cy="782961"/>
          </a:xfrm>
          <a:prstGeom prst="ellipse">
            <a:avLst/>
          </a:prstGeom>
          <a:noFill/>
          <a:ln cap="flat" cmpd="sng" w="222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mbria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systems of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mbria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equations</a:t>
            </a:r>
            <a:endParaRPr/>
          </a:p>
        </p:txBody>
      </p:sp>
      <p:cxnSp>
        <p:nvCxnSpPr>
          <p:cNvPr id="2966" name="Google Shape;2966;p43"/>
          <p:cNvCxnSpPr>
            <a:stCxn id="2958" idx="5"/>
            <a:endCxn id="2965" idx="0"/>
          </p:cNvCxnSpPr>
          <p:nvPr/>
        </p:nvCxnSpPr>
        <p:spPr>
          <a:xfrm>
            <a:off x="5335990" y="1595213"/>
            <a:ext cx="781500" cy="1999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67" name="Google Shape;2967;p43"/>
          <p:cNvSpPr txBox="1"/>
          <p:nvPr/>
        </p:nvSpPr>
        <p:spPr>
          <a:xfrm rot="4102827">
            <a:off x="5600361" y="2509840"/>
            <a:ext cx="64472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mbria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by using</a:t>
            </a:r>
            <a:endParaRPr/>
          </a:p>
        </p:txBody>
      </p:sp>
      <p:sp>
        <p:nvSpPr>
          <p:cNvPr id="2968" name="Google Shape;2968;p43"/>
          <p:cNvSpPr txBox="1"/>
          <p:nvPr/>
        </p:nvSpPr>
        <p:spPr>
          <a:xfrm>
            <a:off x="5572645" y="3649856"/>
            <a:ext cx="113295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mbria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slope-intercept form</a:t>
            </a:r>
            <a:endParaRPr/>
          </a:p>
        </p:txBody>
      </p:sp>
      <p:sp>
        <p:nvSpPr>
          <p:cNvPr id="2969" name="Google Shape;2969;p43"/>
          <p:cNvSpPr txBox="1"/>
          <p:nvPr/>
        </p:nvSpPr>
        <p:spPr>
          <a:xfrm>
            <a:off x="3559579" y="916263"/>
            <a:ext cx="1882775" cy="7367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mbria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determining if a functional relationship exists</a:t>
            </a:r>
            <a:endParaRPr/>
          </a:p>
        </p:txBody>
      </p:sp>
      <p:cxnSp>
        <p:nvCxnSpPr>
          <p:cNvPr id="2970" name="Google Shape;2970;p43"/>
          <p:cNvCxnSpPr>
            <a:stCxn id="2971" idx="0"/>
            <a:endCxn id="2972" idx="2"/>
          </p:cNvCxnSpPr>
          <p:nvPr/>
        </p:nvCxnSpPr>
        <p:spPr>
          <a:xfrm flipH="1" rot="10800000">
            <a:off x="7157020" y="2110608"/>
            <a:ext cx="916200" cy="532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73" name="Google Shape;2973;p43"/>
          <p:cNvCxnSpPr>
            <a:stCxn id="2974" idx="0"/>
            <a:endCxn id="2972" idx="2"/>
          </p:cNvCxnSpPr>
          <p:nvPr/>
        </p:nvCxnSpPr>
        <p:spPr>
          <a:xfrm rot="10800000">
            <a:off x="8073254" y="2110868"/>
            <a:ext cx="355800" cy="547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71" name="Google Shape;2971;p43"/>
          <p:cNvSpPr/>
          <p:nvPr/>
        </p:nvSpPr>
        <p:spPr>
          <a:xfrm>
            <a:off x="6623620" y="2643408"/>
            <a:ext cx="1066800" cy="334588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4" name="Google Shape;2974;p43"/>
          <p:cNvSpPr/>
          <p:nvPr/>
        </p:nvSpPr>
        <p:spPr>
          <a:xfrm>
            <a:off x="7802962" y="2658668"/>
            <a:ext cx="1252185" cy="393836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5" name="Google Shape;2975;p43"/>
          <p:cNvSpPr/>
          <p:nvPr/>
        </p:nvSpPr>
        <p:spPr>
          <a:xfrm>
            <a:off x="2332070" y="1837976"/>
            <a:ext cx="93361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mbria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Slope formula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6" name="Google Shape;2976;p43"/>
          <p:cNvSpPr/>
          <p:nvPr/>
        </p:nvSpPr>
        <p:spPr>
          <a:xfrm>
            <a:off x="7813876" y="2678940"/>
            <a:ext cx="129753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mbria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algebraically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77" name="Google Shape;2977;p43"/>
          <p:cNvCxnSpPr>
            <a:stCxn id="2971" idx="2"/>
            <a:endCxn id="2978" idx="0"/>
          </p:cNvCxnSpPr>
          <p:nvPr/>
        </p:nvCxnSpPr>
        <p:spPr>
          <a:xfrm>
            <a:off x="7157020" y="2977996"/>
            <a:ext cx="850200" cy="7509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79" name="Google Shape;2979;p43"/>
          <p:cNvCxnSpPr>
            <a:stCxn id="2974" idx="2"/>
            <a:endCxn id="2978" idx="0"/>
          </p:cNvCxnSpPr>
          <p:nvPr/>
        </p:nvCxnSpPr>
        <p:spPr>
          <a:xfrm flipH="1">
            <a:off x="8007254" y="3052504"/>
            <a:ext cx="421800" cy="676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78" name="Google Shape;2978;p43"/>
          <p:cNvSpPr/>
          <p:nvPr/>
        </p:nvSpPr>
        <p:spPr>
          <a:xfrm>
            <a:off x="7128847" y="3728904"/>
            <a:ext cx="1757045" cy="787939"/>
          </a:xfrm>
          <a:prstGeom prst="rect">
            <a:avLst/>
          </a:prstGeom>
          <a:noFill/>
          <a:ln cap="flat" cmpd="sng" w="222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80" name="Google Shape;2980;p43"/>
          <p:cNvCxnSpPr>
            <a:stCxn id="2981" idx="0"/>
            <a:endCxn id="2965" idx="4"/>
          </p:cNvCxnSpPr>
          <p:nvPr/>
        </p:nvCxnSpPr>
        <p:spPr>
          <a:xfrm flipH="1" rot="10800000">
            <a:off x="5531209" y="4428995"/>
            <a:ext cx="586200" cy="395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82" name="Google Shape;2982;p43"/>
          <p:cNvCxnSpPr>
            <a:stCxn id="2965" idx="4"/>
            <a:endCxn id="2983" idx="0"/>
          </p:cNvCxnSpPr>
          <p:nvPr/>
        </p:nvCxnSpPr>
        <p:spPr>
          <a:xfrm>
            <a:off x="6117465" y="4428887"/>
            <a:ext cx="1204500" cy="39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83" name="Google Shape;2983;p43"/>
          <p:cNvSpPr/>
          <p:nvPr/>
        </p:nvSpPr>
        <p:spPr>
          <a:xfrm>
            <a:off x="6459531" y="4824607"/>
            <a:ext cx="1724710" cy="358141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4" name="Google Shape;2984;p43"/>
          <p:cNvSpPr/>
          <p:nvPr/>
        </p:nvSpPr>
        <p:spPr>
          <a:xfrm>
            <a:off x="4796853" y="4840474"/>
            <a:ext cx="1397034" cy="369256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5" name="Google Shape;2985;p43"/>
          <p:cNvSpPr/>
          <p:nvPr/>
        </p:nvSpPr>
        <p:spPr>
          <a:xfrm>
            <a:off x="7537373" y="3052054"/>
            <a:ext cx="76313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mbria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the solutions are</a:t>
            </a:r>
            <a:endParaRPr/>
          </a:p>
        </p:txBody>
      </p:sp>
      <p:sp>
        <p:nvSpPr>
          <p:cNvPr id="2986" name="Google Shape;2986;p43"/>
          <p:cNvSpPr/>
          <p:nvPr/>
        </p:nvSpPr>
        <p:spPr>
          <a:xfrm>
            <a:off x="7128847" y="3724701"/>
            <a:ext cx="178797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mbria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- one solution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mbria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- no solution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mbria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- infinite solutions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87" name="Google Shape;2987;p43"/>
          <p:cNvCxnSpPr>
            <a:stCxn id="2961" idx="5"/>
            <a:endCxn id="2988" idx="1"/>
          </p:cNvCxnSpPr>
          <p:nvPr/>
        </p:nvCxnSpPr>
        <p:spPr>
          <a:xfrm>
            <a:off x="1961800" y="1551257"/>
            <a:ext cx="283500" cy="660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89" name="Google Shape;2989;p43"/>
          <p:cNvCxnSpPr>
            <a:stCxn id="2961" idx="4"/>
            <a:endCxn id="2990" idx="1"/>
          </p:cNvCxnSpPr>
          <p:nvPr/>
        </p:nvCxnSpPr>
        <p:spPr>
          <a:xfrm>
            <a:off x="1516330" y="1665919"/>
            <a:ext cx="1200" cy="1574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91" name="Google Shape;2991;p43"/>
          <p:cNvCxnSpPr>
            <a:stCxn id="2961" idx="3"/>
            <a:endCxn id="2992" idx="1"/>
          </p:cNvCxnSpPr>
          <p:nvPr/>
        </p:nvCxnSpPr>
        <p:spPr>
          <a:xfrm>
            <a:off x="1070861" y="1551257"/>
            <a:ext cx="14100" cy="2771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93" name="Google Shape;2993;p43"/>
          <p:cNvCxnSpPr/>
          <p:nvPr/>
        </p:nvCxnSpPr>
        <p:spPr>
          <a:xfrm flipH="1">
            <a:off x="681356" y="1261522"/>
            <a:ext cx="203996" cy="3895062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90" name="Google Shape;2990;p43"/>
          <p:cNvSpPr/>
          <p:nvPr/>
        </p:nvSpPr>
        <p:spPr>
          <a:xfrm>
            <a:off x="1517406" y="2916891"/>
            <a:ext cx="1066800" cy="646331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2" name="Google Shape;2992;p43"/>
          <p:cNvSpPr/>
          <p:nvPr/>
        </p:nvSpPr>
        <p:spPr>
          <a:xfrm>
            <a:off x="1084939" y="3999911"/>
            <a:ext cx="1066800" cy="646331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4" name="Google Shape;2994;p43"/>
          <p:cNvSpPr/>
          <p:nvPr/>
        </p:nvSpPr>
        <p:spPr>
          <a:xfrm>
            <a:off x="148946" y="5169501"/>
            <a:ext cx="1066800" cy="646331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8" name="Google Shape;2988;p43"/>
          <p:cNvSpPr/>
          <p:nvPr/>
        </p:nvSpPr>
        <p:spPr>
          <a:xfrm>
            <a:off x="2245434" y="1888344"/>
            <a:ext cx="1066800" cy="646331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5" name="Google Shape;2995;p43"/>
          <p:cNvSpPr/>
          <p:nvPr/>
        </p:nvSpPr>
        <p:spPr>
          <a:xfrm>
            <a:off x="6608501" y="2589915"/>
            <a:ext cx="115647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mbria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graphically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6" name="Google Shape;2996;p43"/>
          <p:cNvSpPr/>
          <p:nvPr/>
        </p:nvSpPr>
        <p:spPr>
          <a:xfrm>
            <a:off x="1745196" y="3039450"/>
            <a:ext cx="69570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mbria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graph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7" name="Google Shape;2997;p43"/>
          <p:cNvSpPr/>
          <p:nvPr/>
        </p:nvSpPr>
        <p:spPr>
          <a:xfrm>
            <a:off x="1307903" y="4136160"/>
            <a:ext cx="62228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mbria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table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8" name="Google Shape;2998;p43"/>
          <p:cNvSpPr/>
          <p:nvPr/>
        </p:nvSpPr>
        <p:spPr>
          <a:xfrm>
            <a:off x="250001" y="5209729"/>
            <a:ext cx="106868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mbria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Word problem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99" name="Google Shape;2999;p43"/>
          <p:cNvCxnSpPr>
            <a:stCxn id="3000" idx="1"/>
            <a:endCxn id="2988" idx="3"/>
          </p:cNvCxnSpPr>
          <p:nvPr/>
        </p:nvCxnSpPr>
        <p:spPr>
          <a:xfrm rot="10800000">
            <a:off x="3312319" y="2211409"/>
            <a:ext cx="466200" cy="69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01" name="Google Shape;3001;p43"/>
          <p:cNvCxnSpPr>
            <a:stCxn id="3002" idx="1"/>
            <a:endCxn id="2994" idx="3"/>
          </p:cNvCxnSpPr>
          <p:nvPr/>
        </p:nvCxnSpPr>
        <p:spPr>
          <a:xfrm rot="10800000">
            <a:off x="1215802" y="5492666"/>
            <a:ext cx="872700" cy="189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03" name="Google Shape;3003;p43"/>
          <p:cNvCxnSpPr>
            <a:stCxn id="3004" idx="1"/>
            <a:endCxn id="2992" idx="3"/>
          </p:cNvCxnSpPr>
          <p:nvPr/>
        </p:nvCxnSpPr>
        <p:spPr>
          <a:xfrm rot="10800000">
            <a:off x="2151737" y="4323075"/>
            <a:ext cx="577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05" name="Google Shape;3005;p43"/>
          <p:cNvCxnSpPr>
            <a:stCxn id="3006" idx="1"/>
            <a:endCxn id="2990" idx="3"/>
          </p:cNvCxnSpPr>
          <p:nvPr/>
        </p:nvCxnSpPr>
        <p:spPr>
          <a:xfrm rot="10800000">
            <a:off x="2584235" y="3239955"/>
            <a:ext cx="582000" cy="9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00" name="Google Shape;3000;p43"/>
          <p:cNvSpPr/>
          <p:nvPr/>
        </p:nvSpPr>
        <p:spPr>
          <a:xfrm>
            <a:off x="3778519" y="1824339"/>
            <a:ext cx="1492536" cy="787939"/>
          </a:xfrm>
          <a:prstGeom prst="rect">
            <a:avLst/>
          </a:prstGeom>
          <a:noFill/>
          <a:ln cap="flat" cmpd="sng" w="222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6" name="Google Shape;3006;p43"/>
          <p:cNvSpPr/>
          <p:nvPr/>
        </p:nvSpPr>
        <p:spPr>
          <a:xfrm>
            <a:off x="3166235" y="2855586"/>
            <a:ext cx="1136401" cy="787939"/>
          </a:xfrm>
          <a:prstGeom prst="rect">
            <a:avLst/>
          </a:prstGeom>
          <a:noFill/>
          <a:ln cap="flat" cmpd="sng" w="222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4" name="Google Shape;3004;p43"/>
          <p:cNvSpPr/>
          <p:nvPr/>
        </p:nvSpPr>
        <p:spPr>
          <a:xfrm>
            <a:off x="2728937" y="3929106"/>
            <a:ext cx="1613054" cy="787939"/>
          </a:xfrm>
          <a:prstGeom prst="rect">
            <a:avLst/>
          </a:prstGeom>
          <a:noFill/>
          <a:ln cap="flat" cmpd="sng" w="222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2" name="Google Shape;3002;p43"/>
          <p:cNvSpPr/>
          <p:nvPr/>
        </p:nvSpPr>
        <p:spPr>
          <a:xfrm>
            <a:off x="2088502" y="5117597"/>
            <a:ext cx="1613054" cy="787939"/>
          </a:xfrm>
          <a:prstGeom prst="rect">
            <a:avLst/>
          </a:prstGeom>
          <a:noFill/>
          <a:ln cap="flat" cmpd="sng" w="222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7" name="Google Shape;3007;p43"/>
          <p:cNvSpPr txBox="1"/>
          <p:nvPr/>
        </p:nvSpPr>
        <p:spPr>
          <a:xfrm>
            <a:off x="3892736" y="1940496"/>
            <a:ext cx="1294200" cy="51962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</p:txBody>
      </p:sp>
      <p:sp>
        <p:nvSpPr>
          <p:cNvPr id="3008" name="Google Shape;3008;p43"/>
          <p:cNvSpPr txBox="1"/>
          <p:nvPr/>
        </p:nvSpPr>
        <p:spPr>
          <a:xfrm>
            <a:off x="3535464" y="2951980"/>
            <a:ext cx="419730" cy="51833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</p:txBody>
      </p:sp>
      <p:sp>
        <p:nvSpPr>
          <p:cNvPr id="3009" name="Google Shape;3009;p43"/>
          <p:cNvSpPr txBox="1"/>
          <p:nvPr/>
        </p:nvSpPr>
        <p:spPr>
          <a:xfrm>
            <a:off x="2763948" y="4039154"/>
            <a:ext cx="1266565" cy="574516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</p:txBody>
      </p:sp>
      <p:cxnSp>
        <p:nvCxnSpPr>
          <p:cNvPr id="3010" name="Google Shape;3010;p43"/>
          <p:cNvCxnSpPr>
            <a:stCxn id="3006" idx="3"/>
            <a:endCxn id="3011" idx="1"/>
          </p:cNvCxnSpPr>
          <p:nvPr/>
        </p:nvCxnSpPr>
        <p:spPr>
          <a:xfrm flipH="1" rot="10800000">
            <a:off x="4302636" y="3235755"/>
            <a:ext cx="621000" cy="13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11" name="Google Shape;3011;p43"/>
          <p:cNvSpPr/>
          <p:nvPr/>
        </p:nvSpPr>
        <p:spPr>
          <a:xfrm>
            <a:off x="4923579" y="2977433"/>
            <a:ext cx="762204" cy="676088"/>
          </a:xfrm>
          <a:prstGeom prst="pentagon">
            <a:avLst>
              <a:gd fmla="val 105146" name="hf"/>
              <a:gd fmla="val 110557" name="vf"/>
            </a:avLst>
          </a:prstGeom>
          <a:noFill/>
          <a:ln cap="flat" cmpd="sng" w="222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2" name="Google Shape;3012;p43"/>
          <p:cNvSpPr/>
          <p:nvPr/>
        </p:nvSpPr>
        <p:spPr>
          <a:xfrm>
            <a:off x="4296407" y="3045935"/>
            <a:ext cx="689484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mbria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such as those on the</a:t>
            </a:r>
            <a:endParaRPr/>
          </a:p>
        </p:txBody>
      </p:sp>
      <p:sp>
        <p:nvSpPr>
          <p:cNvPr id="3013" name="Google Shape;3013;p43"/>
          <p:cNvSpPr/>
          <p:nvPr/>
        </p:nvSpPr>
        <p:spPr>
          <a:xfrm>
            <a:off x="4971647" y="3179435"/>
            <a:ext cx="70051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mbria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frame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1" name="Google Shape;2981;p43"/>
          <p:cNvSpPr/>
          <p:nvPr/>
        </p:nvSpPr>
        <p:spPr>
          <a:xfrm>
            <a:off x="4948751" y="4824095"/>
            <a:ext cx="116491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mbria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slope = m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4" name="Google Shape;3014;p43"/>
          <p:cNvSpPr/>
          <p:nvPr/>
        </p:nvSpPr>
        <p:spPr>
          <a:xfrm>
            <a:off x="6410763" y="4793104"/>
            <a:ext cx="178797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mbria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y-intercept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(0,b)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5" name="Google Shape;3015;p43"/>
          <p:cNvSpPr txBox="1"/>
          <p:nvPr/>
        </p:nvSpPr>
        <p:spPr>
          <a:xfrm rot="4102827">
            <a:off x="1801927" y="1645218"/>
            <a:ext cx="662361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mbria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using the</a:t>
            </a:r>
            <a:endParaRPr/>
          </a:p>
        </p:txBody>
      </p:sp>
      <p:sp>
        <p:nvSpPr>
          <p:cNvPr id="3016" name="Google Shape;3016;p43"/>
          <p:cNvSpPr txBox="1"/>
          <p:nvPr/>
        </p:nvSpPr>
        <p:spPr>
          <a:xfrm rot="5400000">
            <a:off x="1358510" y="2261902"/>
            <a:ext cx="559769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mbria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using a</a:t>
            </a:r>
            <a:endParaRPr/>
          </a:p>
        </p:txBody>
      </p:sp>
      <p:sp>
        <p:nvSpPr>
          <p:cNvPr id="3017" name="Google Shape;3017;p43"/>
          <p:cNvSpPr txBox="1"/>
          <p:nvPr/>
        </p:nvSpPr>
        <p:spPr>
          <a:xfrm rot="5400000">
            <a:off x="833855" y="2315295"/>
            <a:ext cx="618599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mbria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using a</a:t>
            </a:r>
            <a:endParaRPr/>
          </a:p>
        </p:txBody>
      </p:sp>
      <p:sp>
        <p:nvSpPr>
          <p:cNvPr id="3018" name="Google Shape;3018;p43"/>
          <p:cNvSpPr txBox="1"/>
          <p:nvPr/>
        </p:nvSpPr>
        <p:spPr>
          <a:xfrm>
            <a:off x="2746155" y="118697"/>
            <a:ext cx="3951288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mbria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Equations in two variables</a:t>
            </a:r>
            <a:endParaRPr/>
          </a:p>
        </p:txBody>
      </p:sp>
      <p:sp>
        <p:nvSpPr>
          <p:cNvPr id="3019" name="Google Shape;3019;p43"/>
          <p:cNvSpPr txBox="1"/>
          <p:nvPr/>
        </p:nvSpPr>
        <p:spPr>
          <a:xfrm rot="5400000">
            <a:off x="719639" y="2315295"/>
            <a:ext cx="388248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mbria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in a</a:t>
            </a:r>
            <a:endParaRPr/>
          </a:p>
        </p:txBody>
      </p:sp>
      <p:sp>
        <p:nvSpPr>
          <p:cNvPr id="3020" name="Google Shape;3020;p43"/>
          <p:cNvSpPr/>
          <p:nvPr/>
        </p:nvSpPr>
        <p:spPr>
          <a:xfrm>
            <a:off x="3214837" y="2030606"/>
            <a:ext cx="6894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mbria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which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mbria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is</a:t>
            </a:r>
            <a:endParaRPr/>
          </a:p>
        </p:txBody>
      </p:sp>
      <p:sp>
        <p:nvSpPr>
          <p:cNvPr id="3021" name="Google Shape;3021;p43"/>
          <p:cNvSpPr/>
          <p:nvPr/>
        </p:nvSpPr>
        <p:spPr>
          <a:xfrm>
            <a:off x="2525734" y="3048309"/>
            <a:ext cx="689484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mbria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knowing</a:t>
            </a:r>
            <a:endParaRPr/>
          </a:p>
        </p:txBody>
      </p:sp>
      <p:sp>
        <p:nvSpPr>
          <p:cNvPr id="3022" name="Google Shape;3022;p43"/>
          <p:cNvSpPr/>
          <p:nvPr/>
        </p:nvSpPr>
        <p:spPr>
          <a:xfrm>
            <a:off x="2074464" y="4111521"/>
            <a:ext cx="689484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mbria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knowing</a:t>
            </a:r>
            <a:endParaRPr/>
          </a:p>
        </p:txBody>
      </p:sp>
      <p:sp>
        <p:nvSpPr>
          <p:cNvPr id="3023" name="Google Shape;3023;p43"/>
          <p:cNvSpPr/>
          <p:nvPr/>
        </p:nvSpPr>
        <p:spPr>
          <a:xfrm>
            <a:off x="1247436" y="5282985"/>
            <a:ext cx="6894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mbria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looking for</a:t>
            </a:r>
            <a:endParaRPr/>
          </a:p>
        </p:txBody>
      </p:sp>
      <p:sp>
        <p:nvSpPr>
          <p:cNvPr id="3024" name="Google Shape;3024;p43"/>
          <p:cNvSpPr/>
          <p:nvPr/>
        </p:nvSpPr>
        <p:spPr>
          <a:xfrm>
            <a:off x="2270997" y="5210870"/>
            <a:ext cx="116491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mbria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per or each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5" name="Google Shape;3025;p43"/>
          <p:cNvSpPr/>
          <p:nvPr/>
        </p:nvSpPr>
        <p:spPr>
          <a:xfrm>
            <a:off x="6877886" y="2187345"/>
            <a:ext cx="764953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mbria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on a graph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6" name="Google Shape;3026;p43"/>
          <p:cNvSpPr/>
          <p:nvPr/>
        </p:nvSpPr>
        <p:spPr>
          <a:xfrm>
            <a:off x="5712444" y="4530999"/>
            <a:ext cx="1042273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mbria"/>
              <a:buNone/>
            </a:pPr>
            <a:r>
              <a:rPr b="0" i="0" lang="en-US" sz="105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which includes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7" name="Google Shape;3027;p43"/>
          <p:cNvSpPr txBox="1"/>
          <p:nvPr/>
        </p:nvSpPr>
        <p:spPr>
          <a:xfrm>
            <a:off x="5614147" y="4039966"/>
            <a:ext cx="1091453" cy="24622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27498" l="-3910" r="-335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</p:txBody>
      </p:sp>
      <p:sp>
        <p:nvSpPr>
          <p:cNvPr id="3028" name="Google Shape;3028;p43"/>
          <p:cNvSpPr/>
          <p:nvPr/>
        </p:nvSpPr>
        <p:spPr>
          <a:xfrm>
            <a:off x="6754717" y="5472287"/>
            <a:ext cx="1724710" cy="358141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start</a:t>
            </a:r>
            <a:endParaRPr/>
          </a:p>
        </p:txBody>
      </p:sp>
      <p:cxnSp>
        <p:nvCxnSpPr>
          <p:cNvPr id="3029" name="Google Shape;3029;p43"/>
          <p:cNvCxnSpPr>
            <a:stCxn id="2983" idx="2"/>
            <a:endCxn id="3028" idx="0"/>
          </p:cNvCxnSpPr>
          <p:nvPr/>
        </p:nvCxnSpPr>
        <p:spPr>
          <a:xfrm>
            <a:off x="7321886" y="5182748"/>
            <a:ext cx="295200" cy="289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30" name="Google Shape;3030;p43"/>
          <p:cNvSpPr/>
          <p:nvPr/>
        </p:nvSpPr>
        <p:spPr>
          <a:xfrm>
            <a:off x="4419600" y="5472817"/>
            <a:ext cx="1724710" cy="358141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change</a:t>
            </a:r>
            <a:endParaRPr/>
          </a:p>
        </p:txBody>
      </p:sp>
      <p:cxnSp>
        <p:nvCxnSpPr>
          <p:cNvPr id="3031" name="Google Shape;3031;p43"/>
          <p:cNvCxnSpPr>
            <a:stCxn id="2984" idx="2"/>
            <a:endCxn id="3030" idx="0"/>
          </p:cNvCxnSpPr>
          <p:nvPr/>
        </p:nvCxnSpPr>
        <p:spPr>
          <a:xfrm flipH="1">
            <a:off x="5282070" y="5209730"/>
            <a:ext cx="213300" cy="263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32" name="Google Shape;3032;p43"/>
          <p:cNvSpPr/>
          <p:nvPr/>
        </p:nvSpPr>
        <p:spPr>
          <a:xfrm>
            <a:off x="5344002" y="5225104"/>
            <a:ext cx="805029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mbria"/>
              <a:buNone/>
            </a:pPr>
            <a:r>
              <a:rPr b="0" i="0" lang="en-US" sz="105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represents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3" name="Google Shape;3033;p43"/>
          <p:cNvSpPr/>
          <p:nvPr/>
        </p:nvSpPr>
        <p:spPr>
          <a:xfrm>
            <a:off x="7435495" y="5192826"/>
            <a:ext cx="805029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mbria"/>
              <a:buNone/>
            </a:pPr>
            <a:r>
              <a:rPr b="0" i="0" lang="en-US" sz="105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represents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2" name="Google Shape;2972;p43"/>
          <p:cNvSpPr/>
          <p:nvPr/>
        </p:nvSpPr>
        <p:spPr>
          <a:xfrm>
            <a:off x="7179388" y="1766723"/>
            <a:ext cx="1787501" cy="343996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Shared Point</a:t>
            </a:r>
            <a:endParaRPr/>
          </a:p>
        </p:txBody>
      </p:sp>
      <p:cxnSp>
        <p:nvCxnSpPr>
          <p:cNvPr id="3034" name="Google Shape;3034;p43"/>
          <p:cNvCxnSpPr>
            <a:stCxn id="2972" idx="0"/>
            <a:endCxn id="2959" idx="6"/>
          </p:cNvCxnSpPr>
          <p:nvPr/>
        </p:nvCxnSpPr>
        <p:spPr>
          <a:xfrm rot="10800000">
            <a:off x="8073139" y="1261523"/>
            <a:ext cx="0" cy="505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35" name="Google Shape;3035;p43"/>
          <p:cNvSpPr/>
          <p:nvPr/>
        </p:nvSpPr>
        <p:spPr>
          <a:xfrm>
            <a:off x="8024582" y="1450341"/>
            <a:ext cx="949299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mbria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By finding the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6" name="Google Shape;3036;p43"/>
          <p:cNvSpPr/>
          <p:nvPr/>
        </p:nvSpPr>
        <p:spPr>
          <a:xfrm>
            <a:off x="8249404" y="2149837"/>
            <a:ext cx="71748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mbria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With the equation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0" name="Shape 3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1" name="Google Shape;3041;p44"/>
          <p:cNvGrpSpPr/>
          <p:nvPr/>
        </p:nvGrpSpPr>
        <p:grpSpPr>
          <a:xfrm>
            <a:off x="226337" y="99588"/>
            <a:ext cx="8845235" cy="6758412"/>
            <a:chOff x="1257300" y="857250"/>
            <a:chExt cx="6771086" cy="5128869"/>
          </a:xfrm>
        </p:grpSpPr>
        <p:sp>
          <p:nvSpPr>
            <p:cNvPr id="3042" name="Google Shape;3042;p44"/>
            <p:cNvSpPr/>
            <p:nvPr/>
          </p:nvSpPr>
          <p:spPr>
            <a:xfrm>
              <a:off x="2865836" y="3831433"/>
              <a:ext cx="1140619" cy="564356"/>
            </a:xfrm>
            <a:prstGeom prst="ellipse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43" name="Google Shape;3043;p44"/>
            <p:cNvGrpSpPr/>
            <p:nvPr/>
          </p:nvGrpSpPr>
          <p:grpSpPr>
            <a:xfrm>
              <a:off x="1257300" y="857250"/>
              <a:ext cx="6629400" cy="5128869"/>
              <a:chOff x="447" y="79"/>
              <a:chExt cx="4873" cy="3856"/>
            </a:xfrm>
          </p:grpSpPr>
          <p:sp>
            <p:nvSpPr>
              <p:cNvPr id="3044" name="Google Shape;3044;p44"/>
              <p:cNvSpPr/>
              <p:nvPr/>
            </p:nvSpPr>
            <p:spPr>
              <a:xfrm>
                <a:off x="2825" y="904"/>
                <a:ext cx="1265" cy="618"/>
              </a:xfrm>
              <a:prstGeom prst="ellipse">
                <a:avLst/>
              </a:prstGeom>
              <a:solidFill>
                <a:schemeClr val="lt1"/>
              </a:solidFill>
              <a:ln cap="flat" cmpd="sng" w="222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50" spcFirstLastPara="1" rIns="68550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045" name="Google Shape;3045;p44"/>
              <p:cNvGrpSpPr/>
              <p:nvPr/>
            </p:nvGrpSpPr>
            <p:grpSpPr>
              <a:xfrm>
                <a:off x="2894" y="1330"/>
                <a:ext cx="1120" cy="1"/>
                <a:chOff x="2894" y="1330"/>
                <a:chExt cx="1120" cy="1"/>
              </a:xfrm>
            </p:grpSpPr>
            <p:cxnSp>
              <p:nvCxnSpPr>
                <p:cNvPr id="3046" name="Google Shape;3046;p44"/>
                <p:cNvCxnSpPr/>
                <p:nvPr/>
              </p:nvCxnSpPr>
              <p:spPr>
                <a:xfrm>
                  <a:off x="2894" y="1330"/>
                  <a:ext cx="20" cy="1"/>
                </a:xfrm>
                <a:prstGeom prst="straightConnector1">
                  <a:avLst/>
                </a:prstGeom>
                <a:noFill/>
                <a:ln cap="flat" cmpd="sng" w="111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047" name="Google Shape;3047;p44"/>
                <p:cNvCxnSpPr/>
                <p:nvPr/>
              </p:nvCxnSpPr>
              <p:spPr>
                <a:xfrm>
                  <a:off x="2956" y="1330"/>
                  <a:ext cx="20" cy="1"/>
                </a:xfrm>
                <a:prstGeom prst="straightConnector1">
                  <a:avLst/>
                </a:prstGeom>
                <a:noFill/>
                <a:ln cap="flat" cmpd="sng" w="111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048" name="Google Shape;3048;p44"/>
                <p:cNvCxnSpPr/>
                <p:nvPr/>
              </p:nvCxnSpPr>
              <p:spPr>
                <a:xfrm>
                  <a:off x="3017" y="1330"/>
                  <a:ext cx="21" cy="1"/>
                </a:xfrm>
                <a:prstGeom prst="straightConnector1">
                  <a:avLst/>
                </a:prstGeom>
                <a:noFill/>
                <a:ln cap="flat" cmpd="sng" w="111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049" name="Google Shape;3049;p44"/>
                <p:cNvCxnSpPr/>
                <p:nvPr/>
              </p:nvCxnSpPr>
              <p:spPr>
                <a:xfrm>
                  <a:off x="3079" y="1330"/>
                  <a:ext cx="21" cy="1"/>
                </a:xfrm>
                <a:prstGeom prst="straightConnector1">
                  <a:avLst/>
                </a:prstGeom>
                <a:noFill/>
                <a:ln cap="flat" cmpd="sng" w="111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050" name="Google Shape;3050;p44"/>
                <p:cNvCxnSpPr/>
                <p:nvPr/>
              </p:nvCxnSpPr>
              <p:spPr>
                <a:xfrm>
                  <a:off x="3141" y="1330"/>
                  <a:ext cx="21" cy="1"/>
                </a:xfrm>
                <a:prstGeom prst="straightConnector1">
                  <a:avLst/>
                </a:prstGeom>
                <a:noFill/>
                <a:ln cap="flat" cmpd="sng" w="111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051" name="Google Shape;3051;p44"/>
                <p:cNvCxnSpPr/>
                <p:nvPr/>
              </p:nvCxnSpPr>
              <p:spPr>
                <a:xfrm>
                  <a:off x="3203" y="1330"/>
                  <a:ext cx="21" cy="1"/>
                </a:xfrm>
                <a:prstGeom prst="straightConnector1">
                  <a:avLst/>
                </a:prstGeom>
                <a:noFill/>
                <a:ln cap="flat" cmpd="sng" w="111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052" name="Google Shape;3052;p44"/>
                <p:cNvCxnSpPr/>
                <p:nvPr/>
              </p:nvCxnSpPr>
              <p:spPr>
                <a:xfrm>
                  <a:off x="3265" y="1330"/>
                  <a:ext cx="21" cy="1"/>
                </a:xfrm>
                <a:prstGeom prst="straightConnector1">
                  <a:avLst/>
                </a:prstGeom>
                <a:noFill/>
                <a:ln cap="flat" cmpd="sng" w="111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053" name="Google Shape;3053;p44"/>
                <p:cNvCxnSpPr/>
                <p:nvPr/>
              </p:nvCxnSpPr>
              <p:spPr>
                <a:xfrm>
                  <a:off x="3327" y="1330"/>
                  <a:ext cx="20" cy="1"/>
                </a:xfrm>
                <a:prstGeom prst="straightConnector1">
                  <a:avLst/>
                </a:prstGeom>
                <a:noFill/>
                <a:ln cap="flat" cmpd="sng" w="111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054" name="Google Shape;3054;p44"/>
                <p:cNvCxnSpPr/>
                <p:nvPr/>
              </p:nvCxnSpPr>
              <p:spPr>
                <a:xfrm>
                  <a:off x="3389" y="1330"/>
                  <a:ext cx="20" cy="1"/>
                </a:xfrm>
                <a:prstGeom prst="straightConnector1">
                  <a:avLst/>
                </a:prstGeom>
                <a:noFill/>
                <a:ln cap="flat" cmpd="sng" w="111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055" name="Google Shape;3055;p44"/>
                <p:cNvCxnSpPr/>
                <p:nvPr/>
              </p:nvCxnSpPr>
              <p:spPr>
                <a:xfrm>
                  <a:off x="3451" y="1330"/>
                  <a:ext cx="20" cy="1"/>
                </a:xfrm>
                <a:prstGeom prst="straightConnector1">
                  <a:avLst/>
                </a:prstGeom>
                <a:noFill/>
                <a:ln cap="flat" cmpd="sng" w="111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056" name="Google Shape;3056;p44"/>
                <p:cNvCxnSpPr/>
                <p:nvPr/>
              </p:nvCxnSpPr>
              <p:spPr>
                <a:xfrm>
                  <a:off x="3512" y="1330"/>
                  <a:ext cx="21" cy="1"/>
                </a:xfrm>
                <a:prstGeom prst="straightConnector1">
                  <a:avLst/>
                </a:prstGeom>
                <a:noFill/>
                <a:ln cap="flat" cmpd="sng" w="111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057" name="Google Shape;3057;p44"/>
                <p:cNvCxnSpPr/>
                <p:nvPr/>
              </p:nvCxnSpPr>
              <p:spPr>
                <a:xfrm>
                  <a:off x="3574" y="1330"/>
                  <a:ext cx="21" cy="1"/>
                </a:xfrm>
                <a:prstGeom prst="straightConnector1">
                  <a:avLst/>
                </a:prstGeom>
                <a:noFill/>
                <a:ln cap="flat" cmpd="sng" w="111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058" name="Google Shape;3058;p44"/>
                <p:cNvCxnSpPr/>
                <p:nvPr/>
              </p:nvCxnSpPr>
              <p:spPr>
                <a:xfrm>
                  <a:off x="3636" y="1330"/>
                  <a:ext cx="21" cy="1"/>
                </a:xfrm>
                <a:prstGeom prst="straightConnector1">
                  <a:avLst/>
                </a:prstGeom>
                <a:noFill/>
                <a:ln cap="flat" cmpd="sng" w="111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059" name="Google Shape;3059;p44"/>
                <p:cNvCxnSpPr/>
                <p:nvPr/>
              </p:nvCxnSpPr>
              <p:spPr>
                <a:xfrm>
                  <a:off x="3698" y="1330"/>
                  <a:ext cx="21" cy="1"/>
                </a:xfrm>
                <a:prstGeom prst="straightConnector1">
                  <a:avLst/>
                </a:prstGeom>
                <a:noFill/>
                <a:ln cap="flat" cmpd="sng" w="111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060" name="Google Shape;3060;p44"/>
                <p:cNvCxnSpPr/>
                <p:nvPr/>
              </p:nvCxnSpPr>
              <p:spPr>
                <a:xfrm>
                  <a:off x="3760" y="1330"/>
                  <a:ext cx="20" cy="1"/>
                </a:xfrm>
                <a:prstGeom prst="straightConnector1">
                  <a:avLst/>
                </a:prstGeom>
                <a:noFill/>
                <a:ln cap="flat" cmpd="sng" w="111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061" name="Google Shape;3061;p44"/>
                <p:cNvCxnSpPr/>
                <p:nvPr/>
              </p:nvCxnSpPr>
              <p:spPr>
                <a:xfrm>
                  <a:off x="3822" y="1330"/>
                  <a:ext cx="20" cy="1"/>
                </a:xfrm>
                <a:prstGeom prst="straightConnector1">
                  <a:avLst/>
                </a:prstGeom>
                <a:noFill/>
                <a:ln cap="flat" cmpd="sng" w="111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062" name="Google Shape;3062;p44"/>
                <p:cNvCxnSpPr/>
                <p:nvPr/>
              </p:nvCxnSpPr>
              <p:spPr>
                <a:xfrm>
                  <a:off x="3884" y="1330"/>
                  <a:ext cx="20" cy="1"/>
                </a:xfrm>
                <a:prstGeom prst="straightConnector1">
                  <a:avLst/>
                </a:prstGeom>
                <a:noFill/>
                <a:ln cap="flat" cmpd="sng" w="111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063" name="Google Shape;3063;p44"/>
                <p:cNvCxnSpPr/>
                <p:nvPr/>
              </p:nvCxnSpPr>
              <p:spPr>
                <a:xfrm>
                  <a:off x="3945" y="1330"/>
                  <a:ext cx="21" cy="1"/>
                </a:xfrm>
                <a:prstGeom prst="straightConnector1">
                  <a:avLst/>
                </a:prstGeom>
                <a:noFill/>
                <a:ln cap="flat" cmpd="sng" w="111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064" name="Google Shape;3064;p44"/>
                <p:cNvCxnSpPr/>
                <p:nvPr/>
              </p:nvCxnSpPr>
              <p:spPr>
                <a:xfrm>
                  <a:off x="4007" y="1330"/>
                  <a:ext cx="7" cy="1"/>
                </a:xfrm>
                <a:prstGeom prst="straightConnector1">
                  <a:avLst/>
                </a:prstGeom>
                <a:noFill/>
                <a:ln cap="flat" cmpd="sng" w="111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sp>
            <p:nvSpPr>
              <p:cNvPr id="3065" name="Google Shape;3065;p44"/>
              <p:cNvSpPr/>
              <p:nvPr/>
            </p:nvSpPr>
            <p:spPr>
              <a:xfrm>
                <a:off x="3952" y="134"/>
                <a:ext cx="166" cy="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NAME</a:t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6" name="Google Shape;3066;p44"/>
              <p:cNvSpPr/>
              <p:nvPr/>
            </p:nvSpPr>
            <p:spPr>
              <a:xfrm>
                <a:off x="3952" y="223"/>
                <a:ext cx="154" cy="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DATE</a:t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067" name="Google Shape;3067;p44"/>
              <p:cNvCxnSpPr/>
              <p:nvPr/>
            </p:nvCxnSpPr>
            <p:spPr>
              <a:xfrm>
                <a:off x="4165" y="182"/>
                <a:ext cx="1114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3068" name="Google Shape;3068;p44"/>
              <p:cNvSpPr/>
              <p:nvPr/>
            </p:nvSpPr>
            <p:spPr>
              <a:xfrm>
                <a:off x="447" y="141"/>
                <a:ext cx="1045" cy="1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2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The Unit Organizer </a:t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9" name="Google Shape;3069;p44"/>
              <p:cNvSpPr/>
              <p:nvPr/>
            </p:nvSpPr>
            <p:spPr>
              <a:xfrm>
                <a:off x="2571" y="203"/>
                <a:ext cx="488" cy="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BIGGER PICTURE</a:t>
                </a:r>
                <a:endParaRPr sz="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0" name="Google Shape;3070;p44"/>
              <p:cNvSpPr/>
              <p:nvPr/>
            </p:nvSpPr>
            <p:spPr>
              <a:xfrm>
                <a:off x="797" y="512"/>
                <a:ext cx="295" cy="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LAST UNIT</a:t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1" name="Google Shape;3071;p44"/>
              <p:cNvSpPr/>
              <p:nvPr/>
            </p:nvSpPr>
            <p:spPr>
              <a:xfrm>
                <a:off x="1120" y="512"/>
                <a:ext cx="300" cy="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/Experience</a:t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2" name="Google Shape;3072;p44"/>
              <p:cNvSpPr/>
              <p:nvPr/>
            </p:nvSpPr>
            <p:spPr>
              <a:xfrm>
                <a:off x="2770" y="525"/>
                <a:ext cx="477" cy="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675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CURRENT UNIT</a:t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3" name="Google Shape;3073;p44"/>
              <p:cNvSpPr/>
              <p:nvPr/>
            </p:nvSpPr>
            <p:spPr>
              <a:xfrm>
                <a:off x="4461" y="505"/>
                <a:ext cx="299" cy="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NEXT UNIT</a:t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4" name="Google Shape;3074;p44"/>
              <p:cNvSpPr/>
              <p:nvPr/>
            </p:nvSpPr>
            <p:spPr>
              <a:xfrm>
                <a:off x="4791" y="505"/>
                <a:ext cx="300" cy="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/Experience</a:t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075" name="Google Shape;3075;p44"/>
              <p:cNvCxnSpPr/>
              <p:nvPr/>
            </p:nvCxnSpPr>
            <p:spPr>
              <a:xfrm>
                <a:off x="474" y="766"/>
                <a:ext cx="4832" cy="1"/>
              </a:xfrm>
              <a:prstGeom prst="straightConnector1">
                <a:avLst/>
              </a:prstGeom>
              <a:noFill/>
              <a:ln cap="flat" cmpd="sng" w="222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076" name="Google Shape;3076;p44"/>
              <p:cNvCxnSpPr/>
              <p:nvPr/>
            </p:nvCxnSpPr>
            <p:spPr>
              <a:xfrm>
                <a:off x="467" y="3014"/>
                <a:ext cx="4833" cy="1"/>
              </a:xfrm>
              <a:prstGeom prst="straightConnector1">
                <a:avLst/>
              </a:prstGeom>
              <a:noFill/>
              <a:ln cap="flat" cmpd="sng" w="222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077" name="Google Shape;3077;p44"/>
              <p:cNvCxnSpPr/>
              <p:nvPr/>
            </p:nvCxnSpPr>
            <p:spPr>
              <a:xfrm>
                <a:off x="1766" y="498"/>
                <a:ext cx="1" cy="268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078" name="Google Shape;3078;p44"/>
              <p:cNvCxnSpPr/>
              <p:nvPr/>
            </p:nvCxnSpPr>
            <p:spPr>
              <a:xfrm>
                <a:off x="4055" y="505"/>
                <a:ext cx="1" cy="268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3079" name="Google Shape;3079;p44"/>
              <p:cNvSpPr/>
              <p:nvPr/>
            </p:nvSpPr>
            <p:spPr>
              <a:xfrm>
                <a:off x="474" y="306"/>
                <a:ext cx="1289" cy="199"/>
              </a:xfrm>
              <a:custGeom>
                <a:rect b="b" l="l" r="r" t="t"/>
                <a:pathLst>
                  <a:path extrusionOk="0" fill="none" h="21600" w="21600">
                    <a:moveTo>
                      <a:pt x="0" y="21600"/>
                    </a:moveTo>
                    <a:cubicBezTo>
                      <a:pt x="0" y="9670"/>
                      <a:pt x="9670" y="0"/>
                      <a:pt x="21599" y="0"/>
                    </a:cubicBezTo>
                  </a:path>
                  <a:path extrusionOk="0" h="21600" w="21600">
                    <a:moveTo>
                      <a:pt x="0" y="21600"/>
                    </a:moveTo>
                    <a:cubicBezTo>
                      <a:pt x="0" y="9670"/>
                      <a:pt x="9670" y="0"/>
                      <a:pt x="21599" y="0"/>
                    </a:cubicBez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34275" lIns="68550" spcFirstLastPara="1" rIns="68550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0" name="Google Shape;3080;p44"/>
              <p:cNvSpPr/>
              <p:nvPr/>
            </p:nvSpPr>
            <p:spPr>
              <a:xfrm>
                <a:off x="467" y="299"/>
                <a:ext cx="1296" cy="206"/>
              </a:xfrm>
              <a:custGeom>
                <a:rect b="b" l="l" r="r" t="t"/>
                <a:pathLst>
                  <a:path extrusionOk="0" fill="none" h="21600" w="21600">
                    <a:moveTo>
                      <a:pt x="0" y="21600"/>
                    </a:moveTo>
                    <a:cubicBezTo>
                      <a:pt x="0" y="9670"/>
                      <a:pt x="9670" y="0"/>
                      <a:pt x="21599" y="0"/>
                    </a:cubicBezTo>
                  </a:path>
                  <a:path extrusionOk="0" h="21600" w="21600">
                    <a:moveTo>
                      <a:pt x="0" y="21600"/>
                    </a:moveTo>
                    <a:cubicBezTo>
                      <a:pt x="0" y="9670"/>
                      <a:pt x="9670" y="0"/>
                      <a:pt x="21599" y="0"/>
                    </a:cubicBez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 cap="flat" cmpd="sng" w="222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50" spcFirstLastPara="1" rIns="68550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1" name="Google Shape;3081;p44"/>
              <p:cNvSpPr/>
              <p:nvPr/>
            </p:nvSpPr>
            <p:spPr>
              <a:xfrm>
                <a:off x="4055" y="299"/>
                <a:ext cx="1265" cy="203"/>
              </a:xfrm>
              <a:custGeom>
                <a:rect b="b" l="l" r="r" t="t"/>
                <a:pathLst>
                  <a:path extrusionOk="0" fill="none" h="21600" w="21616">
                    <a:moveTo>
                      <a:pt x="-1" y="0"/>
                    </a:moveTo>
                    <a:cubicBezTo>
                      <a:pt x="5" y="0"/>
                      <a:pt x="11" y="-1"/>
                      <a:pt x="17" y="0"/>
                    </a:cubicBezTo>
                    <a:cubicBezTo>
                      <a:pt x="11904" y="0"/>
                      <a:pt x="21558" y="9606"/>
                      <a:pt x="21616" y="21493"/>
                    </a:cubicBezTo>
                  </a:path>
                  <a:path extrusionOk="0" h="21600" w="21616">
                    <a:moveTo>
                      <a:pt x="-1" y="0"/>
                    </a:moveTo>
                    <a:cubicBezTo>
                      <a:pt x="5" y="0"/>
                      <a:pt x="11" y="-1"/>
                      <a:pt x="17" y="0"/>
                    </a:cubicBezTo>
                    <a:cubicBezTo>
                      <a:pt x="11904" y="0"/>
                      <a:pt x="21558" y="9606"/>
                      <a:pt x="21616" y="21493"/>
                    </a:cubicBezTo>
                    <a:lnTo>
                      <a:pt x="17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cap="flat" cmpd="sng" w="222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50" spcFirstLastPara="1" rIns="68550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3082" name="Google Shape;3082;p44"/>
              <p:cNvCxnSpPr/>
              <p:nvPr/>
            </p:nvCxnSpPr>
            <p:spPr>
              <a:xfrm>
                <a:off x="1760" y="299"/>
                <a:ext cx="2282" cy="1"/>
              </a:xfrm>
              <a:prstGeom prst="straightConnector1">
                <a:avLst/>
              </a:prstGeom>
              <a:noFill/>
              <a:ln cap="flat" cmpd="sng" w="222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3083" name="Google Shape;3083;p44"/>
              <p:cNvGrpSpPr/>
              <p:nvPr/>
            </p:nvGrpSpPr>
            <p:grpSpPr>
              <a:xfrm>
                <a:off x="1760" y="326"/>
                <a:ext cx="1" cy="145"/>
                <a:chOff x="1760" y="326"/>
                <a:chExt cx="1" cy="145"/>
              </a:xfrm>
            </p:grpSpPr>
            <p:cxnSp>
              <p:nvCxnSpPr>
                <p:cNvPr id="3084" name="Google Shape;3084;p44"/>
                <p:cNvCxnSpPr/>
                <p:nvPr/>
              </p:nvCxnSpPr>
              <p:spPr>
                <a:xfrm>
                  <a:off x="1760" y="326"/>
                  <a:ext cx="1" cy="21"/>
                </a:xfrm>
                <a:prstGeom prst="straightConnector1">
                  <a:avLst/>
                </a:prstGeom>
                <a:noFill/>
                <a:ln cap="flat" cmpd="sng" w="111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085" name="Google Shape;3085;p44"/>
                <p:cNvCxnSpPr/>
                <p:nvPr/>
              </p:nvCxnSpPr>
              <p:spPr>
                <a:xfrm>
                  <a:off x="1760" y="388"/>
                  <a:ext cx="1" cy="21"/>
                </a:xfrm>
                <a:prstGeom prst="straightConnector1">
                  <a:avLst/>
                </a:prstGeom>
                <a:noFill/>
                <a:ln cap="flat" cmpd="sng" w="111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086" name="Google Shape;3086;p44"/>
                <p:cNvCxnSpPr/>
                <p:nvPr/>
              </p:nvCxnSpPr>
              <p:spPr>
                <a:xfrm>
                  <a:off x="1760" y="450"/>
                  <a:ext cx="1" cy="21"/>
                </a:xfrm>
                <a:prstGeom prst="straightConnector1">
                  <a:avLst/>
                </a:prstGeom>
                <a:noFill/>
                <a:ln cap="flat" cmpd="sng" w="111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087" name="Google Shape;3087;p44"/>
              <p:cNvGrpSpPr/>
              <p:nvPr/>
            </p:nvGrpSpPr>
            <p:grpSpPr>
              <a:xfrm>
                <a:off x="4062" y="333"/>
                <a:ext cx="1" cy="145"/>
                <a:chOff x="4062" y="333"/>
                <a:chExt cx="1" cy="145"/>
              </a:xfrm>
            </p:grpSpPr>
            <p:cxnSp>
              <p:nvCxnSpPr>
                <p:cNvPr id="3088" name="Google Shape;3088;p44"/>
                <p:cNvCxnSpPr/>
                <p:nvPr/>
              </p:nvCxnSpPr>
              <p:spPr>
                <a:xfrm>
                  <a:off x="4062" y="333"/>
                  <a:ext cx="1" cy="21"/>
                </a:xfrm>
                <a:prstGeom prst="straightConnector1">
                  <a:avLst/>
                </a:prstGeom>
                <a:noFill/>
                <a:ln cap="flat" cmpd="sng" w="111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089" name="Google Shape;3089;p44"/>
                <p:cNvCxnSpPr/>
                <p:nvPr/>
              </p:nvCxnSpPr>
              <p:spPr>
                <a:xfrm>
                  <a:off x="4062" y="395"/>
                  <a:ext cx="1" cy="21"/>
                </a:xfrm>
                <a:prstGeom prst="straightConnector1">
                  <a:avLst/>
                </a:prstGeom>
                <a:noFill/>
                <a:ln cap="flat" cmpd="sng" w="111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090" name="Google Shape;3090;p44"/>
                <p:cNvCxnSpPr/>
                <p:nvPr/>
              </p:nvCxnSpPr>
              <p:spPr>
                <a:xfrm>
                  <a:off x="4062" y="457"/>
                  <a:ext cx="1" cy="21"/>
                </a:xfrm>
                <a:prstGeom prst="straightConnector1">
                  <a:avLst/>
                </a:prstGeom>
                <a:noFill/>
                <a:ln cap="flat" cmpd="sng" w="111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3091" name="Google Shape;3091;p44"/>
              <p:cNvCxnSpPr/>
              <p:nvPr/>
            </p:nvCxnSpPr>
            <p:spPr>
              <a:xfrm>
                <a:off x="467" y="505"/>
                <a:ext cx="1" cy="3368"/>
              </a:xfrm>
              <a:prstGeom prst="straightConnector1">
                <a:avLst/>
              </a:prstGeom>
              <a:noFill/>
              <a:ln cap="flat" cmpd="sng" w="222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092" name="Google Shape;3092;p44"/>
              <p:cNvCxnSpPr/>
              <p:nvPr/>
            </p:nvCxnSpPr>
            <p:spPr>
              <a:xfrm>
                <a:off x="474" y="3873"/>
                <a:ext cx="4826" cy="1"/>
              </a:xfrm>
              <a:prstGeom prst="straightConnector1">
                <a:avLst/>
              </a:prstGeom>
              <a:noFill/>
              <a:ln cap="flat" cmpd="sng" w="222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093" name="Google Shape;3093;p44"/>
              <p:cNvCxnSpPr/>
              <p:nvPr/>
            </p:nvCxnSpPr>
            <p:spPr>
              <a:xfrm>
                <a:off x="5306" y="505"/>
                <a:ext cx="1" cy="3368"/>
              </a:xfrm>
              <a:prstGeom prst="straightConnector1">
                <a:avLst/>
              </a:prstGeom>
              <a:noFill/>
              <a:ln cap="flat" cmpd="sng" w="222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3094" name="Google Shape;3094;p44"/>
              <p:cNvSpPr/>
              <p:nvPr/>
            </p:nvSpPr>
            <p:spPr>
              <a:xfrm rot="-5400000">
                <a:off x="245" y="3294"/>
                <a:ext cx="647" cy="1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UNIT SELF-TEST QUESTIONS</a:t>
                </a:r>
                <a:endParaRPr sz="105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5" name="Google Shape;3095;p44"/>
              <p:cNvSpPr/>
              <p:nvPr/>
            </p:nvSpPr>
            <p:spPr>
              <a:xfrm>
                <a:off x="732" y="3727"/>
                <a:ext cx="0" cy="2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6" name="Google Shape;3096;p44"/>
              <p:cNvSpPr/>
              <p:nvPr/>
            </p:nvSpPr>
            <p:spPr>
              <a:xfrm rot="960000">
                <a:off x="3295" y="811"/>
                <a:ext cx="265" cy="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is about...</a:t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097" name="Google Shape;3097;p44"/>
              <p:cNvCxnSpPr/>
              <p:nvPr/>
            </p:nvCxnSpPr>
            <p:spPr>
              <a:xfrm>
                <a:off x="1498" y="773"/>
                <a:ext cx="1" cy="2241"/>
              </a:xfrm>
              <a:prstGeom prst="straightConnector1">
                <a:avLst/>
              </a:prstGeom>
              <a:noFill/>
              <a:ln cap="flat" cmpd="sng" w="222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098" name="Google Shape;3098;p44"/>
              <p:cNvCxnSpPr/>
              <p:nvPr/>
            </p:nvCxnSpPr>
            <p:spPr>
              <a:xfrm>
                <a:off x="474" y="1254"/>
                <a:ext cx="1031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099" name="Google Shape;3099;p44"/>
              <p:cNvCxnSpPr/>
              <p:nvPr/>
            </p:nvCxnSpPr>
            <p:spPr>
              <a:xfrm>
                <a:off x="474" y="1096"/>
                <a:ext cx="1031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00" name="Google Shape;3100;p44"/>
              <p:cNvCxnSpPr/>
              <p:nvPr/>
            </p:nvCxnSpPr>
            <p:spPr>
              <a:xfrm>
                <a:off x="474" y="1412"/>
                <a:ext cx="1031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01" name="Google Shape;3101;p44"/>
              <p:cNvCxnSpPr/>
              <p:nvPr/>
            </p:nvCxnSpPr>
            <p:spPr>
              <a:xfrm>
                <a:off x="481" y="1564"/>
                <a:ext cx="1017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02" name="Google Shape;3102;p44"/>
              <p:cNvCxnSpPr/>
              <p:nvPr/>
            </p:nvCxnSpPr>
            <p:spPr>
              <a:xfrm flipH="1">
                <a:off x="481" y="1729"/>
                <a:ext cx="1024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03" name="Google Shape;3103;p44"/>
              <p:cNvCxnSpPr/>
              <p:nvPr/>
            </p:nvCxnSpPr>
            <p:spPr>
              <a:xfrm>
                <a:off x="481" y="2052"/>
                <a:ext cx="1011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04" name="Google Shape;3104;p44"/>
              <p:cNvCxnSpPr/>
              <p:nvPr/>
            </p:nvCxnSpPr>
            <p:spPr>
              <a:xfrm>
                <a:off x="481" y="1887"/>
                <a:ext cx="1017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05" name="Google Shape;3105;p44"/>
              <p:cNvCxnSpPr/>
              <p:nvPr/>
            </p:nvCxnSpPr>
            <p:spPr>
              <a:xfrm>
                <a:off x="481" y="2210"/>
                <a:ext cx="1011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06" name="Google Shape;3106;p44"/>
              <p:cNvCxnSpPr/>
              <p:nvPr/>
            </p:nvCxnSpPr>
            <p:spPr>
              <a:xfrm>
                <a:off x="467" y="2368"/>
                <a:ext cx="1025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07" name="Google Shape;3107;p44"/>
              <p:cNvCxnSpPr/>
              <p:nvPr/>
            </p:nvCxnSpPr>
            <p:spPr>
              <a:xfrm flipH="1">
                <a:off x="474" y="2526"/>
                <a:ext cx="1018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08" name="Google Shape;3108;p44"/>
              <p:cNvCxnSpPr/>
              <p:nvPr/>
            </p:nvCxnSpPr>
            <p:spPr>
              <a:xfrm>
                <a:off x="474" y="2684"/>
                <a:ext cx="1024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09" name="Google Shape;3109;p44"/>
              <p:cNvCxnSpPr/>
              <p:nvPr/>
            </p:nvCxnSpPr>
            <p:spPr>
              <a:xfrm>
                <a:off x="653" y="945"/>
                <a:ext cx="1" cy="292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10" name="Google Shape;3110;p44"/>
              <p:cNvCxnSpPr/>
              <p:nvPr/>
            </p:nvCxnSpPr>
            <p:spPr>
              <a:xfrm>
                <a:off x="481" y="945"/>
                <a:ext cx="1024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3111" name="Google Shape;3111;p44"/>
              <p:cNvSpPr/>
              <p:nvPr/>
            </p:nvSpPr>
            <p:spPr>
              <a:xfrm rot="5400000">
                <a:off x="5180" y="3477"/>
                <a:ext cx="167" cy="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UNIT </a:t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2" name="Google Shape;3112;p44"/>
              <p:cNvSpPr/>
              <p:nvPr/>
            </p:nvSpPr>
            <p:spPr>
              <a:xfrm rot="5400000">
                <a:off x="4917" y="3476"/>
                <a:ext cx="470" cy="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RELATIONSHIPS</a:t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3" name="Google Shape;3113;p44"/>
              <p:cNvSpPr/>
              <p:nvPr/>
            </p:nvSpPr>
            <p:spPr>
              <a:xfrm>
                <a:off x="701" y="807"/>
                <a:ext cx="459" cy="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UNIT SCHEDULE</a:t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114" name="Google Shape;3114;p44"/>
              <p:cNvCxnSpPr/>
              <p:nvPr/>
            </p:nvCxnSpPr>
            <p:spPr>
              <a:xfrm>
                <a:off x="474" y="2842"/>
                <a:ext cx="1018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15" name="Google Shape;3115;p44"/>
              <p:cNvCxnSpPr/>
              <p:nvPr/>
            </p:nvCxnSpPr>
            <p:spPr>
              <a:xfrm>
                <a:off x="4317" y="3028"/>
                <a:ext cx="1" cy="838"/>
              </a:xfrm>
              <a:prstGeom prst="straightConnector1">
                <a:avLst/>
              </a:prstGeom>
              <a:noFill/>
              <a:ln cap="flat" cmpd="sng" w="222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16" name="Google Shape;3116;p44"/>
              <p:cNvCxnSpPr/>
              <p:nvPr/>
            </p:nvCxnSpPr>
            <p:spPr>
              <a:xfrm>
                <a:off x="4323" y="3248"/>
                <a:ext cx="777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17" name="Google Shape;3117;p44"/>
              <p:cNvCxnSpPr/>
              <p:nvPr/>
            </p:nvCxnSpPr>
            <p:spPr>
              <a:xfrm>
                <a:off x="4323" y="3447"/>
                <a:ext cx="770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18" name="Google Shape;3118;p44"/>
              <p:cNvCxnSpPr/>
              <p:nvPr/>
            </p:nvCxnSpPr>
            <p:spPr>
              <a:xfrm>
                <a:off x="4323" y="3646"/>
                <a:ext cx="770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19" name="Google Shape;3119;p44"/>
              <p:cNvCxnSpPr/>
              <p:nvPr/>
            </p:nvCxnSpPr>
            <p:spPr>
              <a:xfrm>
                <a:off x="5100" y="3028"/>
                <a:ext cx="1" cy="838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20" name="Google Shape;3120;p44"/>
              <p:cNvCxnSpPr/>
              <p:nvPr/>
            </p:nvCxnSpPr>
            <p:spPr>
              <a:xfrm>
                <a:off x="467" y="498"/>
                <a:ext cx="4846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3121" name="Google Shape;3121;p44"/>
              <p:cNvSpPr/>
              <p:nvPr/>
            </p:nvSpPr>
            <p:spPr>
              <a:xfrm>
                <a:off x="1773" y="505"/>
                <a:ext cx="2289" cy="25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34275" lIns="68550" spcFirstLastPara="1" rIns="68550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2" name="Google Shape;3122;p44"/>
              <p:cNvSpPr/>
              <p:nvPr/>
            </p:nvSpPr>
            <p:spPr>
              <a:xfrm>
                <a:off x="1760" y="491"/>
                <a:ext cx="2316" cy="282"/>
              </a:xfrm>
              <a:prstGeom prst="rect">
                <a:avLst/>
              </a:prstGeom>
              <a:noFill/>
              <a:ln cap="flat" cmpd="sng" w="42850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50" spcFirstLastPara="1" rIns="68550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3" name="Google Shape;3123;p44"/>
              <p:cNvSpPr/>
              <p:nvPr/>
            </p:nvSpPr>
            <p:spPr>
              <a:xfrm>
                <a:off x="1705" y="807"/>
                <a:ext cx="273" cy="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UNIT MAP</a:t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4" name="Google Shape;3124;p44"/>
              <p:cNvSpPr/>
              <p:nvPr/>
            </p:nvSpPr>
            <p:spPr>
              <a:xfrm>
                <a:off x="2557" y="526"/>
                <a:ext cx="477" cy="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675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CURRENT UNIT</a:t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5" name="Google Shape;3125;p44"/>
              <p:cNvSpPr/>
              <p:nvPr/>
            </p:nvSpPr>
            <p:spPr>
              <a:xfrm>
                <a:off x="1794" y="533"/>
                <a:ext cx="96" cy="89"/>
              </a:xfrm>
              <a:prstGeom prst="ellipse">
                <a:avLst/>
              </a:prstGeom>
              <a:solidFill>
                <a:srgbClr val="FFFFFF"/>
              </a:solidFill>
              <a:ln cap="flat" cmpd="sng" w="111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50" spcFirstLastPara="1" rIns="68550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6" name="Google Shape;3126;p44"/>
              <p:cNvSpPr/>
              <p:nvPr/>
            </p:nvSpPr>
            <p:spPr>
              <a:xfrm>
                <a:off x="502" y="512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cap="flat" cmpd="sng" w="111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50" spcFirstLastPara="1" rIns="68550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7" name="Google Shape;3127;p44"/>
              <p:cNvSpPr/>
              <p:nvPr/>
            </p:nvSpPr>
            <p:spPr>
              <a:xfrm>
                <a:off x="4097" y="512"/>
                <a:ext cx="96" cy="89"/>
              </a:xfrm>
              <a:prstGeom prst="ellipse">
                <a:avLst/>
              </a:prstGeom>
              <a:solidFill>
                <a:srgbClr val="FFFFFF"/>
              </a:solidFill>
              <a:ln cap="flat" cmpd="sng" w="111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50" spcFirstLastPara="1" rIns="68550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8" name="Google Shape;3128;p44"/>
              <p:cNvSpPr/>
              <p:nvPr/>
            </p:nvSpPr>
            <p:spPr>
              <a:xfrm>
                <a:off x="1533" y="801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cap="flat" cmpd="sng" w="111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50" spcFirstLastPara="1" rIns="68550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9" name="Google Shape;3129;p44"/>
              <p:cNvSpPr/>
              <p:nvPr/>
            </p:nvSpPr>
            <p:spPr>
              <a:xfrm>
                <a:off x="5183" y="3048"/>
                <a:ext cx="96" cy="97"/>
              </a:xfrm>
              <a:prstGeom prst="ellipse">
                <a:avLst/>
              </a:prstGeom>
              <a:solidFill>
                <a:srgbClr val="FFFFFF"/>
              </a:solidFill>
              <a:ln cap="flat" cmpd="sng" w="111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50" spcFirstLastPara="1" rIns="68550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0" name="Google Shape;3130;p44"/>
              <p:cNvSpPr/>
              <p:nvPr/>
            </p:nvSpPr>
            <p:spPr>
              <a:xfrm>
                <a:off x="509" y="3722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cap="flat" cmpd="sng" w="111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50" spcFirstLastPara="1" rIns="68550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1" name="Google Shape;3131;p44"/>
              <p:cNvSpPr/>
              <p:nvPr/>
            </p:nvSpPr>
            <p:spPr>
              <a:xfrm>
                <a:off x="509" y="794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cap="flat" cmpd="sng" w="111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50" spcFirstLastPara="1" rIns="68550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2" name="Google Shape;3132;p44"/>
              <p:cNvSpPr/>
              <p:nvPr/>
            </p:nvSpPr>
            <p:spPr>
              <a:xfrm>
                <a:off x="1821" y="539"/>
                <a:ext cx="32" cy="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3" name="Google Shape;3133;p44"/>
              <p:cNvSpPr/>
              <p:nvPr/>
            </p:nvSpPr>
            <p:spPr>
              <a:xfrm>
                <a:off x="4124" y="519"/>
                <a:ext cx="32" cy="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4" name="Google Shape;3134;p44"/>
              <p:cNvSpPr/>
              <p:nvPr/>
            </p:nvSpPr>
            <p:spPr>
              <a:xfrm>
                <a:off x="529" y="519"/>
                <a:ext cx="32" cy="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5" name="Google Shape;3135;p44"/>
              <p:cNvSpPr/>
              <p:nvPr/>
            </p:nvSpPr>
            <p:spPr>
              <a:xfrm>
                <a:off x="2447" y="189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cap="flat" cmpd="sng" w="111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50" spcFirstLastPara="1" rIns="68550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6" name="Google Shape;3136;p44"/>
              <p:cNvSpPr/>
              <p:nvPr/>
            </p:nvSpPr>
            <p:spPr>
              <a:xfrm>
                <a:off x="2468" y="203"/>
                <a:ext cx="32" cy="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4</a:t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7" name="Google Shape;3137;p44"/>
              <p:cNvSpPr/>
              <p:nvPr/>
            </p:nvSpPr>
            <p:spPr>
              <a:xfrm>
                <a:off x="1567" y="821"/>
                <a:ext cx="32" cy="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5</a:t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8" name="Google Shape;3138;p44"/>
              <p:cNvSpPr/>
              <p:nvPr/>
            </p:nvSpPr>
            <p:spPr>
              <a:xfrm>
                <a:off x="5217" y="3069"/>
                <a:ext cx="32" cy="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6</a:t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9" name="Google Shape;3139;p44"/>
              <p:cNvSpPr/>
              <p:nvPr/>
            </p:nvSpPr>
            <p:spPr>
              <a:xfrm>
                <a:off x="536" y="3736"/>
                <a:ext cx="32" cy="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7</a:t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0" name="Google Shape;3140;p44"/>
              <p:cNvSpPr/>
              <p:nvPr/>
            </p:nvSpPr>
            <p:spPr>
              <a:xfrm>
                <a:off x="536" y="807"/>
                <a:ext cx="32" cy="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8</a:t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141" name="Google Shape;3141;p44"/>
              <p:cNvCxnSpPr/>
              <p:nvPr/>
            </p:nvCxnSpPr>
            <p:spPr>
              <a:xfrm>
                <a:off x="4165" y="278"/>
                <a:ext cx="1114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3142" name="Google Shape;3142;p44"/>
              <p:cNvSpPr/>
              <p:nvPr/>
            </p:nvSpPr>
            <p:spPr>
              <a:xfrm>
                <a:off x="4330" y="79"/>
                <a:ext cx="0" cy="2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3" name="Google Shape;3143;p44"/>
              <p:cNvSpPr/>
              <p:nvPr/>
            </p:nvSpPr>
            <p:spPr>
              <a:xfrm>
                <a:off x="4360" y="176"/>
                <a:ext cx="0" cy="2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4" name="Google Shape;3144;p44"/>
              <p:cNvSpPr/>
              <p:nvPr/>
            </p:nvSpPr>
            <p:spPr>
              <a:xfrm>
                <a:off x="502" y="1295"/>
                <a:ext cx="0" cy="2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45" name="Google Shape;3145;p44"/>
            <p:cNvSpPr txBox="1"/>
            <p:nvPr/>
          </p:nvSpPr>
          <p:spPr>
            <a:xfrm>
              <a:off x="4743450" y="2114551"/>
              <a:ext cx="595313" cy="3462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6" name="Google Shape;3146;p44"/>
            <p:cNvSpPr txBox="1"/>
            <p:nvPr/>
          </p:nvSpPr>
          <p:spPr>
            <a:xfrm>
              <a:off x="3302795" y="1856186"/>
              <a:ext cx="697706" cy="1846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7" name="Google Shape;3147;p44"/>
            <p:cNvSpPr txBox="1"/>
            <p:nvPr/>
          </p:nvSpPr>
          <p:spPr>
            <a:xfrm>
              <a:off x="3893345" y="1541861"/>
              <a:ext cx="1326356" cy="2308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Unit 2 Citizenship</a:t>
              </a:r>
              <a:endParaRPr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8" name="Google Shape;3148;p44"/>
            <p:cNvSpPr txBox="1"/>
            <p:nvPr/>
          </p:nvSpPr>
          <p:spPr>
            <a:xfrm>
              <a:off x="6201967" y="1558529"/>
              <a:ext cx="1826419" cy="1961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25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Influential Documents &amp; People</a:t>
              </a:r>
              <a:endParaRPr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9" name="Google Shape;3149;p44"/>
            <p:cNvSpPr txBox="1"/>
            <p:nvPr/>
          </p:nvSpPr>
          <p:spPr>
            <a:xfrm>
              <a:off x="4600576" y="2018111"/>
              <a:ext cx="1479947" cy="6232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understanding </a:t>
              </a:r>
              <a:endParaRPr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how people become US citizens and what citizens do</a:t>
              </a:r>
              <a:endParaRPr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0" name="Google Shape;3150;p44"/>
            <p:cNvSpPr txBox="1"/>
            <p:nvPr/>
          </p:nvSpPr>
          <p:spPr>
            <a:xfrm rot="-1840660">
              <a:off x="3851672" y="2340992"/>
              <a:ext cx="590550" cy="2769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75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by defining</a:t>
              </a:r>
              <a:endParaRPr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1" name="Google Shape;3151;p44"/>
            <p:cNvSpPr txBox="1"/>
            <p:nvPr/>
          </p:nvSpPr>
          <p:spPr>
            <a:xfrm>
              <a:off x="5037536" y="2933700"/>
              <a:ext cx="725090" cy="2769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75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by listing and evaluating</a:t>
              </a:r>
              <a:endParaRPr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2" name="Google Shape;3152;p44"/>
            <p:cNvSpPr txBox="1"/>
            <p:nvPr/>
          </p:nvSpPr>
          <p:spPr>
            <a:xfrm rot="2780118">
              <a:off x="6019800" y="2741043"/>
              <a:ext cx="1134666" cy="2769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75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by understanding  and  experiencing</a:t>
              </a:r>
              <a:endParaRPr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3" name="Google Shape;3153;p44"/>
            <p:cNvSpPr/>
            <p:nvPr/>
          </p:nvSpPr>
          <p:spPr>
            <a:xfrm>
              <a:off x="2995614" y="2502694"/>
              <a:ext cx="850106" cy="585788"/>
            </a:xfrm>
            <a:prstGeom prst="ellipse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4" name="Google Shape;3154;p44"/>
            <p:cNvSpPr/>
            <p:nvPr/>
          </p:nvSpPr>
          <p:spPr>
            <a:xfrm>
              <a:off x="6587730" y="3237310"/>
              <a:ext cx="1029890" cy="714375"/>
            </a:xfrm>
            <a:prstGeom prst="ellipse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5" name="Google Shape;3155;p44"/>
            <p:cNvSpPr/>
            <p:nvPr/>
          </p:nvSpPr>
          <p:spPr>
            <a:xfrm>
              <a:off x="4743451" y="3492103"/>
              <a:ext cx="1189435" cy="736997"/>
            </a:xfrm>
            <a:prstGeom prst="ellipse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156" name="Google Shape;3156;p44"/>
            <p:cNvCxnSpPr/>
            <p:nvPr/>
          </p:nvCxnSpPr>
          <p:spPr>
            <a:xfrm>
              <a:off x="3457575" y="3599260"/>
              <a:ext cx="0" cy="246459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157" name="Google Shape;3157;p44"/>
            <p:cNvCxnSpPr/>
            <p:nvPr/>
          </p:nvCxnSpPr>
          <p:spPr>
            <a:xfrm>
              <a:off x="3457575" y="3073004"/>
              <a:ext cx="0" cy="113109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158" name="Google Shape;3158;p44"/>
            <p:cNvCxnSpPr>
              <a:stCxn id="3044" idx="2"/>
              <a:endCxn id="3153" idx="6"/>
            </p:cNvCxnSpPr>
            <p:nvPr/>
          </p:nvCxnSpPr>
          <p:spPr>
            <a:xfrm flipH="1">
              <a:off x="3845615" y="2365584"/>
              <a:ext cx="646800" cy="42990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159" name="Google Shape;3159;p44"/>
            <p:cNvCxnSpPr>
              <a:stCxn id="3160" idx="3"/>
              <a:endCxn id="3154" idx="1"/>
            </p:cNvCxnSpPr>
            <p:nvPr/>
          </p:nvCxnSpPr>
          <p:spPr>
            <a:xfrm>
              <a:off x="6087667" y="2614888"/>
              <a:ext cx="651000" cy="72690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161" name="Google Shape;3161;p44"/>
            <p:cNvSpPr txBox="1"/>
            <p:nvPr/>
          </p:nvSpPr>
          <p:spPr>
            <a:xfrm>
              <a:off x="1400362" y="2039541"/>
              <a:ext cx="1315454" cy="27852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spAutoFit/>
            </a:bodyPr>
            <a:lstStyle/>
            <a:p>
              <a:pPr indent="-171450" lvl="0" marL="17145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Calibri"/>
                <a:buAutoNum type="arabicPlain"/>
              </a:pPr>
              <a:r>
                <a:rPr lang="en-US" sz="1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Unit Organizer</a:t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0" marL="17145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AutoNum type="arabicPlain"/>
              </a:pPr>
              <a:r>
                <a:rPr lang="en-US" sz="11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BrainPop + notes</a:t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3     </a:t>
              </a:r>
              <a:r>
                <a:rPr lang="en-US" sz="1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Differing Views of  </a:t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       citizenship (reading)</a:t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0" marL="17145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Calibri"/>
                <a:buAutoNum type="arabicPlain" startAt="4"/>
              </a:pPr>
              <a:r>
                <a:rPr lang="en-US" sz="1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Citizenship group </a:t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       activity (poster)</a:t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0" marL="17145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Calibri"/>
                <a:buAutoNum type="arabicPlain" startAt="5"/>
              </a:pPr>
              <a:r>
                <a:rPr lang="en-US" sz="1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“Citizen” FRAME notes</a:t>
              </a:r>
              <a:r>
                <a:rPr lang="en-US" sz="10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 </a:t>
              </a:r>
              <a:r>
                <a:rPr lang="en-US" sz="11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71450" lvl="0" marL="17145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Calibri"/>
                <a:buAutoNum type="arabicPlain" startAt="5"/>
              </a:pPr>
              <a:r>
                <a:rPr lang="en-US" sz="1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“Can, Should, Must” FRAME notes</a:t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0" marL="17145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Calibri"/>
                <a:buAutoNum type="arabicPlain" startAt="5"/>
              </a:pPr>
              <a:r>
                <a:rPr lang="en-US" sz="1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Flash cards</a:t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23825" lvl="0" marL="17145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71450" lvl="0" marL="17145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Calibri"/>
                <a:buAutoNum type="arabicPlain" startAt="5"/>
              </a:pPr>
              <a:r>
                <a:rPr lang="en-US" sz="1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Scenarios</a:t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23825" lvl="0" marL="17145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71450" lvl="0" marL="17145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Calibri"/>
                <a:buAutoNum type="arabicPlain" startAt="5"/>
              </a:pPr>
              <a:r>
                <a:rPr lang="en-US" sz="1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Jeopardy! Review</a:t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23825" lvl="0" marL="17145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71450" lvl="0" marL="17145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AutoNum type="arabicPlain" startAt="5"/>
              </a:pPr>
              <a:r>
                <a:rPr lang="en-US" sz="11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Common Assessment</a:t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2" name="Google Shape;3162;p44"/>
            <p:cNvSpPr txBox="1"/>
            <p:nvPr/>
          </p:nvSpPr>
          <p:spPr>
            <a:xfrm>
              <a:off x="3162301" y="3159920"/>
              <a:ext cx="589360" cy="4847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75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and identifying and explaining</a:t>
              </a:r>
              <a:endParaRPr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163" name="Google Shape;3163;p44"/>
            <p:cNvCxnSpPr/>
            <p:nvPr/>
          </p:nvCxnSpPr>
          <p:spPr>
            <a:xfrm>
              <a:off x="5426869" y="2780110"/>
              <a:ext cx="0" cy="113109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164" name="Google Shape;3164;p44"/>
            <p:cNvCxnSpPr>
              <a:stCxn id="3151" idx="2"/>
              <a:endCxn id="3155" idx="0"/>
            </p:cNvCxnSpPr>
            <p:nvPr/>
          </p:nvCxnSpPr>
          <p:spPr>
            <a:xfrm flipH="1">
              <a:off x="5338281" y="3210669"/>
              <a:ext cx="61800" cy="28140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160" name="Google Shape;3160;p44"/>
            <p:cNvSpPr txBox="1"/>
            <p:nvPr/>
          </p:nvSpPr>
          <p:spPr>
            <a:xfrm>
              <a:off x="4641057" y="2511029"/>
              <a:ext cx="1446610" cy="2077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Textbook pages 55 to 69</a:t>
              </a:r>
              <a:endParaRPr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5" name="Google Shape;3165;p44"/>
            <p:cNvSpPr txBox="1"/>
            <p:nvPr/>
          </p:nvSpPr>
          <p:spPr>
            <a:xfrm>
              <a:off x="1604325" y="4764881"/>
              <a:ext cx="4869450" cy="10860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68550" spcFirstLastPara="1" rIns="68550" wrap="square" tIns="68550">
              <a:spAutoFit/>
            </a:bodyPr>
            <a:lstStyle/>
            <a:p>
              <a:pPr indent="-238125" lvl="0" marL="34290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AutoNum type="arabicPeriod"/>
              </a:pPr>
              <a:r>
                <a:rPr lang="en-US"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What is a _______________?</a:t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38125" lvl="0" marL="34290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AutoNum type="arabicPeriod"/>
              </a:pPr>
              <a:r>
                <a:rPr lang="en-US"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What are the three ways to become a US citizen?</a:t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38125" lvl="0" marL="34290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AutoNum type="arabicPeriod"/>
              </a:pPr>
              <a:r>
                <a:rPr lang="en-US"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What _______________ do US citizens have?</a:t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38125" lvl="0" marL="34290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AutoNum type="arabicPeriod"/>
              </a:pPr>
              <a:r>
                <a:rPr lang="en-US"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What ______________ (obligations) do citizens have?</a:t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38125" lvl="0" marL="34290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AutoNum type="arabicPeriod"/>
              </a:pPr>
              <a:r>
                <a:rPr lang="en-US"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What ____________________ do citizens have?</a:t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38125" lvl="0" marL="34290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AutoNum type="arabicPeriod"/>
              </a:pPr>
              <a:r>
                <a:rPr lang="en-US"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What would happen if citizens did not use their rights or meet their obligations?</a:t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9" name="Shape 3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0" name="Google Shape;3170;p45"/>
          <p:cNvGrpSpPr/>
          <p:nvPr/>
        </p:nvGrpSpPr>
        <p:grpSpPr>
          <a:xfrm>
            <a:off x="208230" y="226337"/>
            <a:ext cx="8600792" cy="6473227"/>
            <a:chOff x="295" y="58"/>
            <a:chExt cx="5163" cy="3947"/>
          </a:xfrm>
        </p:grpSpPr>
        <p:sp>
          <p:nvSpPr>
            <p:cNvPr id="3171" name="Google Shape;3171;p45"/>
            <p:cNvSpPr/>
            <p:nvPr/>
          </p:nvSpPr>
          <p:spPr>
            <a:xfrm>
              <a:off x="303" y="247"/>
              <a:ext cx="5147" cy="3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3172" name="Google Shape;3172;p45"/>
            <p:cNvSpPr/>
            <p:nvPr/>
          </p:nvSpPr>
          <p:spPr>
            <a:xfrm>
              <a:off x="295" y="240"/>
              <a:ext cx="5163" cy="3765"/>
            </a:xfrm>
            <a:prstGeom prst="rect">
              <a:avLst/>
            </a:prstGeom>
            <a:noFill/>
            <a:ln cap="flat" cmpd="sng" w="238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3" name="Google Shape;3173;p45"/>
            <p:cNvSpPr/>
            <p:nvPr/>
          </p:nvSpPr>
          <p:spPr>
            <a:xfrm>
              <a:off x="318" y="58"/>
              <a:ext cx="1230" cy="1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75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The Unit Organizer</a:t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174" name="Google Shape;3174;p45"/>
            <p:cNvCxnSpPr/>
            <p:nvPr/>
          </p:nvCxnSpPr>
          <p:spPr>
            <a:xfrm>
              <a:off x="324" y="3553"/>
              <a:ext cx="5112" cy="1"/>
            </a:xfrm>
            <a:prstGeom prst="straightConnector1">
              <a:avLst/>
            </a:prstGeom>
            <a:noFill/>
            <a:ln cap="flat" cmpd="sng" w="238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175" name="Google Shape;3175;p45"/>
            <p:cNvSpPr/>
            <p:nvPr/>
          </p:nvSpPr>
          <p:spPr>
            <a:xfrm rot="-5400000">
              <a:off x="289" y="3653"/>
              <a:ext cx="378" cy="3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NEW </a:t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UNIT </a:t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SELF-TEST</a:t>
              </a:r>
              <a:endParaRPr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QUESTIONS</a:t>
              </a:r>
              <a:endParaRPr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176" name="Google Shape;3176;p45"/>
            <p:cNvCxnSpPr/>
            <p:nvPr/>
          </p:nvCxnSpPr>
          <p:spPr>
            <a:xfrm>
              <a:off x="645" y="3553"/>
              <a:ext cx="1" cy="430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177" name="Google Shape;3177;p45"/>
            <p:cNvSpPr/>
            <p:nvPr/>
          </p:nvSpPr>
          <p:spPr>
            <a:xfrm>
              <a:off x="451" y="255"/>
              <a:ext cx="825" cy="1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25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Expanded Unit Map</a:t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178" name="Google Shape;3178;p45"/>
            <p:cNvCxnSpPr/>
            <p:nvPr/>
          </p:nvCxnSpPr>
          <p:spPr>
            <a:xfrm>
              <a:off x="2349" y="313"/>
              <a:ext cx="677" cy="189"/>
            </a:xfrm>
            <a:prstGeom prst="straightConnector1">
              <a:avLst/>
            </a:prstGeom>
            <a:noFill/>
            <a:ln cap="flat" cmpd="sng" w="238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179" name="Google Shape;3179;p45"/>
            <p:cNvSpPr/>
            <p:nvPr/>
          </p:nvSpPr>
          <p:spPr>
            <a:xfrm>
              <a:off x="1730" y="102"/>
              <a:ext cx="2111" cy="1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0" name="Google Shape;3180;p45"/>
            <p:cNvSpPr/>
            <p:nvPr/>
          </p:nvSpPr>
          <p:spPr>
            <a:xfrm>
              <a:off x="1715" y="87"/>
              <a:ext cx="2141" cy="226"/>
            </a:xfrm>
            <a:prstGeom prst="rect">
              <a:avLst/>
            </a:prstGeom>
            <a:noFill/>
            <a:ln cap="flat" cmpd="sng" w="460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1" name="Google Shape;3181;p45"/>
            <p:cNvSpPr/>
            <p:nvPr/>
          </p:nvSpPr>
          <p:spPr>
            <a:xfrm rot="960000">
              <a:off x="2623" y="344"/>
              <a:ext cx="339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75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is about...</a:t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2" name="Google Shape;3182;p45"/>
            <p:cNvSpPr/>
            <p:nvPr/>
          </p:nvSpPr>
          <p:spPr>
            <a:xfrm>
              <a:off x="346" y="262"/>
              <a:ext cx="102" cy="102"/>
            </a:xfrm>
            <a:prstGeom prst="ellipse">
              <a:avLst/>
            </a:prstGeom>
            <a:solidFill>
              <a:srgbClr val="FFFFFF"/>
            </a:solidFill>
            <a:ln cap="flat" cmpd="sng" w="11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3" name="Google Shape;3183;p45"/>
            <p:cNvSpPr/>
            <p:nvPr/>
          </p:nvSpPr>
          <p:spPr>
            <a:xfrm>
              <a:off x="346" y="3582"/>
              <a:ext cx="102" cy="102"/>
            </a:xfrm>
            <a:prstGeom prst="ellipse">
              <a:avLst/>
            </a:prstGeom>
            <a:solidFill>
              <a:srgbClr val="FFFFFF"/>
            </a:solidFill>
            <a:ln cap="flat" cmpd="sng" w="11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4" name="Google Shape;3184;p45"/>
            <p:cNvSpPr/>
            <p:nvPr/>
          </p:nvSpPr>
          <p:spPr>
            <a:xfrm>
              <a:off x="372" y="270"/>
              <a:ext cx="40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75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9</a:t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5" name="Google Shape;3185;p45"/>
            <p:cNvSpPr/>
            <p:nvPr/>
          </p:nvSpPr>
          <p:spPr>
            <a:xfrm>
              <a:off x="368" y="3598"/>
              <a:ext cx="81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75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6" name="Google Shape;3186;p45"/>
            <p:cNvSpPr/>
            <p:nvPr/>
          </p:nvSpPr>
          <p:spPr>
            <a:xfrm>
              <a:off x="2276" y="480"/>
              <a:ext cx="1238" cy="56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7" name="Google Shape;3187;p45"/>
            <p:cNvSpPr/>
            <p:nvPr/>
          </p:nvSpPr>
          <p:spPr>
            <a:xfrm>
              <a:off x="2269" y="473"/>
              <a:ext cx="1252" cy="575"/>
            </a:xfrm>
            <a:prstGeom prst="ellipse">
              <a:avLst/>
            </a:prstGeom>
            <a:noFill/>
            <a:ln cap="flat" cmpd="sng" w="238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88" name="Google Shape;3188;p45"/>
            <p:cNvGrpSpPr/>
            <p:nvPr/>
          </p:nvGrpSpPr>
          <p:grpSpPr>
            <a:xfrm>
              <a:off x="2370" y="881"/>
              <a:ext cx="1064" cy="1"/>
              <a:chOff x="2370" y="874"/>
              <a:chExt cx="1064" cy="1"/>
            </a:xfrm>
          </p:grpSpPr>
          <p:cxnSp>
            <p:nvCxnSpPr>
              <p:cNvPr id="3189" name="Google Shape;3189;p45"/>
              <p:cNvCxnSpPr/>
              <p:nvPr/>
            </p:nvCxnSpPr>
            <p:spPr>
              <a:xfrm>
                <a:off x="2370" y="874"/>
                <a:ext cx="22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90" name="Google Shape;3190;p45"/>
              <p:cNvCxnSpPr/>
              <p:nvPr/>
            </p:nvCxnSpPr>
            <p:spPr>
              <a:xfrm>
                <a:off x="2436" y="874"/>
                <a:ext cx="22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91" name="Google Shape;3191;p45"/>
              <p:cNvCxnSpPr/>
              <p:nvPr/>
            </p:nvCxnSpPr>
            <p:spPr>
              <a:xfrm>
                <a:off x="2502" y="874"/>
                <a:ext cx="21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92" name="Google Shape;3192;p45"/>
              <p:cNvCxnSpPr/>
              <p:nvPr/>
            </p:nvCxnSpPr>
            <p:spPr>
              <a:xfrm>
                <a:off x="2567" y="874"/>
                <a:ext cx="22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93" name="Google Shape;3193;p45"/>
              <p:cNvCxnSpPr/>
              <p:nvPr/>
            </p:nvCxnSpPr>
            <p:spPr>
              <a:xfrm>
                <a:off x="2633" y="874"/>
                <a:ext cx="21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94" name="Google Shape;3194;p45"/>
              <p:cNvCxnSpPr/>
              <p:nvPr/>
            </p:nvCxnSpPr>
            <p:spPr>
              <a:xfrm>
                <a:off x="2698" y="874"/>
                <a:ext cx="22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95" name="Google Shape;3195;p45"/>
              <p:cNvCxnSpPr/>
              <p:nvPr/>
            </p:nvCxnSpPr>
            <p:spPr>
              <a:xfrm>
                <a:off x="2764" y="874"/>
                <a:ext cx="21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96" name="Google Shape;3196;p45"/>
              <p:cNvCxnSpPr/>
              <p:nvPr/>
            </p:nvCxnSpPr>
            <p:spPr>
              <a:xfrm>
                <a:off x="2829" y="874"/>
                <a:ext cx="22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97" name="Google Shape;3197;p45"/>
              <p:cNvCxnSpPr/>
              <p:nvPr/>
            </p:nvCxnSpPr>
            <p:spPr>
              <a:xfrm>
                <a:off x="2895" y="874"/>
                <a:ext cx="22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98" name="Google Shape;3198;p45"/>
              <p:cNvCxnSpPr/>
              <p:nvPr/>
            </p:nvCxnSpPr>
            <p:spPr>
              <a:xfrm>
                <a:off x="2960" y="874"/>
                <a:ext cx="22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99" name="Google Shape;3199;p45"/>
              <p:cNvCxnSpPr/>
              <p:nvPr/>
            </p:nvCxnSpPr>
            <p:spPr>
              <a:xfrm>
                <a:off x="3026" y="874"/>
                <a:ext cx="22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200" name="Google Shape;3200;p45"/>
              <p:cNvCxnSpPr/>
              <p:nvPr/>
            </p:nvCxnSpPr>
            <p:spPr>
              <a:xfrm>
                <a:off x="3091" y="874"/>
                <a:ext cx="22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201" name="Google Shape;3201;p45"/>
              <p:cNvCxnSpPr/>
              <p:nvPr/>
            </p:nvCxnSpPr>
            <p:spPr>
              <a:xfrm>
                <a:off x="3157" y="874"/>
                <a:ext cx="22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202" name="Google Shape;3202;p45"/>
              <p:cNvCxnSpPr/>
              <p:nvPr/>
            </p:nvCxnSpPr>
            <p:spPr>
              <a:xfrm>
                <a:off x="3222" y="874"/>
                <a:ext cx="22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203" name="Google Shape;3203;p45"/>
              <p:cNvCxnSpPr/>
              <p:nvPr/>
            </p:nvCxnSpPr>
            <p:spPr>
              <a:xfrm>
                <a:off x="3288" y="874"/>
                <a:ext cx="22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204" name="Google Shape;3204;p45"/>
              <p:cNvCxnSpPr/>
              <p:nvPr/>
            </p:nvCxnSpPr>
            <p:spPr>
              <a:xfrm>
                <a:off x="3353" y="874"/>
                <a:ext cx="22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205" name="Google Shape;3205;p45"/>
              <p:cNvCxnSpPr/>
              <p:nvPr/>
            </p:nvCxnSpPr>
            <p:spPr>
              <a:xfrm>
                <a:off x="3419" y="874"/>
                <a:ext cx="15" cy="1"/>
              </a:xfrm>
              <a:prstGeom prst="straightConnector1">
                <a:avLst/>
              </a:prstGeom>
              <a:noFill/>
              <a:ln cap="flat" cmpd="sng" w="111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3206" name="Google Shape;3206;p45"/>
          <p:cNvSpPr txBox="1"/>
          <p:nvPr/>
        </p:nvSpPr>
        <p:spPr>
          <a:xfrm>
            <a:off x="3573251" y="985675"/>
            <a:ext cx="1940717" cy="79486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understanding </a:t>
            </a: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people become US citizens and what citizens do</a:t>
            </a: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207" name="Google Shape;3207;p45"/>
          <p:cNvGraphicFramePr/>
          <p:nvPr/>
        </p:nvGraphicFramePr>
        <p:xfrm>
          <a:off x="338168" y="1615449"/>
          <a:ext cx="4197421" cy="4132377"/>
        </p:xfrm>
        <a:graphic>
          <a:graphicData uri="http://schemas.openxmlformats.org/drawingml/2006/table">
            <a:tbl>
              <a:tblPr>
                <a:noFill/>
                <a:tableStyleId>{413E6A89-B167-4E5D-86BE-3184DAD19B82}</a:tableStyleId>
              </a:tblPr>
              <a:tblGrid>
                <a:gridCol w="722750"/>
                <a:gridCol w="1465625"/>
              </a:tblGrid>
              <a:tr h="662275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>
                          <a:solidFill>
                            <a:schemeClr val="dk1"/>
                          </a:solidFill>
                        </a:rPr>
                        <a:t>Citizen-</a:t>
                      </a:r>
                      <a:endParaRPr sz="800" u="none" cap="none" strike="noStrike"/>
                    </a:p>
                  </a:txBody>
                  <a:tcPr marT="34300" marB="34300" marR="68575" marL="68575"/>
                </a:tc>
                <a:tc hMerge="1"/>
              </a:tr>
              <a:tr h="494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-1968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rgbClr val="00B0F0"/>
                        </a:solidFill>
                      </a:endParaRPr>
                    </a:p>
                  </a:txBody>
                  <a:tcPr marT="34300" marB="34300" marR="68575" marL="68575"/>
                </a:tc>
              </a:tr>
              <a:tr h="514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-1968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rgbClr val="00B0F0"/>
                        </a:solidFill>
                      </a:endParaRPr>
                    </a:p>
                  </a:txBody>
                  <a:tcPr marT="34300" marB="34300" marR="68575" marL="68575"/>
                </a:tc>
              </a:tr>
              <a:tr h="1348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-1968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rgbClr val="00B0F0"/>
                        </a:solidFill>
                      </a:endParaRPr>
                    </a:p>
                  </a:txBody>
                  <a:tcPr marT="34300" marB="34300" marR="68575" marL="68575"/>
                </a:tc>
              </a:tr>
            </a:tbl>
          </a:graphicData>
        </a:graphic>
      </p:graphicFrame>
      <p:sp>
        <p:nvSpPr>
          <p:cNvPr id="3208" name="Google Shape;3208;p45"/>
          <p:cNvSpPr txBox="1"/>
          <p:nvPr/>
        </p:nvSpPr>
        <p:spPr>
          <a:xfrm>
            <a:off x="338179" y="1955246"/>
            <a:ext cx="2835148" cy="57229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FRAME</a:t>
            </a:r>
            <a:endParaRPr b="1" sz="7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describing 3 ways to become a US citizen</a:t>
            </a: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09" name="Google Shape;3209;p45"/>
          <p:cNvCxnSpPr/>
          <p:nvPr/>
        </p:nvCxnSpPr>
        <p:spPr>
          <a:xfrm flipH="1">
            <a:off x="2185596" y="1359604"/>
            <a:ext cx="1317689" cy="246006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10" name="Google Shape;3210;p45"/>
          <p:cNvCxnSpPr/>
          <p:nvPr/>
        </p:nvCxnSpPr>
        <p:spPr>
          <a:xfrm>
            <a:off x="4416171" y="1864735"/>
            <a:ext cx="50054" cy="1019974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graphicFrame>
        <p:nvGraphicFramePr>
          <p:cNvPr id="3211" name="Google Shape;3211;p45"/>
          <p:cNvGraphicFramePr/>
          <p:nvPr/>
        </p:nvGraphicFramePr>
        <p:xfrm>
          <a:off x="3573250" y="2884838"/>
          <a:ext cx="4197421" cy="4132377"/>
        </p:xfrm>
        <a:graphic>
          <a:graphicData uri="http://schemas.openxmlformats.org/drawingml/2006/table">
            <a:tbl>
              <a:tblPr>
                <a:noFill/>
                <a:tableStyleId>{413E6A89-B167-4E5D-86BE-3184DAD19B82}</a:tableStyleId>
              </a:tblPr>
              <a:tblGrid>
                <a:gridCol w="1275150"/>
              </a:tblGrid>
              <a:tr h="389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</a:rPr>
                        <a:t>Rights of Citizens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</a:rPr>
                        <a:t>“CANs”</a:t>
                      </a:r>
                      <a:endParaRPr sz="800" u="none" cap="none" strike="noStrike"/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>
                        <a:alpha val="0"/>
                      </a:srgbClr>
                    </a:solidFill>
                  </a:tcPr>
                </a:tc>
              </a:tr>
              <a:tr h="389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solidFill>
                          <a:srgbClr val="00B050"/>
                        </a:solidFill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>
                        <a:alpha val="0"/>
                      </a:srgbClr>
                    </a:solidFill>
                  </a:tcPr>
                </a:tc>
              </a:tr>
              <a:tr h="389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solidFill>
                          <a:srgbClr val="00B050"/>
                        </a:solidFill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>
                        <a:alpha val="0"/>
                      </a:srgbClr>
                    </a:solidFill>
                  </a:tcPr>
                </a:tc>
              </a:tr>
              <a:tr h="389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solidFill>
                          <a:srgbClr val="00B050"/>
                        </a:solidFill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>
                        <a:alpha val="0"/>
                      </a:srgbClr>
                    </a:solidFill>
                  </a:tcPr>
                </a:tc>
              </a:tr>
              <a:tr h="502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-US" sz="800" u="none" cap="none" strike="noStrike">
                          <a:solidFill>
                            <a:schemeClr val="dk1"/>
                          </a:solidFill>
                        </a:rPr>
                        <a:t>but limited by</a:t>
                      </a:r>
                      <a:endParaRPr sz="800" u="none" cap="none" strike="noStrike"/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212" name="Google Shape;3212;p45"/>
          <p:cNvSpPr txBox="1"/>
          <p:nvPr/>
        </p:nvSpPr>
        <p:spPr>
          <a:xfrm>
            <a:off x="3400001" y="295221"/>
            <a:ext cx="1857425" cy="31792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Unit 2 Citizenship</a:t>
            </a: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3" name="Google Shape;3213;p45"/>
          <p:cNvSpPr txBox="1"/>
          <p:nvPr/>
        </p:nvSpPr>
        <p:spPr>
          <a:xfrm rot="-567161">
            <a:off x="2460641" y="1088075"/>
            <a:ext cx="839230" cy="41349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 defining</a:t>
            </a: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4" name="Google Shape;3214;p45"/>
          <p:cNvSpPr txBox="1"/>
          <p:nvPr/>
        </p:nvSpPr>
        <p:spPr>
          <a:xfrm>
            <a:off x="3888095" y="2151741"/>
            <a:ext cx="1014504" cy="57229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 listing and evaluating</a:t>
            </a: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15" name="Google Shape;3215;p45"/>
          <p:cNvCxnSpPr/>
          <p:nvPr/>
        </p:nvCxnSpPr>
        <p:spPr>
          <a:xfrm flipH="1" rot="10800000">
            <a:off x="4820972" y="1771252"/>
            <a:ext cx="2518768" cy="472331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16" name="Google Shape;3216;p45"/>
          <p:cNvCxnSpPr/>
          <p:nvPr/>
        </p:nvCxnSpPr>
        <p:spPr>
          <a:xfrm>
            <a:off x="4757670" y="2405947"/>
            <a:ext cx="839589" cy="324728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graphicFrame>
        <p:nvGraphicFramePr>
          <p:cNvPr id="3217" name="Google Shape;3217;p45"/>
          <p:cNvGraphicFramePr/>
          <p:nvPr/>
        </p:nvGraphicFramePr>
        <p:xfrm>
          <a:off x="5512302" y="2730673"/>
          <a:ext cx="4197421" cy="4132377"/>
        </p:xfrm>
        <a:graphic>
          <a:graphicData uri="http://schemas.openxmlformats.org/drawingml/2006/table">
            <a:tbl>
              <a:tblPr>
                <a:noFill/>
                <a:tableStyleId>{413E6A89-B167-4E5D-86BE-3184DAD19B82}</a:tableStyleId>
              </a:tblPr>
              <a:tblGrid>
                <a:gridCol w="1213250"/>
              </a:tblGrid>
              <a:tr h="548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</a:rPr>
                        <a:t>Responsibilities of Citizens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</a:rPr>
                        <a:t>“SHOULDs”</a:t>
                      </a:r>
                      <a:endParaRPr sz="800" u="none" cap="none" strike="noStrike"/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>
                        <a:alpha val="0"/>
                      </a:srgbClr>
                    </a:solidFill>
                  </a:tcPr>
                </a:tc>
              </a:tr>
              <a:tr h="389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solidFill>
                          <a:srgbClr val="00B050"/>
                        </a:solidFill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>
                        <a:alpha val="0"/>
                      </a:srgbClr>
                    </a:solidFill>
                  </a:tcPr>
                </a:tc>
              </a:tr>
              <a:tr h="389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solidFill>
                          <a:srgbClr val="00B050"/>
                        </a:solidFill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>
                        <a:alpha val="0"/>
                      </a:srgbClr>
                    </a:solidFill>
                  </a:tcPr>
                </a:tc>
              </a:tr>
              <a:tr h="389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solidFill>
                          <a:srgbClr val="00B050"/>
                        </a:solidFill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>
                        <a:alpha val="0"/>
                      </a:srgbClr>
                    </a:solidFill>
                  </a:tcPr>
                </a:tc>
              </a:tr>
              <a:tr h="389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solidFill>
                          <a:srgbClr val="00B050"/>
                        </a:solidFill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18" name="Google Shape;3218;p45"/>
          <p:cNvGraphicFramePr/>
          <p:nvPr/>
        </p:nvGraphicFramePr>
        <p:xfrm>
          <a:off x="7339740" y="1249720"/>
          <a:ext cx="4197421" cy="4132377"/>
        </p:xfrm>
        <a:graphic>
          <a:graphicData uri="http://schemas.openxmlformats.org/drawingml/2006/table">
            <a:tbl>
              <a:tblPr>
                <a:noFill/>
                <a:tableStyleId>{413E6A89-B167-4E5D-86BE-3184DAD19B82}</a:tableStyleId>
              </a:tblPr>
              <a:tblGrid>
                <a:gridCol w="971550"/>
              </a:tblGrid>
              <a:tr h="708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</a:rPr>
                        <a:t>Duties/ obligations of Citizens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</a:rPr>
                        <a:t>“MUSTs”</a:t>
                      </a:r>
                      <a:endParaRPr sz="800" u="none" cap="none" strike="noStrike"/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>
                        <a:alpha val="0"/>
                      </a:srgbClr>
                    </a:solidFill>
                  </a:tcPr>
                </a:tc>
              </a:tr>
              <a:tr h="594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solidFill>
                          <a:srgbClr val="00B050"/>
                        </a:solidFill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>
                        <a:alpha val="0"/>
                      </a:srgbClr>
                    </a:solidFill>
                  </a:tcPr>
                </a:tc>
              </a:tr>
              <a:tr h="605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solidFill>
                          <a:srgbClr val="00B050"/>
                        </a:solidFill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>
                        <a:alpha val="0"/>
                      </a:srgbClr>
                    </a:solidFill>
                  </a:tcPr>
                </a:tc>
              </a:tr>
              <a:tr h="616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solidFill>
                          <a:srgbClr val="00B050"/>
                        </a:solidFill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>
                        <a:alpha val="0"/>
                      </a:srgbClr>
                    </a:solidFill>
                  </a:tcPr>
                </a:tc>
              </a:tr>
              <a:tr h="627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solidFill>
                          <a:srgbClr val="00B050"/>
                        </a:solidFill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4" name="Shape 3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" name="Google Shape;3225;p46"/>
          <p:cNvSpPr/>
          <p:nvPr/>
        </p:nvSpPr>
        <p:spPr>
          <a:xfrm>
            <a:off x="198306" y="132202"/>
            <a:ext cx="8769425" cy="5905472"/>
          </a:xfrm>
          <a:prstGeom prst="rect">
            <a:avLst/>
          </a:prstGeom>
          <a:solidFill>
            <a:schemeClr val="lt1"/>
          </a:solidFill>
          <a:ln cap="flat" cmpd="sng" w="76200">
            <a:solidFill>
              <a:srgbClr val="7F6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6" name="Google Shape;3226;p46"/>
          <p:cNvSpPr txBox="1"/>
          <p:nvPr>
            <p:ph type="title"/>
          </p:nvPr>
        </p:nvSpPr>
        <p:spPr>
          <a:xfrm>
            <a:off x="811118" y="546376"/>
            <a:ext cx="7543800" cy="5784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ckwell"/>
              <a:buNone/>
            </a:pPr>
            <a:r>
              <a:rPr lang="en-US" sz="4400"/>
              <a:t>HOW WOULD YOU RATE YOUR UNIT ORGANIZER?</a:t>
            </a:r>
            <a:endParaRPr/>
          </a:p>
        </p:txBody>
      </p:sp>
      <p:pic>
        <p:nvPicPr>
          <p:cNvPr id="3227" name="Google Shape;3227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8499" y="1916553"/>
            <a:ext cx="6847001" cy="3269685"/>
          </a:xfrm>
          <a:prstGeom prst="rect">
            <a:avLst/>
          </a:prstGeom>
          <a:noFill/>
          <a:ln cap="sq" cmpd="sng" w="190500">
            <a:solidFill>
              <a:srgbClr val="C8C6BD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bl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1" name="Shape 3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2" name="Google Shape;3232;p47"/>
          <p:cNvSpPr/>
          <p:nvPr/>
        </p:nvSpPr>
        <p:spPr>
          <a:xfrm>
            <a:off x="3293158" y="241746"/>
            <a:ext cx="5543661" cy="4529709"/>
          </a:xfrm>
          <a:prstGeom prst="rect">
            <a:avLst/>
          </a:prstGeom>
          <a:solidFill>
            <a:schemeClr val="lt1"/>
          </a:solidFill>
          <a:ln cap="flat" cmpd="sng" w="76200">
            <a:solidFill>
              <a:srgbClr val="7F6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33" name="Google Shape;3233;p47"/>
          <p:cNvGrpSpPr/>
          <p:nvPr/>
        </p:nvGrpSpPr>
        <p:grpSpPr>
          <a:xfrm>
            <a:off x="93913" y="127589"/>
            <a:ext cx="8727218" cy="7323956"/>
            <a:chOff x="93913" y="127589"/>
            <a:chExt cx="8727218" cy="7323956"/>
          </a:xfrm>
        </p:grpSpPr>
        <p:sp>
          <p:nvSpPr>
            <p:cNvPr id="3234" name="Google Shape;3234;p47"/>
            <p:cNvSpPr/>
            <p:nvPr/>
          </p:nvSpPr>
          <p:spPr>
            <a:xfrm>
              <a:off x="2913588" y="6263955"/>
              <a:ext cx="4567562" cy="1107151"/>
            </a:xfrm>
            <a:prstGeom prst="ellipse">
              <a:avLst/>
            </a:prstGeom>
            <a:blipFill rotWithShape="1">
              <a:blip r:embed="rId3">
                <a:alphaModFix/>
              </a:blip>
              <a:tile algn="tl" flip="none" tx="0" sx="100000" ty="0" sy="100000"/>
            </a:blipFill>
            <a:ln cap="flat" cmpd="tri" w="190500">
              <a:solidFill>
                <a:srgbClr val="F775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descr="A flat screen television&#10;&#10;Description automatically generated" id="3235" name="Google Shape;3235;p4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3913" y="127589"/>
              <a:ext cx="2959389" cy="18966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close up of a device&#10;&#10;Description automatically generated" id="3236" name="Google Shape;3236;p4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72302" y="4435752"/>
              <a:ext cx="832247" cy="10012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37" name="Google Shape;3237;p47"/>
            <p:cNvSpPr txBox="1"/>
            <p:nvPr/>
          </p:nvSpPr>
          <p:spPr>
            <a:xfrm>
              <a:off x="307181" y="4587588"/>
              <a:ext cx="690300" cy="19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25">
                  <a:solidFill>
                    <a:srgbClr val="FFFFFF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Tools Used</a:t>
              </a:r>
              <a:endParaRPr sz="135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38" name="Google Shape;3238;p47"/>
            <p:cNvSpPr txBox="1"/>
            <p:nvPr/>
          </p:nvSpPr>
          <p:spPr>
            <a:xfrm>
              <a:off x="314327" y="4780470"/>
              <a:ext cx="600075" cy="19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25">
                  <a:solidFill>
                    <a:srgbClr val="FFFFFF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in our</a:t>
              </a:r>
              <a:endParaRPr sz="135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39" name="Google Shape;3239;p47"/>
            <p:cNvSpPr txBox="1"/>
            <p:nvPr/>
          </p:nvSpPr>
          <p:spPr>
            <a:xfrm>
              <a:off x="278608" y="4994782"/>
              <a:ext cx="600075" cy="19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25">
                  <a:solidFill>
                    <a:srgbClr val="FFFFFF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Learning</a:t>
              </a:r>
              <a:endParaRPr sz="135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40" name="Google Shape;3240;p47"/>
            <p:cNvSpPr/>
            <p:nvPr/>
          </p:nvSpPr>
          <p:spPr>
            <a:xfrm>
              <a:off x="556276" y="4418480"/>
              <a:ext cx="64350" cy="63675"/>
            </a:xfrm>
            <a:prstGeom prst="ellipse">
              <a:avLst/>
            </a:prstGeom>
            <a:solidFill>
              <a:srgbClr val="7F6000"/>
            </a:solidFill>
            <a:ln cap="flat" cmpd="sng" w="12700">
              <a:solidFill>
                <a:srgbClr val="7F6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1" name="Google Shape;3241;p47"/>
            <p:cNvSpPr txBox="1"/>
            <p:nvPr/>
          </p:nvSpPr>
          <p:spPr>
            <a:xfrm>
              <a:off x="320475" y="272126"/>
              <a:ext cx="2458014" cy="16158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Today’s Schedule</a:t>
              </a:r>
              <a:endParaRPr/>
            </a:p>
            <a:p>
              <a:pPr indent="-214313" lvl="0" marL="214313" marR="0" rtl="0" algn="l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Char char="-"/>
              </a:pPr>
              <a:r>
                <a:rPr lang="en-US" sz="1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Welcome/Overview</a:t>
              </a:r>
              <a:endParaRPr/>
            </a:p>
            <a:p>
              <a:pPr indent="-214313" lvl="0" marL="214313" marR="0" rtl="0" algn="l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Char char="-"/>
              </a:pPr>
              <a:r>
                <a:rPr lang="en-US" sz="1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SMARTER planning</a:t>
              </a:r>
              <a:endParaRPr/>
            </a:p>
            <a:p>
              <a:pPr indent="-214313" lvl="0" marL="214313" marR="0" rtl="0" algn="l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Char char="-"/>
              </a:pPr>
              <a:r>
                <a:rPr lang="en-US" sz="1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Drafting the Device</a:t>
              </a:r>
              <a:endParaRPr/>
            </a:p>
            <a:p>
              <a:pPr indent="-214313" lvl="0" marL="214313" marR="0" rtl="0" algn="l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Char char="-"/>
              </a:pPr>
              <a:r>
                <a:rPr lang="en-US" sz="1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Lunch</a:t>
              </a:r>
              <a:endParaRPr/>
            </a:p>
            <a:p>
              <a:pPr indent="-214313" lvl="0" marL="214313" marR="0" rtl="0" algn="l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Char char="-"/>
              </a:pPr>
              <a:r>
                <a:rPr lang="en-US" sz="1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How to use with students</a:t>
              </a:r>
              <a:endParaRPr/>
            </a:p>
            <a:p>
              <a:pPr indent="-214313" lvl="0" marL="214313" marR="0" rtl="0" algn="l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Char char="-"/>
              </a:pPr>
              <a:r>
                <a:rPr lang="en-US" sz="1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Cue-Do-Review</a:t>
              </a:r>
              <a:endParaRPr/>
            </a:p>
            <a:p>
              <a:pPr indent="-214313" lvl="0" marL="214313" marR="0" rtl="0" algn="l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Char char="-"/>
              </a:pPr>
              <a:r>
                <a:rPr lang="en-US" sz="1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Wrap-up</a:t>
              </a:r>
              <a:endParaRPr sz="135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descr="B-bag &quot;NO FADE&quot; Mighty Bean Bag Chair - Interismo Online Shop Global" id="3242" name="Google Shape;3242;p4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908816" y="4687870"/>
              <a:ext cx="1912315" cy="19283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43" name="Google Shape;3243;p47"/>
            <p:cNvSpPr/>
            <p:nvPr/>
          </p:nvSpPr>
          <p:spPr>
            <a:xfrm>
              <a:off x="2913588" y="6263955"/>
              <a:ext cx="4567562" cy="1107151"/>
            </a:xfrm>
            <a:prstGeom prst="ellipse">
              <a:avLst/>
            </a:prstGeom>
            <a:blipFill rotWithShape="1">
              <a:blip r:embed="rId3">
                <a:alphaModFix/>
              </a:blip>
              <a:tile algn="tl" flip="none" tx="0" sx="100000" ty="0" sy="100000"/>
            </a:blipFill>
            <a:ln cap="flat" cmpd="tri" w="190500">
              <a:solidFill>
                <a:srgbClr val="F775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descr="&lt;b&gt; RADA &lt;/b&gt;&lt;br&gt;Standard Height Wood Table, Round Base - thirdwardfurniture" id="3244" name="Google Shape;3244;p4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834190" y="4451795"/>
              <a:ext cx="2886075" cy="2886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ngle Wood Easel, eraser and hand whiteboard transparent ..." id="3245" name="Google Shape;3245;p4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24131" y="3985595"/>
              <a:ext cx="3465950" cy="3465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vase with a flower on a plant&#10;&#10;Description automatically generated" id="3246" name="Google Shape;3246;p47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73540" y="5187664"/>
              <a:ext cx="736429" cy="11628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ntroducing the New Surface Laptop 3 — Now in 13.5” and 15 ..." id="3247" name="Google Shape;3247;p47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4640861" y="4638872"/>
              <a:ext cx="1334369" cy="9718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sitting, table, black, computer&#10;&#10;Description automatically generated" id="3248" name="Google Shape;3248;p47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4427787" y="4924418"/>
              <a:ext cx="275146" cy="5458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49" name="Google Shape;3249;p47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4832413" y="4833322"/>
              <a:ext cx="956520" cy="4562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group of lettuce&#10;&#10;Description automatically generated" id="3250" name="Google Shape;3250;p47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106654" y="5942894"/>
              <a:ext cx="567756" cy="55723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51" name="Google Shape;3251;p47"/>
          <p:cNvSpPr txBox="1"/>
          <p:nvPr/>
        </p:nvSpPr>
        <p:spPr>
          <a:xfrm>
            <a:off x="3211600" y="291314"/>
            <a:ext cx="5706776" cy="76055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 fontScale="77500" lnSpcReduction="2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rPr b="0" i="0" lang="en-US" sz="540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LET’S TAKE A BREAK</a:t>
            </a:r>
            <a:endParaRPr/>
          </a:p>
        </p:txBody>
      </p:sp>
      <p:pic>
        <p:nvPicPr>
          <p:cNvPr id="3252" name="Google Shape;3252;p47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6166782" y="3463347"/>
            <a:ext cx="3284319" cy="3284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3" name="Google Shape;3253;p47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36573" y="2190278"/>
            <a:ext cx="2777015" cy="1719532"/>
          </a:xfrm>
          <a:prstGeom prst="rect">
            <a:avLst/>
          </a:prstGeom>
          <a:noFill/>
          <a:ln>
            <a:noFill/>
          </a:ln>
        </p:spPr>
      </p:pic>
      <p:sp>
        <p:nvSpPr>
          <p:cNvPr id="3254" name="Google Shape;3254;p47"/>
          <p:cNvSpPr/>
          <p:nvPr/>
        </p:nvSpPr>
        <p:spPr>
          <a:xfrm>
            <a:off x="3746798" y="1505338"/>
            <a:ext cx="475106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Please let us know in a private message any feedback on the presentation so far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55" name="Google Shape;3255;p47"/>
          <p:cNvSpPr/>
          <p:nvPr/>
        </p:nvSpPr>
        <p:spPr>
          <a:xfrm>
            <a:off x="1402924" y="4405099"/>
            <a:ext cx="1256032" cy="1877627"/>
          </a:xfrm>
          <a:custGeom>
            <a:rect b="b" l="l" r="r" t="t"/>
            <a:pathLst>
              <a:path extrusionOk="0" h="2503503" w="1953087">
                <a:moveTo>
                  <a:pt x="0" y="0"/>
                </a:moveTo>
                <a:lnTo>
                  <a:pt x="1757779" y="35510"/>
                </a:lnTo>
                <a:lnTo>
                  <a:pt x="1953087" y="2370338"/>
                </a:lnTo>
                <a:lnTo>
                  <a:pt x="133165" y="250350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See you back at 10:40</a:t>
            </a:r>
            <a:endParaRPr sz="1350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9" name="Shape 3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0" name="Google Shape;3260;p48"/>
          <p:cNvSpPr/>
          <p:nvPr/>
        </p:nvSpPr>
        <p:spPr>
          <a:xfrm>
            <a:off x="3293158" y="241746"/>
            <a:ext cx="5543661" cy="4529709"/>
          </a:xfrm>
          <a:prstGeom prst="rect">
            <a:avLst/>
          </a:prstGeom>
          <a:solidFill>
            <a:schemeClr val="lt1"/>
          </a:solidFill>
          <a:ln cap="flat" cmpd="sng" w="76200">
            <a:solidFill>
              <a:srgbClr val="7F6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61" name="Google Shape;3261;p48"/>
          <p:cNvGrpSpPr/>
          <p:nvPr/>
        </p:nvGrpSpPr>
        <p:grpSpPr>
          <a:xfrm>
            <a:off x="93913" y="127589"/>
            <a:ext cx="8727218" cy="7323956"/>
            <a:chOff x="93913" y="127589"/>
            <a:chExt cx="8727218" cy="7323956"/>
          </a:xfrm>
        </p:grpSpPr>
        <p:sp>
          <p:nvSpPr>
            <p:cNvPr id="3262" name="Google Shape;3262;p48"/>
            <p:cNvSpPr/>
            <p:nvPr/>
          </p:nvSpPr>
          <p:spPr>
            <a:xfrm>
              <a:off x="2913588" y="6263955"/>
              <a:ext cx="4567562" cy="1107151"/>
            </a:xfrm>
            <a:prstGeom prst="ellipse">
              <a:avLst/>
            </a:prstGeom>
            <a:blipFill rotWithShape="1">
              <a:blip r:embed="rId3">
                <a:alphaModFix/>
              </a:blip>
              <a:tile algn="tl" flip="none" tx="0" sx="100000" ty="0" sy="100000"/>
            </a:blipFill>
            <a:ln cap="flat" cmpd="tri" w="190500">
              <a:solidFill>
                <a:srgbClr val="F775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descr="A flat screen television&#10;&#10;Description automatically generated" id="3263" name="Google Shape;3263;p4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3913" y="127589"/>
              <a:ext cx="2959389" cy="18966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close up of a device&#10;&#10;Description automatically generated" id="3264" name="Google Shape;3264;p4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72302" y="4435752"/>
              <a:ext cx="832247" cy="10012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65" name="Google Shape;3265;p48"/>
            <p:cNvSpPr txBox="1"/>
            <p:nvPr/>
          </p:nvSpPr>
          <p:spPr>
            <a:xfrm>
              <a:off x="307181" y="4587588"/>
              <a:ext cx="690300" cy="19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25">
                  <a:solidFill>
                    <a:srgbClr val="FFFFFF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Tools Used</a:t>
              </a:r>
              <a:endParaRPr sz="135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66" name="Google Shape;3266;p48"/>
            <p:cNvSpPr txBox="1"/>
            <p:nvPr/>
          </p:nvSpPr>
          <p:spPr>
            <a:xfrm>
              <a:off x="314327" y="4780470"/>
              <a:ext cx="600075" cy="19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25">
                  <a:solidFill>
                    <a:srgbClr val="FFFFFF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in our</a:t>
              </a:r>
              <a:endParaRPr sz="135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67" name="Google Shape;3267;p48"/>
            <p:cNvSpPr txBox="1"/>
            <p:nvPr/>
          </p:nvSpPr>
          <p:spPr>
            <a:xfrm>
              <a:off x="278608" y="4994782"/>
              <a:ext cx="600075" cy="19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25">
                  <a:solidFill>
                    <a:srgbClr val="FFFFFF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Learning</a:t>
              </a:r>
              <a:endParaRPr sz="135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68" name="Google Shape;3268;p48"/>
            <p:cNvSpPr/>
            <p:nvPr/>
          </p:nvSpPr>
          <p:spPr>
            <a:xfrm>
              <a:off x="556276" y="4418480"/>
              <a:ext cx="64350" cy="63675"/>
            </a:xfrm>
            <a:prstGeom prst="ellipse">
              <a:avLst/>
            </a:prstGeom>
            <a:solidFill>
              <a:srgbClr val="7F6000"/>
            </a:solidFill>
            <a:ln cap="flat" cmpd="sng" w="12700">
              <a:solidFill>
                <a:srgbClr val="7F6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9" name="Google Shape;3269;p48"/>
            <p:cNvSpPr txBox="1"/>
            <p:nvPr/>
          </p:nvSpPr>
          <p:spPr>
            <a:xfrm>
              <a:off x="320475" y="272126"/>
              <a:ext cx="2458014" cy="16158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Today’s Schedule</a:t>
              </a:r>
              <a:endParaRPr/>
            </a:p>
            <a:p>
              <a:pPr indent="-214313" lvl="0" marL="214313" marR="0" rtl="0" algn="l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Char char="-"/>
              </a:pPr>
              <a:r>
                <a:rPr lang="en-US" sz="1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Welcome/Overview</a:t>
              </a:r>
              <a:endParaRPr/>
            </a:p>
            <a:p>
              <a:pPr indent="-214313" lvl="0" marL="214313" marR="0" rtl="0" algn="l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Char char="-"/>
              </a:pPr>
              <a:r>
                <a:rPr lang="en-US" sz="1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SMARTER planning</a:t>
              </a:r>
              <a:endParaRPr/>
            </a:p>
            <a:p>
              <a:pPr indent="-214313" lvl="0" marL="214313" marR="0" rtl="0" algn="l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Char char="-"/>
              </a:pPr>
              <a:r>
                <a:rPr lang="en-US" sz="1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Drafting the Device</a:t>
              </a:r>
              <a:endParaRPr/>
            </a:p>
            <a:p>
              <a:pPr indent="-214313" lvl="0" marL="214313" marR="0" rtl="0" algn="l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Char char="-"/>
              </a:pPr>
              <a:r>
                <a:rPr lang="en-US" sz="1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Lunch</a:t>
              </a:r>
              <a:endParaRPr/>
            </a:p>
            <a:p>
              <a:pPr indent="-214313" lvl="0" marL="214313" marR="0" rtl="0" algn="l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Char char="-"/>
              </a:pPr>
              <a:r>
                <a:rPr lang="en-US" sz="1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How to use with students</a:t>
              </a:r>
              <a:endParaRPr/>
            </a:p>
            <a:p>
              <a:pPr indent="-214313" lvl="0" marL="214313" marR="0" rtl="0" algn="l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Char char="-"/>
              </a:pPr>
              <a:r>
                <a:rPr lang="en-US" sz="1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Cue-Do-Review</a:t>
              </a:r>
              <a:endParaRPr/>
            </a:p>
            <a:p>
              <a:pPr indent="-214313" lvl="0" marL="214313" marR="0" rtl="0" algn="l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Char char="-"/>
              </a:pPr>
              <a:r>
                <a:rPr lang="en-US" sz="1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Wrap-up</a:t>
              </a:r>
              <a:endParaRPr sz="135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descr="B-bag &quot;NO FADE&quot; Mighty Bean Bag Chair - Interismo Online Shop Global" id="3270" name="Google Shape;3270;p4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908816" y="4687870"/>
              <a:ext cx="1912315" cy="19283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71" name="Google Shape;3271;p48"/>
            <p:cNvSpPr/>
            <p:nvPr/>
          </p:nvSpPr>
          <p:spPr>
            <a:xfrm>
              <a:off x="2913588" y="6263955"/>
              <a:ext cx="4567562" cy="1107151"/>
            </a:xfrm>
            <a:prstGeom prst="ellipse">
              <a:avLst/>
            </a:prstGeom>
            <a:blipFill rotWithShape="1">
              <a:blip r:embed="rId3">
                <a:alphaModFix/>
              </a:blip>
              <a:tile algn="tl" flip="none" tx="0" sx="100000" ty="0" sy="100000"/>
            </a:blipFill>
            <a:ln cap="flat" cmpd="tri" w="190500">
              <a:solidFill>
                <a:srgbClr val="F775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descr="&lt;b&gt; RADA &lt;/b&gt;&lt;br&gt;Standard Height Wood Table, Round Base - thirdwardfurniture" id="3272" name="Google Shape;3272;p4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834190" y="4451795"/>
              <a:ext cx="2886075" cy="2886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ngle Wood Easel, eraser and hand whiteboard transparent ..." id="3273" name="Google Shape;3273;p48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24131" y="3985595"/>
              <a:ext cx="3465950" cy="3465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vase with a flower on a plant&#10;&#10;Description automatically generated" id="3274" name="Google Shape;3274;p48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73540" y="5187664"/>
              <a:ext cx="736429" cy="11628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ntroducing the New Surface Laptop 3 — Now in 13.5” and 15 ..." id="3275" name="Google Shape;3275;p48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4640861" y="4638872"/>
              <a:ext cx="1334369" cy="9718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sitting, table, black, computer&#10;&#10;Description automatically generated" id="3276" name="Google Shape;3276;p48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4427787" y="4924418"/>
              <a:ext cx="275146" cy="5458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77" name="Google Shape;3277;p48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4832413" y="4833322"/>
              <a:ext cx="956520" cy="4562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group of lettuce&#10;&#10;Description automatically generated" id="3278" name="Google Shape;3278;p48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106654" y="5942894"/>
              <a:ext cx="567756" cy="55723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79" name="Google Shape;3279;p48"/>
          <p:cNvSpPr txBox="1"/>
          <p:nvPr/>
        </p:nvSpPr>
        <p:spPr>
          <a:xfrm>
            <a:off x="3211600" y="291314"/>
            <a:ext cx="5706776" cy="76055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 lnSpcReduction="1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None/>
            </a:pPr>
            <a:r>
              <a:rPr b="0" i="0" lang="en-US" sz="540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THINK &amp; SHARE</a:t>
            </a:r>
            <a:endParaRPr/>
          </a:p>
        </p:txBody>
      </p:sp>
      <p:pic>
        <p:nvPicPr>
          <p:cNvPr id="3280" name="Google Shape;3280;p48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4765268" y="2011456"/>
            <a:ext cx="2599439" cy="2533755"/>
          </a:xfrm>
          <a:prstGeom prst="rect">
            <a:avLst/>
          </a:prstGeom>
          <a:noFill/>
          <a:ln>
            <a:noFill/>
          </a:ln>
        </p:spPr>
      </p:pic>
      <p:sp>
        <p:nvSpPr>
          <p:cNvPr id="3281" name="Google Shape;3281;p48"/>
          <p:cNvSpPr/>
          <p:nvPr/>
        </p:nvSpPr>
        <p:spPr>
          <a:xfrm>
            <a:off x="4040930" y="914431"/>
            <a:ext cx="475106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and when are you thinking that you might use the Unit Organizer in your instruction?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282" name="Google Shape;3282;p48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6166782" y="3463347"/>
            <a:ext cx="3284319" cy="3284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3" name="Google Shape;3283;p48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36573" y="2190278"/>
            <a:ext cx="2777015" cy="1719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8" name="Shape 3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9" name="Google Shape;3289;p49"/>
          <p:cNvSpPr/>
          <p:nvPr/>
        </p:nvSpPr>
        <p:spPr>
          <a:xfrm>
            <a:off x="198306" y="132202"/>
            <a:ext cx="8769425" cy="5905472"/>
          </a:xfrm>
          <a:prstGeom prst="rect">
            <a:avLst/>
          </a:prstGeom>
          <a:solidFill>
            <a:schemeClr val="lt1"/>
          </a:solidFill>
          <a:ln cap="flat" cmpd="sng" w="76200">
            <a:solidFill>
              <a:srgbClr val="7F6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90" name="Google Shape;3290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8605" y="1108968"/>
            <a:ext cx="7777375" cy="4815762"/>
          </a:xfrm>
          <a:prstGeom prst="rect">
            <a:avLst/>
          </a:prstGeom>
          <a:noFill/>
          <a:ln>
            <a:noFill/>
          </a:ln>
        </p:spPr>
      </p:pic>
      <p:sp>
        <p:nvSpPr>
          <p:cNvPr id="3291" name="Google Shape;3291;p49"/>
          <p:cNvSpPr txBox="1"/>
          <p:nvPr/>
        </p:nvSpPr>
        <p:spPr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ckwell"/>
              <a:buNone/>
            </a:pPr>
            <a:r>
              <a:rPr b="0" i="0" lang="en-US" sz="3200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  <a:t>SMARTER PLANNING AND INSTRUCTIONAL CYCLE</a:t>
            </a:r>
            <a:endParaRPr/>
          </a:p>
        </p:txBody>
      </p:sp>
      <p:pic>
        <p:nvPicPr>
          <p:cNvPr id="3292" name="Google Shape;3292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4870" y="5264468"/>
            <a:ext cx="1257300" cy="600075"/>
          </a:xfrm>
          <a:prstGeom prst="rect">
            <a:avLst/>
          </a:prstGeom>
          <a:noFill/>
          <a:ln>
            <a:noFill/>
          </a:ln>
        </p:spPr>
      </p:pic>
      <p:sp>
        <p:nvSpPr>
          <p:cNvPr id="3293" name="Google Shape;3293;p49"/>
          <p:cNvSpPr/>
          <p:nvPr/>
        </p:nvSpPr>
        <p:spPr>
          <a:xfrm>
            <a:off x="2303626" y="4689695"/>
            <a:ext cx="2162792" cy="959667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B76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5"/>
          <p:cNvSpPr/>
          <p:nvPr/>
        </p:nvSpPr>
        <p:spPr>
          <a:xfrm>
            <a:off x="198306" y="132202"/>
            <a:ext cx="8769425" cy="5905472"/>
          </a:xfrm>
          <a:prstGeom prst="rect">
            <a:avLst/>
          </a:prstGeom>
          <a:solidFill>
            <a:schemeClr val="lt1"/>
          </a:solidFill>
          <a:ln cap="flat" cmpd="sng" w="76200">
            <a:solidFill>
              <a:srgbClr val="7F6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4" name="Google Shape;65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8605" y="1108968"/>
            <a:ext cx="7777375" cy="4815762"/>
          </a:xfrm>
          <a:prstGeom prst="rect">
            <a:avLst/>
          </a:prstGeom>
          <a:noFill/>
          <a:ln>
            <a:noFill/>
          </a:ln>
        </p:spPr>
      </p:pic>
      <p:sp>
        <p:nvSpPr>
          <p:cNvPr id="655" name="Google Shape;655;p5"/>
          <p:cNvSpPr txBox="1"/>
          <p:nvPr/>
        </p:nvSpPr>
        <p:spPr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ckwell"/>
              <a:buNone/>
            </a:pPr>
            <a:r>
              <a:rPr b="0" i="0" lang="en-US" sz="3200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  <a:t>SMARTER PLANNING AND INSTRUCTIONAL CYCLE</a:t>
            </a:r>
            <a:endParaRPr/>
          </a:p>
        </p:txBody>
      </p:sp>
      <p:pic>
        <p:nvPicPr>
          <p:cNvPr id="656" name="Google Shape;65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4870" y="5264468"/>
            <a:ext cx="1257300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9" name="Shape 3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0" name="Google Shape;3300;p50"/>
          <p:cNvSpPr txBox="1"/>
          <p:nvPr>
            <p:ph type="title"/>
          </p:nvPr>
        </p:nvSpPr>
        <p:spPr>
          <a:xfrm>
            <a:off x="1506675" y="145350"/>
            <a:ext cx="6251303" cy="10492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CRAFT LINKING STEPS</a:t>
            </a:r>
            <a:endParaRPr/>
          </a:p>
        </p:txBody>
      </p:sp>
      <p:sp>
        <p:nvSpPr>
          <p:cNvPr id="3301" name="Google Shape;3301;p50"/>
          <p:cNvSpPr txBox="1"/>
          <p:nvPr>
            <p:ph idx="1" type="body"/>
          </p:nvPr>
        </p:nvSpPr>
        <p:spPr>
          <a:xfrm>
            <a:off x="616571" y="1173364"/>
            <a:ext cx="8031512" cy="45112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b="1" lang="en-US">
                <a:latin typeface="Arial"/>
                <a:ea typeface="Arial"/>
                <a:cs typeface="Arial"/>
                <a:sym typeface="Arial"/>
              </a:rPr>
              <a:t>Create a context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Explore how the information in this unit fits with previous, future, and bigger learning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b="1" lang="en-US">
                <a:latin typeface="Arial"/>
                <a:ea typeface="Arial"/>
                <a:cs typeface="Arial"/>
                <a:sym typeface="Arial"/>
              </a:rPr>
              <a:t>Recognize Content Structures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Identify how to think about and structure the information to be learned in the unit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b="1" lang="en-US">
                <a:latin typeface="Arial"/>
                <a:ea typeface="Arial"/>
                <a:cs typeface="Arial"/>
                <a:sym typeface="Arial"/>
              </a:rPr>
              <a:t>Acknowledge Unit Relationships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Explore relationships that are or might be important in the unit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hlink"/>
              </a:buClr>
              <a:buSzPts val="1600"/>
              <a:buChar char="•"/>
            </a:pPr>
            <a:r>
              <a:rPr b="1" lang="en-US">
                <a:latin typeface="Corbel"/>
                <a:ea typeface="Corbel"/>
                <a:cs typeface="Corbel"/>
                <a:sym typeface="Corbel"/>
              </a:rPr>
              <a:t>Frame Unit Questions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</a:pPr>
            <a:r>
              <a:rPr lang="en-US" sz="2000">
                <a:latin typeface="Corbel"/>
                <a:ea typeface="Corbel"/>
                <a:cs typeface="Corbel"/>
                <a:sym typeface="Corbel"/>
              </a:rPr>
              <a:t>Generate and discuss the types of questions that reflect what the unit is really about.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hlink"/>
              </a:buClr>
              <a:buSzPts val="1600"/>
              <a:buChar char="•"/>
            </a:pPr>
            <a:r>
              <a:rPr b="1" lang="en-US">
                <a:latin typeface="Corbel"/>
                <a:ea typeface="Corbel"/>
                <a:cs typeface="Corbel"/>
                <a:sym typeface="Corbel"/>
              </a:rPr>
              <a:t>Tie Content to Tasks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</a:pPr>
            <a:r>
              <a:rPr lang="en-US" sz="2000">
                <a:latin typeface="Corbel"/>
                <a:ea typeface="Corbel"/>
                <a:cs typeface="Corbel"/>
                <a:sym typeface="Corbel"/>
              </a:rPr>
              <a:t>Identify a schedule of tasks to be completed and how these tasks connect to learning the content.</a:t>
            </a:r>
            <a:endParaRPr/>
          </a:p>
          <a:p>
            <a:pPr indent="-101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101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2" name="Google Shape;3302;p50"/>
          <p:cNvSpPr txBox="1"/>
          <p:nvPr/>
        </p:nvSpPr>
        <p:spPr>
          <a:xfrm>
            <a:off x="4632327" y="6532563"/>
            <a:ext cx="4340225" cy="385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A6A6A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University of Kansas Center for Research on Learning  2002</a:t>
            </a:r>
            <a:endParaRPr/>
          </a:p>
        </p:txBody>
      </p:sp>
      <p:sp>
        <p:nvSpPr>
          <p:cNvPr id="3303" name="Google Shape;3303;p50"/>
          <p:cNvSpPr/>
          <p:nvPr/>
        </p:nvSpPr>
        <p:spPr>
          <a:xfrm>
            <a:off x="7429037" y="276154"/>
            <a:ext cx="1404132" cy="1178182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accent1"/>
          </a:solidFill>
          <a:ln cap="flat" cmpd="sng" w="15875">
            <a:solidFill>
              <a:srgbClr val="B76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42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9" name="Shape 3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0" name="Google Shape;3310;p51"/>
          <p:cNvSpPr/>
          <p:nvPr/>
        </p:nvSpPr>
        <p:spPr>
          <a:xfrm>
            <a:off x="329185" y="241746"/>
            <a:ext cx="8474794" cy="5683566"/>
          </a:xfrm>
          <a:prstGeom prst="rect">
            <a:avLst/>
          </a:prstGeom>
          <a:solidFill>
            <a:schemeClr val="lt1"/>
          </a:solidFill>
          <a:ln cap="flat" cmpd="sng" w="76200">
            <a:solidFill>
              <a:srgbClr val="7F6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1" name="Google Shape;3311;p51"/>
          <p:cNvSpPr txBox="1"/>
          <p:nvPr>
            <p:ph idx="11" type="ftr"/>
          </p:nvPr>
        </p:nvSpPr>
        <p:spPr>
          <a:xfrm>
            <a:off x="609600" y="6245225"/>
            <a:ext cx="5410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University of Kansas Center for Research on Learning  2002</a:t>
            </a:r>
            <a:endParaRPr/>
          </a:p>
        </p:txBody>
      </p:sp>
      <p:grpSp>
        <p:nvGrpSpPr>
          <p:cNvPr id="3312" name="Google Shape;3312;p51"/>
          <p:cNvGrpSpPr/>
          <p:nvPr/>
        </p:nvGrpSpPr>
        <p:grpSpPr>
          <a:xfrm>
            <a:off x="524257" y="319088"/>
            <a:ext cx="7872034" cy="5350192"/>
            <a:chOff x="403" y="201"/>
            <a:chExt cx="4886" cy="3676"/>
          </a:xfrm>
        </p:grpSpPr>
        <p:sp>
          <p:nvSpPr>
            <p:cNvPr id="3313" name="Google Shape;3313;p51"/>
            <p:cNvSpPr/>
            <p:nvPr/>
          </p:nvSpPr>
          <p:spPr>
            <a:xfrm>
              <a:off x="1537" y="228"/>
              <a:ext cx="2827" cy="1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Implementing the Unit Organizer Routine</a:t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3314" name="Google Shape;3314;p51"/>
            <p:cNvSpPr/>
            <p:nvPr/>
          </p:nvSpPr>
          <p:spPr>
            <a:xfrm>
              <a:off x="403" y="661"/>
              <a:ext cx="4886" cy="467"/>
            </a:xfrm>
            <a:prstGeom prst="rect">
              <a:avLst/>
            </a:prstGeom>
            <a:solidFill>
              <a:srgbClr val="FFFFFF"/>
            </a:solidFill>
            <a:ln cap="flat" cmpd="sng" w="111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15" name="Google Shape;3315;p51"/>
            <p:cNvSpPr/>
            <p:nvPr/>
          </p:nvSpPr>
          <p:spPr>
            <a:xfrm>
              <a:off x="403" y="1156"/>
              <a:ext cx="4886" cy="2721"/>
            </a:xfrm>
            <a:prstGeom prst="rect">
              <a:avLst/>
            </a:prstGeom>
            <a:solidFill>
              <a:srgbClr val="FFFFFF"/>
            </a:solidFill>
            <a:ln cap="flat" cmpd="sng" w="111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16" name="Google Shape;3316;p51"/>
            <p:cNvSpPr/>
            <p:nvPr/>
          </p:nvSpPr>
          <p:spPr>
            <a:xfrm>
              <a:off x="498" y="1255"/>
              <a:ext cx="233" cy="3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endPara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7" name="Google Shape;3317;p51"/>
            <p:cNvSpPr/>
            <p:nvPr/>
          </p:nvSpPr>
          <p:spPr>
            <a:xfrm>
              <a:off x="471" y="1555"/>
              <a:ext cx="0" cy="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3318" name="Google Shape;3318;p51"/>
            <p:cNvSpPr/>
            <p:nvPr/>
          </p:nvSpPr>
          <p:spPr>
            <a:xfrm>
              <a:off x="498" y="1797"/>
              <a:ext cx="233" cy="3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</a:t>
              </a:r>
              <a:endPara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9" name="Google Shape;3319;p51"/>
            <p:cNvSpPr/>
            <p:nvPr/>
          </p:nvSpPr>
          <p:spPr>
            <a:xfrm>
              <a:off x="471" y="2050"/>
              <a:ext cx="0" cy="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3320" name="Google Shape;3320;p51"/>
            <p:cNvSpPr/>
            <p:nvPr/>
          </p:nvSpPr>
          <p:spPr>
            <a:xfrm>
              <a:off x="497" y="2356"/>
              <a:ext cx="233" cy="3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1" name="Google Shape;3321;p51"/>
            <p:cNvSpPr/>
            <p:nvPr/>
          </p:nvSpPr>
          <p:spPr>
            <a:xfrm>
              <a:off x="471" y="2544"/>
              <a:ext cx="0" cy="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3322" name="Google Shape;3322;p51"/>
            <p:cNvSpPr/>
            <p:nvPr/>
          </p:nvSpPr>
          <p:spPr>
            <a:xfrm>
              <a:off x="516" y="2910"/>
              <a:ext cx="197" cy="3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</a:t>
              </a:r>
              <a:endPara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3" name="Google Shape;3323;p51"/>
            <p:cNvSpPr/>
            <p:nvPr/>
          </p:nvSpPr>
          <p:spPr>
            <a:xfrm>
              <a:off x="471" y="3039"/>
              <a:ext cx="0" cy="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3324" name="Google Shape;3324;p51"/>
            <p:cNvSpPr/>
            <p:nvPr/>
          </p:nvSpPr>
          <p:spPr>
            <a:xfrm>
              <a:off x="515" y="3431"/>
              <a:ext cx="197" cy="3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endPara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5" name="Google Shape;3325;p51"/>
            <p:cNvSpPr/>
            <p:nvPr/>
          </p:nvSpPr>
          <p:spPr>
            <a:xfrm>
              <a:off x="451" y="841"/>
              <a:ext cx="326" cy="1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GOAL</a:t>
              </a:r>
              <a:endParaRPr sz="1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cxnSp>
          <p:nvCxnSpPr>
            <p:cNvPr id="3326" name="Google Shape;3326;p51"/>
            <p:cNvCxnSpPr/>
            <p:nvPr/>
          </p:nvCxnSpPr>
          <p:spPr>
            <a:xfrm>
              <a:off x="410" y="1747"/>
              <a:ext cx="4872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27" name="Google Shape;3327;p51"/>
            <p:cNvCxnSpPr/>
            <p:nvPr/>
          </p:nvCxnSpPr>
          <p:spPr>
            <a:xfrm>
              <a:off x="403" y="2283"/>
              <a:ext cx="4872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28" name="Google Shape;3328;p51"/>
            <p:cNvCxnSpPr/>
            <p:nvPr/>
          </p:nvCxnSpPr>
          <p:spPr>
            <a:xfrm>
              <a:off x="403" y="2839"/>
              <a:ext cx="4872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29" name="Google Shape;3329;p51"/>
            <p:cNvCxnSpPr/>
            <p:nvPr/>
          </p:nvCxnSpPr>
          <p:spPr>
            <a:xfrm>
              <a:off x="410" y="3362"/>
              <a:ext cx="4865" cy="1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30" name="Google Shape;3330;p51"/>
            <p:cNvCxnSpPr/>
            <p:nvPr/>
          </p:nvCxnSpPr>
          <p:spPr>
            <a:xfrm>
              <a:off x="2293" y="668"/>
              <a:ext cx="7" cy="3202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31" name="Google Shape;3331;p51"/>
            <p:cNvCxnSpPr/>
            <p:nvPr/>
          </p:nvCxnSpPr>
          <p:spPr>
            <a:xfrm>
              <a:off x="815" y="668"/>
              <a:ext cx="1" cy="3195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32" name="Google Shape;3332;p51"/>
            <p:cNvCxnSpPr/>
            <p:nvPr/>
          </p:nvCxnSpPr>
          <p:spPr>
            <a:xfrm>
              <a:off x="3777" y="668"/>
              <a:ext cx="7" cy="3202"/>
            </a:xfrm>
            <a:prstGeom prst="straightConnector1">
              <a:avLst/>
            </a:prstGeom>
            <a:noFill/>
            <a:ln cap="flat" cmpd="sng" w="11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333" name="Google Shape;3333;p51"/>
            <p:cNvSpPr/>
            <p:nvPr/>
          </p:nvSpPr>
          <p:spPr>
            <a:xfrm>
              <a:off x="1152" y="201"/>
              <a:ext cx="3347" cy="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34" name="Google Shape;3334;p51"/>
            <p:cNvSpPr/>
            <p:nvPr/>
          </p:nvSpPr>
          <p:spPr>
            <a:xfrm>
              <a:off x="1028" y="531"/>
              <a:ext cx="1170" cy="1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Launching the Unit</a:t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3335" name="Google Shape;3335;p51"/>
            <p:cNvSpPr/>
            <p:nvPr/>
          </p:nvSpPr>
          <p:spPr>
            <a:xfrm>
              <a:off x="2636" y="531"/>
              <a:ext cx="1021" cy="1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Floating the Unit</a:t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3336" name="Google Shape;3336;p51"/>
            <p:cNvSpPr/>
            <p:nvPr/>
          </p:nvSpPr>
          <p:spPr>
            <a:xfrm>
              <a:off x="4024" y="531"/>
              <a:ext cx="1061" cy="1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Tying Up the Unit</a:t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3337" name="Google Shape;3337;p51"/>
            <p:cNvSpPr/>
            <p:nvPr/>
          </p:nvSpPr>
          <p:spPr>
            <a:xfrm>
              <a:off x="2354" y="3430"/>
              <a:ext cx="1045" cy="1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Status of task progress, </a:t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3338" name="Google Shape;3338;p51"/>
            <p:cNvSpPr/>
            <p:nvPr/>
          </p:nvSpPr>
          <p:spPr>
            <a:xfrm>
              <a:off x="2354" y="3519"/>
              <a:ext cx="1053" cy="1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completion, and student </a:t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3339" name="Google Shape;3339;p51"/>
            <p:cNvSpPr/>
            <p:nvPr/>
          </p:nvSpPr>
          <p:spPr>
            <a:xfrm>
              <a:off x="2354" y="3609"/>
              <a:ext cx="1176" cy="1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satisfaction with learning is </a:t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3340" name="Google Shape;3340;p51"/>
            <p:cNvSpPr/>
            <p:nvPr/>
          </p:nvSpPr>
          <p:spPr>
            <a:xfrm>
              <a:off x="2354" y="3698"/>
              <a:ext cx="387" cy="1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checked.</a:t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3341" name="Google Shape;3341;p51"/>
            <p:cNvSpPr/>
            <p:nvPr/>
          </p:nvSpPr>
          <p:spPr>
            <a:xfrm>
              <a:off x="2325" y="2894"/>
              <a:ext cx="1462" cy="1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UNIT QUESTIONS are answered </a:t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3342" name="Google Shape;3342;p51"/>
            <p:cNvSpPr/>
            <p:nvPr/>
          </p:nvSpPr>
          <p:spPr>
            <a:xfrm>
              <a:off x="2325" y="2983"/>
              <a:ext cx="1144" cy="1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and answers to previously </a:t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3343" name="Google Shape;3343;p51"/>
            <p:cNvSpPr/>
            <p:nvPr/>
          </p:nvSpPr>
          <p:spPr>
            <a:xfrm>
              <a:off x="2325" y="3073"/>
              <a:ext cx="1079" cy="1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answered  questions are </a:t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3344" name="Google Shape;3344;p51"/>
            <p:cNvSpPr/>
            <p:nvPr/>
          </p:nvSpPr>
          <p:spPr>
            <a:xfrm>
              <a:off x="2325" y="3162"/>
              <a:ext cx="424" cy="1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improved.</a:t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3345" name="Google Shape;3345;p51"/>
            <p:cNvSpPr/>
            <p:nvPr/>
          </p:nvSpPr>
          <p:spPr>
            <a:xfrm>
              <a:off x="2430" y="2420"/>
              <a:ext cx="1214" cy="1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UNIT RELATIONSHIPS are </a:t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3346" name="Google Shape;3346;p51"/>
            <p:cNvSpPr/>
            <p:nvPr/>
          </p:nvSpPr>
          <p:spPr>
            <a:xfrm>
              <a:off x="2430" y="2509"/>
              <a:ext cx="1266" cy="1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confirmed and highlighted on </a:t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3347" name="Google Shape;3347;p51"/>
            <p:cNvSpPr/>
            <p:nvPr/>
          </p:nvSpPr>
          <p:spPr>
            <a:xfrm>
              <a:off x="2430" y="2599"/>
              <a:ext cx="1218" cy="1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the EXPANDED UNIT MAP. </a:t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3348" name="Google Shape;3348;p51"/>
            <p:cNvSpPr/>
            <p:nvPr/>
          </p:nvSpPr>
          <p:spPr>
            <a:xfrm>
              <a:off x="2396" y="1822"/>
              <a:ext cx="1360" cy="1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Key information is added to the </a:t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3349" name="Google Shape;3349;p51"/>
            <p:cNvSpPr/>
            <p:nvPr/>
          </p:nvSpPr>
          <p:spPr>
            <a:xfrm>
              <a:off x="2396" y="1912"/>
              <a:ext cx="1363" cy="1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EXPANDED UNIT MAP as part </a:t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3350" name="Google Shape;3350;p51"/>
            <p:cNvSpPr/>
            <p:nvPr/>
          </p:nvSpPr>
          <p:spPr>
            <a:xfrm>
              <a:off x="2396" y="2001"/>
              <a:ext cx="1386" cy="1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of section review or introduction.</a:t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3351" name="Google Shape;3351;p51"/>
            <p:cNvSpPr/>
            <p:nvPr/>
          </p:nvSpPr>
          <p:spPr>
            <a:xfrm>
              <a:off x="2396" y="1238"/>
              <a:ext cx="1273" cy="1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Each unit section is reviewed </a:t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3352" name="Google Shape;3352;p51"/>
            <p:cNvSpPr/>
            <p:nvPr/>
          </p:nvSpPr>
          <p:spPr>
            <a:xfrm>
              <a:off x="2396" y="1327"/>
              <a:ext cx="1138" cy="1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and in conjunction with the</a:t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3353" name="Google Shape;3353;p51"/>
            <p:cNvSpPr/>
            <p:nvPr/>
          </p:nvSpPr>
          <p:spPr>
            <a:xfrm>
              <a:off x="2396" y="1417"/>
              <a:ext cx="504" cy="1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UNIT MAP. </a:t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3354" name="Google Shape;3354;p51"/>
            <p:cNvSpPr/>
            <p:nvPr/>
          </p:nvSpPr>
          <p:spPr>
            <a:xfrm>
              <a:off x="2437" y="757"/>
              <a:ext cx="1344" cy="1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Attention is drawn to unit ideas </a:t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3355" name="Google Shape;3355;p51"/>
            <p:cNvSpPr/>
            <p:nvPr/>
          </p:nvSpPr>
          <p:spPr>
            <a:xfrm>
              <a:off x="2437" y="846"/>
              <a:ext cx="978" cy="1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as each unit section is </a:t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3356" name="Google Shape;3356;p51"/>
            <p:cNvSpPr/>
            <p:nvPr/>
          </p:nvSpPr>
          <p:spPr>
            <a:xfrm>
              <a:off x="2437" y="936"/>
              <a:ext cx="1091" cy="1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completed or introduced. </a:t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3357" name="Google Shape;3357;p51"/>
            <p:cNvSpPr/>
            <p:nvPr/>
          </p:nvSpPr>
          <p:spPr>
            <a:xfrm>
              <a:off x="3839" y="3430"/>
              <a:ext cx="1360" cy="1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Class discusses how unit tasks </a:t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3358" name="Google Shape;3358;p51"/>
            <p:cNvSpPr/>
            <p:nvPr/>
          </p:nvSpPr>
          <p:spPr>
            <a:xfrm>
              <a:off x="3839" y="3519"/>
              <a:ext cx="1197" cy="1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promoted learning and how </a:t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3359" name="Google Shape;3359;p51"/>
            <p:cNvSpPr/>
            <p:nvPr/>
          </p:nvSpPr>
          <p:spPr>
            <a:xfrm>
              <a:off x="3839" y="3609"/>
              <a:ext cx="1105" cy="1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learning could have been </a:t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3360" name="Google Shape;3360;p51"/>
            <p:cNvSpPr/>
            <p:nvPr/>
          </p:nvSpPr>
          <p:spPr>
            <a:xfrm>
              <a:off x="3839" y="3698"/>
              <a:ext cx="424" cy="1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improved.</a:t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3361" name="Google Shape;3361;p51"/>
            <p:cNvSpPr/>
            <p:nvPr/>
          </p:nvSpPr>
          <p:spPr>
            <a:xfrm>
              <a:off x="3915" y="2894"/>
              <a:ext cx="1161" cy="1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Students answer the UNIT </a:t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3362" name="Google Shape;3362;p51"/>
            <p:cNvSpPr/>
            <p:nvPr/>
          </p:nvSpPr>
          <p:spPr>
            <a:xfrm>
              <a:off x="3915" y="2983"/>
              <a:ext cx="1195" cy="1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QUESTIONS and generate </a:t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3363" name="Google Shape;3363;p51"/>
            <p:cNvSpPr/>
            <p:nvPr/>
          </p:nvSpPr>
          <p:spPr>
            <a:xfrm>
              <a:off x="3915" y="3073"/>
              <a:ext cx="1011" cy="1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new self-test questions.</a:t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3364" name="Google Shape;3364;p51"/>
            <p:cNvSpPr/>
            <p:nvPr/>
          </p:nvSpPr>
          <p:spPr>
            <a:xfrm>
              <a:off x="3873" y="2420"/>
              <a:ext cx="1166" cy="1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Students explain, edit, and </a:t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3365" name="Google Shape;3365;p51"/>
            <p:cNvSpPr/>
            <p:nvPr/>
          </p:nvSpPr>
          <p:spPr>
            <a:xfrm>
              <a:off x="3873" y="2509"/>
              <a:ext cx="1289" cy="1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revise personal content maps </a:t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3366" name="Google Shape;3366;p51"/>
            <p:cNvSpPr/>
            <p:nvPr/>
          </p:nvSpPr>
          <p:spPr>
            <a:xfrm>
              <a:off x="3873" y="2599"/>
              <a:ext cx="495" cy="1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with others.</a:t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3367" name="Google Shape;3367;p51"/>
            <p:cNvSpPr/>
            <p:nvPr/>
          </p:nvSpPr>
          <p:spPr>
            <a:xfrm>
              <a:off x="3873" y="1822"/>
              <a:ext cx="1409" cy="1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Students construct personal unit </a:t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3368" name="Google Shape;3368;p51"/>
            <p:cNvSpPr/>
            <p:nvPr/>
          </p:nvSpPr>
          <p:spPr>
            <a:xfrm>
              <a:off x="3873" y="1912"/>
              <a:ext cx="1398" cy="1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maps without looking at the Unit </a:t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3369" name="Google Shape;3369;p51"/>
            <p:cNvSpPr/>
            <p:nvPr/>
          </p:nvSpPr>
          <p:spPr>
            <a:xfrm>
              <a:off x="3873" y="2001"/>
              <a:ext cx="1134" cy="1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Organizer and then check </a:t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3370" name="Google Shape;3370;p51"/>
            <p:cNvSpPr/>
            <p:nvPr/>
          </p:nvSpPr>
          <p:spPr>
            <a:xfrm>
              <a:off x="3873" y="2090"/>
              <a:ext cx="407" cy="1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accuracy.</a:t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3371" name="Google Shape;3371;p51"/>
            <p:cNvSpPr/>
            <p:nvPr/>
          </p:nvSpPr>
          <p:spPr>
            <a:xfrm>
              <a:off x="3866" y="1238"/>
              <a:ext cx="859" cy="1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The UNIT MAP, the </a:t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3372" name="Google Shape;3372;p51"/>
            <p:cNvSpPr/>
            <p:nvPr/>
          </p:nvSpPr>
          <p:spPr>
            <a:xfrm>
              <a:off x="3866" y="1327"/>
              <a:ext cx="1244" cy="1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EXPANDED UNIT MAP, and </a:t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3373" name="Google Shape;3373;p51"/>
            <p:cNvSpPr/>
            <p:nvPr/>
          </p:nvSpPr>
          <p:spPr>
            <a:xfrm>
              <a:off x="3866" y="1417"/>
              <a:ext cx="1343" cy="1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relationships to other units and </a:t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3374" name="Google Shape;3374;p51"/>
            <p:cNvSpPr/>
            <p:nvPr/>
          </p:nvSpPr>
          <p:spPr>
            <a:xfrm>
              <a:off x="3866" y="1506"/>
              <a:ext cx="864" cy="1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ideas are reviewed. </a:t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3375" name="Google Shape;3375;p51"/>
            <p:cNvSpPr/>
            <p:nvPr/>
          </p:nvSpPr>
          <p:spPr>
            <a:xfrm>
              <a:off x="3832" y="757"/>
              <a:ext cx="1285" cy="1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The Unit Organizer is used to </a:t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3376" name="Google Shape;3376;p51"/>
            <p:cNvSpPr/>
            <p:nvPr/>
          </p:nvSpPr>
          <p:spPr>
            <a:xfrm>
              <a:off x="3832" y="846"/>
              <a:ext cx="1403" cy="1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review unit content and promote </a:t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3377" name="Google Shape;3377;p51"/>
            <p:cNvSpPr/>
            <p:nvPr/>
          </p:nvSpPr>
          <p:spPr>
            <a:xfrm>
              <a:off x="3832" y="936"/>
              <a:ext cx="838" cy="1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student confidence.</a:t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3378" name="Google Shape;3378;p51"/>
            <p:cNvSpPr/>
            <p:nvPr/>
          </p:nvSpPr>
          <p:spPr>
            <a:xfrm>
              <a:off x="918" y="3430"/>
              <a:ext cx="1096" cy="1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The UNIT SCHEDULE is </a:t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3379" name="Google Shape;3379;p51"/>
            <p:cNvSpPr/>
            <p:nvPr/>
          </p:nvSpPr>
          <p:spPr>
            <a:xfrm>
              <a:off x="918" y="3519"/>
              <a:ext cx="1181" cy="1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constructed and explained. </a:t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3380" name="Google Shape;3380;p51"/>
            <p:cNvSpPr/>
            <p:nvPr/>
          </p:nvSpPr>
          <p:spPr>
            <a:xfrm>
              <a:off x="898" y="2894"/>
              <a:ext cx="1270" cy="1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UNIT QUESTIONS reflecting </a:t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3381" name="Google Shape;3381;p51"/>
            <p:cNvSpPr/>
            <p:nvPr/>
          </p:nvSpPr>
          <p:spPr>
            <a:xfrm>
              <a:off x="898" y="2983"/>
              <a:ext cx="1194" cy="1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central ideas of the unit are </a:t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3382" name="Google Shape;3382;p51"/>
            <p:cNvSpPr/>
            <p:nvPr/>
          </p:nvSpPr>
          <p:spPr>
            <a:xfrm>
              <a:off x="898" y="3073"/>
              <a:ext cx="527" cy="1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constructed.</a:t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3383" name="Google Shape;3383;p51"/>
            <p:cNvSpPr/>
            <p:nvPr/>
          </p:nvSpPr>
          <p:spPr>
            <a:xfrm>
              <a:off x="932" y="2420"/>
              <a:ext cx="1175" cy="1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The UNIT MAP is explored </a:t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3384" name="Google Shape;3384;p51"/>
            <p:cNvSpPr/>
            <p:nvPr/>
          </p:nvSpPr>
          <p:spPr>
            <a:xfrm>
              <a:off x="932" y="2509"/>
              <a:ext cx="1262" cy="1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and UNIT RELATIONSHIPS  </a:t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3385" name="Google Shape;3385;p51"/>
            <p:cNvSpPr/>
            <p:nvPr/>
          </p:nvSpPr>
          <p:spPr>
            <a:xfrm>
              <a:off x="932" y="2599"/>
              <a:ext cx="607" cy="1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are identified. </a:t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3386" name="Google Shape;3386;p51"/>
            <p:cNvSpPr/>
            <p:nvPr/>
          </p:nvSpPr>
          <p:spPr>
            <a:xfrm>
              <a:off x="932" y="1822"/>
              <a:ext cx="1175" cy="1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The UNIT MAP is revealed </a:t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3387" name="Google Shape;3387;p51"/>
            <p:cNvSpPr/>
            <p:nvPr/>
          </p:nvSpPr>
          <p:spPr>
            <a:xfrm>
              <a:off x="932" y="1912"/>
              <a:ext cx="1160" cy="1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through a Unit Paraphrase </a:t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3388" name="Google Shape;3388;p51"/>
            <p:cNvSpPr/>
            <p:nvPr/>
          </p:nvSpPr>
          <p:spPr>
            <a:xfrm>
              <a:off x="932" y="2001"/>
              <a:ext cx="849" cy="1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and a Content Map.</a:t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3389" name="Google Shape;3389;p51"/>
            <p:cNvSpPr/>
            <p:nvPr/>
          </p:nvSpPr>
          <p:spPr>
            <a:xfrm>
              <a:off x="891" y="1238"/>
              <a:ext cx="1363" cy="1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The CURRENT UNIT is related </a:t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3390" name="Google Shape;3390;p51"/>
            <p:cNvSpPr/>
            <p:nvPr/>
          </p:nvSpPr>
          <p:spPr>
            <a:xfrm>
              <a:off x="891" y="1327"/>
              <a:ext cx="1253" cy="1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to the LAST UNIT, the NEXT </a:t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3391" name="Google Shape;3391;p51"/>
            <p:cNvSpPr/>
            <p:nvPr/>
          </p:nvSpPr>
          <p:spPr>
            <a:xfrm>
              <a:off x="891" y="1417"/>
              <a:ext cx="1402" cy="1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UNIT, and to a BIGGER IDEA in </a:t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3392" name="Google Shape;3392;p51"/>
            <p:cNvSpPr/>
            <p:nvPr/>
          </p:nvSpPr>
          <p:spPr>
            <a:xfrm>
              <a:off x="891" y="1506"/>
              <a:ext cx="506" cy="1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the course. </a:t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3393" name="Google Shape;3393;p51"/>
            <p:cNvSpPr/>
            <p:nvPr/>
          </p:nvSpPr>
          <p:spPr>
            <a:xfrm>
              <a:off x="918" y="757"/>
              <a:ext cx="1263" cy="1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The new unit is introduced to </a:t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3394" name="Google Shape;3394;p51"/>
            <p:cNvSpPr/>
            <p:nvPr/>
          </p:nvSpPr>
          <p:spPr>
            <a:xfrm>
              <a:off x="918" y="846"/>
              <a:ext cx="1011" cy="1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students using the Unit </a:t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3395" name="Google Shape;3395;p51"/>
            <p:cNvSpPr/>
            <p:nvPr/>
          </p:nvSpPr>
          <p:spPr>
            <a:xfrm>
              <a:off x="918" y="936"/>
              <a:ext cx="811" cy="1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Organizer Routine.</a:t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sp>
        <p:nvSpPr>
          <p:cNvPr id="3396" name="Google Shape;3396;p51"/>
          <p:cNvSpPr/>
          <p:nvPr/>
        </p:nvSpPr>
        <p:spPr>
          <a:xfrm>
            <a:off x="7947024" y="34196"/>
            <a:ext cx="1196976" cy="995234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accent1"/>
          </a:solidFill>
          <a:ln cap="flat" cmpd="sng" w="15875">
            <a:solidFill>
              <a:srgbClr val="B76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42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2" name="Shape 3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3" name="Google Shape;3403;p52"/>
          <p:cNvSpPr txBox="1"/>
          <p:nvPr>
            <p:ph idx="11" type="ftr"/>
          </p:nvPr>
        </p:nvSpPr>
        <p:spPr>
          <a:xfrm>
            <a:off x="1443491" y="329310"/>
            <a:ext cx="3719283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cap="none">
                <a:solidFill>
                  <a:srgbClr val="FFFFFF"/>
                </a:solidFill>
              </a:rPr>
              <a:t>UNIVERSITY OF KANSAS CENTER FOR RESEARCH ON LEARNING  2006</a:t>
            </a:r>
            <a:endParaRPr/>
          </a:p>
        </p:txBody>
      </p:sp>
      <p:sp>
        <p:nvSpPr>
          <p:cNvPr id="3404" name="Google Shape;3404;p52"/>
          <p:cNvSpPr txBox="1"/>
          <p:nvPr>
            <p:ph idx="12" type="sldNum"/>
          </p:nvPr>
        </p:nvSpPr>
        <p:spPr>
          <a:xfrm>
            <a:off x="487726" y="798973"/>
            <a:ext cx="795746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</a:rPr>
              <a:t>‹#›</a:t>
            </a:fld>
            <a:endParaRPr sz="1050">
              <a:solidFill>
                <a:srgbClr val="FFFFFF"/>
              </a:solidFill>
            </a:endParaRPr>
          </a:p>
        </p:txBody>
      </p:sp>
      <p:pic>
        <p:nvPicPr>
          <p:cNvPr id="3405" name="Google Shape;3405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4019550"/>
          </a:xfrm>
          <a:prstGeom prst="rect">
            <a:avLst/>
          </a:prstGeom>
          <a:noFill/>
          <a:ln>
            <a:noFill/>
          </a:ln>
        </p:spPr>
      </p:pic>
      <p:sp>
        <p:nvSpPr>
          <p:cNvPr id="3406" name="Google Shape;3406;p52"/>
          <p:cNvSpPr/>
          <p:nvPr/>
        </p:nvSpPr>
        <p:spPr>
          <a:xfrm>
            <a:off x="561475" y="4379497"/>
            <a:ext cx="2502568" cy="1652337"/>
          </a:xfrm>
          <a:prstGeom prst="rect">
            <a:avLst/>
          </a:prstGeom>
          <a:solidFill>
            <a:schemeClr val="lt1"/>
          </a:solidFill>
          <a:ln cap="flat" cmpd="sng" w="158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Launch</a:t>
            </a:r>
            <a:endParaRPr/>
          </a:p>
        </p:txBody>
      </p:sp>
      <p:sp>
        <p:nvSpPr>
          <p:cNvPr id="3407" name="Google Shape;3407;p52"/>
          <p:cNvSpPr/>
          <p:nvPr/>
        </p:nvSpPr>
        <p:spPr>
          <a:xfrm>
            <a:off x="3321906" y="4379496"/>
            <a:ext cx="2502568" cy="1652337"/>
          </a:xfrm>
          <a:prstGeom prst="rect">
            <a:avLst/>
          </a:prstGeom>
          <a:solidFill>
            <a:schemeClr val="lt1"/>
          </a:solidFill>
          <a:ln cap="flat" cmpd="sng" w="158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Float</a:t>
            </a:r>
            <a:endParaRPr/>
          </a:p>
        </p:txBody>
      </p:sp>
      <p:sp>
        <p:nvSpPr>
          <p:cNvPr id="3408" name="Google Shape;3408;p52"/>
          <p:cNvSpPr/>
          <p:nvPr/>
        </p:nvSpPr>
        <p:spPr>
          <a:xfrm>
            <a:off x="6082337" y="4379496"/>
            <a:ext cx="2502568" cy="1652337"/>
          </a:xfrm>
          <a:prstGeom prst="rect">
            <a:avLst/>
          </a:prstGeom>
          <a:solidFill>
            <a:schemeClr val="lt1"/>
          </a:solidFill>
          <a:ln cap="flat" cmpd="sng" w="158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Tie-up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4" name="Shape 3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5" name="Google Shape;3415;p53"/>
          <p:cNvSpPr txBox="1"/>
          <p:nvPr>
            <p:ph type="title"/>
          </p:nvPr>
        </p:nvSpPr>
        <p:spPr>
          <a:xfrm>
            <a:off x="203778" y="254291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</a:pPr>
            <a:r>
              <a:rPr lang="en-US" sz="4000">
                <a:latin typeface="Arial"/>
                <a:ea typeface="Arial"/>
                <a:cs typeface="Arial"/>
                <a:sym typeface="Arial"/>
              </a:rPr>
              <a:t>HOW MUCH DO STUDENTS WRITE?</a:t>
            </a:r>
            <a:endParaRPr/>
          </a:p>
        </p:txBody>
      </p:sp>
      <p:sp>
        <p:nvSpPr>
          <p:cNvPr id="3416" name="Google Shape;3416;p53"/>
          <p:cNvSpPr txBox="1"/>
          <p:nvPr>
            <p:ph idx="1" type="body"/>
          </p:nvPr>
        </p:nvSpPr>
        <p:spPr>
          <a:xfrm>
            <a:off x="1053521" y="1579854"/>
            <a:ext cx="686256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600" u="sng">
                <a:latin typeface="Arial"/>
                <a:ea typeface="Arial"/>
                <a:cs typeface="Arial"/>
                <a:sym typeface="Arial"/>
              </a:rPr>
              <a:t>Your</a:t>
            </a:r>
            <a:r>
              <a:rPr lang="en-US" sz="3600">
                <a:latin typeface="Arial"/>
                <a:ea typeface="Arial"/>
                <a:cs typeface="Arial"/>
                <a:sym typeface="Arial"/>
              </a:rPr>
              <a:t> professional decision! 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Blank devices OK 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Partially completed devices OK 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Completed devices OK</a:t>
            </a:r>
            <a:endParaRPr/>
          </a:p>
          <a:p>
            <a:pPr indent="0" lvl="1" marL="3429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</a:pPr>
            <a:r>
              <a:rPr lang="en-US" sz="3600">
                <a:latin typeface="Arial"/>
                <a:ea typeface="Arial"/>
                <a:cs typeface="Arial"/>
                <a:sym typeface="Arial"/>
              </a:rPr>
              <a:t>Why might we want to do this?</a:t>
            </a:r>
            <a:endParaRPr/>
          </a:p>
        </p:txBody>
      </p:sp>
      <p:sp>
        <p:nvSpPr>
          <p:cNvPr id="3417" name="Google Shape;3417;p53"/>
          <p:cNvSpPr txBox="1"/>
          <p:nvPr/>
        </p:nvSpPr>
        <p:spPr>
          <a:xfrm>
            <a:off x="4632327" y="6532563"/>
            <a:ext cx="4340225" cy="385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A6A6A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University of Kansas Center for Research on Learning  2002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1" name="Shape 3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2" name="Google Shape;3422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9748" y="208493"/>
            <a:ext cx="7724503" cy="582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6" name="Shape 3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7" name="Google Shape;3427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2183" y="103991"/>
            <a:ext cx="7959634" cy="6015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1" name="Shape 3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2" name="Google Shape;3432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9304" y="705939"/>
            <a:ext cx="8545042" cy="4806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438" name="Shape 3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9" name="Google Shape;3439;p57"/>
          <p:cNvSpPr/>
          <p:nvPr/>
        </p:nvSpPr>
        <p:spPr>
          <a:xfrm>
            <a:off x="6340079" y="3981451"/>
            <a:ext cx="1828800" cy="561856"/>
          </a:xfrm>
          <a:prstGeom prst="roundRect">
            <a:avLst>
              <a:gd fmla="val 16667" name="adj"/>
            </a:avLst>
          </a:prstGeom>
          <a:solidFill>
            <a:srgbClr val="CBEDDE"/>
          </a:solidFill>
          <a:ln cap="flat" cmpd="sng" w="9525">
            <a:solidFill>
              <a:srgbClr val="60C8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2) Ask questions about the learning process and how the device works</a:t>
            </a:r>
            <a:endParaRPr/>
          </a:p>
        </p:txBody>
      </p:sp>
      <p:sp>
        <p:nvSpPr>
          <p:cNvPr id="3440" name="Google Shape;3440;p57"/>
          <p:cNvSpPr/>
          <p:nvPr/>
        </p:nvSpPr>
        <p:spPr>
          <a:xfrm>
            <a:off x="6251972" y="5314951"/>
            <a:ext cx="1828800" cy="561856"/>
          </a:xfrm>
          <a:prstGeom prst="roundRect">
            <a:avLst>
              <a:gd fmla="val 16667" name="adj"/>
            </a:avLst>
          </a:prstGeom>
          <a:solidFill>
            <a:srgbClr val="CBEDDE"/>
          </a:solidFill>
          <a:ln cap="flat" cmpd="sng" w="9525">
            <a:solidFill>
              <a:srgbClr val="60C8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3) Model how to use the device as a study tool, guide for doing other work</a:t>
            </a:r>
            <a:endParaRPr/>
          </a:p>
        </p:txBody>
      </p:sp>
      <p:sp>
        <p:nvSpPr>
          <p:cNvPr id="3441" name="Google Shape;3441;p57"/>
          <p:cNvSpPr/>
          <p:nvPr/>
        </p:nvSpPr>
        <p:spPr>
          <a:xfrm>
            <a:off x="6193631" y="1392272"/>
            <a:ext cx="1885950" cy="561856"/>
          </a:xfrm>
          <a:prstGeom prst="roundRect">
            <a:avLst>
              <a:gd fmla="val 16667" name="adj"/>
            </a:avLst>
          </a:prstGeom>
          <a:solidFill>
            <a:srgbClr val="CBEDDE"/>
          </a:solidFill>
          <a:ln cap="flat" cmpd="sng" w="9525">
            <a:solidFill>
              <a:srgbClr val="60C8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What is it? </a:t>
            </a:r>
            <a:r>
              <a:rPr lang="en-US" sz="90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Showing students how to use the device as a learning tool</a:t>
            </a:r>
            <a:endParaRPr/>
          </a:p>
        </p:txBody>
      </p:sp>
      <p:sp>
        <p:nvSpPr>
          <p:cNvPr id="3442" name="Google Shape;3442;p57"/>
          <p:cNvSpPr/>
          <p:nvPr/>
        </p:nvSpPr>
        <p:spPr>
          <a:xfrm>
            <a:off x="6522244" y="2933700"/>
            <a:ext cx="1714500" cy="561856"/>
          </a:xfrm>
          <a:prstGeom prst="roundRect">
            <a:avLst>
              <a:gd fmla="val 16667" name="adj"/>
            </a:avLst>
          </a:prstGeom>
          <a:solidFill>
            <a:srgbClr val="CBEDDE"/>
          </a:solidFill>
          <a:ln cap="flat" cmpd="sng" w="9525">
            <a:solidFill>
              <a:srgbClr val="60C8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How do I do it?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1) Check understanding of content on the routine</a:t>
            </a:r>
            <a:endParaRPr/>
          </a:p>
        </p:txBody>
      </p:sp>
      <p:sp>
        <p:nvSpPr>
          <p:cNvPr id="3443" name="Google Shape;3443;p57"/>
          <p:cNvSpPr/>
          <p:nvPr/>
        </p:nvSpPr>
        <p:spPr>
          <a:xfrm>
            <a:off x="6686550" y="5391153"/>
            <a:ext cx="1828800" cy="408623"/>
          </a:xfrm>
          <a:prstGeom prst="roundRect">
            <a:avLst>
              <a:gd fmla="val 16667" name="adj"/>
            </a:avLst>
          </a:prstGeom>
          <a:solidFill>
            <a:srgbClr val="CBEDDE"/>
          </a:solidFill>
          <a:ln cap="flat" cmpd="sng" w="9525">
            <a:solidFill>
              <a:srgbClr val="60C8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3) Provide positive and corrective feedback if necessary</a:t>
            </a:r>
            <a:endParaRPr/>
          </a:p>
        </p:txBody>
      </p:sp>
      <p:sp>
        <p:nvSpPr>
          <p:cNvPr id="3444" name="Google Shape;3444;p57"/>
          <p:cNvSpPr/>
          <p:nvPr/>
        </p:nvSpPr>
        <p:spPr>
          <a:xfrm>
            <a:off x="6522244" y="4131469"/>
            <a:ext cx="1828800" cy="561856"/>
          </a:xfrm>
          <a:prstGeom prst="roundRect">
            <a:avLst>
              <a:gd fmla="val 16667" name="adj"/>
            </a:avLst>
          </a:prstGeom>
          <a:solidFill>
            <a:srgbClr val="CBEDDE"/>
          </a:solidFill>
          <a:ln cap="flat" cmpd="sng" w="9525">
            <a:solidFill>
              <a:srgbClr val="60C8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2) Prompt the students in construction, get student friendly language</a:t>
            </a:r>
            <a:endParaRPr/>
          </a:p>
        </p:txBody>
      </p:sp>
      <p:sp>
        <p:nvSpPr>
          <p:cNvPr id="3445" name="Google Shape;3445;p57"/>
          <p:cNvSpPr/>
          <p:nvPr/>
        </p:nvSpPr>
        <p:spPr>
          <a:xfrm>
            <a:off x="7102079" y="1603923"/>
            <a:ext cx="1828800" cy="561856"/>
          </a:xfrm>
          <a:prstGeom prst="roundRect">
            <a:avLst>
              <a:gd fmla="val 16667" name="adj"/>
            </a:avLst>
          </a:prstGeom>
          <a:solidFill>
            <a:srgbClr val="CBEDDE"/>
          </a:solidFill>
          <a:ln cap="flat" cmpd="sng" w="9525">
            <a:solidFill>
              <a:srgbClr val="60C8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What is it? </a:t>
            </a:r>
            <a:r>
              <a:rPr lang="en-US" sz="90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The Linking Steps – how you go through the routine</a:t>
            </a:r>
            <a:endParaRPr/>
          </a:p>
        </p:txBody>
      </p:sp>
      <p:sp>
        <p:nvSpPr>
          <p:cNvPr id="3446" name="Google Shape;3446;p57"/>
          <p:cNvSpPr/>
          <p:nvPr/>
        </p:nvSpPr>
        <p:spPr>
          <a:xfrm>
            <a:off x="6301979" y="2836069"/>
            <a:ext cx="1714500" cy="561856"/>
          </a:xfrm>
          <a:prstGeom prst="roundRect">
            <a:avLst>
              <a:gd fmla="val 16667" name="adj"/>
            </a:avLst>
          </a:prstGeom>
          <a:solidFill>
            <a:srgbClr val="CBEDDE"/>
          </a:solidFill>
          <a:ln cap="flat" cmpd="sng" w="9525">
            <a:solidFill>
              <a:srgbClr val="60C8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How do I do it?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1) Implement the Linking Steps</a:t>
            </a:r>
            <a:endParaRPr/>
          </a:p>
        </p:txBody>
      </p:sp>
      <p:sp>
        <p:nvSpPr>
          <p:cNvPr id="3447" name="Google Shape;3447;p57"/>
          <p:cNvSpPr/>
          <p:nvPr/>
        </p:nvSpPr>
        <p:spPr>
          <a:xfrm>
            <a:off x="6251972" y="2100413"/>
            <a:ext cx="1828800" cy="561856"/>
          </a:xfrm>
          <a:prstGeom prst="roundRect">
            <a:avLst>
              <a:gd fmla="val 16667" name="adj"/>
            </a:avLst>
          </a:prstGeom>
          <a:solidFill>
            <a:srgbClr val="CBEDDE"/>
          </a:solidFill>
          <a:ln cap="flat" cmpd="sng" w="9525">
            <a:solidFill>
              <a:srgbClr val="60C8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What is it? </a:t>
            </a:r>
            <a:r>
              <a:rPr lang="en-US" sz="90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Telling students what they are doing &amp; why they are doing it</a:t>
            </a:r>
            <a:endParaRPr/>
          </a:p>
        </p:txBody>
      </p:sp>
      <p:sp>
        <p:nvSpPr>
          <p:cNvPr id="3448" name="Google Shape;3448;p57"/>
          <p:cNvSpPr/>
          <p:nvPr/>
        </p:nvSpPr>
        <p:spPr>
          <a:xfrm>
            <a:off x="6800850" y="4304112"/>
            <a:ext cx="1885950" cy="715089"/>
          </a:xfrm>
          <a:prstGeom prst="roundRect">
            <a:avLst>
              <a:gd fmla="val 16667" name="adj"/>
            </a:avLst>
          </a:prstGeom>
          <a:solidFill>
            <a:srgbClr val="CBEDDE"/>
          </a:solidFill>
          <a:ln cap="flat" cmpd="sng" w="9525">
            <a:solidFill>
              <a:srgbClr val="60C8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2) Explain how it will help them learn (ie. improve comprehension, study tool, track progress, etc.)</a:t>
            </a:r>
            <a:endParaRPr/>
          </a:p>
        </p:txBody>
      </p:sp>
      <p:sp>
        <p:nvSpPr>
          <p:cNvPr id="3449" name="Google Shape;3449;p57"/>
          <p:cNvSpPr/>
          <p:nvPr/>
        </p:nvSpPr>
        <p:spPr>
          <a:xfrm>
            <a:off x="7136606" y="5332810"/>
            <a:ext cx="1828800" cy="561856"/>
          </a:xfrm>
          <a:prstGeom prst="roundRect">
            <a:avLst>
              <a:gd fmla="val 16667" name="adj"/>
            </a:avLst>
          </a:prstGeom>
          <a:solidFill>
            <a:srgbClr val="CBEDDE"/>
          </a:solidFill>
          <a:ln cap="flat" cmpd="sng" w="9525">
            <a:solidFill>
              <a:srgbClr val="60C8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3) Tell them how they should participate (ie. make your paper look like mine</a:t>
            </a:r>
            <a:endParaRPr/>
          </a:p>
        </p:txBody>
      </p:sp>
      <p:sp>
        <p:nvSpPr>
          <p:cNvPr id="3450" name="Google Shape;3450;p57"/>
          <p:cNvSpPr/>
          <p:nvPr/>
        </p:nvSpPr>
        <p:spPr>
          <a:xfrm>
            <a:off x="6743700" y="3255171"/>
            <a:ext cx="1714500" cy="408623"/>
          </a:xfrm>
          <a:prstGeom prst="roundRect">
            <a:avLst>
              <a:gd fmla="val 16667" name="adj"/>
            </a:avLst>
          </a:prstGeom>
          <a:solidFill>
            <a:srgbClr val="CBEDDE"/>
          </a:solidFill>
          <a:ln cap="flat" cmpd="sng" w="9525">
            <a:solidFill>
              <a:srgbClr val="60C8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How do I do it?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1)Name the Routine</a:t>
            </a:r>
            <a:endParaRPr/>
          </a:p>
        </p:txBody>
      </p:sp>
      <p:graphicFrame>
        <p:nvGraphicFramePr>
          <p:cNvPr id="3451" name="Google Shape;3451;p57"/>
          <p:cNvGraphicFramePr/>
          <p:nvPr/>
        </p:nvGraphicFramePr>
        <p:xfrm>
          <a:off x="342900" y="86915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{B4501BD7-1EBB-468A-8F7C-00B30F64C352}</a:tableStyleId>
              </a:tblPr>
              <a:tblGrid>
                <a:gridCol w="5543550"/>
              </a:tblGrid>
              <a:tr h="278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</a:endParaRPr>
                    </a:p>
                  </a:txBody>
                  <a:tcPr marT="34350" marB="34350" marR="68575" marL="68575"/>
                </a:tc>
              </a:tr>
            </a:tbl>
          </a:graphicData>
        </a:graphic>
      </p:graphicFrame>
      <p:graphicFrame>
        <p:nvGraphicFramePr>
          <p:cNvPr id="3452" name="Google Shape;3452;p57"/>
          <p:cNvGraphicFramePr/>
          <p:nvPr/>
        </p:nvGraphicFramePr>
        <p:xfrm>
          <a:off x="247650" y="589466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{B4501BD7-1EBB-468A-8F7C-00B30F64C352}</a:tableStyleId>
              </a:tblPr>
              <a:tblGrid>
                <a:gridCol w="5734050"/>
              </a:tblGrid>
              <a:tr h="456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</a:endParaRPr>
                    </a:p>
                  </a:txBody>
                  <a:tcPr marT="34275" marB="34275" marR="68575" marL="68575"/>
                </a:tc>
              </a:tr>
            </a:tbl>
          </a:graphicData>
        </a:graphic>
      </p:graphicFrame>
      <p:sp>
        <p:nvSpPr>
          <p:cNvPr id="3453" name="Google Shape;3453;p57"/>
          <p:cNvSpPr/>
          <p:nvPr/>
        </p:nvSpPr>
        <p:spPr>
          <a:xfrm>
            <a:off x="7593806" y="122327"/>
            <a:ext cx="1378745" cy="1229404"/>
          </a:xfrm>
          <a:prstGeom prst="star8">
            <a:avLst>
              <a:gd fmla="val 37500" name="adj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See page 12</a:t>
            </a: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458" name="Shape 3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9" name="Google Shape;3459;p58"/>
          <p:cNvSpPr txBox="1"/>
          <p:nvPr/>
        </p:nvSpPr>
        <p:spPr>
          <a:xfrm>
            <a:off x="614802" y="5257800"/>
            <a:ext cx="6547998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are the new skills students are required to know before being able to co-construct a device in your class?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has Cue-Do-Review changed in a virtual setting?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Strategies, tools, activities, and routines have helped increase students engagement during online classes?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0" name="Google Shape;3460;p58"/>
          <p:cNvSpPr/>
          <p:nvPr/>
        </p:nvSpPr>
        <p:spPr>
          <a:xfrm>
            <a:off x="4419600" y="1447800"/>
            <a:ext cx="2590800" cy="13716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  <p:sp>
        <p:nvSpPr>
          <p:cNvPr id="3461" name="Google Shape;3461;p58"/>
          <p:cNvSpPr/>
          <p:nvPr/>
        </p:nvSpPr>
        <p:spPr>
          <a:xfrm>
            <a:off x="4392169" y="1432149"/>
            <a:ext cx="2645662" cy="1472307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creating CE lessons for a digital classroom</a:t>
            </a:r>
            <a:endParaRPr/>
          </a:p>
        </p:txBody>
      </p:sp>
      <p:cxnSp>
        <p:nvCxnSpPr>
          <p:cNvPr id="3462" name="Google Shape;3462;p58"/>
          <p:cNvCxnSpPr>
            <a:stCxn id="3461" idx="4"/>
            <a:endCxn id="3463" idx="0"/>
          </p:cNvCxnSpPr>
          <p:nvPr/>
        </p:nvCxnSpPr>
        <p:spPr>
          <a:xfrm>
            <a:off x="5715000" y="2904456"/>
            <a:ext cx="0" cy="6909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64" name="Google Shape;3464;p58"/>
          <p:cNvCxnSpPr>
            <a:stCxn id="3461" idx="6"/>
            <a:endCxn id="3465" idx="2"/>
          </p:cNvCxnSpPr>
          <p:nvPr/>
        </p:nvCxnSpPr>
        <p:spPr>
          <a:xfrm>
            <a:off x="7037831" y="2168303"/>
            <a:ext cx="187200" cy="10137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66" name="Google Shape;3466;p58"/>
          <p:cNvCxnSpPr>
            <a:stCxn id="3461" idx="2"/>
            <a:endCxn id="3467" idx="6"/>
          </p:cNvCxnSpPr>
          <p:nvPr/>
        </p:nvCxnSpPr>
        <p:spPr>
          <a:xfrm flipH="1">
            <a:off x="3881869" y="2168303"/>
            <a:ext cx="510300" cy="7947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67" name="Google Shape;3467;p58"/>
          <p:cNvSpPr/>
          <p:nvPr/>
        </p:nvSpPr>
        <p:spPr>
          <a:xfrm>
            <a:off x="2197182" y="2497166"/>
            <a:ext cx="1684596" cy="931834"/>
          </a:xfrm>
          <a:prstGeom prst="ellipse">
            <a:avLst/>
          </a:prstGeom>
          <a:solidFill>
            <a:srgbClr val="FFC000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Power Point</a:t>
            </a:r>
            <a:endParaRPr/>
          </a:p>
        </p:txBody>
      </p:sp>
      <p:sp>
        <p:nvSpPr>
          <p:cNvPr id="3465" name="Google Shape;3465;p58"/>
          <p:cNvSpPr/>
          <p:nvPr/>
        </p:nvSpPr>
        <p:spPr>
          <a:xfrm>
            <a:off x="7224921" y="2784143"/>
            <a:ext cx="1714837" cy="795972"/>
          </a:xfrm>
          <a:prstGeom prst="ellipse">
            <a:avLst/>
          </a:prstGeom>
          <a:solidFill>
            <a:srgbClr val="6868CF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Engaging students</a:t>
            </a:r>
            <a:endParaRPr/>
          </a:p>
        </p:txBody>
      </p:sp>
      <p:sp>
        <p:nvSpPr>
          <p:cNvPr id="3463" name="Google Shape;3463;p58"/>
          <p:cNvSpPr/>
          <p:nvPr/>
        </p:nvSpPr>
        <p:spPr>
          <a:xfrm>
            <a:off x="4697345" y="3595472"/>
            <a:ext cx="2035310" cy="651445"/>
          </a:xfrm>
          <a:prstGeom prst="ellipse">
            <a:avLst/>
          </a:prstGeom>
          <a:solidFill>
            <a:srgbClr val="00B050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Presented</a:t>
            </a:r>
            <a:endParaRPr/>
          </a:p>
        </p:txBody>
      </p:sp>
      <p:sp>
        <p:nvSpPr>
          <p:cNvPr id="3468" name="Google Shape;3468;p58"/>
          <p:cNvSpPr/>
          <p:nvPr/>
        </p:nvSpPr>
        <p:spPr>
          <a:xfrm>
            <a:off x="3698928" y="1989895"/>
            <a:ext cx="618973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devices</a:t>
            </a:r>
            <a:b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endParaRPr/>
          </a:p>
        </p:txBody>
      </p:sp>
      <p:sp>
        <p:nvSpPr>
          <p:cNvPr id="3469" name="Google Shape;3469;p58"/>
          <p:cNvSpPr/>
          <p:nvPr/>
        </p:nvSpPr>
        <p:spPr>
          <a:xfrm>
            <a:off x="7092693" y="2442582"/>
            <a:ext cx="31931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</a:t>
            </a:r>
            <a:endParaRPr/>
          </a:p>
        </p:txBody>
      </p:sp>
      <p:sp>
        <p:nvSpPr>
          <p:cNvPr id="3470" name="Google Shape;3470;p58"/>
          <p:cNvSpPr/>
          <p:nvPr/>
        </p:nvSpPr>
        <p:spPr>
          <a:xfrm>
            <a:off x="5338140" y="3049909"/>
            <a:ext cx="45565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that are</a:t>
            </a:r>
            <a:endParaRPr/>
          </a:p>
        </p:txBody>
      </p:sp>
      <p:sp>
        <p:nvSpPr>
          <p:cNvPr id="3471" name="Google Shape;3471;p58"/>
          <p:cNvSpPr txBox="1"/>
          <p:nvPr/>
        </p:nvSpPr>
        <p:spPr>
          <a:xfrm>
            <a:off x="3648237" y="925573"/>
            <a:ext cx="344445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Virtual Platforms for CE</a:t>
            </a:r>
            <a:endParaRPr/>
          </a:p>
        </p:txBody>
      </p:sp>
      <p:sp>
        <p:nvSpPr>
          <p:cNvPr id="3472" name="Google Shape;3472;p58"/>
          <p:cNvSpPr txBox="1"/>
          <p:nvPr/>
        </p:nvSpPr>
        <p:spPr>
          <a:xfrm>
            <a:off x="473014" y="902965"/>
            <a:ext cx="2018501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Coaching for micro credential</a:t>
            </a:r>
            <a:endParaRPr/>
          </a:p>
        </p:txBody>
      </p:sp>
      <p:sp>
        <p:nvSpPr>
          <p:cNvPr id="3473" name="Google Shape;3473;p58"/>
          <p:cNvSpPr txBox="1"/>
          <p:nvPr/>
        </p:nvSpPr>
        <p:spPr>
          <a:xfrm>
            <a:off x="6921257" y="948918"/>
            <a:ext cx="1143262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Choice session</a:t>
            </a:r>
            <a:endParaRPr/>
          </a:p>
        </p:txBody>
      </p:sp>
      <p:sp>
        <p:nvSpPr>
          <p:cNvPr id="3474" name="Google Shape;3474;p58"/>
          <p:cNvSpPr txBox="1"/>
          <p:nvPr/>
        </p:nvSpPr>
        <p:spPr>
          <a:xfrm>
            <a:off x="3522285" y="448120"/>
            <a:ext cx="1281120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 Update 2021</a:t>
            </a:r>
            <a:endParaRPr/>
          </a:p>
        </p:txBody>
      </p:sp>
      <p:sp>
        <p:nvSpPr>
          <p:cNvPr id="3475" name="Google Shape;3475;p58"/>
          <p:cNvSpPr txBox="1"/>
          <p:nvPr/>
        </p:nvSpPr>
        <p:spPr>
          <a:xfrm>
            <a:off x="572366" y="1569260"/>
            <a:ext cx="772969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Welcome</a:t>
            </a:r>
            <a:endParaRPr/>
          </a:p>
        </p:txBody>
      </p:sp>
      <p:sp>
        <p:nvSpPr>
          <p:cNvPr id="3476" name="Google Shape;3476;p58"/>
          <p:cNvSpPr txBox="1"/>
          <p:nvPr/>
        </p:nvSpPr>
        <p:spPr>
          <a:xfrm>
            <a:off x="563278" y="1865674"/>
            <a:ext cx="772969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Overview</a:t>
            </a:r>
            <a:endParaRPr/>
          </a:p>
        </p:txBody>
      </p:sp>
      <p:sp>
        <p:nvSpPr>
          <p:cNvPr id="3477" name="Google Shape;3477;p58"/>
          <p:cNvSpPr txBox="1"/>
          <p:nvPr/>
        </p:nvSpPr>
        <p:spPr>
          <a:xfrm>
            <a:off x="563277" y="2136089"/>
            <a:ext cx="1455848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Self Paced Learning</a:t>
            </a:r>
            <a:endParaRPr/>
          </a:p>
        </p:txBody>
      </p:sp>
      <p:sp>
        <p:nvSpPr>
          <p:cNvPr id="3478" name="Google Shape;3478;p58"/>
          <p:cNvSpPr txBox="1"/>
          <p:nvPr/>
        </p:nvSpPr>
        <p:spPr>
          <a:xfrm>
            <a:off x="533283" y="2707280"/>
            <a:ext cx="1455849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Collaborative Brain storming</a:t>
            </a:r>
            <a:endParaRPr/>
          </a:p>
        </p:txBody>
      </p:sp>
      <p:sp>
        <p:nvSpPr>
          <p:cNvPr id="3479" name="Google Shape;3479;p58"/>
          <p:cNvSpPr txBox="1"/>
          <p:nvPr/>
        </p:nvSpPr>
        <p:spPr>
          <a:xfrm>
            <a:off x="549786" y="2405967"/>
            <a:ext cx="1234633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Focused support</a:t>
            </a:r>
            <a:endParaRPr/>
          </a:p>
        </p:txBody>
      </p:sp>
      <p:sp>
        <p:nvSpPr>
          <p:cNvPr id="3480" name="Google Shape;3480;p58"/>
          <p:cNvSpPr txBox="1"/>
          <p:nvPr/>
        </p:nvSpPr>
        <p:spPr>
          <a:xfrm>
            <a:off x="7224921" y="5156526"/>
            <a:ext cx="1358248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Problem, solution, and results</a:t>
            </a:r>
            <a:endParaRPr/>
          </a:p>
        </p:txBody>
      </p:sp>
      <p:sp>
        <p:nvSpPr>
          <p:cNvPr id="3481" name="Google Shape;3481;p58"/>
          <p:cNvSpPr txBox="1"/>
          <p:nvPr/>
        </p:nvSpPr>
        <p:spPr>
          <a:xfrm>
            <a:off x="7224921" y="5647472"/>
            <a:ext cx="1358248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Deliberation</a:t>
            </a:r>
            <a:endParaRPr/>
          </a:p>
        </p:txBody>
      </p:sp>
      <p:sp>
        <p:nvSpPr>
          <p:cNvPr id="3482" name="Google Shape;3482;p58"/>
          <p:cNvSpPr txBox="1"/>
          <p:nvPr/>
        </p:nvSpPr>
        <p:spPr>
          <a:xfrm>
            <a:off x="7252352" y="6001299"/>
            <a:ext cx="1358248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Comparison</a:t>
            </a: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487" name="Shape 3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8" name="Google Shape;3488;p59"/>
          <p:cNvSpPr/>
          <p:nvPr/>
        </p:nvSpPr>
        <p:spPr>
          <a:xfrm>
            <a:off x="3448072" y="800175"/>
            <a:ext cx="2442150" cy="1259316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creating CE lessons for a digital classroom</a:t>
            </a:r>
            <a:endParaRPr/>
          </a:p>
        </p:txBody>
      </p:sp>
      <p:cxnSp>
        <p:nvCxnSpPr>
          <p:cNvPr id="3489" name="Google Shape;3489;p59"/>
          <p:cNvCxnSpPr>
            <a:stCxn id="3490" idx="4"/>
            <a:endCxn id="3491" idx="0"/>
          </p:cNvCxnSpPr>
          <p:nvPr/>
        </p:nvCxnSpPr>
        <p:spPr>
          <a:xfrm>
            <a:off x="4673886" y="3137062"/>
            <a:ext cx="856500" cy="7857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92" name="Google Shape;3492;p59"/>
          <p:cNvCxnSpPr>
            <a:stCxn id="3493" idx="4"/>
            <a:endCxn id="3494" idx="0"/>
          </p:cNvCxnSpPr>
          <p:nvPr/>
        </p:nvCxnSpPr>
        <p:spPr>
          <a:xfrm flipH="1">
            <a:off x="950081" y="1053526"/>
            <a:ext cx="1174200" cy="386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95" name="Google Shape;3495;p59"/>
          <p:cNvCxnSpPr>
            <a:stCxn id="3488" idx="4"/>
            <a:endCxn id="3490" idx="0"/>
          </p:cNvCxnSpPr>
          <p:nvPr/>
        </p:nvCxnSpPr>
        <p:spPr>
          <a:xfrm>
            <a:off x="4669147" y="2059491"/>
            <a:ext cx="4800" cy="4260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96" name="Google Shape;3496;p59"/>
          <p:cNvCxnSpPr>
            <a:stCxn id="3488" idx="7"/>
            <a:endCxn id="3497" idx="2"/>
          </p:cNvCxnSpPr>
          <p:nvPr/>
        </p:nvCxnSpPr>
        <p:spPr>
          <a:xfrm>
            <a:off x="5532577" y="984598"/>
            <a:ext cx="409200" cy="108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98" name="Google Shape;3498;p59"/>
          <p:cNvCxnSpPr>
            <a:stCxn id="3488" idx="1"/>
            <a:endCxn id="3493" idx="6"/>
          </p:cNvCxnSpPr>
          <p:nvPr/>
        </p:nvCxnSpPr>
        <p:spPr>
          <a:xfrm rot="10800000">
            <a:off x="3208116" y="838798"/>
            <a:ext cx="597600" cy="1458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93" name="Google Shape;3493;p59"/>
          <p:cNvSpPr/>
          <p:nvPr/>
        </p:nvSpPr>
        <p:spPr>
          <a:xfrm>
            <a:off x="1040503" y="623999"/>
            <a:ext cx="2167556" cy="429527"/>
          </a:xfrm>
          <a:prstGeom prst="ellipse">
            <a:avLst/>
          </a:prstGeom>
          <a:solidFill>
            <a:srgbClr val="FFC000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PowerPoint</a:t>
            </a:r>
            <a:endParaRPr/>
          </a:p>
        </p:txBody>
      </p:sp>
      <p:sp>
        <p:nvSpPr>
          <p:cNvPr id="3497" name="Google Shape;3497;p59"/>
          <p:cNvSpPr/>
          <p:nvPr/>
        </p:nvSpPr>
        <p:spPr>
          <a:xfrm>
            <a:off x="5941713" y="597481"/>
            <a:ext cx="2065058" cy="795972"/>
          </a:xfrm>
          <a:prstGeom prst="ellipse">
            <a:avLst/>
          </a:prstGeom>
          <a:solidFill>
            <a:srgbClr val="6868CF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Engaging students</a:t>
            </a:r>
            <a:endParaRPr/>
          </a:p>
        </p:txBody>
      </p:sp>
      <p:sp>
        <p:nvSpPr>
          <p:cNvPr id="3490" name="Google Shape;3490;p59"/>
          <p:cNvSpPr/>
          <p:nvPr/>
        </p:nvSpPr>
        <p:spPr>
          <a:xfrm>
            <a:off x="3656231" y="2485617"/>
            <a:ext cx="2035310" cy="651445"/>
          </a:xfrm>
          <a:prstGeom prst="ellipse">
            <a:avLst/>
          </a:prstGeom>
          <a:solidFill>
            <a:srgbClr val="00B050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Presented</a:t>
            </a:r>
            <a:endParaRPr/>
          </a:p>
        </p:txBody>
      </p:sp>
      <p:sp>
        <p:nvSpPr>
          <p:cNvPr id="3499" name="Google Shape;3499;p59"/>
          <p:cNvSpPr/>
          <p:nvPr/>
        </p:nvSpPr>
        <p:spPr>
          <a:xfrm>
            <a:off x="3156356" y="699469"/>
            <a:ext cx="618973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devices</a:t>
            </a:r>
            <a:b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endParaRPr/>
          </a:p>
        </p:txBody>
      </p:sp>
      <p:cxnSp>
        <p:nvCxnSpPr>
          <p:cNvPr id="3500" name="Google Shape;3500;p59"/>
          <p:cNvCxnSpPr>
            <a:stCxn id="3497" idx="4"/>
            <a:endCxn id="3501" idx="0"/>
          </p:cNvCxnSpPr>
          <p:nvPr/>
        </p:nvCxnSpPr>
        <p:spPr>
          <a:xfrm flipH="1">
            <a:off x="6398842" y="1393453"/>
            <a:ext cx="575400" cy="3732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02" name="Google Shape;3502;p59"/>
          <p:cNvSpPr/>
          <p:nvPr/>
        </p:nvSpPr>
        <p:spPr>
          <a:xfrm>
            <a:off x="5545715" y="750725"/>
            <a:ext cx="31931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</a:t>
            </a:r>
            <a:endParaRPr/>
          </a:p>
        </p:txBody>
      </p:sp>
      <p:sp>
        <p:nvSpPr>
          <p:cNvPr id="3503" name="Google Shape;3503;p59"/>
          <p:cNvSpPr/>
          <p:nvPr/>
        </p:nvSpPr>
        <p:spPr>
          <a:xfrm>
            <a:off x="5212292" y="2092472"/>
            <a:ext cx="284052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endParaRPr/>
          </a:p>
        </p:txBody>
      </p:sp>
      <p:sp>
        <p:nvSpPr>
          <p:cNvPr id="3504" name="Google Shape;3504;p59">
            <a:hlinkClick r:id="rId4"/>
          </p:cNvPr>
          <p:cNvSpPr/>
          <p:nvPr/>
        </p:nvSpPr>
        <p:spPr>
          <a:xfrm>
            <a:off x="6757802" y="3141295"/>
            <a:ext cx="934568" cy="521485"/>
          </a:xfrm>
          <a:prstGeom prst="rect">
            <a:avLst/>
          </a:prstGeom>
          <a:solidFill>
            <a:srgbClr val="6868CF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Nearpod</a:t>
            </a:r>
            <a:endParaRPr/>
          </a:p>
        </p:txBody>
      </p:sp>
      <p:sp>
        <p:nvSpPr>
          <p:cNvPr id="3505" name="Google Shape;3505;p59"/>
          <p:cNvSpPr/>
          <p:nvPr/>
        </p:nvSpPr>
        <p:spPr>
          <a:xfrm>
            <a:off x="392928" y="4478787"/>
            <a:ext cx="1114163" cy="243106"/>
          </a:xfrm>
          <a:prstGeom prst="rect">
            <a:avLst/>
          </a:prstGeom>
          <a:solidFill>
            <a:srgbClr val="FFC000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Lock Slides</a:t>
            </a:r>
            <a:endParaRPr/>
          </a:p>
        </p:txBody>
      </p:sp>
      <p:sp>
        <p:nvSpPr>
          <p:cNvPr id="3506" name="Google Shape;3506;p59"/>
          <p:cNvSpPr/>
          <p:nvPr/>
        </p:nvSpPr>
        <p:spPr>
          <a:xfrm>
            <a:off x="6689013" y="2422265"/>
            <a:ext cx="1138056" cy="521485"/>
          </a:xfrm>
          <a:prstGeom prst="rect">
            <a:avLst/>
          </a:prstGeom>
          <a:solidFill>
            <a:srgbClr val="6868CF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Google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Slides</a:t>
            </a:r>
            <a:endParaRPr/>
          </a:p>
        </p:txBody>
      </p:sp>
      <p:sp>
        <p:nvSpPr>
          <p:cNvPr id="3507" name="Google Shape;3507;p59"/>
          <p:cNvSpPr/>
          <p:nvPr/>
        </p:nvSpPr>
        <p:spPr>
          <a:xfrm>
            <a:off x="1405277" y="5413219"/>
            <a:ext cx="1114163" cy="496967"/>
          </a:xfrm>
          <a:prstGeom prst="rect">
            <a:avLst/>
          </a:prstGeom>
          <a:solidFill>
            <a:srgbClr val="FFC000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Creating sort cards</a:t>
            </a:r>
            <a:endParaRPr/>
          </a:p>
        </p:txBody>
      </p:sp>
      <p:sp>
        <p:nvSpPr>
          <p:cNvPr id="3508" name="Google Shape;3508;p59"/>
          <p:cNvSpPr/>
          <p:nvPr/>
        </p:nvSpPr>
        <p:spPr>
          <a:xfrm>
            <a:off x="795474" y="4952335"/>
            <a:ext cx="1114163" cy="344567"/>
          </a:xfrm>
          <a:prstGeom prst="rect">
            <a:avLst/>
          </a:prstGeom>
          <a:solidFill>
            <a:srgbClr val="FFC000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Closed notes</a:t>
            </a:r>
            <a:endParaRPr/>
          </a:p>
        </p:txBody>
      </p:sp>
      <p:sp>
        <p:nvSpPr>
          <p:cNvPr id="3509" name="Google Shape;3509;p59"/>
          <p:cNvSpPr/>
          <p:nvPr/>
        </p:nvSpPr>
        <p:spPr>
          <a:xfrm>
            <a:off x="2536271" y="4804108"/>
            <a:ext cx="1114163" cy="467534"/>
          </a:xfrm>
          <a:prstGeom prst="rect">
            <a:avLst/>
          </a:prstGeom>
          <a:solidFill>
            <a:srgbClr val="FFC000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Linked Documents</a:t>
            </a:r>
            <a:endParaRPr/>
          </a:p>
        </p:txBody>
      </p:sp>
      <p:sp>
        <p:nvSpPr>
          <p:cNvPr id="3501" name="Google Shape;3501;p59"/>
          <p:cNvSpPr/>
          <p:nvPr/>
        </p:nvSpPr>
        <p:spPr>
          <a:xfrm>
            <a:off x="5829767" y="1766718"/>
            <a:ext cx="1138056" cy="521485"/>
          </a:xfrm>
          <a:prstGeom prst="roundRect">
            <a:avLst>
              <a:gd fmla="val 16667" name="adj"/>
            </a:avLst>
          </a:prstGeom>
          <a:solidFill>
            <a:srgbClr val="6868CF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programs</a:t>
            </a:r>
            <a:endParaRPr/>
          </a:p>
        </p:txBody>
      </p:sp>
      <p:sp>
        <p:nvSpPr>
          <p:cNvPr id="3491" name="Google Shape;3491;p59"/>
          <p:cNvSpPr/>
          <p:nvPr/>
        </p:nvSpPr>
        <p:spPr>
          <a:xfrm>
            <a:off x="4835683" y="3922766"/>
            <a:ext cx="1389684" cy="467534"/>
          </a:xfrm>
          <a:prstGeom prst="rect">
            <a:avLst/>
          </a:prstGeom>
          <a:solidFill>
            <a:srgbClr val="00B050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Two screen co-construction</a:t>
            </a:r>
            <a:endParaRPr/>
          </a:p>
        </p:txBody>
      </p:sp>
      <p:sp>
        <p:nvSpPr>
          <p:cNvPr id="3494" name="Google Shape;3494;p59"/>
          <p:cNvSpPr/>
          <p:nvPr/>
        </p:nvSpPr>
        <p:spPr>
          <a:xfrm>
            <a:off x="232342" y="1439996"/>
            <a:ext cx="1435336" cy="339320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Drafting tips</a:t>
            </a:r>
            <a:endParaRPr/>
          </a:p>
        </p:txBody>
      </p:sp>
      <p:sp>
        <p:nvSpPr>
          <p:cNvPr id="3510" name="Google Shape;3510;p59"/>
          <p:cNvSpPr/>
          <p:nvPr/>
        </p:nvSpPr>
        <p:spPr>
          <a:xfrm>
            <a:off x="4112065" y="4994739"/>
            <a:ext cx="1114163" cy="467534"/>
          </a:xfrm>
          <a:prstGeom prst="rect">
            <a:avLst/>
          </a:prstGeom>
          <a:solidFill>
            <a:srgbClr val="00B050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Closed Captions</a:t>
            </a:r>
            <a:endParaRPr/>
          </a:p>
        </p:txBody>
      </p:sp>
      <p:sp>
        <p:nvSpPr>
          <p:cNvPr id="3511" name="Google Shape;3511;p59"/>
          <p:cNvSpPr/>
          <p:nvPr/>
        </p:nvSpPr>
        <p:spPr>
          <a:xfrm>
            <a:off x="3265062" y="3912406"/>
            <a:ext cx="1114163" cy="467534"/>
          </a:xfrm>
          <a:prstGeom prst="rect">
            <a:avLst/>
          </a:prstGeom>
          <a:solidFill>
            <a:srgbClr val="00B050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Phone as Doc Camera</a:t>
            </a:r>
            <a:endParaRPr/>
          </a:p>
        </p:txBody>
      </p:sp>
      <p:sp>
        <p:nvSpPr>
          <p:cNvPr id="3512" name="Google Shape;3512;p59">
            <a:hlinkClick r:id="rId5"/>
          </p:cNvPr>
          <p:cNvSpPr/>
          <p:nvPr/>
        </p:nvSpPr>
        <p:spPr>
          <a:xfrm>
            <a:off x="6742143" y="3922793"/>
            <a:ext cx="934568" cy="521485"/>
          </a:xfrm>
          <a:prstGeom prst="rect">
            <a:avLst/>
          </a:prstGeom>
          <a:solidFill>
            <a:srgbClr val="6868CF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Corgi</a:t>
            </a:r>
            <a:endParaRPr/>
          </a:p>
        </p:txBody>
      </p:sp>
      <p:sp>
        <p:nvSpPr>
          <p:cNvPr id="3513" name="Google Shape;3513;p59"/>
          <p:cNvSpPr/>
          <p:nvPr/>
        </p:nvSpPr>
        <p:spPr>
          <a:xfrm>
            <a:off x="6687658" y="4760352"/>
            <a:ext cx="934568" cy="521485"/>
          </a:xfrm>
          <a:prstGeom prst="rect">
            <a:avLst/>
          </a:prstGeom>
          <a:solidFill>
            <a:srgbClr val="6868CF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Kami</a:t>
            </a:r>
            <a:endParaRPr/>
          </a:p>
        </p:txBody>
      </p:sp>
      <p:sp>
        <p:nvSpPr>
          <p:cNvPr id="3514" name="Google Shape;3514;p59"/>
          <p:cNvSpPr/>
          <p:nvPr/>
        </p:nvSpPr>
        <p:spPr>
          <a:xfrm>
            <a:off x="2193960" y="2783267"/>
            <a:ext cx="1396996" cy="570051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 version</a:t>
            </a:r>
            <a:endParaRPr/>
          </a:p>
        </p:txBody>
      </p:sp>
      <p:sp>
        <p:nvSpPr>
          <p:cNvPr id="3515" name="Google Shape;3515;p59"/>
          <p:cNvSpPr/>
          <p:nvPr/>
        </p:nvSpPr>
        <p:spPr>
          <a:xfrm>
            <a:off x="1372981" y="2089152"/>
            <a:ext cx="1114163" cy="467534"/>
          </a:xfrm>
          <a:prstGeom prst="rect">
            <a:avLst/>
          </a:prstGeom>
          <a:solidFill>
            <a:srgbClr val="FFC000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Shapes are text boxes</a:t>
            </a:r>
            <a:endParaRPr/>
          </a:p>
        </p:txBody>
      </p:sp>
      <p:sp>
        <p:nvSpPr>
          <p:cNvPr id="3516" name="Google Shape;3516;p59"/>
          <p:cNvSpPr/>
          <p:nvPr/>
        </p:nvSpPr>
        <p:spPr>
          <a:xfrm>
            <a:off x="244088" y="3509192"/>
            <a:ext cx="1556473" cy="403214"/>
          </a:xfrm>
          <a:prstGeom prst="rect">
            <a:avLst/>
          </a:prstGeom>
          <a:solidFill>
            <a:srgbClr val="FFC000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Watch me draft</a:t>
            </a:r>
            <a:endParaRPr/>
          </a:p>
        </p:txBody>
      </p:sp>
      <p:sp>
        <p:nvSpPr>
          <p:cNvPr id="3517" name="Google Shape;3517;p59"/>
          <p:cNvSpPr/>
          <p:nvPr/>
        </p:nvSpPr>
        <p:spPr>
          <a:xfrm>
            <a:off x="7596340" y="1609656"/>
            <a:ext cx="1315318" cy="564322"/>
          </a:xfrm>
          <a:prstGeom prst="roundRect">
            <a:avLst>
              <a:gd fmla="val 16667" name="adj"/>
            </a:avLst>
          </a:prstGeom>
          <a:solidFill>
            <a:srgbClr val="6868CF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strategies</a:t>
            </a:r>
            <a:endParaRPr/>
          </a:p>
        </p:txBody>
      </p:sp>
      <p:cxnSp>
        <p:nvCxnSpPr>
          <p:cNvPr id="3518" name="Google Shape;3518;p59"/>
          <p:cNvCxnSpPr>
            <a:stCxn id="3490" idx="4"/>
            <a:endCxn id="3510" idx="0"/>
          </p:cNvCxnSpPr>
          <p:nvPr/>
        </p:nvCxnSpPr>
        <p:spPr>
          <a:xfrm flipH="1">
            <a:off x="4669086" y="3137062"/>
            <a:ext cx="4800" cy="18576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19" name="Google Shape;3519;p59"/>
          <p:cNvCxnSpPr>
            <a:stCxn id="3490" idx="4"/>
            <a:endCxn id="3511" idx="0"/>
          </p:cNvCxnSpPr>
          <p:nvPr/>
        </p:nvCxnSpPr>
        <p:spPr>
          <a:xfrm flipH="1">
            <a:off x="3822186" y="3137062"/>
            <a:ext cx="851700" cy="7752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20" name="Google Shape;3520;p59"/>
          <p:cNvCxnSpPr>
            <a:stCxn id="3493" idx="4"/>
            <a:endCxn id="3514" idx="0"/>
          </p:cNvCxnSpPr>
          <p:nvPr/>
        </p:nvCxnSpPr>
        <p:spPr>
          <a:xfrm>
            <a:off x="2124281" y="1053526"/>
            <a:ext cx="768300" cy="17298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21" name="Google Shape;3521;p59"/>
          <p:cNvCxnSpPr>
            <a:stCxn id="3515" idx="1"/>
            <a:endCxn id="3494" idx="2"/>
          </p:cNvCxnSpPr>
          <p:nvPr/>
        </p:nvCxnSpPr>
        <p:spPr>
          <a:xfrm rot="10800000">
            <a:off x="949981" y="1779319"/>
            <a:ext cx="423000" cy="5436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22" name="Google Shape;3522;p59"/>
          <p:cNvCxnSpPr>
            <a:stCxn id="3523" idx="0"/>
            <a:endCxn id="3494" idx="2"/>
          </p:cNvCxnSpPr>
          <p:nvPr/>
        </p:nvCxnSpPr>
        <p:spPr>
          <a:xfrm rot="10800000">
            <a:off x="950125" y="1779232"/>
            <a:ext cx="318000" cy="10173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24" name="Google Shape;3524;p59"/>
          <p:cNvCxnSpPr>
            <a:stCxn id="3516" idx="0"/>
            <a:endCxn id="3494" idx="2"/>
          </p:cNvCxnSpPr>
          <p:nvPr/>
        </p:nvCxnSpPr>
        <p:spPr>
          <a:xfrm rot="10800000">
            <a:off x="950024" y="1779392"/>
            <a:ext cx="72300" cy="17298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23" name="Google Shape;3523;p59"/>
          <p:cNvSpPr/>
          <p:nvPr/>
        </p:nvSpPr>
        <p:spPr>
          <a:xfrm>
            <a:off x="711043" y="2796532"/>
            <a:ext cx="1114163" cy="467534"/>
          </a:xfrm>
          <a:prstGeom prst="rect">
            <a:avLst/>
          </a:prstGeom>
          <a:solidFill>
            <a:srgbClr val="FFC000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Lining lines</a:t>
            </a:r>
            <a:endParaRPr/>
          </a:p>
        </p:txBody>
      </p:sp>
      <p:cxnSp>
        <p:nvCxnSpPr>
          <p:cNvPr id="3525" name="Google Shape;3525;p59"/>
          <p:cNvCxnSpPr>
            <a:stCxn id="3514" idx="2"/>
            <a:endCxn id="3505" idx="0"/>
          </p:cNvCxnSpPr>
          <p:nvPr/>
        </p:nvCxnSpPr>
        <p:spPr>
          <a:xfrm flipH="1">
            <a:off x="949958" y="3353318"/>
            <a:ext cx="1942500" cy="11256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26" name="Google Shape;3526;p59"/>
          <p:cNvCxnSpPr>
            <a:stCxn id="3514" idx="2"/>
            <a:endCxn id="3508" idx="0"/>
          </p:cNvCxnSpPr>
          <p:nvPr/>
        </p:nvCxnSpPr>
        <p:spPr>
          <a:xfrm flipH="1">
            <a:off x="1352558" y="3353318"/>
            <a:ext cx="1539900" cy="15990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27" name="Google Shape;3527;p59"/>
          <p:cNvCxnSpPr>
            <a:stCxn id="3514" idx="2"/>
            <a:endCxn id="3507" idx="0"/>
          </p:cNvCxnSpPr>
          <p:nvPr/>
        </p:nvCxnSpPr>
        <p:spPr>
          <a:xfrm flipH="1">
            <a:off x="1962458" y="3353318"/>
            <a:ext cx="930000" cy="20598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28" name="Google Shape;3528;p59"/>
          <p:cNvCxnSpPr>
            <a:stCxn id="3514" idx="2"/>
            <a:endCxn id="3509" idx="0"/>
          </p:cNvCxnSpPr>
          <p:nvPr/>
        </p:nvCxnSpPr>
        <p:spPr>
          <a:xfrm>
            <a:off x="2892458" y="3353318"/>
            <a:ext cx="201000" cy="14508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29" name="Google Shape;3529;p59"/>
          <p:cNvCxnSpPr>
            <a:stCxn id="3501" idx="2"/>
            <a:endCxn id="3506" idx="1"/>
          </p:cNvCxnSpPr>
          <p:nvPr/>
        </p:nvCxnSpPr>
        <p:spPr>
          <a:xfrm>
            <a:off x="6398795" y="2288203"/>
            <a:ext cx="290100" cy="3948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30" name="Google Shape;3530;p59"/>
          <p:cNvCxnSpPr>
            <a:stCxn id="3501" idx="2"/>
            <a:endCxn id="3504" idx="1"/>
          </p:cNvCxnSpPr>
          <p:nvPr/>
        </p:nvCxnSpPr>
        <p:spPr>
          <a:xfrm>
            <a:off x="6398795" y="2288203"/>
            <a:ext cx="359100" cy="11139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31" name="Google Shape;3531;p59"/>
          <p:cNvCxnSpPr>
            <a:stCxn id="3501" idx="2"/>
            <a:endCxn id="3512" idx="1"/>
          </p:cNvCxnSpPr>
          <p:nvPr/>
        </p:nvCxnSpPr>
        <p:spPr>
          <a:xfrm>
            <a:off x="6398795" y="2288203"/>
            <a:ext cx="343200" cy="1895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32" name="Google Shape;3532;p59"/>
          <p:cNvCxnSpPr>
            <a:stCxn id="3501" idx="2"/>
            <a:endCxn id="3513" idx="1"/>
          </p:cNvCxnSpPr>
          <p:nvPr/>
        </p:nvCxnSpPr>
        <p:spPr>
          <a:xfrm>
            <a:off x="6398795" y="2288203"/>
            <a:ext cx="288900" cy="27330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33" name="Google Shape;3533;p59"/>
          <p:cNvCxnSpPr>
            <a:stCxn id="3497" idx="6"/>
            <a:endCxn id="3517" idx="0"/>
          </p:cNvCxnSpPr>
          <p:nvPr/>
        </p:nvCxnSpPr>
        <p:spPr>
          <a:xfrm>
            <a:off x="8006771" y="995467"/>
            <a:ext cx="247200" cy="6141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34" name="Google Shape;3534;p59"/>
          <p:cNvSpPr/>
          <p:nvPr/>
        </p:nvSpPr>
        <p:spPr>
          <a:xfrm>
            <a:off x="9366371" y="2653317"/>
            <a:ext cx="1114163" cy="467534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Phone calls</a:t>
            </a:r>
            <a:endParaRPr/>
          </a:p>
        </p:txBody>
      </p:sp>
      <p:sp>
        <p:nvSpPr>
          <p:cNvPr id="3535" name="Google Shape;3535;p59"/>
          <p:cNvSpPr/>
          <p:nvPr/>
        </p:nvSpPr>
        <p:spPr>
          <a:xfrm>
            <a:off x="9367474" y="2047108"/>
            <a:ext cx="1114163" cy="467534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Games</a:t>
            </a:r>
            <a:endParaRPr/>
          </a:p>
        </p:txBody>
      </p:sp>
      <p:sp>
        <p:nvSpPr>
          <p:cNvPr id="3536" name="Google Shape;3536;p59"/>
          <p:cNvSpPr/>
          <p:nvPr/>
        </p:nvSpPr>
        <p:spPr>
          <a:xfrm>
            <a:off x="9367474" y="1458858"/>
            <a:ext cx="1114163" cy="467534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Chat Box Participation</a:t>
            </a:r>
            <a:endParaRPr/>
          </a:p>
        </p:txBody>
      </p:sp>
      <p:sp>
        <p:nvSpPr>
          <p:cNvPr id="3537" name="Google Shape;3537;p59"/>
          <p:cNvSpPr/>
          <p:nvPr/>
        </p:nvSpPr>
        <p:spPr>
          <a:xfrm>
            <a:off x="9379685" y="870608"/>
            <a:ext cx="1114163" cy="467534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Call to engagement</a:t>
            </a:r>
            <a:endParaRPr/>
          </a:p>
        </p:txBody>
      </p:sp>
      <p:sp>
        <p:nvSpPr>
          <p:cNvPr id="3538" name="Google Shape;3538;p59"/>
          <p:cNvSpPr/>
          <p:nvPr/>
        </p:nvSpPr>
        <p:spPr>
          <a:xfrm>
            <a:off x="9387105" y="3241567"/>
            <a:ext cx="1114163" cy="467534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Building relationships</a:t>
            </a:r>
            <a:endParaRPr/>
          </a:p>
        </p:txBody>
      </p:sp>
      <p:cxnSp>
        <p:nvCxnSpPr>
          <p:cNvPr id="3539" name="Google Shape;3539;p59"/>
          <p:cNvCxnSpPr>
            <a:stCxn id="3490" idx="7"/>
            <a:endCxn id="3501" idx="1"/>
          </p:cNvCxnSpPr>
          <p:nvPr/>
        </p:nvCxnSpPr>
        <p:spPr>
          <a:xfrm flipH="1" rot="10800000">
            <a:off x="5393477" y="2027519"/>
            <a:ext cx="436200" cy="5535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540" name="Google Shape;3540;p59"/>
          <p:cNvSpPr/>
          <p:nvPr/>
        </p:nvSpPr>
        <p:spPr>
          <a:xfrm>
            <a:off x="852950" y="936708"/>
            <a:ext cx="681597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following</a:t>
            </a:r>
            <a:endParaRPr/>
          </a:p>
        </p:txBody>
      </p:sp>
      <p:sp>
        <p:nvSpPr>
          <p:cNvPr id="3541" name="Google Shape;3541;p59"/>
          <p:cNvSpPr/>
          <p:nvPr/>
        </p:nvSpPr>
        <p:spPr>
          <a:xfrm>
            <a:off x="2552426" y="1909803"/>
            <a:ext cx="928459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 creating a</a:t>
            </a:r>
            <a:endParaRPr/>
          </a:p>
        </p:txBody>
      </p:sp>
      <p:sp>
        <p:nvSpPr>
          <p:cNvPr id="3542" name="Google Shape;3542;p59"/>
          <p:cNvSpPr/>
          <p:nvPr/>
        </p:nvSpPr>
        <p:spPr>
          <a:xfrm>
            <a:off x="569134" y="1970179"/>
            <a:ext cx="388248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like</a:t>
            </a:r>
            <a:endParaRPr/>
          </a:p>
        </p:txBody>
      </p:sp>
      <p:sp>
        <p:nvSpPr>
          <p:cNvPr id="3543" name="Google Shape;3543;p59"/>
          <p:cNvSpPr/>
          <p:nvPr/>
        </p:nvSpPr>
        <p:spPr>
          <a:xfrm>
            <a:off x="1981402" y="3418259"/>
            <a:ext cx="425116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</a:t>
            </a:r>
            <a:endParaRPr/>
          </a:p>
        </p:txBody>
      </p:sp>
      <p:sp>
        <p:nvSpPr>
          <p:cNvPr id="3544" name="Google Shape;3544;p59"/>
          <p:cNvSpPr/>
          <p:nvPr/>
        </p:nvSpPr>
        <p:spPr>
          <a:xfrm>
            <a:off x="4302533" y="3336625"/>
            <a:ext cx="425116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</a:t>
            </a:r>
            <a:endParaRPr/>
          </a:p>
        </p:txBody>
      </p:sp>
      <p:sp>
        <p:nvSpPr>
          <p:cNvPr id="3545" name="Google Shape;3545;p59"/>
          <p:cNvSpPr/>
          <p:nvPr/>
        </p:nvSpPr>
        <p:spPr>
          <a:xfrm>
            <a:off x="5931793" y="2337214"/>
            <a:ext cx="529312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Such 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</a:t>
            </a:r>
            <a:endParaRPr/>
          </a:p>
        </p:txBody>
      </p:sp>
      <p:sp>
        <p:nvSpPr>
          <p:cNvPr id="3546" name="Google Shape;3546;p59"/>
          <p:cNvSpPr/>
          <p:nvPr/>
        </p:nvSpPr>
        <p:spPr>
          <a:xfrm>
            <a:off x="4307721" y="2079013"/>
            <a:ext cx="45565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that are</a:t>
            </a:r>
            <a:endParaRPr/>
          </a:p>
        </p:txBody>
      </p:sp>
      <p:sp>
        <p:nvSpPr>
          <p:cNvPr id="3547" name="Google Shape;3547;p59"/>
          <p:cNvSpPr/>
          <p:nvPr/>
        </p:nvSpPr>
        <p:spPr>
          <a:xfrm>
            <a:off x="6670056" y="1496159"/>
            <a:ext cx="290464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endParaRPr/>
          </a:p>
        </p:txBody>
      </p:sp>
      <p:sp>
        <p:nvSpPr>
          <p:cNvPr id="3548" name="Google Shape;3548;p59"/>
          <p:cNvSpPr/>
          <p:nvPr/>
        </p:nvSpPr>
        <p:spPr>
          <a:xfrm>
            <a:off x="8134640" y="1170822"/>
            <a:ext cx="48923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using</a:t>
            </a:r>
            <a:endParaRPr/>
          </a:p>
        </p:txBody>
      </p:sp>
      <p:pic>
        <p:nvPicPr>
          <p:cNvPr descr="Presentation with media" id="3549" name="Google Shape;3549;p59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426011" y="3575404"/>
            <a:ext cx="315860" cy="3158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sentation with media" id="3550" name="Google Shape;3550;p59">
            <a:hlinkClick r:id="rId8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917337" y="4097961"/>
            <a:ext cx="315860" cy="3158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sentation with media" id="3551" name="Google Shape;3551;p59">
            <a:hlinkClick r:id="rId9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056028" y="3903945"/>
            <a:ext cx="315860" cy="3158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nk" id="3552" name="Google Shape;3552;p59">
            <a:hlinkClick r:id="rId10"/>
          </p:cNvPr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802710" y="5052562"/>
            <a:ext cx="339655" cy="3396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nk" id="3553" name="Google Shape;3553;p59">
            <a:hlinkClick r:id="rId12"/>
          </p:cNvPr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337056" y="3921820"/>
            <a:ext cx="339655" cy="3396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nk" id="3554" name="Google Shape;3554;p59">
            <a:hlinkClick r:id="rId13"/>
          </p:cNvPr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375513" y="3119034"/>
            <a:ext cx="339655" cy="3396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sentation with media" id="3555" name="Google Shape;3555;p59">
            <a:hlinkClick r:id="rId14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78719" y="4974215"/>
            <a:ext cx="315860" cy="3158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at" id="3556" name="Google Shape;3556;p59">
            <a:hlinkClick r:id="rId15"/>
          </p:cNvPr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8513480" y="1583038"/>
            <a:ext cx="370973" cy="3709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sentation with media" id="3557" name="Google Shape;3557;p59">
            <a:hlinkClick r:id="rId17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734528" y="5429126"/>
            <a:ext cx="315860" cy="3158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58" name="Google Shape;3558;p59"/>
          <p:cNvCxnSpPr>
            <a:stCxn id="3505" idx="2"/>
            <a:endCxn id="3555" idx="0"/>
          </p:cNvCxnSpPr>
          <p:nvPr/>
        </p:nvCxnSpPr>
        <p:spPr>
          <a:xfrm flipH="1">
            <a:off x="436709" y="4721893"/>
            <a:ext cx="513300" cy="252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559" name="Google Shape;3559;p59"/>
          <p:cNvCxnSpPr>
            <a:stCxn id="3508" idx="1"/>
            <a:endCxn id="3555" idx="3"/>
          </p:cNvCxnSpPr>
          <p:nvPr/>
        </p:nvCxnSpPr>
        <p:spPr>
          <a:xfrm flipH="1">
            <a:off x="594474" y="5124619"/>
            <a:ext cx="201000" cy="7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560" name="Google Shape;3560;p59"/>
          <p:cNvCxnSpPr>
            <a:stCxn id="3507" idx="3"/>
            <a:endCxn id="3557" idx="1"/>
          </p:cNvCxnSpPr>
          <p:nvPr/>
        </p:nvCxnSpPr>
        <p:spPr>
          <a:xfrm flipH="1" rot="10800000">
            <a:off x="2519440" y="5587003"/>
            <a:ext cx="215100" cy="74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561" name="Google Shape;3561;p59"/>
          <p:cNvCxnSpPr>
            <a:stCxn id="3509" idx="2"/>
            <a:endCxn id="3557" idx="0"/>
          </p:cNvCxnSpPr>
          <p:nvPr/>
        </p:nvCxnSpPr>
        <p:spPr>
          <a:xfrm flipH="1">
            <a:off x="2892353" y="5271642"/>
            <a:ext cx="201000" cy="157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3562" name="Google Shape;3562;p59"/>
          <p:cNvSpPr/>
          <p:nvPr/>
        </p:nvSpPr>
        <p:spPr>
          <a:xfrm>
            <a:off x="9402507" y="3839919"/>
            <a:ext cx="1114163" cy="638867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Annotations on the white board</a:t>
            </a:r>
            <a:endParaRPr/>
          </a:p>
        </p:txBody>
      </p:sp>
      <p:sp>
        <p:nvSpPr>
          <p:cNvPr id="3563" name="Google Shape;3563;p59"/>
          <p:cNvSpPr txBox="1"/>
          <p:nvPr/>
        </p:nvSpPr>
        <p:spPr>
          <a:xfrm>
            <a:off x="3420137" y="246701"/>
            <a:ext cx="344445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Virtual Platforms for CE</a:t>
            </a:r>
            <a:endParaRPr/>
          </a:p>
        </p:txBody>
      </p:sp>
      <p:pic>
        <p:nvPicPr>
          <p:cNvPr descr="Link" id="3564" name="Google Shape;3564;p59">
            <a:hlinkClick r:id="rId18"/>
          </p:cNvPr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282571" y="4824911"/>
            <a:ext cx="339655" cy="3396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nk" id="3565" name="Google Shape;3565;p59">
            <a:hlinkClick r:id="rId19"/>
          </p:cNvPr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478874" y="2608317"/>
            <a:ext cx="339655" cy="339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1" name="Google Shape;661;p6"/>
          <p:cNvGrpSpPr/>
          <p:nvPr/>
        </p:nvGrpSpPr>
        <p:grpSpPr>
          <a:xfrm>
            <a:off x="93913" y="127589"/>
            <a:ext cx="8727218" cy="7243517"/>
            <a:chOff x="93913" y="127589"/>
            <a:chExt cx="8727218" cy="7243517"/>
          </a:xfrm>
        </p:grpSpPr>
        <p:sp>
          <p:nvSpPr>
            <p:cNvPr id="662" name="Google Shape;662;p6"/>
            <p:cNvSpPr/>
            <p:nvPr/>
          </p:nvSpPr>
          <p:spPr>
            <a:xfrm>
              <a:off x="2913588" y="6263955"/>
              <a:ext cx="4567562" cy="1107151"/>
            </a:xfrm>
            <a:prstGeom prst="ellipse">
              <a:avLst/>
            </a:prstGeom>
            <a:blipFill rotWithShape="1">
              <a:blip r:embed="rId3">
                <a:alphaModFix/>
              </a:blip>
              <a:tile algn="tl" flip="none" tx="0" sx="100000" ty="0" sy="100000"/>
            </a:blipFill>
            <a:ln cap="flat" cmpd="tri" w="190500">
              <a:solidFill>
                <a:srgbClr val="F775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descr="A flat screen television&#10;&#10;Description automatically generated" id="663" name="Google Shape;663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3913" y="127589"/>
              <a:ext cx="2959389" cy="18966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close up of a device&#10;&#10;Description automatically generated" id="664" name="Google Shape;664;p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72302" y="4435752"/>
              <a:ext cx="832247" cy="10012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5" name="Google Shape;665;p6"/>
            <p:cNvSpPr txBox="1"/>
            <p:nvPr/>
          </p:nvSpPr>
          <p:spPr>
            <a:xfrm>
              <a:off x="307181" y="4587588"/>
              <a:ext cx="690300" cy="19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25">
                  <a:solidFill>
                    <a:srgbClr val="FFFFFF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Tools Used</a:t>
              </a:r>
              <a:endParaRPr sz="135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66" name="Google Shape;666;p6"/>
            <p:cNvSpPr txBox="1"/>
            <p:nvPr/>
          </p:nvSpPr>
          <p:spPr>
            <a:xfrm>
              <a:off x="314327" y="4780470"/>
              <a:ext cx="600075" cy="19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25">
                  <a:solidFill>
                    <a:srgbClr val="FFFFFF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in our</a:t>
              </a:r>
              <a:endParaRPr sz="135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67" name="Google Shape;667;p6"/>
            <p:cNvSpPr txBox="1"/>
            <p:nvPr/>
          </p:nvSpPr>
          <p:spPr>
            <a:xfrm>
              <a:off x="278608" y="4994782"/>
              <a:ext cx="600075" cy="19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25">
                  <a:solidFill>
                    <a:srgbClr val="FFFFFF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Learning</a:t>
              </a:r>
              <a:endParaRPr sz="135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68" name="Google Shape;668;p6"/>
            <p:cNvSpPr/>
            <p:nvPr/>
          </p:nvSpPr>
          <p:spPr>
            <a:xfrm>
              <a:off x="556276" y="4418480"/>
              <a:ext cx="64350" cy="63675"/>
            </a:xfrm>
            <a:prstGeom prst="ellipse">
              <a:avLst/>
            </a:prstGeom>
            <a:solidFill>
              <a:srgbClr val="7F6000"/>
            </a:solidFill>
            <a:ln cap="flat" cmpd="sng" w="12700">
              <a:solidFill>
                <a:srgbClr val="7F6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B-bag &quot;NO FADE&quot; Mighty Bean Bag Chair - Interismo Online Shop Global" id="669" name="Google Shape;669;p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908816" y="4687870"/>
              <a:ext cx="1912315" cy="19283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0" name="Google Shape;670;p6"/>
            <p:cNvSpPr/>
            <p:nvPr/>
          </p:nvSpPr>
          <p:spPr>
            <a:xfrm>
              <a:off x="2913588" y="6263955"/>
              <a:ext cx="4567562" cy="1107151"/>
            </a:xfrm>
            <a:prstGeom prst="ellipse">
              <a:avLst/>
            </a:prstGeom>
            <a:blipFill rotWithShape="1">
              <a:blip r:embed="rId3">
                <a:alphaModFix/>
              </a:blip>
              <a:tile algn="tl" flip="none" tx="0" sx="100000" ty="0" sy="100000"/>
            </a:blipFill>
            <a:ln cap="flat" cmpd="tri" w="190500">
              <a:solidFill>
                <a:srgbClr val="F775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descr="&lt;b&gt; RADA &lt;/b&gt;&lt;br&gt;Standard Height Wood Table, Round Base - thirdwardfurniture" id="671" name="Google Shape;671;p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834190" y="4451795"/>
              <a:ext cx="2886075" cy="2886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vase with a flower on a plant&#10;&#10;Description automatically generated" id="672" name="Google Shape;672;p6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73540" y="5187664"/>
              <a:ext cx="736429" cy="11628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ntroducing the New Surface Laptop 3 — Now in 13.5” and 15 ..." id="673" name="Google Shape;673;p6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4640861" y="4638872"/>
              <a:ext cx="1334369" cy="9718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sitting, table, black, computer&#10;&#10;Description automatically generated" id="674" name="Google Shape;674;p6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4427787" y="4924418"/>
              <a:ext cx="275146" cy="5458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5" name="Google Shape;675;p6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4832413" y="4833322"/>
              <a:ext cx="956520" cy="4562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group of lettuce&#10;&#10;Description automatically generated" id="676" name="Google Shape;676;p6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106654" y="5942894"/>
              <a:ext cx="567756" cy="55723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77" name="Google Shape;677;p6"/>
          <p:cNvSpPr/>
          <p:nvPr/>
        </p:nvSpPr>
        <p:spPr>
          <a:xfrm>
            <a:off x="3260317" y="241746"/>
            <a:ext cx="5543661" cy="4529709"/>
          </a:xfrm>
          <a:prstGeom prst="rect">
            <a:avLst/>
          </a:prstGeom>
          <a:solidFill>
            <a:schemeClr val="lt1"/>
          </a:solidFill>
          <a:ln cap="flat" cmpd="sng" w="76200">
            <a:solidFill>
              <a:srgbClr val="7F6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8" name="Google Shape;678;p6"/>
          <p:cNvSpPr txBox="1"/>
          <p:nvPr/>
        </p:nvSpPr>
        <p:spPr>
          <a:xfrm>
            <a:off x="3279866" y="272127"/>
            <a:ext cx="5543661" cy="402670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SMARTER Planning</a:t>
            </a:r>
            <a:endParaRPr b="1" sz="1800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Looking at the detailed list of SMARTER planning. 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What components do you use in your planning? Which ones are you open to learn more about?</a:t>
            </a:r>
            <a:endParaRPr/>
          </a:p>
        </p:txBody>
      </p:sp>
      <p:pic>
        <p:nvPicPr>
          <p:cNvPr id="679" name="Google Shape;679;p6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988019" y="3548061"/>
            <a:ext cx="3228378" cy="3242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0" name="Google Shape;680;p6"/>
          <p:cNvPicPr preferRelativeResize="0"/>
          <p:nvPr/>
        </p:nvPicPr>
        <p:blipFill rotWithShape="1">
          <a:blip r:embed="rId14">
            <a:alphaModFix/>
          </a:blip>
          <a:srcRect b="0" l="3076" r="5841" t="2084"/>
          <a:stretch/>
        </p:blipFill>
        <p:spPr>
          <a:xfrm>
            <a:off x="163488" y="2122997"/>
            <a:ext cx="2829441" cy="3529065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81" name="Google Shape;681;p6"/>
          <p:cNvSpPr txBox="1"/>
          <p:nvPr/>
        </p:nvSpPr>
        <p:spPr>
          <a:xfrm>
            <a:off x="320475" y="272126"/>
            <a:ext cx="2458014" cy="1223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Today’s Schedule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-"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Welcome/Overview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-"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SMARTER planning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-"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Drafting the Device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-"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How to use with students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-"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Cue-Do-Review</a:t>
            </a: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9" name="Shape 3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0" name="Google Shape;3570;p60"/>
          <p:cNvSpPr/>
          <p:nvPr/>
        </p:nvSpPr>
        <p:spPr>
          <a:xfrm>
            <a:off x="3260317" y="241746"/>
            <a:ext cx="5543661" cy="4529709"/>
          </a:xfrm>
          <a:prstGeom prst="rect">
            <a:avLst/>
          </a:prstGeom>
          <a:solidFill>
            <a:schemeClr val="lt1"/>
          </a:solidFill>
          <a:ln cap="flat" cmpd="sng" w="76200">
            <a:solidFill>
              <a:srgbClr val="7F6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71" name="Google Shape;3571;p60"/>
          <p:cNvGrpSpPr/>
          <p:nvPr/>
        </p:nvGrpSpPr>
        <p:grpSpPr>
          <a:xfrm>
            <a:off x="93913" y="127589"/>
            <a:ext cx="8727218" cy="7323956"/>
            <a:chOff x="93913" y="127589"/>
            <a:chExt cx="8727218" cy="7323956"/>
          </a:xfrm>
        </p:grpSpPr>
        <p:sp>
          <p:nvSpPr>
            <p:cNvPr id="3572" name="Google Shape;3572;p60"/>
            <p:cNvSpPr/>
            <p:nvPr/>
          </p:nvSpPr>
          <p:spPr>
            <a:xfrm>
              <a:off x="2913588" y="6263955"/>
              <a:ext cx="4567562" cy="1107151"/>
            </a:xfrm>
            <a:prstGeom prst="ellipse">
              <a:avLst/>
            </a:prstGeom>
            <a:blipFill rotWithShape="1">
              <a:blip r:embed="rId3">
                <a:alphaModFix/>
              </a:blip>
              <a:tile algn="tl" flip="none" tx="0" sx="100000" ty="0" sy="100000"/>
            </a:blipFill>
            <a:ln cap="flat" cmpd="tri" w="190500">
              <a:solidFill>
                <a:srgbClr val="F775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descr="A flat screen television&#10;&#10;Description automatically generated" id="3573" name="Google Shape;3573;p6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3913" y="127589"/>
              <a:ext cx="2959389" cy="18966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close up of a device&#10;&#10;Description automatically generated" id="3574" name="Google Shape;3574;p6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72302" y="4435752"/>
              <a:ext cx="832247" cy="10012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75" name="Google Shape;3575;p60"/>
            <p:cNvSpPr txBox="1"/>
            <p:nvPr/>
          </p:nvSpPr>
          <p:spPr>
            <a:xfrm>
              <a:off x="307181" y="4587588"/>
              <a:ext cx="690300" cy="19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25">
                  <a:solidFill>
                    <a:srgbClr val="FFFFFF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Tools Used</a:t>
              </a:r>
              <a:endParaRPr sz="135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76" name="Google Shape;3576;p60"/>
            <p:cNvSpPr txBox="1"/>
            <p:nvPr/>
          </p:nvSpPr>
          <p:spPr>
            <a:xfrm>
              <a:off x="314327" y="4780470"/>
              <a:ext cx="600075" cy="19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25">
                  <a:solidFill>
                    <a:srgbClr val="FFFFFF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in our</a:t>
              </a:r>
              <a:endParaRPr sz="135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77" name="Google Shape;3577;p60"/>
            <p:cNvSpPr txBox="1"/>
            <p:nvPr/>
          </p:nvSpPr>
          <p:spPr>
            <a:xfrm>
              <a:off x="278608" y="4994782"/>
              <a:ext cx="600075" cy="19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25">
                  <a:solidFill>
                    <a:srgbClr val="FFFFFF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Learning</a:t>
              </a:r>
              <a:endParaRPr sz="135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78" name="Google Shape;3578;p60"/>
            <p:cNvSpPr/>
            <p:nvPr/>
          </p:nvSpPr>
          <p:spPr>
            <a:xfrm>
              <a:off x="556276" y="4418480"/>
              <a:ext cx="64350" cy="63675"/>
            </a:xfrm>
            <a:prstGeom prst="ellipse">
              <a:avLst/>
            </a:prstGeom>
            <a:solidFill>
              <a:srgbClr val="7F6000"/>
            </a:solidFill>
            <a:ln cap="flat" cmpd="sng" w="12700">
              <a:solidFill>
                <a:srgbClr val="7F6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9" name="Google Shape;3579;p60"/>
            <p:cNvSpPr txBox="1"/>
            <p:nvPr/>
          </p:nvSpPr>
          <p:spPr>
            <a:xfrm>
              <a:off x="320475" y="272126"/>
              <a:ext cx="2458014" cy="16158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Today’s Schedule</a:t>
              </a:r>
              <a:endParaRPr/>
            </a:p>
            <a:p>
              <a:pPr indent="-214313" lvl="0" marL="214313" marR="0" rtl="0" algn="l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Char char="-"/>
              </a:pPr>
              <a:r>
                <a:rPr lang="en-US" sz="1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Welcome/Overview</a:t>
              </a:r>
              <a:endParaRPr/>
            </a:p>
            <a:p>
              <a:pPr indent="-214313" lvl="0" marL="214313" marR="0" rtl="0" algn="l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Char char="-"/>
              </a:pPr>
              <a:r>
                <a:rPr lang="en-US" sz="1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SMARTER planning</a:t>
              </a:r>
              <a:endParaRPr/>
            </a:p>
            <a:p>
              <a:pPr indent="-214313" lvl="0" marL="214313" marR="0" rtl="0" algn="l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Char char="-"/>
              </a:pPr>
              <a:r>
                <a:rPr lang="en-US" sz="1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Drafting the Device</a:t>
              </a:r>
              <a:endParaRPr/>
            </a:p>
            <a:p>
              <a:pPr indent="-214313" lvl="0" marL="214313" marR="0" rtl="0" algn="l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Char char="-"/>
              </a:pPr>
              <a:r>
                <a:rPr lang="en-US" sz="1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Lunch</a:t>
              </a:r>
              <a:endParaRPr/>
            </a:p>
            <a:p>
              <a:pPr indent="-214313" lvl="0" marL="214313" marR="0" rtl="0" algn="l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Char char="-"/>
              </a:pPr>
              <a:r>
                <a:rPr lang="en-US" sz="1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How to use with students</a:t>
              </a:r>
              <a:endParaRPr/>
            </a:p>
            <a:p>
              <a:pPr indent="-214313" lvl="0" marL="214313" marR="0" rtl="0" algn="l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Char char="-"/>
              </a:pPr>
              <a:r>
                <a:rPr lang="en-US" sz="1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Cue-Do-Review</a:t>
              </a:r>
              <a:endParaRPr/>
            </a:p>
            <a:p>
              <a:pPr indent="-214313" lvl="0" marL="214313" marR="0" rtl="0" algn="l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Char char="-"/>
              </a:pPr>
              <a:r>
                <a:rPr lang="en-US" sz="1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Wrap-up</a:t>
              </a:r>
              <a:endParaRPr sz="135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descr="B-bag &quot;NO FADE&quot; Mighty Bean Bag Chair - Interismo Online Shop Global" id="3580" name="Google Shape;3580;p6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908816" y="4687870"/>
              <a:ext cx="1912315" cy="19283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81" name="Google Shape;3581;p60"/>
            <p:cNvSpPr/>
            <p:nvPr/>
          </p:nvSpPr>
          <p:spPr>
            <a:xfrm>
              <a:off x="2913588" y="6263955"/>
              <a:ext cx="4567562" cy="1107151"/>
            </a:xfrm>
            <a:prstGeom prst="ellipse">
              <a:avLst/>
            </a:prstGeom>
            <a:blipFill rotWithShape="1">
              <a:blip r:embed="rId3">
                <a:alphaModFix/>
              </a:blip>
              <a:tile algn="tl" flip="none" tx="0" sx="100000" ty="0" sy="100000"/>
            </a:blipFill>
            <a:ln cap="flat" cmpd="tri" w="190500">
              <a:solidFill>
                <a:srgbClr val="F775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descr="&lt;b&gt; RADA &lt;/b&gt;&lt;br&gt;Standard Height Wood Table, Round Base - thirdwardfurniture" id="3582" name="Google Shape;3582;p6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834190" y="4451795"/>
              <a:ext cx="2886075" cy="2886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ngle Wood Easel, eraser and hand whiteboard transparent ..." id="3583" name="Google Shape;3583;p60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24131" y="3985595"/>
              <a:ext cx="3465950" cy="3465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vase with a flower on a plant&#10;&#10;Description automatically generated" id="3584" name="Google Shape;3584;p60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73540" y="5187664"/>
              <a:ext cx="736429" cy="11628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ntroducing the New Surface Laptop 3 — Now in 13.5” and 15 ..." id="3585" name="Google Shape;3585;p60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4640861" y="4638872"/>
              <a:ext cx="1334369" cy="9718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sitting, table, black, computer&#10;&#10;Description automatically generated" id="3586" name="Google Shape;3586;p60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4427787" y="4924418"/>
              <a:ext cx="275146" cy="5458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87" name="Google Shape;3587;p60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4832413" y="4833322"/>
              <a:ext cx="956520" cy="4562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group of lettuce&#10;&#10;Description automatically generated" id="3588" name="Google Shape;3588;p60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106654" y="5942894"/>
              <a:ext cx="567756" cy="55723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89" name="Google Shape;3589;p60"/>
          <p:cNvSpPr txBox="1"/>
          <p:nvPr/>
        </p:nvSpPr>
        <p:spPr>
          <a:xfrm>
            <a:off x="4043287" y="1658563"/>
            <a:ext cx="3745312" cy="128847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Rockwell"/>
              <a:buNone/>
            </a:pPr>
            <a:r>
              <a:rPr b="0" i="0" lang="en-US" sz="4000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  <a:t>ASK ME QUESTIONS</a:t>
            </a:r>
            <a:endParaRPr/>
          </a:p>
        </p:txBody>
      </p:sp>
      <p:sp>
        <p:nvSpPr>
          <p:cNvPr id="3590" name="Google Shape;3590;p60"/>
          <p:cNvSpPr/>
          <p:nvPr/>
        </p:nvSpPr>
        <p:spPr>
          <a:xfrm>
            <a:off x="1402924" y="4405099"/>
            <a:ext cx="1256032" cy="1877627"/>
          </a:xfrm>
          <a:custGeom>
            <a:rect b="b" l="l" r="r" t="t"/>
            <a:pathLst>
              <a:path extrusionOk="0" h="2503503" w="1953087">
                <a:moveTo>
                  <a:pt x="0" y="0"/>
                </a:moveTo>
                <a:lnTo>
                  <a:pt x="1757779" y="35510"/>
                </a:lnTo>
                <a:lnTo>
                  <a:pt x="1953087" y="2370338"/>
                </a:lnTo>
                <a:lnTo>
                  <a:pt x="133165" y="250350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This will never be perfect… it’s a process. Give yourself grace.</a:t>
            </a:r>
            <a:endParaRPr/>
          </a:p>
        </p:txBody>
      </p:sp>
      <p:pic>
        <p:nvPicPr>
          <p:cNvPr descr="Bitmoji Image" id="3591" name="Google Shape;3591;p60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708702" y="2741542"/>
            <a:ext cx="3790950" cy="379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2" name="Google Shape;3592;p60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36573" y="2190278"/>
            <a:ext cx="2777015" cy="1719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7"/>
          <p:cNvSpPr txBox="1"/>
          <p:nvPr/>
        </p:nvSpPr>
        <p:spPr>
          <a:xfrm>
            <a:off x="1355725" y="3717925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descr="can we talk?" id="689" name="Google Shape;68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28039" y="2968084"/>
            <a:ext cx="3790950" cy="379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0" name="Google Shape;690;p7"/>
          <p:cNvPicPr preferRelativeResize="0"/>
          <p:nvPr/>
        </p:nvPicPr>
        <p:blipFill rotWithShape="1">
          <a:blip r:embed="rId4">
            <a:alphaModFix/>
          </a:blip>
          <a:srcRect b="0" l="3076" r="5841" t="2084"/>
          <a:stretch/>
        </p:blipFill>
        <p:spPr>
          <a:xfrm>
            <a:off x="3662911" y="98963"/>
            <a:ext cx="5094327" cy="6660071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A flat screen television&#10;&#10;Description automatically generated" id="691" name="Google Shape;691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3913" y="127591"/>
            <a:ext cx="2959389" cy="1896666"/>
          </a:xfrm>
          <a:prstGeom prst="rect">
            <a:avLst/>
          </a:prstGeom>
          <a:noFill/>
          <a:ln>
            <a:noFill/>
          </a:ln>
        </p:spPr>
      </p:pic>
      <p:sp>
        <p:nvSpPr>
          <p:cNvPr id="692" name="Google Shape;692;p7"/>
          <p:cNvSpPr txBox="1"/>
          <p:nvPr/>
        </p:nvSpPr>
        <p:spPr>
          <a:xfrm>
            <a:off x="320475" y="272126"/>
            <a:ext cx="2458014" cy="1223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Today’s Schedule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-"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Welcome/Overview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-"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SMARTER planning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-"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Drafting the Device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-"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How to use with students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-"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Cue-Do-Review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8"/>
          <p:cNvSpPr/>
          <p:nvPr/>
        </p:nvSpPr>
        <p:spPr>
          <a:xfrm>
            <a:off x="198306" y="132202"/>
            <a:ext cx="8769425" cy="5905472"/>
          </a:xfrm>
          <a:prstGeom prst="rect">
            <a:avLst/>
          </a:prstGeom>
          <a:solidFill>
            <a:schemeClr val="lt1"/>
          </a:solidFill>
          <a:ln cap="flat" cmpd="sng" w="76200">
            <a:solidFill>
              <a:srgbClr val="7F6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9" name="Google Shape;69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8605" y="1108968"/>
            <a:ext cx="7777375" cy="4815762"/>
          </a:xfrm>
          <a:prstGeom prst="rect">
            <a:avLst/>
          </a:prstGeom>
          <a:noFill/>
          <a:ln>
            <a:noFill/>
          </a:ln>
        </p:spPr>
      </p:pic>
      <p:sp>
        <p:nvSpPr>
          <p:cNvPr id="700" name="Google Shape;700;p8"/>
          <p:cNvSpPr txBox="1"/>
          <p:nvPr/>
        </p:nvSpPr>
        <p:spPr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ckwell"/>
              <a:buNone/>
            </a:pPr>
            <a:r>
              <a:rPr b="0" i="0" lang="en-US" sz="3200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  <a:t>SMARTER PLANNING AND INSTRUCTIONAL CYCLE</a:t>
            </a:r>
            <a:endParaRPr/>
          </a:p>
        </p:txBody>
      </p:sp>
      <p:pic>
        <p:nvPicPr>
          <p:cNvPr id="701" name="Google Shape;701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4870" y="5264468"/>
            <a:ext cx="1257300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9"/>
          <p:cNvSpPr/>
          <p:nvPr/>
        </p:nvSpPr>
        <p:spPr>
          <a:xfrm>
            <a:off x="3260317" y="241746"/>
            <a:ext cx="5543661" cy="4529709"/>
          </a:xfrm>
          <a:prstGeom prst="rect">
            <a:avLst/>
          </a:prstGeom>
          <a:solidFill>
            <a:schemeClr val="lt1"/>
          </a:solidFill>
          <a:ln cap="flat" cmpd="sng" w="76200">
            <a:solidFill>
              <a:srgbClr val="7F6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7" name="Google Shape;707;p9"/>
          <p:cNvSpPr/>
          <p:nvPr/>
        </p:nvSpPr>
        <p:spPr>
          <a:xfrm>
            <a:off x="3486532" y="349682"/>
            <a:ext cx="5325264" cy="16927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How Would You Define a Unit?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Let’s share using a waterfall…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Type you response in the chat, but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r>
              <a:rPr b="1" lang="en-US" sz="1800">
                <a:solidFill>
                  <a:srgbClr val="FF0000"/>
                </a:solidFill>
                <a:latin typeface="Rockwell"/>
                <a:ea typeface="Rockwell"/>
                <a:cs typeface="Rockwell"/>
                <a:sym typeface="Rockwell"/>
              </a:rPr>
              <a:t>DO NOT send</a:t>
            </a:r>
            <a:endParaRPr b="1" sz="1800">
              <a:solidFill>
                <a:srgbClr val="FF00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708" name="Google Shape;70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05101" y="1931572"/>
            <a:ext cx="3235144" cy="24990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09" name="Google Shape;709;p9"/>
          <p:cNvGrpSpPr/>
          <p:nvPr/>
        </p:nvGrpSpPr>
        <p:grpSpPr>
          <a:xfrm>
            <a:off x="93913" y="127589"/>
            <a:ext cx="8727218" cy="7323956"/>
            <a:chOff x="93913" y="127589"/>
            <a:chExt cx="8727218" cy="7323956"/>
          </a:xfrm>
        </p:grpSpPr>
        <p:sp>
          <p:nvSpPr>
            <p:cNvPr id="710" name="Google Shape;710;p9"/>
            <p:cNvSpPr/>
            <p:nvPr/>
          </p:nvSpPr>
          <p:spPr>
            <a:xfrm>
              <a:off x="2913588" y="6263955"/>
              <a:ext cx="4567562" cy="1107151"/>
            </a:xfrm>
            <a:prstGeom prst="ellipse">
              <a:avLst/>
            </a:prstGeom>
            <a:blipFill rotWithShape="1">
              <a:blip r:embed="rId4">
                <a:alphaModFix/>
              </a:blip>
              <a:tile algn="tl" flip="none" tx="0" sx="100000" ty="0" sy="100000"/>
            </a:blipFill>
            <a:ln cap="flat" cmpd="tri" w="190500">
              <a:solidFill>
                <a:srgbClr val="F775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descr="A flat screen television&#10;&#10;Description automatically generated" id="711" name="Google Shape;711;p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3913" y="127589"/>
              <a:ext cx="2959389" cy="18966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close up of a device&#10;&#10;Description automatically generated" id="712" name="Google Shape;712;p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72302" y="4435752"/>
              <a:ext cx="832247" cy="10012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3" name="Google Shape;713;p9"/>
            <p:cNvSpPr txBox="1"/>
            <p:nvPr/>
          </p:nvSpPr>
          <p:spPr>
            <a:xfrm>
              <a:off x="307181" y="4587588"/>
              <a:ext cx="690300" cy="19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25">
                  <a:solidFill>
                    <a:srgbClr val="FFFFFF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Tools Used</a:t>
              </a:r>
              <a:endParaRPr sz="135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14" name="Google Shape;714;p9"/>
            <p:cNvSpPr txBox="1"/>
            <p:nvPr/>
          </p:nvSpPr>
          <p:spPr>
            <a:xfrm>
              <a:off x="314327" y="4780470"/>
              <a:ext cx="600075" cy="19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25">
                  <a:solidFill>
                    <a:srgbClr val="FFFFFF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in our</a:t>
              </a:r>
              <a:endParaRPr sz="135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15" name="Google Shape;715;p9"/>
            <p:cNvSpPr txBox="1"/>
            <p:nvPr/>
          </p:nvSpPr>
          <p:spPr>
            <a:xfrm>
              <a:off x="278608" y="4994782"/>
              <a:ext cx="600075" cy="19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25">
                  <a:solidFill>
                    <a:srgbClr val="FFFFFF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Learning</a:t>
              </a:r>
              <a:endParaRPr sz="135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16" name="Google Shape;716;p9"/>
            <p:cNvSpPr/>
            <p:nvPr/>
          </p:nvSpPr>
          <p:spPr>
            <a:xfrm>
              <a:off x="556276" y="4418480"/>
              <a:ext cx="64350" cy="63675"/>
            </a:xfrm>
            <a:prstGeom prst="ellipse">
              <a:avLst/>
            </a:prstGeom>
            <a:solidFill>
              <a:srgbClr val="7F6000"/>
            </a:solidFill>
            <a:ln cap="flat" cmpd="sng" w="12700">
              <a:solidFill>
                <a:srgbClr val="7F6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B-bag &quot;NO FADE&quot; Mighty Bean Bag Chair - Interismo Online Shop Global" id="717" name="Google Shape;717;p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908816" y="4687870"/>
              <a:ext cx="1912315" cy="19283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8" name="Google Shape;718;p9"/>
            <p:cNvSpPr/>
            <p:nvPr/>
          </p:nvSpPr>
          <p:spPr>
            <a:xfrm>
              <a:off x="2913588" y="6263955"/>
              <a:ext cx="4567562" cy="1107151"/>
            </a:xfrm>
            <a:prstGeom prst="ellipse">
              <a:avLst/>
            </a:prstGeom>
            <a:blipFill rotWithShape="1">
              <a:blip r:embed="rId4">
                <a:alphaModFix/>
              </a:blip>
              <a:tile algn="tl" flip="none" tx="0" sx="100000" ty="0" sy="100000"/>
            </a:blipFill>
            <a:ln cap="flat" cmpd="tri" w="190500">
              <a:solidFill>
                <a:srgbClr val="F775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descr="&lt;b&gt; RADA &lt;/b&gt;&lt;br&gt;Standard Height Wood Table, Round Base - thirdwardfurniture" id="719" name="Google Shape;719;p9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834190" y="4451795"/>
              <a:ext cx="2886075" cy="2886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ngle Wood Easel, eraser and hand whiteboard transparent ..." id="720" name="Google Shape;720;p9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24131" y="3985595"/>
              <a:ext cx="3465950" cy="3465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vase with a flower on a plant&#10;&#10;Description automatically generated" id="721" name="Google Shape;721;p9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273540" y="5187664"/>
              <a:ext cx="736429" cy="11628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ntroducing the New Surface Laptop 3 — Now in 13.5” and 15 ..." id="722" name="Google Shape;722;p9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4640861" y="4638872"/>
              <a:ext cx="1334369" cy="9718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sitting, table, black, computer&#10;&#10;Description automatically generated" id="723" name="Google Shape;723;p9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4427787" y="4924418"/>
              <a:ext cx="275146" cy="5458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4" name="Google Shape;724;p9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4832413" y="4833322"/>
              <a:ext cx="956520" cy="4562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group of lettuce&#10;&#10;Description automatically generated" id="725" name="Google Shape;725;p9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106654" y="5942894"/>
              <a:ext cx="567756" cy="55723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26" name="Google Shape;726;p9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6166782" y="3463347"/>
            <a:ext cx="3284319" cy="3284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7" name="Google Shape;727;p9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36573" y="2190278"/>
            <a:ext cx="2777015" cy="1719532"/>
          </a:xfrm>
          <a:prstGeom prst="rect">
            <a:avLst/>
          </a:prstGeom>
          <a:noFill/>
          <a:ln>
            <a:noFill/>
          </a:ln>
        </p:spPr>
      </p:pic>
      <p:sp>
        <p:nvSpPr>
          <p:cNvPr id="728" name="Google Shape;728;p9"/>
          <p:cNvSpPr txBox="1"/>
          <p:nvPr/>
        </p:nvSpPr>
        <p:spPr>
          <a:xfrm>
            <a:off x="320475" y="272126"/>
            <a:ext cx="2458014" cy="1223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Today’s Schedule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-"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Welcome/Overview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-"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SMARTER planning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-"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Drafting the Device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-"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How to use with students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-"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Cue-Do-Review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allery">
  <a:themeElements>
    <a:clrScheme name="Gallery">
      <a:dk1>
        <a:srgbClr val="000000"/>
      </a:dk1>
      <a:lt1>
        <a:srgbClr val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43BFDE"/>
      </a:accent6>
      <a:hlink>
        <a:srgbClr val="FBAE29"/>
      </a:hlink>
      <a:folHlink>
        <a:srgbClr val="EDC4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1_Default Design">
  <a:themeElements>
    <a:clrScheme name="Custom 2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2019-07-03T15:58:38Z</dcterms:created>
  <dc:creator>Schultz Fawnia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0x0101009E905198E0885E46AB67C4A6D4EBFA44</vt:lpwstr>
  </property>
</Properties>
</file>