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805C6-AA37-4EA0-B555-12EC55D2FEEF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C756-4FF8-4145-A0A2-E672E7A8E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926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805C6-AA37-4EA0-B555-12EC55D2FEEF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C756-4FF8-4145-A0A2-E672E7A8E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828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805C6-AA37-4EA0-B555-12EC55D2FEEF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C756-4FF8-4145-A0A2-E672E7A8E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757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805C6-AA37-4EA0-B555-12EC55D2FEEF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C756-4FF8-4145-A0A2-E672E7A8E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342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805C6-AA37-4EA0-B555-12EC55D2FEEF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C756-4FF8-4145-A0A2-E672E7A8E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340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805C6-AA37-4EA0-B555-12EC55D2FEEF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C756-4FF8-4145-A0A2-E672E7A8E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640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805C6-AA37-4EA0-B555-12EC55D2FEEF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C756-4FF8-4145-A0A2-E672E7A8E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213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805C6-AA37-4EA0-B555-12EC55D2FEEF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C756-4FF8-4145-A0A2-E672E7A8E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9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805C6-AA37-4EA0-B555-12EC55D2FEEF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C756-4FF8-4145-A0A2-E672E7A8E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485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805C6-AA37-4EA0-B555-12EC55D2FEEF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C756-4FF8-4145-A0A2-E672E7A8E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084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805C6-AA37-4EA0-B555-12EC55D2FEEF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8BC756-4FF8-4145-A0A2-E672E7A8E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826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805C6-AA37-4EA0-B555-12EC55D2FEEF}" type="datetimeFigureOut">
              <a:rPr lang="en-US" smtClean="0"/>
              <a:t>7/9/2015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8BC756-4FF8-4145-A0A2-E672E7A8E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407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Text Structure &amp; Knowledge Structure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FRAME Handout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440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9874" name="Group 2"/>
          <p:cNvGrpSpPr>
            <a:grpSpLocks/>
          </p:cNvGrpSpPr>
          <p:nvPr/>
        </p:nvGrpSpPr>
        <p:grpSpPr bwMode="auto">
          <a:xfrm>
            <a:off x="612775" y="79375"/>
            <a:ext cx="7810500" cy="6184900"/>
            <a:chOff x="386" y="140"/>
            <a:chExt cx="4920" cy="3896"/>
          </a:xfrm>
        </p:grpSpPr>
        <p:sp>
          <p:nvSpPr>
            <p:cNvPr id="79877" name="AutoShape 3"/>
            <p:cNvSpPr>
              <a:spLocks noChangeArrowheads="1"/>
            </p:cNvSpPr>
            <p:nvPr/>
          </p:nvSpPr>
          <p:spPr bwMode="auto">
            <a:xfrm>
              <a:off x="438" y="420"/>
              <a:ext cx="4806" cy="432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79878" name="AutoShape 4"/>
            <p:cNvSpPr>
              <a:spLocks noChangeArrowheads="1"/>
            </p:cNvSpPr>
            <p:nvPr/>
          </p:nvSpPr>
          <p:spPr bwMode="auto">
            <a:xfrm>
              <a:off x="428" y="3604"/>
              <a:ext cx="4878" cy="432"/>
            </a:xfrm>
            <a:prstGeom prst="roundRect">
              <a:avLst>
                <a:gd name="adj" fmla="val 16667"/>
              </a:avLst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9pPr>
            </a:lstStyle>
            <a:p>
              <a:pPr algn="ctr"/>
              <a:endParaRPr lang="en-US" altLang="en-US"/>
            </a:p>
          </p:txBody>
        </p:sp>
        <p:sp>
          <p:nvSpPr>
            <p:cNvPr id="79879" name="AutoShape 5"/>
            <p:cNvSpPr>
              <a:spLocks noChangeArrowheads="1"/>
            </p:cNvSpPr>
            <p:nvPr/>
          </p:nvSpPr>
          <p:spPr bwMode="auto">
            <a:xfrm>
              <a:off x="2036" y="164"/>
              <a:ext cx="1536" cy="384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9pPr>
            </a:lstStyle>
            <a:p>
              <a:pPr algn="ctr"/>
              <a:r>
                <a:rPr lang="en-US" altLang="en-US" sz="1600" dirty="0" smtClean="0">
                  <a:latin typeface="Comic Sans MS" pitchFamily="66" charset="0"/>
                </a:rPr>
                <a:t>Content Literacy</a:t>
              </a:r>
              <a:endParaRPr lang="en-US" altLang="en-US" sz="1600" dirty="0">
                <a:latin typeface="Comic Sans MS" pitchFamily="66" charset="0"/>
              </a:endParaRPr>
            </a:p>
          </p:txBody>
        </p:sp>
        <p:sp>
          <p:nvSpPr>
            <p:cNvPr id="79880" name="Rectangle 6"/>
            <p:cNvSpPr>
              <a:spLocks noChangeArrowheads="1"/>
            </p:cNvSpPr>
            <p:nvPr/>
          </p:nvSpPr>
          <p:spPr bwMode="auto">
            <a:xfrm>
              <a:off x="499" y="178"/>
              <a:ext cx="150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9pPr>
            </a:lstStyle>
            <a:p>
              <a:r>
                <a:rPr lang="en-US" altLang="en-US" sz="1800" b="1">
                  <a:latin typeface="Arial" charset="0"/>
                </a:rPr>
                <a:t>The FRAME Routine</a:t>
              </a:r>
            </a:p>
          </p:txBody>
        </p:sp>
        <p:sp>
          <p:nvSpPr>
            <p:cNvPr id="79881" name="Rectangle 7"/>
            <p:cNvSpPr>
              <a:spLocks noChangeArrowheads="1"/>
            </p:cNvSpPr>
            <p:nvPr/>
          </p:nvSpPr>
          <p:spPr bwMode="auto">
            <a:xfrm>
              <a:off x="2543" y="140"/>
              <a:ext cx="498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9pPr>
            </a:lstStyle>
            <a:p>
              <a:r>
                <a:rPr lang="en-US" altLang="en-US" sz="1000" b="1">
                  <a:latin typeface="Arial" charset="0"/>
                </a:rPr>
                <a:t>Key Topic</a:t>
              </a:r>
            </a:p>
          </p:txBody>
        </p:sp>
        <p:sp>
          <p:nvSpPr>
            <p:cNvPr id="79882" name="Rectangle 8"/>
            <p:cNvSpPr>
              <a:spLocks noChangeArrowheads="1"/>
            </p:cNvSpPr>
            <p:nvPr/>
          </p:nvSpPr>
          <p:spPr bwMode="auto">
            <a:xfrm>
              <a:off x="3545" y="403"/>
              <a:ext cx="503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9pPr>
            </a:lstStyle>
            <a:p>
              <a:r>
                <a:rPr lang="en-US" altLang="en-US" sz="1000" b="1">
                  <a:latin typeface="Arial" charset="0"/>
                </a:rPr>
                <a:t>is about…</a:t>
              </a:r>
            </a:p>
          </p:txBody>
        </p:sp>
        <p:sp>
          <p:nvSpPr>
            <p:cNvPr id="79883" name="Rectangle 9"/>
            <p:cNvSpPr>
              <a:spLocks noChangeArrowheads="1"/>
            </p:cNvSpPr>
            <p:nvPr/>
          </p:nvSpPr>
          <p:spPr bwMode="auto">
            <a:xfrm>
              <a:off x="1359" y="3430"/>
              <a:ext cx="3065" cy="1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ea typeface="ＭＳ Ｐゴシック" pitchFamily="34" charset="-128"/>
                </a:defRPr>
              </a:lvl9pPr>
            </a:lstStyle>
            <a:p>
              <a:r>
                <a:rPr lang="en-US" altLang="en-US" sz="1400" b="1">
                  <a:latin typeface="Arial" charset="0"/>
                </a:rPr>
                <a:t>So What? (What’s important to understand about this?)</a:t>
              </a:r>
            </a:p>
          </p:txBody>
        </p:sp>
        <p:grpSp>
          <p:nvGrpSpPr>
            <p:cNvPr id="79884" name="Group 10"/>
            <p:cNvGrpSpPr>
              <a:grpSpLocks/>
            </p:cNvGrpSpPr>
            <p:nvPr/>
          </p:nvGrpSpPr>
          <p:grpSpPr bwMode="auto">
            <a:xfrm>
              <a:off x="386" y="884"/>
              <a:ext cx="1167" cy="2557"/>
              <a:chOff x="386" y="884"/>
              <a:chExt cx="1167" cy="2557"/>
            </a:xfrm>
          </p:grpSpPr>
          <p:grpSp>
            <p:nvGrpSpPr>
              <p:cNvPr id="79984" name="Group 11"/>
              <p:cNvGrpSpPr>
                <a:grpSpLocks/>
              </p:cNvGrpSpPr>
              <p:nvPr/>
            </p:nvGrpSpPr>
            <p:grpSpPr bwMode="auto">
              <a:xfrm>
                <a:off x="386" y="884"/>
                <a:ext cx="1161" cy="414"/>
                <a:chOff x="436" y="884"/>
                <a:chExt cx="1161" cy="414"/>
              </a:xfrm>
            </p:grpSpPr>
            <p:sp>
              <p:nvSpPr>
                <p:cNvPr id="80013" name="AutoShape 12"/>
                <p:cNvSpPr>
                  <a:spLocks noChangeArrowheads="1"/>
                </p:cNvSpPr>
                <p:nvPr/>
              </p:nvSpPr>
              <p:spPr bwMode="auto">
                <a:xfrm>
                  <a:off x="436" y="914"/>
                  <a:ext cx="1161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9pPr>
                </a:lstStyle>
                <a:p>
                  <a:pPr algn="ctr"/>
                  <a:endParaRPr lang="en-US" altLang="en-US" sz="1600">
                    <a:latin typeface="Comic Sans MS" pitchFamily="66" charset="0"/>
                  </a:endParaRPr>
                </a:p>
              </p:txBody>
            </p:sp>
            <p:sp>
              <p:nvSpPr>
                <p:cNvPr id="80014" name="AutoShape 13"/>
                <p:cNvSpPr>
                  <a:spLocks noChangeArrowheads="1"/>
                </p:cNvSpPr>
                <p:nvPr/>
              </p:nvSpPr>
              <p:spPr bwMode="auto">
                <a:xfrm>
                  <a:off x="470" y="933"/>
                  <a:ext cx="172" cy="81"/>
                </a:xfrm>
                <a:prstGeom prst="roundRect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80015" name="Rectangle 14"/>
                <p:cNvSpPr>
                  <a:spLocks noChangeArrowheads="1"/>
                </p:cNvSpPr>
                <p:nvPr/>
              </p:nvSpPr>
              <p:spPr bwMode="auto">
                <a:xfrm>
                  <a:off x="621" y="884"/>
                  <a:ext cx="553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altLang="en-US" sz="1200" b="1">
                      <a:latin typeface="Arial" charset="0"/>
                    </a:rPr>
                    <a:t>Main idea</a:t>
                  </a:r>
                </a:p>
              </p:txBody>
            </p:sp>
          </p:grpSp>
          <p:grpSp>
            <p:nvGrpSpPr>
              <p:cNvPr id="79985" name="Group 15"/>
              <p:cNvGrpSpPr>
                <a:grpSpLocks/>
              </p:cNvGrpSpPr>
              <p:nvPr/>
            </p:nvGrpSpPr>
            <p:grpSpPr bwMode="auto">
              <a:xfrm>
                <a:off x="421" y="1404"/>
                <a:ext cx="1132" cy="128"/>
                <a:chOff x="416" y="1548"/>
                <a:chExt cx="1132" cy="128"/>
              </a:xfrm>
            </p:grpSpPr>
            <p:sp>
              <p:nvSpPr>
                <p:cNvPr id="80011" name="Line 16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012" name="Oval 17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79986" name="Group 18"/>
              <p:cNvGrpSpPr>
                <a:grpSpLocks/>
              </p:cNvGrpSpPr>
              <p:nvPr/>
            </p:nvGrpSpPr>
            <p:grpSpPr bwMode="auto">
              <a:xfrm>
                <a:off x="421" y="1608"/>
                <a:ext cx="1132" cy="128"/>
                <a:chOff x="416" y="1548"/>
                <a:chExt cx="1132" cy="128"/>
              </a:xfrm>
            </p:grpSpPr>
            <p:sp>
              <p:nvSpPr>
                <p:cNvPr id="80009" name="Line 19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010" name="Oval 20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79987" name="Group 21"/>
              <p:cNvGrpSpPr>
                <a:grpSpLocks/>
              </p:cNvGrpSpPr>
              <p:nvPr/>
            </p:nvGrpSpPr>
            <p:grpSpPr bwMode="auto">
              <a:xfrm>
                <a:off x="421" y="2017"/>
                <a:ext cx="1132" cy="128"/>
                <a:chOff x="416" y="1548"/>
                <a:chExt cx="1132" cy="128"/>
              </a:xfrm>
            </p:grpSpPr>
            <p:sp>
              <p:nvSpPr>
                <p:cNvPr id="80007" name="Line 22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008" name="Oval 23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79988" name="Group 24"/>
              <p:cNvGrpSpPr>
                <a:grpSpLocks/>
              </p:cNvGrpSpPr>
              <p:nvPr/>
            </p:nvGrpSpPr>
            <p:grpSpPr bwMode="auto">
              <a:xfrm>
                <a:off x="421" y="1812"/>
                <a:ext cx="1132" cy="128"/>
                <a:chOff x="416" y="1548"/>
                <a:chExt cx="1132" cy="128"/>
              </a:xfrm>
            </p:grpSpPr>
            <p:sp>
              <p:nvSpPr>
                <p:cNvPr id="80005" name="Line 25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006" name="Oval 26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79989" name="Group 27"/>
              <p:cNvGrpSpPr>
                <a:grpSpLocks/>
              </p:cNvGrpSpPr>
              <p:nvPr/>
            </p:nvGrpSpPr>
            <p:grpSpPr bwMode="auto">
              <a:xfrm>
                <a:off x="386" y="2180"/>
                <a:ext cx="1161" cy="414"/>
                <a:chOff x="436" y="884"/>
                <a:chExt cx="1161" cy="414"/>
              </a:xfrm>
            </p:grpSpPr>
            <p:sp>
              <p:nvSpPr>
                <p:cNvPr id="80002" name="AutoShape 28"/>
                <p:cNvSpPr>
                  <a:spLocks noChangeArrowheads="1"/>
                </p:cNvSpPr>
                <p:nvPr/>
              </p:nvSpPr>
              <p:spPr bwMode="auto">
                <a:xfrm>
                  <a:off x="436" y="914"/>
                  <a:ext cx="1161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9pPr>
                </a:lstStyle>
                <a:p>
                  <a:pPr algn="ctr"/>
                  <a:endParaRPr lang="en-US" altLang="en-US" sz="1600">
                    <a:latin typeface="Comic Sans MS" pitchFamily="66" charset="0"/>
                  </a:endParaRPr>
                </a:p>
              </p:txBody>
            </p:sp>
            <p:sp>
              <p:nvSpPr>
                <p:cNvPr id="80003" name="AutoShape 29"/>
                <p:cNvSpPr>
                  <a:spLocks noChangeArrowheads="1"/>
                </p:cNvSpPr>
                <p:nvPr/>
              </p:nvSpPr>
              <p:spPr bwMode="auto">
                <a:xfrm>
                  <a:off x="470" y="933"/>
                  <a:ext cx="172" cy="81"/>
                </a:xfrm>
                <a:prstGeom prst="roundRect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80004" name="Rectangle 30"/>
                <p:cNvSpPr>
                  <a:spLocks noChangeArrowheads="1"/>
                </p:cNvSpPr>
                <p:nvPr/>
              </p:nvSpPr>
              <p:spPr bwMode="auto">
                <a:xfrm>
                  <a:off x="621" y="884"/>
                  <a:ext cx="553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altLang="en-US" sz="1200" b="1">
                      <a:latin typeface="Arial" charset="0"/>
                    </a:rPr>
                    <a:t>Main idea</a:t>
                  </a:r>
                </a:p>
              </p:txBody>
            </p:sp>
          </p:grpSp>
          <p:grpSp>
            <p:nvGrpSpPr>
              <p:cNvPr id="79990" name="Group 31"/>
              <p:cNvGrpSpPr>
                <a:grpSpLocks/>
              </p:cNvGrpSpPr>
              <p:nvPr/>
            </p:nvGrpSpPr>
            <p:grpSpPr bwMode="auto">
              <a:xfrm>
                <a:off x="421" y="2700"/>
                <a:ext cx="1132" cy="128"/>
                <a:chOff x="416" y="1548"/>
                <a:chExt cx="1132" cy="128"/>
              </a:xfrm>
            </p:grpSpPr>
            <p:sp>
              <p:nvSpPr>
                <p:cNvPr id="80000" name="Line 32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80001" name="Oval 33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79991" name="Group 34"/>
              <p:cNvGrpSpPr>
                <a:grpSpLocks/>
              </p:cNvGrpSpPr>
              <p:nvPr/>
            </p:nvGrpSpPr>
            <p:grpSpPr bwMode="auto">
              <a:xfrm>
                <a:off x="421" y="2904"/>
                <a:ext cx="1132" cy="128"/>
                <a:chOff x="416" y="1548"/>
                <a:chExt cx="1132" cy="128"/>
              </a:xfrm>
            </p:grpSpPr>
            <p:sp>
              <p:nvSpPr>
                <p:cNvPr id="79998" name="Line 35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999" name="Oval 36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79992" name="Group 37"/>
              <p:cNvGrpSpPr>
                <a:grpSpLocks/>
              </p:cNvGrpSpPr>
              <p:nvPr/>
            </p:nvGrpSpPr>
            <p:grpSpPr bwMode="auto">
              <a:xfrm>
                <a:off x="421" y="3313"/>
                <a:ext cx="1132" cy="128"/>
                <a:chOff x="416" y="1548"/>
                <a:chExt cx="1132" cy="128"/>
              </a:xfrm>
            </p:grpSpPr>
            <p:sp>
              <p:nvSpPr>
                <p:cNvPr id="79996" name="Line 38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997" name="Oval 39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79993" name="Group 40"/>
              <p:cNvGrpSpPr>
                <a:grpSpLocks/>
              </p:cNvGrpSpPr>
              <p:nvPr/>
            </p:nvGrpSpPr>
            <p:grpSpPr bwMode="auto">
              <a:xfrm>
                <a:off x="421" y="3108"/>
                <a:ext cx="1132" cy="128"/>
                <a:chOff x="416" y="1548"/>
                <a:chExt cx="1132" cy="128"/>
              </a:xfrm>
            </p:grpSpPr>
            <p:sp>
              <p:nvSpPr>
                <p:cNvPr id="79994" name="Line 41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995" name="Oval 42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</p:grpSp>
        <p:grpSp>
          <p:nvGrpSpPr>
            <p:cNvPr id="79885" name="Group 43"/>
            <p:cNvGrpSpPr>
              <a:grpSpLocks/>
            </p:cNvGrpSpPr>
            <p:nvPr/>
          </p:nvGrpSpPr>
          <p:grpSpPr bwMode="auto">
            <a:xfrm>
              <a:off x="1620" y="884"/>
              <a:ext cx="1167" cy="2557"/>
              <a:chOff x="386" y="884"/>
              <a:chExt cx="1167" cy="2557"/>
            </a:xfrm>
          </p:grpSpPr>
          <p:grpSp>
            <p:nvGrpSpPr>
              <p:cNvPr id="79952" name="Group 44"/>
              <p:cNvGrpSpPr>
                <a:grpSpLocks/>
              </p:cNvGrpSpPr>
              <p:nvPr/>
            </p:nvGrpSpPr>
            <p:grpSpPr bwMode="auto">
              <a:xfrm>
                <a:off x="386" y="884"/>
                <a:ext cx="1161" cy="414"/>
                <a:chOff x="436" y="884"/>
                <a:chExt cx="1161" cy="414"/>
              </a:xfrm>
            </p:grpSpPr>
            <p:sp>
              <p:nvSpPr>
                <p:cNvPr id="79981" name="AutoShape 45"/>
                <p:cNvSpPr>
                  <a:spLocks noChangeArrowheads="1"/>
                </p:cNvSpPr>
                <p:nvPr/>
              </p:nvSpPr>
              <p:spPr bwMode="auto">
                <a:xfrm>
                  <a:off x="436" y="914"/>
                  <a:ext cx="1161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9pPr>
                </a:lstStyle>
                <a:p>
                  <a:pPr algn="ctr"/>
                  <a:endParaRPr lang="en-US" altLang="en-US" sz="1600">
                    <a:latin typeface="Comic Sans MS" pitchFamily="66" charset="0"/>
                  </a:endParaRPr>
                </a:p>
              </p:txBody>
            </p:sp>
            <p:sp>
              <p:nvSpPr>
                <p:cNvPr id="79982" name="AutoShape 46"/>
                <p:cNvSpPr>
                  <a:spLocks noChangeArrowheads="1"/>
                </p:cNvSpPr>
                <p:nvPr/>
              </p:nvSpPr>
              <p:spPr bwMode="auto">
                <a:xfrm>
                  <a:off x="470" y="933"/>
                  <a:ext cx="172" cy="81"/>
                </a:xfrm>
                <a:prstGeom prst="roundRect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79983" name="Rectangle 47"/>
                <p:cNvSpPr>
                  <a:spLocks noChangeArrowheads="1"/>
                </p:cNvSpPr>
                <p:nvPr/>
              </p:nvSpPr>
              <p:spPr bwMode="auto">
                <a:xfrm>
                  <a:off x="621" y="884"/>
                  <a:ext cx="553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altLang="en-US" sz="1200" b="1">
                      <a:latin typeface="Arial" charset="0"/>
                    </a:rPr>
                    <a:t>Main idea</a:t>
                  </a:r>
                </a:p>
              </p:txBody>
            </p:sp>
          </p:grpSp>
          <p:grpSp>
            <p:nvGrpSpPr>
              <p:cNvPr id="79953" name="Group 48"/>
              <p:cNvGrpSpPr>
                <a:grpSpLocks/>
              </p:cNvGrpSpPr>
              <p:nvPr/>
            </p:nvGrpSpPr>
            <p:grpSpPr bwMode="auto">
              <a:xfrm>
                <a:off x="421" y="1404"/>
                <a:ext cx="1132" cy="128"/>
                <a:chOff x="416" y="1548"/>
                <a:chExt cx="1132" cy="128"/>
              </a:xfrm>
            </p:grpSpPr>
            <p:sp>
              <p:nvSpPr>
                <p:cNvPr id="79979" name="Line 49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980" name="Oval 50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79954" name="Group 51"/>
              <p:cNvGrpSpPr>
                <a:grpSpLocks/>
              </p:cNvGrpSpPr>
              <p:nvPr/>
            </p:nvGrpSpPr>
            <p:grpSpPr bwMode="auto">
              <a:xfrm>
                <a:off x="421" y="1608"/>
                <a:ext cx="1132" cy="128"/>
                <a:chOff x="416" y="1548"/>
                <a:chExt cx="1132" cy="128"/>
              </a:xfrm>
            </p:grpSpPr>
            <p:sp>
              <p:nvSpPr>
                <p:cNvPr id="79977" name="Line 52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978" name="Oval 53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79955" name="Group 54"/>
              <p:cNvGrpSpPr>
                <a:grpSpLocks/>
              </p:cNvGrpSpPr>
              <p:nvPr/>
            </p:nvGrpSpPr>
            <p:grpSpPr bwMode="auto">
              <a:xfrm>
                <a:off x="421" y="2017"/>
                <a:ext cx="1132" cy="128"/>
                <a:chOff x="416" y="1548"/>
                <a:chExt cx="1132" cy="128"/>
              </a:xfrm>
            </p:grpSpPr>
            <p:sp>
              <p:nvSpPr>
                <p:cNvPr id="79975" name="Line 55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976" name="Oval 56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79956" name="Group 57"/>
              <p:cNvGrpSpPr>
                <a:grpSpLocks/>
              </p:cNvGrpSpPr>
              <p:nvPr/>
            </p:nvGrpSpPr>
            <p:grpSpPr bwMode="auto">
              <a:xfrm>
                <a:off x="421" y="1812"/>
                <a:ext cx="1132" cy="128"/>
                <a:chOff x="416" y="1548"/>
                <a:chExt cx="1132" cy="128"/>
              </a:xfrm>
            </p:grpSpPr>
            <p:sp>
              <p:nvSpPr>
                <p:cNvPr id="79973" name="Line 58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974" name="Oval 59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79957" name="Group 60"/>
              <p:cNvGrpSpPr>
                <a:grpSpLocks/>
              </p:cNvGrpSpPr>
              <p:nvPr/>
            </p:nvGrpSpPr>
            <p:grpSpPr bwMode="auto">
              <a:xfrm>
                <a:off x="386" y="2180"/>
                <a:ext cx="1161" cy="414"/>
                <a:chOff x="436" y="884"/>
                <a:chExt cx="1161" cy="414"/>
              </a:xfrm>
            </p:grpSpPr>
            <p:sp>
              <p:nvSpPr>
                <p:cNvPr id="79970" name="AutoShape 61"/>
                <p:cNvSpPr>
                  <a:spLocks noChangeArrowheads="1"/>
                </p:cNvSpPr>
                <p:nvPr/>
              </p:nvSpPr>
              <p:spPr bwMode="auto">
                <a:xfrm>
                  <a:off x="436" y="914"/>
                  <a:ext cx="1161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9pPr>
                </a:lstStyle>
                <a:p>
                  <a:pPr algn="ctr"/>
                  <a:endParaRPr lang="en-US" altLang="en-US" sz="1600">
                    <a:latin typeface="Comic Sans MS" pitchFamily="66" charset="0"/>
                  </a:endParaRPr>
                </a:p>
              </p:txBody>
            </p:sp>
            <p:sp>
              <p:nvSpPr>
                <p:cNvPr id="79971" name="AutoShape 62"/>
                <p:cNvSpPr>
                  <a:spLocks noChangeArrowheads="1"/>
                </p:cNvSpPr>
                <p:nvPr/>
              </p:nvSpPr>
              <p:spPr bwMode="auto">
                <a:xfrm>
                  <a:off x="470" y="933"/>
                  <a:ext cx="172" cy="81"/>
                </a:xfrm>
                <a:prstGeom prst="roundRect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79972" name="Rectangle 63"/>
                <p:cNvSpPr>
                  <a:spLocks noChangeArrowheads="1"/>
                </p:cNvSpPr>
                <p:nvPr/>
              </p:nvSpPr>
              <p:spPr bwMode="auto">
                <a:xfrm>
                  <a:off x="621" y="884"/>
                  <a:ext cx="553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altLang="en-US" sz="1200" b="1">
                      <a:latin typeface="Arial" charset="0"/>
                    </a:rPr>
                    <a:t>Main idea</a:t>
                  </a:r>
                </a:p>
              </p:txBody>
            </p:sp>
          </p:grpSp>
          <p:grpSp>
            <p:nvGrpSpPr>
              <p:cNvPr id="79958" name="Group 64"/>
              <p:cNvGrpSpPr>
                <a:grpSpLocks/>
              </p:cNvGrpSpPr>
              <p:nvPr/>
            </p:nvGrpSpPr>
            <p:grpSpPr bwMode="auto">
              <a:xfrm>
                <a:off x="421" y="2700"/>
                <a:ext cx="1132" cy="128"/>
                <a:chOff x="416" y="1548"/>
                <a:chExt cx="1132" cy="128"/>
              </a:xfrm>
            </p:grpSpPr>
            <p:sp>
              <p:nvSpPr>
                <p:cNvPr id="79968" name="Line 65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969" name="Oval 66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79959" name="Group 67"/>
              <p:cNvGrpSpPr>
                <a:grpSpLocks/>
              </p:cNvGrpSpPr>
              <p:nvPr/>
            </p:nvGrpSpPr>
            <p:grpSpPr bwMode="auto">
              <a:xfrm>
                <a:off x="421" y="2904"/>
                <a:ext cx="1132" cy="128"/>
                <a:chOff x="416" y="1548"/>
                <a:chExt cx="1132" cy="128"/>
              </a:xfrm>
            </p:grpSpPr>
            <p:sp>
              <p:nvSpPr>
                <p:cNvPr id="79966" name="Line 68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967" name="Oval 69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79960" name="Group 70"/>
              <p:cNvGrpSpPr>
                <a:grpSpLocks/>
              </p:cNvGrpSpPr>
              <p:nvPr/>
            </p:nvGrpSpPr>
            <p:grpSpPr bwMode="auto">
              <a:xfrm>
                <a:off x="421" y="3313"/>
                <a:ext cx="1132" cy="128"/>
                <a:chOff x="416" y="1548"/>
                <a:chExt cx="1132" cy="128"/>
              </a:xfrm>
            </p:grpSpPr>
            <p:sp>
              <p:nvSpPr>
                <p:cNvPr id="79964" name="Line 71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965" name="Oval 72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79961" name="Group 73"/>
              <p:cNvGrpSpPr>
                <a:grpSpLocks/>
              </p:cNvGrpSpPr>
              <p:nvPr/>
            </p:nvGrpSpPr>
            <p:grpSpPr bwMode="auto">
              <a:xfrm>
                <a:off x="421" y="3108"/>
                <a:ext cx="1132" cy="128"/>
                <a:chOff x="416" y="1548"/>
                <a:chExt cx="1132" cy="128"/>
              </a:xfrm>
            </p:grpSpPr>
            <p:sp>
              <p:nvSpPr>
                <p:cNvPr id="79962" name="Line 74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963" name="Oval 75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</p:grpSp>
        <p:grpSp>
          <p:nvGrpSpPr>
            <p:cNvPr id="79886" name="Group 76"/>
            <p:cNvGrpSpPr>
              <a:grpSpLocks/>
            </p:cNvGrpSpPr>
            <p:nvPr/>
          </p:nvGrpSpPr>
          <p:grpSpPr bwMode="auto">
            <a:xfrm>
              <a:off x="2854" y="884"/>
              <a:ext cx="1167" cy="2557"/>
              <a:chOff x="386" y="884"/>
              <a:chExt cx="1167" cy="2557"/>
            </a:xfrm>
          </p:grpSpPr>
          <p:grpSp>
            <p:nvGrpSpPr>
              <p:cNvPr id="79920" name="Group 77"/>
              <p:cNvGrpSpPr>
                <a:grpSpLocks/>
              </p:cNvGrpSpPr>
              <p:nvPr/>
            </p:nvGrpSpPr>
            <p:grpSpPr bwMode="auto">
              <a:xfrm>
                <a:off x="386" y="884"/>
                <a:ext cx="1161" cy="414"/>
                <a:chOff x="436" y="884"/>
                <a:chExt cx="1161" cy="414"/>
              </a:xfrm>
            </p:grpSpPr>
            <p:sp>
              <p:nvSpPr>
                <p:cNvPr id="79949" name="AutoShape 78"/>
                <p:cNvSpPr>
                  <a:spLocks noChangeArrowheads="1"/>
                </p:cNvSpPr>
                <p:nvPr/>
              </p:nvSpPr>
              <p:spPr bwMode="auto">
                <a:xfrm>
                  <a:off x="436" y="914"/>
                  <a:ext cx="1161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9pPr>
                </a:lstStyle>
                <a:p>
                  <a:pPr algn="ctr"/>
                  <a:endParaRPr lang="en-US" altLang="en-US" sz="1600">
                    <a:latin typeface="Comic Sans MS" pitchFamily="66" charset="0"/>
                  </a:endParaRPr>
                </a:p>
              </p:txBody>
            </p:sp>
            <p:sp>
              <p:nvSpPr>
                <p:cNvPr id="79950" name="AutoShape 79"/>
                <p:cNvSpPr>
                  <a:spLocks noChangeArrowheads="1"/>
                </p:cNvSpPr>
                <p:nvPr/>
              </p:nvSpPr>
              <p:spPr bwMode="auto">
                <a:xfrm>
                  <a:off x="470" y="933"/>
                  <a:ext cx="172" cy="81"/>
                </a:xfrm>
                <a:prstGeom prst="roundRect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79951" name="Rectangle 80"/>
                <p:cNvSpPr>
                  <a:spLocks noChangeArrowheads="1"/>
                </p:cNvSpPr>
                <p:nvPr/>
              </p:nvSpPr>
              <p:spPr bwMode="auto">
                <a:xfrm>
                  <a:off x="621" y="884"/>
                  <a:ext cx="553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altLang="en-US" sz="1200" b="1">
                      <a:latin typeface="Arial" charset="0"/>
                    </a:rPr>
                    <a:t>Main idea</a:t>
                  </a:r>
                </a:p>
              </p:txBody>
            </p:sp>
          </p:grpSp>
          <p:grpSp>
            <p:nvGrpSpPr>
              <p:cNvPr id="79921" name="Group 81"/>
              <p:cNvGrpSpPr>
                <a:grpSpLocks/>
              </p:cNvGrpSpPr>
              <p:nvPr/>
            </p:nvGrpSpPr>
            <p:grpSpPr bwMode="auto">
              <a:xfrm>
                <a:off x="421" y="1404"/>
                <a:ext cx="1132" cy="128"/>
                <a:chOff x="416" y="1548"/>
                <a:chExt cx="1132" cy="128"/>
              </a:xfrm>
            </p:grpSpPr>
            <p:sp>
              <p:nvSpPr>
                <p:cNvPr id="79947" name="Line 82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948" name="Oval 83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79922" name="Group 84"/>
              <p:cNvGrpSpPr>
                <a:grpSpLocks/>
              </p:cNvGrpSpPr>
              <p:nvPr/>
            </p:nvGrpSpPr>
            <p:grpSpPr bwMode="auto">
              <a:xfrm>
                <a:off x="421" y="1608"/>
                <a:ext cx="1132" cy="128"/>
                <a:chOff x="416" y="1548"/>
                <a:chExt cx="1132" cy="128"/>
              </a:xfrm>
            </p:grpSpPr>
            <p:sp>
              <p:nvSpPr>
                <p:cNvPr id="79945" name="Line 85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946" name="Oval 86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79923" name="Group 87"/>
              <p:cNvGrpSpPr>
                <a:grpSpLocks/>
              </p:cNvGrpSpPr>
              <p:nvPr/>
            </p:nvGrpSpPr>
            <p:grpSpPr bwMode="auto">
              <a:xfrm>
                <a:off x="421" y="2017"/>
                <a:ext cx="1132" cy="128"/>
                <a:chOff x="416" y="1548"/>
                <a:chExt cx="1132" cy="128"/>
              </a:xfrm>
            </p:grpSpPr>
            <p:sp>
              <p:nvSpPr>
                <p:cNvPr id="79943" name="Line 88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944" name="Oval 89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79924" name="Group 90"/>
              <p:cNvGrpSpPr>
                <a:grpSpLocks/>
              </p:cNvGrpSpPr>
              <p:nvPr/>
            </p:nvGrpSpPr>
            <p:grpSpPr bwMode="auto">
              <a:xfrm>
                <a:off x="421" y="1812"/>
                <a:ext cx="1132" cy="128"/>
                <a:chOff x="416" y="1548"/>
                <a:chExt cx="1132" cy="128"/>
              </a:xfrm>
            </p:grpSpPr>
            <p:sp>
              <p:nvSpPr>
                <p:cNvPr id="79941" name="Line 91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942" name="Oval 92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79925" name="Group 93"/>
              <p:cNvGrpSpPr>
                <a:grpSpLocks/>
              </p:cNvGrpSpPr>
              <p:nvPr/>
            </p:nvGrpSpPr>
            <p:grpSpPr bwMode="auto">
              <a:xfrm>
                <a:off x="386" y="2180"/>
                <a:ext cx="1161" cy="414"/>
                <a:chOff x="436" y="884"/>
                <a:chExt cx="1161" cy="414"/>
              </a:xfrm>
            </p:grpSpPr>
            <p:sp>
              <p:nvSpPr>
                <p:cNvPr id="79938" name="AutoShape 94"/>
                <p:cNvSpPr>
                  <a:spLocks noChangeArrowheads="1"/>
                </p:cNvSpPr>
                <p:nvPr/>
              </p:nvSpPr>
              <p:spPr bwMode="auto">
                <a:xfrm>
                  <a:off x="436" y="914"/>
                  <a:ext cx="1161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79939" name="AutoShape 95"/>
                <p:cNvSpPr>
                  <a:spLocks noChangeArrowheads="1"/>
                </p:cNvSpPr>
                <p:nvPr/>
              </p:nvSpPr>
              <p:spPr bwMode="auto">
                <a:xfrm>
                  <a:off x="470" y="933"/>
                  <a:ext cx="172" cy="81"/>
                </a:xfrm>
                <a:prstGeom prst="roundRect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79940" name="Rectangle 96"/>
                <p:cNvSpPr>
                  <a:spLocks noChangeArrowheads="1"/>
                </p:cNvSpPr>
                <p:nvPr/>
              </p:nvSpPr>
              <p:spPr bwMode="auto">
                <a:xfrm>
                  <a:off x="621" y="884"/>
                  <a:ext cx="553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altLang="en-US" sz="1200" b="1" dirty="0">
                      <a:latin typeface="Arial" charset="0"/>
                    </a:rPr>
                    <a:t>Main idea</a:t>
                  </a:r>
                </a:p>
              </p:txBody>
            </p:sp>
          </p:grpSp>
          <p:grpSp>
            <p:nvGrpSpPr>
              <p:cNvPr id="79926" name="Group 97"/>
              <p:cNvGrpSpPr>
                <a:grpSpLocks/>
              </p:cNvGrpSpPr>
              <p:nvPr/>
            </p:nvGrpSpPr>
            <p:grpSpPr bwMode="auto">
              <a:xfrm>
                <a:off x="421" y="2700"/>
                <a:ext cx="1132" cy="128"/>
                <a:chOff x="416" y="1548"/>
                <a:chExt cx="1132" cy="128"/>
              </a:xfrm>
            </p:grpSpPr>
            <p:sp>
              <p:nvSpPr>
                <p:cNvPr id="79936" name="Line 98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937" name="Oval 99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79927" name="Group 100"/>
              <p:cNvGrpSpPr>
                <a:grpSpLocks/>
              </p:cNvGrpSpPr>
              <p:nvPr/>
            </p:nvGrpSpPr>
            <p:grpSpPr bwMode="auto">
              <a:xfrm>
                <a:off x="421" y="2904"/>
                <a:ext cx="1132" cy="128"/>
                <a:chOff x="416" y="1548"/>
                <a:chExt cx="1132" cy="128"/>
              </a:xfrm>
            </p:grpSpPr>
            <p:sp>
              <p:nvSpPr>
                <p:cNvPr id="79934" name="Line 101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935" name="Oval 102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79928" name="Group 103"/>
              <p:cNvGrpSpPr>
                <a:grpSpLocks/>
              </p:cNvGrpSpPr>
              <p:nvPr/>
            </p:nvGrpSpPr>
            <p:grpSpPr bwMode="auto">
              <a:xfrm>
                <a:off x="421" y="3313"/>
                <a:ext cx="1132" cy="128"/>
                <a:chOff x="416" y="1548"/>
                <a:chExt cx="1132" cy="128"/>
              </a:xfrm>
            </p:grpSpPr>
            <p:sp>
              <p:nvSpPr>
                <p:cNvPr id="79932" name="Line 104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933" name="Oval 105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79929" name="Group 106"/>
              <p:cNvGrpSpPr>
                <a:grpSpLocks/>
              </p:cNvGrpSpPr>
              <p:nvPr/>
            </p:nvGrpSpPr>
            <p:grpSpPr bwMode="auto">
              <a:xfrm>
                <a:off x="421" y="3108"/>
                <a:ext cx="1132" cy="128"/>
                <a:chOff x="416" y="1548"/>
                <a:chExt cx="1132" cy="128"/>
              </a:xfrm>
            </p:grpSpPr>
            <p:sp>
              <p:nvSpPr>
                <p:cNvPr id="79930" name="Line 107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931" name="Oval 108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</p:grpSp>
        <p:grpSp>
          <p:nvGrpSpPr>
            <p:cNvPr id="79887" name="Group 109"/>
            <p:cNvGrpSpPr>
              <a:grpSpLocks/>
            </p:cNvGrpSpPr>
            <p:nvPr/>
          </p:nvGrpSpPr>
          <p:grpSpPr bwMode="auto">
            <a:xfrm>
              <a:off x="4089" y="884"/>
              <a:ext cx="1167" cy="2557"/>
              <a:chOff x="386" y="884"/>
              <a:chExt cx="1167" cy="2557"/>
            </a:xfrm>
          </p:grpSpPr>
          <p:grpSp>
            <p:nvGrpSpPr>
              <p:cNvPr id="79888" name="Group 110"/>
              <p:cNvGrpSpPr>
                <a:grpSpLocks/>
              </p:cNvGrpSpPr>
              <p:nvPr/>
            </p:nvGrpSpPr>
            <p:grpSpPr bwMode="auto">
              <a:xfrm>
                <a:off x="386" y="884"/>
                <a:ext cx="1161" cy="414"/>
                <a:chOff x="436" y="884"/>
                <a:chExt cx="1161" cy="414"/>
              </a:xfrm>
            </p:grpSpPr>
            <p:sp>
              <p:nvSpPr>
                <p:cNvPr id="79917" name="AutoShape 111"/>
                <p:cNvSpPr>
                  <a:spLocks noChangeArrowheads="1"/>
                </p:cNvSpPr>
                <p:nvPr/>
              </p:nvSpPr>
              <p:spPr bwMode="auto">
                <a:xfrm>
                  <a:off x="436" y="914"/>
                  <a:ext cx="1161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9pPr>
                </a:lstStyle>
                <a:p>
                  <a:pPr algn="ctr"/>
                  <a:endParaRPr lang="en-US" altLang="en-US" sz="1600">
                    <a:latin typeface="Comic Sans MS" pitchFamily="66" charset="0"/>
                  </a:endParaRPr>
                </a:p>
              </p:txBody>
            </p:sp>
            <p:sp>
              <p:nvSpPr>
                <p:cNvPr id="79918" name="AutoShape 112"/>
                <p:cNvSpPr>
                  <a:spLocks noChangeArrowheads="1"/>
                </p:cNvSpPr>
                <p:nvPr/>
              </p:nvSpPr>
              <p:spPr bwMode="auto">
                <a:xfrm>
                  <a:off x="470" y="933"/>
                  <a:ext cx="172" cy="81"/>
                </a:xfrm>
                <a:prstGeom prst="roundRect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79919" name="Rectangle 113"/>
                <p:cNvSpPr>
                  <a:spLocks noChangeArrowheads="1"/>
                </p:cNvSpPr>
                <p:nvPr/>
              </p:nvSpPr>
              <p:spPr bwMode="auto">
                <a:xfrm>
                  <a:off x="621" y="884"/>
                  <a:ext cx="553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altLang="en-US" sz="1200" b="1">
                      <a:latin typeface="Arial" charset="0"/>
                    </a:rPr>
                    <a:t>Main idea</a:t>
                  </a:r>
                </a:p>
              </p:txBody>
            </p:sp>
          </p:grpSp>
          <p:grpSp>
            <p:nvGrpSpPr>
              <p:cNvPr id="79889" name="Group 114"/>
              <p:cNvGrpSpPr>
                <a:grpSpLocks/>
              </p:cNvGrpSpPr>
              <p:nvPr/>
            </p:nvGrpSpPr>
            <p:grpSpPr bwMode="auto">
              <a:xfrm>
                <a:off x="421" y="1404"/>
                <a:ext cx="1132" cy="128"/>
                <a:chOff x="416" y="1548"/>
                <a:chExt cx="1132" cy="128"/>
              </a:xfrm>
            </p:grpSpPr>
            <p:sp>
              <p:nvSpPr>
                <p:cNvPr id="79915" name="Line 115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916" name="Oval 116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79890" name="Group 117"/>
              <p:cNvGrpSpPr>
                <a:grpSpLocks/>
              </p:cNvGrpSpPr>
              <p:nvPr/>
            </p:nvGrpSpPr>
            <p:grpSpPr bwMode="auto">
              <a:xfrm>
                <a:off x="421" y="1608"/>
                <a:ext cx="1132" cy="128"/>
                <a:chOff x="416" y="1548"/>
                <a:chExt cx="1132" cy="128"/>
              </a:xfrm>
            </p:grpSpPr>
            <p:sp>
              <p:nvSpPr>
                <p:cNvPr id="79913" name="Line 118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914" name="Oval 119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79891" name="Group 120"/>
              <p:cNvGrpSpPr>
                <a:grpSpLocks/>
              </p:cNvGrpSpPr>
              <p:nvPr/>
            </p:nvGrpSpPr>
            <p:grpSpPr bwMode="auto">
              <a:xfrm>
                <a:off x="421" y="2017"/>
                <a:ext cx="1132" cy="128"/>
                <a:chOff x="416" y="1548"/>
                <a:chExt cx="1132" cy="128"/>
              </a:xfrm>
            </p:grpSpPr>
            <p:sp>
              <p:nvSpPr>
                <p:cNvPr id="79911" name="Line 121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912" name="Oval 122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79892" name="Group 123"/>
              <p:cNvGrpSpPr>
                <a:grpSpLocks/>
              </p:cNvGrpSpPr>
              <p:nvPr/>
            </p:nvGrpSpPr>
            <p:grpSpPr bwMode="auto">
              <a:xfrm>
                <a:off x="421" y="1812"/>
                <a:ext cx="1132" cy="128"/>
                <a:chOff x="416" y="1548"/>
                <a:chExt cx="1132" cy="128"/>
              </a:xfrm>
            </p:grpSpPr>
            <p:sp>
              <p:nvSpPr>
                <p:cNvPr id="79909" name="Line 124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910" name="Oval 125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79893" name="Group 126"/>
              <p:cNvGrpSpPr>
                <a:grpSpLocks/>
              </p:cNvGrpSpPr>
              <p:nvPr/>
            </p:nvGrpSpPr>
            <p:grpSpPr bwMode="auto">
              <a:xfrm>
                <a:off x="386" y="2180"/>
                <a:ext cx="1161" cy="414"/>
                <a:chOff x="436" y="884"/>
                <a:chExt cx="1161" cy="414"/>
              </a:xfrm>
            </p:grpSpPr>
            <p:sp>
              <p:nvSpPr>
                <p:cNvPr id="79906" name="AutoShape 127"/>
                <p:cNvSpPr>
                  <a:spLocks noChangeArrowheads="1"/>
                </p:cNvSpPr>
                <p:nvPr/>
              </p:nvSpPr>
              <p:spPr bwMode="auto">
                <a:xfrm>
                  <a:off x="436" y="914"/>
                  <a:ext cx="1161" cy="384"/>
                </a:xfrm>
                <a:prstGeom prst="roundRect">
                  <a:avLst>
                    <a:gd name="adj" fmla="val 16667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79907" name="AutoShape 128"/>
                <p:cNvSpPr>
                  <a:spLocks noChangeArrowheads="1"/>
                </p:cNvSpPr>
                <p:nvPr/>
              </p:nvSpPr>
              <p:spPr bwMode="auto">
                <a:xfrm>
                  <a:off x="470" y="933"/>
                  <a:ext cx="172" cy="81"/>
                </a:xfrm>
                <a:prstGeom prst="roundRect">
                  <a:avLst>
                    <a:gd name="adj" fmla="val 50000"/>
                  </a:avLst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  <p:sp>
              <p:nvSpPr>
                <p:cNvPr id="79908" name="Rectangle 129"/>
                <p:cNvSpPr>
                  <a:spLocks noChangeArrowheads="1"/>
                </p:cNvSpPr>
                <p:nvPr/>
              </p:nvSpPr>
              <p:spPr bwMode="auto">
                <a:xfrm>
                  <a:off x="621" y="884"/>
                  <a:ext cx="553" cy="17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9pPr>
                </a:lstStyle>
                <a:p>
                  <a:r>
                    <a:rPr lang="en-US" altLang="en-US" sz="1200" b="1">
                      <a:latin typeface="Arial" charset="0"/>
                    </a:rPr>
                    <a:t>Main idea</a:t>
                  </a:r>
                </a:p>
              </p:txBody>
            </p:sp>
          </p:grpSp>
          <p:grpSp>
            <p:nvGrpSpPr>
              <p:cNvPr id="79894" name="Group 130"/>
              <p:cNvGrpSpPr>
                <a:grpSpLocks/>
              </p:cNvGrpSpPr>
              <p:nvPr/>
            </p:nvGrpSpPr>
            <p:grpSpPr bwMode="auto">
              <a:xfrm>
                <a:off x="421" y="2700"/>
                <a:ext cx="1132" cy="128"/>
                <a:chOff x="416" y="1548"/>
                <a:chExt cx="1132" cy="128"/>
              </a:xfrm>
            </p:grpSpPr>
            <p:sp>
              <p:nvSpPr>
                <p:cNvPr id="79904" name="Line 131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905" name="Oval 132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79895" name="Group 133"/>
              <p:cNvGrpSpPr>
                <a:grpSpLocks/>
              </p:cNvGrpSpPr>
              <p:nvPr/>
            </p:nvGrpSpPr>
            <p:grpSpPr bwMode="auto">
              <a:xfrm>
                <a:off x="421" y="2904"/>
                <a:ext cx="1132" cy="128"/>
                <a:chOff x="416" y="1548"/>
                <a:chExt cx="1132" cy="128"/>
              </a:xfrm>
            </p:grpSpPr>
            <p:sp>
              <p:nvSpPr>
                <p:cNvPr id="79902" name="Line 134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903" name="Oval 135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79896" name="Group 136"/>
              <p:cNvGrpSpPr>
                <a:grpSpLocks/>
              </p:cNvGrpSpPr>
              <p:nvPr/>
            </p:nvGrpSpPr>
            <p:grpSpPr bwMode="auto">
              <a:xfrm>
                <a:off x="421" y="3313"/>
                <a:ext cx="1132" cy="128"/>
                <a:chOff x="416" y="1548"/>
                <a:chExt cx="1132" cy="128"/>
              </a:xfrm>
            </p:grpSpPr>
            <p:sp>
              <p:nvSpPr>
                <p:cNvPr id="79900" name="Line 137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901" name="Oval 138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  <p:grpSp>
            <p:nvGrpSpPr>
              <p:cNvPr id="79897" name="Group 139"/>
              <p:cNvGrpSpPr>
                <a:grpSpLocks/>
              </p:cNvGrpSpPr>
              <p:nvPr/>
            </p:nvGrpSpPr>
            <p:grpSpPr bwMode="auto">
              <a:xfrm>
                <a:off x="421" y="3108"/>
                <a:ext cx="1132" cy="128"/>
                <a:chOff x="416" y="1548"/>
                <a:chExt cx="1132" cy="128"/>
              </a:xfrm>
            </p:grpSpPr>
            <p:sp>
              <p:nvSpPr>
                <p:cNvPr id="79898" name="Line 140"/>
                <p:cNvSpPr>
                  <a:spLocks noChangeShapeType="1"/>
                </p:cNvSpPr>
                <p:nvPr/>
              </p:nvSpPr>
              <p:spPr bwMode="auto">
                <a:xfrm>
                  <a:off x="416" y="1607"/>
                  <a:ext cx="1016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79899" name="Oval 141"/>
                <p:cNvSpPr>
                  <a:spLocks noChangeArrowheads="1"/>
                </p:cNvSpPr>
                <p:nvPr/>
              </p:nvSpPr>
              <p:spPr bwMode="auto">
                <a:xfrm>
                  <a:off x="1420" y="1548"/>
                  <a:ext cx="128" cy="128"/>
                </a:xfrm>
                <a:prstGeom prst="ellipse">
                  <a:avLst/>
                </a:prstGeom>
                <a:solidFill>
                  <a:schemeClr val="bg1"/>
                </a:solidFill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>
                  <a:lvl1pPr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1pPr>
                  <a:lvl2pPr marL="742950" indent="-28575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2pPr>
                  <a:lvl3pPr marL="11430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3pPr>
                  <a:lvl4pPr marL="16002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4pPr>
                  <a:lvl5pPr marL="2057400" indent="-228600"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 sz="2400">
                      <a:solidFill>
                        <a:schemeClr val="tx1"/>
                      </a:solidFill>
                      <a:latin typeface="Times New Roman" pitchFamily="18" charset="0"/>
                      <a:ea typeface="ＭＳ Ｐゴシック" pitchFamily="34" charset="-128"/>
                    </a:defRPr>
                  </a:lvl9pPr>
                </a:lstStyle>
                <a:p>
                  <a:endParaRPr lang="en-US" altLang="en-US"/>
                </a:p>
              </p:txBody>
            </p:sp>
          </p:grpSp>
        </p:grpSp>
      </p:grpSp>
      <p:sp>
        <p:nvSpPr>
          <p:cNvPr id="79875" name="Rectangle 142"/>
          <p:cNvSpPr>
            <a:spLocks noChangeArrowheads="1"/>
          </p:cNvSpPr>
          <p:nvPr/>
        </p:nvSpPr>
        <p:spPr bwMode="auto">
          <a:xfrm>
            <a:off x="1974850" y="5505450"/>
            <a:ext cx="184150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endParaRPr lang="en-US" altLang="en-US" sz="1600">
              <a:latin typeface="Comic Sans MS" pitchFamily="66" charset="0"/>
            </a:endParaRPr>
          </a:p>
          <a:p>
            <a:endParaRPr lang="en-US" altLang="en-US" sz="1600">
              <a:latin typeface="Comic Sans MS" pitchFamily="66" charset="0"/>
            </a:endParaRPr>
          </a:p>
          <a:p>
            <a:endParaRPr lang="en-US" altLang="en-US" sz="1600">
              <a:latin typeface="Comic Sans MS" pitchFamily="66" charset="0"/>
            </a:endParaRPr>
          </a:p>
          <a:p>
            <a:endParaRPr lang="en-US" altLang="en-US" sz="1600">
              <a:latin typeface="Comic Sans MS" pitchFamily="66" charset="0"/>
            </a:endParaRPr>
          </a:p>
        </p:txBody>
      </p:sp>
      <p:pic>
        <p:nvPicPr>
          <p:cNvPr id="79876" name="Picture 14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4813" y="6265863"/>
            <a:ext cx="1090612" cy="534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16625" y="683664"/>
            <a:ext cx="62090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</a:t>
            </a:r>
            <a:r>
              <a:rPr lang="en-US" sz="1400" dirty="0" smtClean="0"/>
              <a:t>eaching students how to understand the text structures (TS) and knowledge structures (KS) in their different classes.</a:t>
            </a:r>
            <a:endParaRPr 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882312" y="1535113"/>
            <a:ext cx="11304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English/ELA</a:t>
            </a:r>
            <a:endParaRPr lang="en-US" sz="1400" dirty="0"/>
          </a:p>
        </p:txBody>
      </p:sp>
      <p:sp>
        <p:nvSpPr>
          <p:cNvPr id="146" name="TextBox 145"/>
          <p:cNvSpPr txBox="1"/>
          <p:nvPr/>
        </p:nvSpPr>
        <p:spPr>
          <a:xfrm>
            <a:off x="2905674" y="1538048"/>
            <a:ext cx="5645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Math</a:t>
            </a:r>
            <a:endParaRPr lang="en-US" sz="1400" dirty="0"/>
          </a:p>
        </p:txBody>
      </p:sp>
      <p:sp>
        <p:nvSpPr>
          <p:cNvPr id="147" name="TextBox 146"/>
          <p:cNvSpPr txBox="1"/>
          <p:nvPr/>
        </p:nvSpPr>
        <p:spPr>
          <a:xfrm>
            <a:off x="4781045" y="1547077"/>
            <a:ext cx="7441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Science</a:t>
            </a:r>
            <a:endParaRPr lang="en-US" sz="1400" dirty="0"/>
          </a:p>
        </p:txBody>
      </p:sp>
      <p:sp>
        <p:nvSpPr>
          <p:cNvPr id="148" name="TextBox 147"/>
          <p:cNvSpPr txBox="1"/>
          <p:nvPr/>
        </p:nvSpPr>
        <p:spPr>
          <a:xfrm>
            <a:off x="6811862" y="1541426"/>
            <a:ext cx="12073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Social Studies</a:t>
            </a:r>
            <a:endParaRPr lang="en-US" sz="1400" dirty="0"/>
          </a:p>
        </p:txBody>
      </p:sp>
      <p:sp>
        <p:nvSpPr>
          <p:cNvPr id="149" name="TextBox 148"/>
          <p:cNvSpPr txBox="1"/>
          <p:nvPr/>
        </p:nvSpPr>
        <p:spPr>
          <a:xfrm>
            <a:off x="882312" y="3570021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PE</a:t>
            </a:r>
            <a:endParaRPr lang="en-US" sz="1400" dirty="0"/>
          </a:p>
        </p:txBody>
      </p:sp>
      <p:sp>
        <p:nvSpPr>
          <p:cNvPr id="150" name="TextBox 149"/>
          <p:cNvSpPr txBox="1"/>
          <p:nvPr/>
        </p:nvSpPr>
        <p:spPr>
          <a:xfrm>
            <a:off x="2826841" y="3595891"/>
            <a:ext cx="14959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Foreign Language</a:t>
            </a:r>
            <a:endParaRPr lang="en-US" sz="1400" dirty="0"/>
          </a:p>
        </p:txBody>
      </p:sp>
      <p:sp>
        <p:nvSpPr>
          <p:cNvPr id="151" name="TextBox 150"/>
          <p:cNvSpPr txBox="1"/>
          <p:nvPr/>
        </p:nvSpPr>
        <p:spPr>
          <a:xfrm>
            <a:off x="4896506" y="3592513"/>
            <a:ext cx="9621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Drama/Art</a:t>
            </a:r>
            <a:endParaRPr lang="en-US" sz="1400" dirty="0"/>
          </a:p>
        </p:txBody>
      </p:sp>
      <p:sp>
        <p:nvSpPr>
          <p:cNvPr id="152" name="TextBox 151"/>
          <p:cNvSpPr txBox="1"/>
          <p:nvPr/>
        </p:nvSpPr>
        <p:spPr>
          <a:xfrm>
            <a:off x="6888806" y="3598927"/>
            <a:ext cx="9318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Auto Tech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497050" y="1901538"/>
            <a:ext cx="4427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TS: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506668" y="2558276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KS:</a:t>
            </a:r>
            <a:endParaRPr lang="en-US" sz="1200" dirty="0"/>
          </a:p>
        </p:txBody>
      </p:sp>
      <p:sp>
        <p:nvSpPr>
          <p:cNvPr id="156" name="TextBox 155"/>
          <p:cNvSpPr txBox="1"/>
          <p:nvPr/>
        </p:nvSpPr>
        <p:spPr>
          <a:xfrm>
            <a:off x="6425044" y="3999392"/>
            <a:ext cx="4427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TS:</a:t>
            </a:r>
            <a:endParaRPr lang="en-US" sz="1400" dirty="0"/>
          </a:p>
        </p:txBody>
      </p:sp>
      <p:sp>
        <p:nvSpPr>
          <p:cNvPr id="157" name="TextBox 156"/>
          <p:cNvSpPr txBox="1"/>
          <p:nvPr/>
        </p:nvSpPr>
        <p:spPr>
          <a:xfrm>
            <a:off x="4509853" y="3975100"/>
            <a:ext cx="4427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TS:</a:t>
            </a:r>
            <a:endParaRPr lang="en-US" sz="1400" dirty="0"/>
          </a:p>
        </p:txBody>
      </p:sp>
      <p:sp>
        <p:nvSpPr>
          <p:cNvPr id="158" name="TextBox 157"/>
          <p:cNvSpPr txBox="1"/>
          <p:nvPr/>
        </p:nvSpPr>
        <p:spPr>
          <a:xfrm>
            <a:off x="6486215" y="1932086"/>
            <a:ext cx="4427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TS:</a:t>
            </a:r>
            <a:endParaRPr lang="en-US" sz="1400" dirty="0"/>
          </a:p>
        </p:txBody>
      </p:sp>
      <p:sp>
        <p:nvSpPr>
          <p:cNvPr id="159" name="TextBox 158"/>
          <p:cNvSpPr txBox="1"/>
          <p:nvPr/>
        </p:nvSpPr>
        <p:spPr>
          <a:xfrm>
            <a:off x="4584700" y="1932086"/>
            <a:ext cx="4427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TS:</a:t>
            </a:r>
            <a:endParaRPr lang="en-US" sz="1400" dirty="0"/>
          </a:p>
        </p:txBody>
      </p:sp>
      <p:sp>
        <p:nvSpPr>
          <p:cNvPr id="160" name="TextBox 159"/>
          <p:cNvSpPr txBox="1"/>
          <p:nvPr/>
        </p:nvSpPr>
        <p:spPr>
          <a:xfrm>
            <a:off x="2581439" y="1901955"/>
            <a:ext cx="4427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TS:</a:t>
            </a:r>
            <a:endParaRPr lang="en-US" sz="1400" dirty="0"/>
          </a:p>
        </p:txBody>
      </p:sp>
      <p:sp>
        <p:nvSpPr>
          <p:cNvPr id="161" name="TextBox 160"/>
          <p:cNvSpPr txBox="1"/>
          <p:nvPr/>
        </p:nvSpPr>
        <p:spPr>
          <a:xfrm>
            <a:off x="2540875" y="4003685"/>
            <a:ext cx="4427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TS:</a:t>
            </a:r>
            <a:endParaRPr lang="en-US" sz="1400" dirty="0"/>
          </a:p>
        </p:txBody>
      </p:sp>
      <p:sp>
        <p:nvSpPr>
          <p:cNvPr id="162" name="TextBox 161"/>
          <p:cNvSpPr txBox="1"/>
          <p:nvPr/>
        </p:nvSpPr>
        <p:spPr>
          <a:xfrm>
            <a:off x="529809" y="4003685"/>
            <a:ext cx="4427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TS:</a:t>
            </a:r>
            <a:endParaRPr lang="en-US" sz="1400" dirty="0"/>
          </a:p>
        </p:txBody>
      </p:sp>
      <p:sp>
        <p:nvSpPr>
          <p:cNvPr id="163" name="TextBox 162"/>
          <p:cNvSpPr txBox="1"/>
          <p:nvPr/>
        </p:nvSpPr>
        <p:spPr>
          <a:xfrm>
            <a:off x="4574144" y="2622474"/>
            <a:ext cx="5789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KS:</a:t>
            </a:r>
            <a:endParaRPr lang="en-US" sz="1200" dirty="0"/>
          </a:p>
        </p:txBody>
      </p:sp>
      <p:sp>
        <p:nvSpPr>
          <p:cNvPr id="164" name="TextBox 163"/>
          <p:cNvSpPr txBox="1"/>
          <p:nvPr/>
        </p:nvSpPr>
        <p:spPr>
          <a:xfrm>
            <a:off x="4551362" y="4669963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KS:</a:t>
            </a:r>
            <a:endParaRPr lang="en-US" sz="1200" dirty="0"/>
          </a:p>
        </p:txBody>
      </p:sp>
      <p:sp>
        <p:nvSpPr>
          <p:cNvPr id="165" name="TextBox 164"/>
          <p:cNvSpPr txBox="1"/>
          <p:nvPr/>
        </p:nvSpPr>
        <p:spPr>
          <a:xfrm>
            <a:off x="2536818" y="2622474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KS:</a:t>
            </a:r>
            <a:endParaRPr lang="en-US" sz="1200" dirty="0"/>
          </a:p>
        </p:txBody>
      </p:sp>
      <p:sp>
        <p:nvSpPr>
          <p:cNvPr id="166" name="TextBox 165"/>
          <p:cNvSpPr txBox="1"/>
          <p:nvPr/>
        </p:nvSpPr>
        <p:spPr>
          <a:xfrm>
            <a:off x="2540875" y="4652575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KS:</a:t>
            </a:r>
            <a:endParaRPr lang="en-US" sz="1200" dirty="0"/>
          </a:p>
        </p:txBody>
      </p:sp>
      <p:sp>
        <p:nvSpPr>
          <p:cNvPr id="167" name="TextBox 166"/>
          <p:cNvSpPr txBox="1"/>
          <p:nvPr/>
        </p:nvSpPr>
        <p:spPr>
          <a:xfrm>
            <a:off x="580406" y="4682574"/>
            <a:ext cx="4235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KS:</a:t>
            </a:r>
            <a:endParaRPr lang="en-US" sz="1200" dirty="0"/>
          </a:p>
        </p:txBody>
      </p:sp>
      <p:sp>
        <p:nvSpPr>
          <p:cNvPr id="168" name="TextBox 167"/>
          <p:cNvSpPr txBox="1"/>
          <p:nvPr/>
        </p:nvSpPr>
        <p:spPr>
          <a:xfrm>
            <a:off x="6469896" y="2595175"/>
            <a:ext cx="5789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KS:</a:t>
            </a:r>
            <a:endParaRPr lang="en-US" sz="1200" dirty="0"/>
          </a:p>
        </p:txBody>
      </p:sp>
      <p:sp>
        <p:nvSpPr>
          <p:cNvPr id="169" name="TextBox 168"/>
          <p:cNvSpPr txBox="1"/>
          <p:nvPr/>
        </p:nvSpPr>
        <p:spPr>
          <a:xfrm>
            <a:off x="6499485" y="4682171"/>
            <a:ext cx="5789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KS: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283216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109</Words>
  <Application>Microsoft Office PowerPoint</Application>
  <PresentationFormat>On-screen Show (4:3)</PresentationFormat>
  <Paragraphs>42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Text Structure &amp; Knowledge Structure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Text Structure &amp; Knowledge Structure</dc:title>
  <dc:creator>rjbasler</dc:creator>
  <cp:lastModifiedBy>rjbasler</cp:lastModifiedBy>
  <cp:revision>1</cp:revision>
  <dcterms:created xsi:type="dcterms:W3CDTF">2015-07-09T19:00:37Z</dcterms:created>
  <dcterms:modified xsi:type="dcterms:W3CDTF">2015-07-09T19:01:51Z</dcterms:modified>
</cp:coreProperties>
</file>