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4"/>
  </p:notesMasterIdLst>
  <p:sldIdLst>
    <p:sldId id="256" r:id="rId2"/>
    <p:sldId id="298" r:id="rId3"/>
    <p:sldId id="261" r:id="rId4"/>
    <p:sldId id="293" r:id="rId5"/>
    <p:sldId id="294" r:id="rId6"/>
    <p:sldId id="295" r:id="rId7"/>
    <p:sldId id="300" r:id="rId8"/>
    <p:sldId id="301" r:id="rId9"/>
    <p:sldId id="302" r:id="rId10"/>
    <p:sldId id="303" r:id="rId11"/>
    <p:sldId id="299"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burn, Jocelyn Christine" initials="WJC" lastIdx="1" clrIdx="0">
    <p:extLst>
      <p:ext uri="{19B8F6BF-5375-455C-9EA6-DF929625EA0E}">
        <p15:presenceInfo xmlns:p15="http://schemas.microsoft.com/office/powerpoint/2012/main" userId="S::j366w924@home.ku.edu::f95e8e00-687b-4cf7-a01f-a8bbd93e3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851"/>
    <p:restoredTop sz="72917"/>
  </p:normalViewPr>
  <p:slideViewPr>
    <p:cSldViewPr snapToGrid="0" snapToObjects="1">
      <p:cViewPr varScale="1">
        <p:scale>
          <a:sx n="72" d="100"/>
          <a:sy n="72"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FAC2-42FA-8049-B7B3-707C1BB682B8}" type="datetimeFigureOut">
              <a:rPr lang="en-US" smtClean="0"/>
              <a:t>6/25/21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D4FD5-3E27-574E-AA92-EA227CC77630}" type="slidenum">
              <a:rPr lang="en-US" smtClean="0"/>
              <a:t>‹#›</a:t>
            </a:fld>
            <a:endParaRPr lang="en-US"/>
          </a:p>
        </p:txBody>
      </p:sp>
    </p:spTree>
    <p:extLst>
      <p:ext uri="{BB962C8B-B14F-4D97-AF65-F5344CB8AC3E}">
        <p14:creationId xmlns:p14="http://schemas.microsoft.com/office/powerpoint/2010/main" val="246569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2</a:t>
            </a:fld>
            <a:endParaRPr lang="en-US"/>
          </a:p>
        </p:txBody>
      </p:sp>
    </p:spTree>
    <p:extLst>
      <p:ext uri="{BB962C8B-B14F-4D97-AF65-F5344CB8AC3E}">
        <p14:creationId xmlns:p14="http://schemas.microsoft.com/office/powerpoint/2010/main" val="76489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time to celebrate progress and goal completion individually with students and as a group. Share with others in the school about products created during Possible Selves. This could take the form of a Gallery Walk or a visit to class from a special guest, such as the principal or guidance counselor.</a:t>
            </a:r>
          </a:p>
          <a:p>
            <a:endParaRPr lang="en-US" dirty="0"/>
          </a:p>
          <a:p>
            <a:r>
              <a:rPr lang="en-US" dirty="0"/>
              <a:t>Have you and your students mark in your planners or on your calendar when to revisit your How Am I Doing forms so you don’t lose track of maintaining progress on your action plans.</a:t>
            </a:r>
          </a:p>
          <a:p>
            <a:endParaRPr lang="en-US" dirty="0"/>
          </a:p>
          <a:p>
            <a:r>
              <a:rPr lang="en-US" dirty="0"/>
              <a:t>Connect their hopes, dreams, and goals to school! Share items with guidance counselors to help in future course selection. Connect specific expectations in school to their personal futures, such as how reading, writing, listening, speaking, and thinking skills will help them in their </a:t>
            </a:r>
            <a:r>
              <a:rPr lang="en-US"/>
              <a:t>lives.</a:t>
            </a:r>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12</a:t>
            </a:fld>
            <a:endParaRPr lang="en-US"/>
          </a:p>
        </p:txBody>
      </p:sp>
    </p:spTree>
    <p:extLst>
      <p:ext uri="{BB962C8B-B14F-4D97-AF65-F5344CB8AC3E}">
        <p14:creationId xmlns:p14="http://schemas.microsoft.com/office/powerpoint/2010/main" val="98200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go to page 93 to follow along with this lesson overview.</a:t>
            </a:r>
          </a:p>
          <a:p>
            <a:r>
              <a:rPr lang="en-US" dirty="0"/>
              <a:t>Lesson 7 and BEYOND</a:t>
            </a:r>
          </a:p>
        </p:txBody>
      </p:sp>
      <p:sp>
        <p:nvSpPr>
          <p:cNvPr id="4" name="Slide Number Placeholder 3"/>
          <p:cNvSpPr>
            <a:spLocks noGrp="1"/>
          </p:cNvSpPr>
          <p:nvPr>
            <p:ph type="sldNum" sz="quarter" idx="5"/>
          </p:nvPr>
        </p:nvSpPr>
        <p:spPr/>
        <p:txBody>
          <a:bodyPr/>
          <a:lstStyle/>
          <a:p>
            <a:fld id="{3E8D4FD5-3E27-574E-AA92-EA227CC77630}" type="slidenum">
              <a:rPr lang="en-US" smtClean="0"/>
              <a:t>4</a:t>
            </a:fld>
            <a:endParaRPr lang="en-US"/>
          </a:p>
        </p:txBody>
      </p:sp>
    </p:spTree>
    <p:extLst>
      <p:ext uri="{BB962C8B-B14F-4D97-AF65-F5344CB8AC3E}">
        <p14:creationId xmlns:p14="http://schemas.microsoft.com/office/powerpoint/2010/main" val="246087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students will complete four activities. These will take approximately 1 hour and 30 minutes and can be divided across 4-5 class periods. Notice that this is called Lesson 7 and beyond. After these four activities are completed, you'll come back to the "How Am I Doing" form when you serve as students' dream manager. This will be a time to listen, encourage, give feedback, and help students work on their action plans for several of their goals.</a:t>
            </a:r>
          </a:p>
        </p:txBody>
      </p:sp>
      <p:sp>
        <p:nvSpPr>
          <p:cNvPr id="4" name="Slide Number Placeholder 3"/>
          <p:cNvSpPr>
            <a:spLocks noGrp="1"/>
          </p:cNvSpPr>
          <p:nvPr>
            <p:ph type="sldNum" sz="quarter" idx="5"/>
          </p:nvPr>
        </p:nvSpPr>
        <p:spPr/>
        <p:txBody>
          <a:bodyPr/>
          <a:lstStyle/>
          <a:p>
            <a:fld id="{3E8D4FD5-3E27-574E-AA92-EA227CC77630}" type="slidenum">
              <a:rPr lang="en-US" smtClean="0"/>
              <a:t>5</a:t>
            </a:fld>
            <a:endParaRPr lang="en-US"/>
          </a:p>
        </p:txBody>
      </p:sp>
    </p:spTree>
    <p:extLst>
      <p:ext uri="{BB962C8B-B14F-4D97-AF65-F5344CB8AC3E}">
        <p14:creationId xmlns:p14="http://schemas.microsoft.com/office/powerpoint/2010/main" val="3499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ready, familiarize yourself with the lesson with special attention to how much time you have remaining to teach Possible Selves with students. If you decide you can not complete all of </a:t>
            </a:r>
            <a:r>
              <a:rPr lang="en-US" dirty="0" err="1"/>
              <a:t>teh</a:t>
            </a:r>
            <a:r>
              <a:rPr lang="en-US" dirty="0"/>
              <a:t> </a:t>
            </a:r>
            <a:r>
              <a:rPr lang="en-US" dirty="0" err="1"/>
              <a:t>activiteis</a:t>
            </a:r>
            <a:r>
              <a:rPr lang="en-US" dirty="0"/>
              <a:t>, you may need to skip the personal mission statement and or Prediction letter. However,</a:t>
            </a:r>
          </a:p>
          <a:p>
            <a:r>
              <a:rPr lang="en-US" dirty="0"/>
              <a:t>the personal mission statement is a measure of progress from the start of the Possible Selves lessons, so you may really want to observe how much they've grown in their thinking about their expected and hoped-for selves. Be sure...</a:t>
            </a:r>
          </a:p>
        </p:txBody>
      </p:sp>
      <p:sp>
        <p:nvSpPr>
          <p:cNvPr id="4" name="Slide Number Placeholder 3"/>
          <p:cNvSpPr>
            <a:spLocks noGrp="1"/>
          </p:cNvSpPr>
          <p:nvPr>
            <p:ph type="sldNum" sz="quarter" idx="5"/>
          </p:nvPr>
        </p:nvSpPr>
        <p:spPr/>
        <p:txBody>
          <a:bodyPr/>
          <a:lstStyle/>
          <a:p>
            <a:fld id="{3E8D4FD5-3E27-574E-AA92-EA227CC77630}" type="slidenum">
              <a:rPr lang="en-US" smtClean="0"/>
              <a:t>6</a:t>
            </a:fld>
            <a:endParaRPr lang="en-US"/>
          </a:p>
        </p:txBody>
      </p:sp>
    </p:spTree>
    <p:extLst>
      <p:ext uri="{BB962C8B-B14F-4D97-AF65-F5344CB8AC3E}">
        <p14:creationId xmlns:p14="http://schemas.microsoft.com/office/powerpoint/2010/main" val="99573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To write a mission statement, you basically need to answer three questions. The first question is, ‘What do you want to be?’ In other words, what kind of a career or occupation do you think you’d like to have? The second question is, ‘What do you want to be like?’ In other words, what are the attributes or characteristics that you hope will describe you? Finally, the third question is, ‘What do you want to do?’ This means more than simply what kind of career do you want. It means how do you see yourself spending your free time.” </a:t>
            </a:r>
            <a:endParaRPr lang="en-US" dirty="0"/>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7</a:t>
            </a:fld>
            <a:endParaRPr lang="en-US"/>
          </a:p>
        </p:txBody>
      </p:sp>
    </p:spTree>
    <p:extLst>
      <p:ext uri="{BB962C8B-B14F-4D97-AF65-F5344CB8AC3E}">
        <p14:creationId xmlns:p14="http://schemas.microsoft.com/office/powerpoint/2010/main" val="30337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Display a visual of the </a:t>
            </a:r>
            <a:r>
              <a:rPr lang="en-US" sz="1200" b="1" i="1" kern="1200" dirty="0">
                <a:solidFill>
                  <a:schemeClr val="tx1"/>
                </a:solidFill>
                <a:effectLst/>
                <a:latin typeface="+mn-lt"/>
                <a:ea typeface="+mn-ea"/>
                <a:cs typeface="+mn-cs"/>
              </a:rPr>
              <a:t>Example Mission Statement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 the statement aloud. Discuss with students how the different parts of the statement answer the three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want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want to be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want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they write their personal mission statements and be sure to give feedback to each student. Write a brief positive comment to each student on a sticky note. Have students save their mission statement in their Possible Selves folder.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8</a:t>
            </a:fld>
            <a:endParaRPr lang="en-US"/>
          </a:p>
        </p:txBody>
      </p:sp>
    </p:spTree>
    <p:extLst>
      <p:ext uri="{BB962C8B-B14F-4D97-AF65-F5344CB8AC3E}">
        <p14:creationId xmlns:p14="http://schemas.microsoft.com/office/powerpoint/2010/main" val="126142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writing a letter to their mentor (e.g., next year’s teacher, coach, parent, someone they respect) predicting the progress they will have made toward reaching their hopes, expectations, and goals and fulfilling their mission statement by the beginning of the next semester.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each student write a prediction letter. </a:t>
            </a:r>
            <a:r>
              <a:rPr lang="en-US" sz="1200" kern="1200" dirty="0">
                <a:solidFill>
                  <a:schemeClr val="tx1"/>
                </a:solidFill>
                <a:effectLst/>
                <a:latin typeface="+mn-lt"/>
                <a:ea typeface="+mn-ea"/>
                <a:cs typeface="+mn-cs"/>
              </a:rPr>
              <a:t>Circulate as students write the letters, providing assistance if necessary. When the letters are finished, congratulate the students on a job well done. Remind them to read their letters at least once a month in the future and to share their letters with someone important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Collect and review the prediction letters. </a:t>
            </a:r>
            <a:r>
              <a:rPr lang="en-US" sz="1200" kern="1200" dirty="0">
                <a:solidFill>
                  <a:schemeClr val="tx1"/>
                </a:solidFill>
                <a:effectLst/>
                <a:latin typeface="+mn-lt"/>
                <a:ea typeface="+mn-ea"/>
                <a:cs typeface="+mn-cs"/>
              </a:rPr>
              <a:t>Write a brief comment to each student on a sticky note. Return the letters to students during the next class period and have them place them in their Possible Selves Goal Folders. Allow them to give a copy of the letter to the person to whom it is addressed if they wish to do so.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9</a:t>
            </a:fld>
            <a:endParaRPr lang="en-US"/>
          </a:p>
        </p:txBody>
      </p:sp>
    </p:spTree>
    <p:extLst>
      <p:ext uri="{BB962C8B-B14F-4D97-AF65-F5344CB8AC3E}">
        <p14:creationId xmlns:p14="http://schemas.microsoft.com/office/powerpoint/2010/main" val="1270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students develop </a:t>
            </a:r>
            <a:r>
              <a:rPr lang="en-US" sz="1200" b="1" i="1" kern="1200" dirty="0">
                <a:solidFill>
                  <a:schemeClr val="tx1"/>
                </a:solidFill>
                <a:effectLst/>
                <a:latin typeface="+mn-lt"/>
                <a:ea typeface="+mn-ea"/>
                <a:cs typeface="+mn-cs"/>
              </a:rPr>
              <a:t>Action Plans </a:t>
            </a:r>
            <a:r>
              <a:rPr lang="en-US" sz="1200" b="1" kern="1200" dirty="0">
                <a:solidFill>
                  <a:schemeClr val="tx1"/>
                </a:solidFill>
                <a:effectLst/>
                <a:latin typeface="+mn-lt"/>
                <a:ea typeface="+mn-ea"/>
                <a:cs typeface="+mn-cs"/>
              </a:rPr>
              <a:t>for Priority Goals 2 and 3 on their </a:t>
            </a:r>
            <a:r>
              <a:rPr lang="en-US" sz="1200" b="1" i="1" kern="1200" dirty="0">
                <a:solidFill>
                  <a:schemeClr val="tx1"/>
                </a:solidFill>
                <a:effectLst/>
                <a:latin typeface="+mn-lt"/>
                <a:ea typeface="+mn-ea"/>
                <a:cs typeface="+mn-cs"/>
              </a:rPr>
              <a:t>Thinking About Possible Selves </a:t>
            </a:r>
            <a:r>
              <a:rPr lang="en-US" sz="1200" b="1" kern="1200" dirty="0">
                <a:solidFill>
                  <a:schemeClr val="tx1"/>
                </a:solidFill>
                <a:effectLst/>
                <a:latin typeface="+mn-lt"/>
                <a:ea typeface="+mn-ea"/>
                <a:cs typeface="+mn-cs"/>
              </a:rPr>
              <a:t>forms</a:t>
            </a:r>
            <a:r>
              <a:rPr lang="en-US" sz="1200" kern="1200" dirty="0">
                <a:solidFill>
                  <a:schemeClr val="tx1"/>
                </a:solidFill>
                <a:effectLst/>
                <a:latin typeface="+mn-lt"/>
                <a:ea typeface="+mn-ea"/>
                <a:cs typeface="+mn-cs"/>
              </a:rPr>
              <a:t>. Distribute two blank </a:t>
            </a:r>
            <a:r>
              <a:rPr lang="en-US" sz="1200" i="1" kern="1200" dirty="0">
                <a:solidFill>
                  <a:schemeClr val="tx1"/>
                </a:solidFill>
                <a:effectLst/>
                <a:latin typeface="+mn-lt"/>
                <a:ea typeface="+mn-ea"/>
                <a:cs typeface="+mn-cs"/>
              </a:rPr>
              <a:t>Action Plans </a:t>
            </a:r>
            <a:r>
              <a:rPr lang="en-US" sz="1200" kern="1200" dirty="0">
                <a:solidFill>
                  <a:schemeClr val="tx1"/>
                </a:solidFill>
                <a:effectLst/>
                <a:latin typeface="+mn-lt"/>
                <a:ea typeface="+mn-ea"/>
                <a:cs typeface="+mn-cs"/>
              </a:rPr>
              <a:t>to each student. Ask students to get out their completed copies of the </a:t>
            </a:r>
            <a:r>
              <a:rPr lang="en-US" sz="1200" i="1" kern="1200" dirty="0">
                <a:solidFill>
                  <a:schemeClr val="tx1"/>
                </a:solidFill>
                <a:effectLst/>
                <a:latin typeface="+mn-lt"/>
                <a:ea typeface="+mn-ea"/>
                <a:cs typeface="+mn-cs"/>
              </a:rPr>
              <a:t>Thinking About Possible Selves </a:t>
            </a:r>
            <a:r>
              <a:rPr lang="en-US" sz="1200" kern="1200" dirty="0">
                <a:solidFill>
                  <a:schemeClr val="tx1"/>
                </a:solidFill>
                <a:effectLst/>
                <a:latin typeface="+mn-lt"/>
                <a:ea typeface="+mn-ea"/>
                <a:cs typeface="+mn-cs"/>
              </a:rPr>
              <a:t>form and find Items 6 and 7.</a:t>
            </a:r>
            <a:endParaRPr lang="en-US" dirty="0"/>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10</a:t>
            </a:fld>
            <a:endParaRPr lang="en-US"/>
          </a:p>
        </p:txBody>
      </p:sp>
    </p:spTree>
    <p:extLst>
      <p:ext uri="{BB962C8B-B14F-4D97-AF65-F5344CB8AC3E}">
        <p14:creationId xmlns:p14="http://schemas.microsoft.com/office/powerpoint/2010/main" val="329091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Every two weeks, ask students to fill out one </a:t>
            </a:r>
            <a:r>
              <a:rPr lang="en-US" sz="1200" b="1" i="1" kern="1200" dirty="0">
                <a:solidFill>
                  <a:schemeClr val="tx1"/>
                </a:solidFill>
                <a:effectLst/>
                <a:latin typeface="+mn-lt"/>
                <a:ea typeface="+mn-ea"/>
                <a:cs typeface="+mn-cs"/>
              </a:rPr>
              <a:t>How Am I Doing? </a:t>
            </a:r>
            <a:r>
              <a:rPr lang="en-US" sz="1200" b="1" kern="1200" dirty="0">
                <a:solidFill>
                  <a:schemeClr val="tx1"/>
                </a:solidFill>
                <a:effectLst/>
                <a:latin typeface="+mn-lt"/>
                <a:ea typeface="+mn-ea"/>
                <a:cs typeface="+mn-cs"/>
              </a:rPr>
              <a:t>form for each of their action plans.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assign this either as homework or as an in-class assignment. Collect and review all forms. Provide specific written feedback on each form under the Coach FEEDBACK Section. Return the forms to students as soon as possible.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11</a:t>
            </a:fld>
            <a:endParaRPr lang="en-US"/>
          </a:p>
        </p:txBody>
      </p:sp>
    </p:spTree>
    <p:extLst>
      <p:ext uri="{BB962C8B-B14F-4D97-AF65-F5344CB8AC3E}">
        <p14:creationId xmlns:p14="http://schemas.microsoft.com/office/powerpoint/2010/main" val="3267017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p:nvPicPr>
        <p:blipFill>
          <a:blip r:embed="rId4"/>
          <a:stretch>
            <a:fillRect/>
          </a:stretch>
        </p:blipFill>
        <p:spPr>
          <a:xfrm>
            <a:off x="8763512" y="6086393"/>
            <a:ext cx="3111335" cy="636776"/>
          </a:xfrm>
          <a:prstGeom prst="rect">
            <a:avLst/>
          </a:prstGeom>
        </p:spPr>
      </p:pic>
      <p:pic>
        <p:nvPicPr>
          <p:cNvPr id="9" name="Picture 8">
            <a:extLst>
              <a:ext uri="{FF2B5EF4-FFF2-40B4-BE49-F238E27FC236}">
                <a16:creationId xmlns:a16="http://schemas.microsoft.com/office/drawing/2014/main" id="{258637F6-24A3-484A-901B-7ED62544F784}"/>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2" name="Picture 11">
            <a:extLst>
              <a:ext uri="{FF2B5EF4-FFF2-40B4-BE49-F238E27FC236}">
                <a16:creationId xmlns:a16="http://schemas.microsoft.com/office/drawing/2014/main" id="{86637A5F-C95F-964F-B617-C206267E3C25}"/>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3" name="Right Triangle 12">
            <a:extLst>
              <a:ext uri="{FF2B5EF4-FFF2-40B4-BE49-F238E27FC236}">
                <a16:creationId xmlns:a16="http://schemas.microsoft.com/office/drawing/2014/main" id="{F3DD697E-69AC-0942-A6A9-6CFFABFC368E}"/>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817904-6177-E446-A8DC-4758D3E14EAF}"/>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28419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RL4">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CE6287AC-90A7-9342-B81F-B4BDD1374BDE}"/>
              </a:ext>
            </a:extLst>
          </p:cNvPr>
          <p:cNvSpPr>
            <a:spLocks noGrp="1"/>
          </p:cNvSpPr>
          <p:nvPr>
            <p:ph type="title"/>
          </p:nvPr>
        </p:nvSpPr>
        <p:spPr>
          <a:xfrm>
            <a:off x="838200" y="1642967"/>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3B813303-247A-9C4A-A16C-A79EDB018C50}"/>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6467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r>
              <a:rPr lang="en-US" b="1">
                <a:solidFill>
                  <a:schemeClr val="bg1"/>
                </a:solidFill>
                <a:latin typeface="Trajan Pro 3 Semibold" panose="02020502050503020301" pitchFamily="18" charset="0"/>
              </a:rPr>
              <a:t>Click to edit Master title style</a:t>
            </a: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pPr lvl="0"/>
            <a:r>
              <a:rPr lang="en-US" sz="20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p:nvPicPr>
        <p:blipFill>
          <a:blip r:embed="rId4"/>
          <a:stretch>
            <a:fillRect/>
          </a:stretch>
        </p:blipFill>
        <p:spPr>
          <a:xfrm>
            <a:off x="299581" y="229619"/>
            <a:ext cx="3111335" cy="636776"/>
          </a:xfrm>
          <a:prstGeom prst="rect">
            <a:avLst/>
          </a:prstGeom>
        </p:spPr>
      </p:pic>
      <p:sp>
        <p:nvSpPr>
          <p:cNvPr id="11" name="Rectangle 10">
            <a:extLst>
              <a:ext uri="{FF2B5EF4-FFF2-40B4-BE49-F238E27FC236}">
                <a16:creationId xmlns:a16="http://schemas.microsoft.com/office/drawing/2014/main" id="{550DBCD1-0F10-174C-BCE7-844091984A13}"/>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D9ED90-9E9F-B646-82C7-C7CD9E975B16}"/>
              </a:ext>
            </a:extLst>
          </p:cNvPr>
          <p:cNvGrpSpPr/>
          <p:nvPr userDrawn="1"/>
        </p:nvGrpSpPr>
        <p:grpSpPr>
          <a:xfrm>
            <a:off x="10546915" y="-195720"/>
            <a:ext cx="910486" cy="1371600"/>
            <a:chOff x="10546915" y="-195720"/>
            <a:chExt cx="910486" cy="1371600"/>
          </a:xfrm>
        </p:grpSpPr>
        <p:pic>
          <p:nvPicPr>
            <p:cNvPr id="16" name="Picture 15">
              <a:extLst>
                <a:ext uri="{FF2B5EF4-FFF2-40B4-BE49-F238E27FC236}">
                  <a16:creationId xmlns:a16="http://schemas.microsoft.com/office/drawing/2014/main" id="{4DF9426B-DA01-BD47-97D3-9EC4B759B970}"/>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7" name="Picture 16">
              <a:extLst>
                <a:ext uri="{FF2B5EF4-FFF2-40B4-BE49-F238E27FC236}">
                  <a16:creationId xmlns:a16="http://schemas.microsoft.com/office/drawing/2014/main" id="{C04B01F5-D17C-8F42-8EA4-C6393101E8E7}"/>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8" name="Picture 17">
            <a:extLst>
              <a:ext uri="{FF2B5EF4-FFF2-40B4-BE49-F238E27FC236}">
                <a16:creationId xmlns:a16="http://schemas.microsoft.com/office/drawing/2014/main" id="{509012C2-6511-4542-B1BE-5360C8A6FF16}"/>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61176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L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2" name="Picture 11">
            <a:extLst>
              <a:ext uri="{FF2B5EF4-FFF2-40B4-BE49-F238E27FC236}">
                <a16:creationId xmlns:a16="http://schemas.microsoft.com/office/drawing/2014/main" id="{8F4DEE94-9278-BC46-A5FD-23198BACDDD9}"/>
              </a:ext>
            </a:extLst>
          </p:cNvPr>
          <p:cNvPicPr>
            <a:picLocks noChangeAspect="1"/>
          </p:cNvPicPr>
          <p:nvPr/>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2624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RL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1" name="Title 1">
            <a:extLst>
              <a:ext uri="{FF2B5EF4-FFF2-40B4-BE49-F238E27FC236}">
                <a16:creationId xmlns:a16="http://schemas.microsoft.com/office/drawing/2014/main" id="{F7D8AD6C-2CE3-2044-AE53-E91FE039D365}"/>
              </a:ext>
            </a:extLst>
          </p:cNvPr>
          <p:cNvSpPr>
            <a:spLocks noGrp="1"/>
          </p:cNvSpPr>
          <p:nvPr>
            <p:ph type="title"/>
          </p:nvPr>
        </p:nvSpPr>
        <p:spPr>
          <a:xfrm>
            <a:off x="8771201" y="859134"/>
            <a:ext cx="3007807" cy="3933930"/>
          </a:xfrm>
        </p:spPr>
        <p:txBody>
          <a:bodyPr anchor="ctr"/>
          <a:lstStyle/>
          <a:p>
            <a:pPr algn="ctr"/>
            <a:r>
              <a:rPr lang="en-US" b="1">
                <a:solidFill>
                  <a:schemeClr val="bg1"/>
                </a:solidFill>
                <a:latin typeface="Trajan Pro 3 Semibold" panose="02020502050503020301" pitchFamily="18" charset="0"/>
              </a:rPr>
              <a:t>Click to edit Master title style</a:t>
            </a:r>
          </a:p>
        </p:txBody>
      </p:sp>
      <p:sp>
        <p:nvSpPr>
          <p:cNvPr id="12" name="Content Placeholder 2">
            <a:extLst>
              <a:ext uri="{FF2B5EF4-FFF2-40B4-BE49-F238E27FC236}">
                <a16:creationId xmlns:a16="http://schemas.microsoft.com/office/drawing/2014/main" id="{EBE57E04-968D-6849-B286-16CDE62CDA68}"/>
              </a:ext>
            </a:extLst>
          </p:cNvPr>
          <p:cNvSpPr>
            <a:spLocks noGrp="1"/>
          </p:cNvSpPr>
          <p:nvPr>
            <p:ph idx="1"/>
          </p:nvPr>
        </p:nvSpPr>
        <p:spPr>
          <a:xfrm>
            <a:off x="1073413" y="859134"/>
            <a:ext cx="6172200" cy="4873625"/>
          </a:xfrm>
        </p:spPr>
        <p:txBody>
          <a:bodyPr/>
          <a:lstStyle/>
          <a:p>
            <a:pPr marL="0" lvl="0" indent="0">
              <a:buNone/>
            </a:pPr>
            <a:r>
              <a:rPr lang="en-US">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F48EEC0-848D-6A4E-993B-CFB9E22BD915}"/>
              </a:ext>
            </a:extLst>
          </p:cNvPr>
          <p:cNvPicPr>
            <a:picLocks noChangeAspect="1"/>
          </p:cNvPicPr>
          <p:nvPr/>
        </p:nvPicPr>
        <p:blipFill>
          <a:blip r:embed="rId3"/>
          <a:stretch>
            <a:fillRect/>
          </a:stretch>
        </p:blipFill>
        <p:spPr>
          <a:xfrm>
            <a:off x="8771201" y="5561945"/>
            <a:ext cx="3111335" cy="636776"/>
          </a:xfrm>
          <a:prstGeom prst="rect">
            <a:avLst/>
          </a:prstGeom>
        </p:spPr>
      </p:pic>
    </p:spTree>
    <p:extLst>
      <p:ext uri="{BB962C8B-B14F-4D97-AF65-F5344CB8AC3E}">
        <p14:creationId xmlns:p14="http://schemas.microsoft.com/office/powerpoint/2010/main" val="248296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RL8">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5" name="Picture 4">
            <a:extLst>
              <a:ext uri="{FF2B5EF4-FFF2-40B4-BE49-F238E27FC236}">
                <a16:creationId xmlns:a16="http://schemas.microsoft.com/office/drawing/2014/main" id="{40811E8B-F5D1-F540-AF77-3972AEF40A99}"/>
              </a:ext>
            </a:extLst>
          </p:cNvPr>
          <p:cNvPicPr>
            <a:picLocks noChangeAspect="1"/>
          </p:cNvPicPr>
          <p:nvPr/>
        </p:nvPicPr>
        <p:blipFill>
          <a:blip r:embed="rId3"/>
          <a:stretch>
            <a:fillRect/>
          </a:stretch>
        </p:blipFill>
        <p:spPr>
          <a:xfrm>
            <a:off x="8771201" y="5952236"/>
            <a:ext cx="3111335" cy="636776"/>
          </a:xfrm>
          <a:prstGeom prst="rect">
            <a:avLst/>
          </a:prstGeom>
        </p:spPr>
      </p:pic>
    </p:spTree>
    <p:extLst>
      <p:ext uri="{BB962C8B-B14F-4D97-AF65-F5344CB8AC3E}">
        <p14:creationId xmlns:p14="http://schemas.microsoft.com/office/powerpoint/2010/main" val="11856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L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0" name="Title 2">
            <a:extLst>
              <a:ext uri="{FF2B5EF4-FFF2-40B4-BE49-F238E27FC236}">
                <a16:creationId xmlns:a16="http://schemas.microsoft.com/office/drawing/2014/main" id="{36AE6E24-BFEB-B441-8B5B-345A4CF4592F}"/>
              </a:ext>
            </a:extLst>
          </p:cNvPr>
          <p:cNvSpPr>
            <a:spLocks noGrp="1"/>
          </p:cNvSpPr>
          <p:nvPr>
            <p:ph type="title"/>
          </p:nvPr>
        </p:nvSpPr>
        <p:spPr>
          <a:xfrm>
            <a:off x="838200" y="365125"/>
            <a:ext cx="9279835" cy="1325563"/>
          </a:xfrm>
        </p:spPr>
        <p:txBody>
          <a:bodyPr>
            <a:normAutofit/>
          </a:bodyPr>
          <a:lstStyle/>
          <a:p>
            <a:r>
              <a:rPr lang="en-US" b="1">
                <a:solidFill>
                  <a:srgbClr val="1D437B"/>
                </a:solidFill>
                <a:latin typeface="Trajan Pro 3 Semibold" panose="02020502050503020301" pitchFamily="18" charset="0"/>
              </a:rPr>
              <a:t>Click to edit Master title style</a:t>
            </a:r>
          </a:p>
        </p:txBody>
      </p:sp>
      <p:pic>
        <p:nvPicPr>
          <p:cNvPr id="11" name="Picture 10">
            <a:extLst>
              <a:ext uri="{FF2B5EF4-FFF2-40B4-BE49-F238E27FC236}">
                <a16:creationId xmlns:a16="http://schemas.microsoft.com/office/drawing/2014/main" id="{6CA05CD4-A658-3245-B824-CC71C19FA88E}"/>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58464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L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10" name="Picture 9">
            <a:extLst>
              <a:ext uri="{FF2B5EF4-FFF2-40B4-BE49-F238E27FC236}">
                <a16:creationId xmlns:a16="http://schemas.microsoft.com/office/drawing/2014/main" id="{924A5537-45D5-DF45-8696-C3479417A686}"/>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08517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L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1" name="Title 9">
            <a:extLst>
              <a:ext uri="{FF2B5EF4-FFF2-40B4-BE49-F238E27FC236}">
                <a16:creationId xmlns:a16="http://schemas.microsoft.com/office/drawing/2014/main" id="{6885F3FA-B122-2B4E-BA52-687EBF7EABB8}"/>
              </a:ext>
            </a:extLst>
          </p:cNvPr>
          <p:cNvSpPr>
            <a:spLocks noGrp="1"/>
          </p:cNvSpPr>
          <p:nvPr>
            <p:ph type="title"/>
          </p:nvPr>
        </p:nvSpPr>
        <p:spPr>
          <a:xfrm>
            <a:off x="2134384" y="513098"/>
            <a:ext cx="9219416" cy="1325563"/>
          </a:xfrm>
        </p:spPr>
        <p:txBody>
          <a:bodyPr/>
          <a:lstStyle>
            <a:lvl1pPr>
              <a:defRPr>
                <a:solidFill>
                  <a:srgbClr val="2A3880"/>
                </a:solidFill>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pic>
        <p:nvPicPr>
          <p:cNvPr id="12" name="Picture 11">
            <a:extLst>
              <a:ext uri="{FF2B5EF4-FFF2-40B4-BE49-F238E27FC236}">
                <a16:creationId xmlns:a16="http://schemas.microsoft.com/office/drawing/2014/main" id="{A49AD470-E119-144D-9505-0CBEDEFC9747}"/>
              </a:ext>
            </a:extLst>
          </p:cNvPr>
          <p:cNvPicPr>
            <a:picLocks noChangeAspect="1"/>
          </p:cNvPicPr>
          <p:nvPr/>
        </p:nvPicPr>
        <p:blipFill>
          <a:blip r:embed="rId4"/>
          <a:stretch>
            <a:fillRect/>
          </a:stretch>
        </p:blipFill>
        <p:spPr>
          <a:xfrm>
            <a:off x="0" y="6026514"/>
            <a:ext cx="3111335" cy="636776"/>
          </a:xfrm>
          <a:prstGeom prst="rect">
            <a:avLst/>
          </a:prstGeom>
        </p:spPr>
      </p:pic>
    </p:spTree>
    <p:extLst>
      <p:ext uri="{BB962C8B-B14F-4D97-AF65-F5344CB8AC3E}">
        <p14:creationId xmlns:p14="http://schemas.microsoft.com/office/powerpoint/2010/main" val="79740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L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1" name="Picture 10">
            <a:extLst>
              <a:ext uri="{FF2B5EF4-FFF2-40B4-BE49-F238E27FC236}">
                <a16:creationId xmlns:a16="http://schemas.microsoft.com/office/drawing/2014/main" id="{74C2A21B-0B06-FC4A-B9EE-2273A897BB5C}"/>
              </a:ext>
            </a:extLst>
          </p:cNvPr>
          <p:cNvPicPr>
            <a:picLocks noChangeAspect="1"/>
          </p:cNvPicPr>
          <p:nvPr/>
        </p:nvPicPr>
        <p:blipFill>
          <a:blip r:embed="rId4"/>
          <a:stretch>
            <a:fillRect/>
          </a:stretch>
        </p:blipFill>
        <p:spPr>
          <a:xfrm>
            <a:off x="0" y="6062671"/>
            <a:ext cx="3111335" cy="636776"/>
          </a:xfrm>
          <a:prstGeom prst="rect">
            <a:avLst/>
          </a:prstGeom>
        </p:spPr>
      </p:pic>
    </p:spTree>
    <p:extLst>
      <p:ext uri="{BB962C8B-B14F-4D97-AF65-F5344CB8AC3E}">
        <p14:creationId xmlns:p14="http://schemas.microsoft.com/office/powerpoint/2010/main" val="27070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RL13">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sp>
        <p:nvSpPr>
          <p:cNvPr id="11" name="Title 3">
            <a:extLst>
              <a:ext uri="{FF2B5EF4-FFF2-40B4-BE49-F238E27FC236}">
                <a16:creationId xmlns:a16="http://schemas.microsoft.com/office/drawing/2014/main" id="{67287E9E-4700-BE49-96E2-1B99EE02B3A5}"/>
              </a:ext>
            </a:extLst>
          </p:cNvPr>
          <p:cNvSpPr>
            <a:spLocks noGrp="1"/>
          </p:cNvSpPr>
          <p:nvPr>
            <p:ph type="title"/>
          </p:nvPr>
        </p:nvSpPr>
        <p:spPr>
          <a:xfrm>
            <a:off x="838200" y="365125"/>
            <a:ext cx="10515600"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5">
            <a:extLst>
              <a:ext uri="{FF2B5EF4-FFF2-40B4-BE49-F238E27FC236}">
                <a16:creationId xmlns:a16="http://schemas.microsoft.com/office/drawing/2014/main" id="{6686E307-274D-254B-A439-4EE5A5B850B3}"/>
              </a:ext>
            </a:extLst>
          </p:cNvPr>
          <p:cNvSpPr>
            <a:spLocks noGrp="1"/>
          </p:cNvSpPr>
          <p:nvPr>
            <p:ph idx="1"/>
          </p:nvPr>
        </p:nvSpPr>
        <p:spPr>
          <a:xfrm>
            <a:off x="838200" y="1825625"/>
            <a:ext cx="8683487" cy="3593213"/>
          </a:xfrm>
        </p:spPr>
        <p:txBody>
          <a:bodyPr>
            <a:normAutofit/>
          </a:bodyPr>
          <a:lstStyle/>
          <a:p>
            <a:pPr marL="0" lvl="0" indent="0">
              <a:buNone/>
            </a:pPr>
            <a:r>
              <a:rPr lang="en-US" sz="1800">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1C2FFBE-50FB-F343-B051-219B4BD58A79}"/>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832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1" cy="1325563"/>
          </a:xfrm>
        </p:spPr>
        <p:txBody>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5633FD2-5AF2-E740-801E-1702351F14C4}"/>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79780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RL14">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pic>
        <p:nvPicPr>
          <p:cNvPr id="5" name="Picture 4">
            <a:extLst>
              <a:ext uri="{FF2B5EF4-FFF2-40B4-BE49-F238E27FC236}">
                <a16:creationId xmlns:a16="http://schemas.microsoft.com/office/drawing/2014/main" id="{C5D6966C-542F-3040-9E17-3B02DB64C030}"/>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4035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L15">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79513" y="-608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sp>
        <p:nvSpPr>
          <p:cNvPr id="12" name="Title 1">
            <a:extLst>
              <a:ext uri="{FF2B5EF4-FFF2-40B4-BE49-F238E27FC236}">
                <a16:creationId xmlns:a16="http://schemas.microsoft.com/office/drawing/2014/main" id="{F5A7403F-CA3F-CD4D-BF9E-9DFF3F731890}"/>
              </a:ext>
            </a:extLst>
          </p:cNvPr>
          <p:cNvSpPr>
            <a:spLocks noGrp="1"/>
          </p:cNvSpPr>
          <p:nvPr>
            <p:ph type="title"/>
          </p:nvPr>
        </p:nvSpPr>
        <p:spPr>
          <a:xfrm>
            <a:off x="2518900" y="992459"/>
            <a:ext cx="8809383" cy="1081016"/>
          </a:xfrm>
        </p:spPr>
        <p:txBody>
          <a:bodyPr/>
          <a:lstStyle>
            <a:lvl1pPr algn="ctr">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2">
            <a:extLst>
              <a:ext uri="{FF2B5EF4-FFF2-40B4-BE49-F238E27FC236}">
                <a16:creationId xmlns:a16="http://schemas.microsoft.com/office/drawing/2014/main" id="{2BAA6DF6-299E-5A4E-B746-D145D1B2FD87}"/>
              </a:ext>
            </a:extLst>
          </p:cNvPr>
          <p:cNvSpPr>
            <a:spLocks noGrp="1"/>
          </p:cNvSpPr>
          <p:nvPr>
            <p:ph idx="1"/>
          </p:nvPr>
        </p:nvSpPr>
        <p:spPr>
          <a:xfrm>
            <a:off x="2518900" y="2207080"/>
            <a:ext cx="8809383" cy="4351338"/>
          </a:xfrm>
        </p:spPr>
        <p:txBody>
          <a:bodyPr/>
          <a:lstStyle/>
          <a:p>
            <a:pPr marL="0" lvl="0" indent="0">
              <a:buNone/>
            </a:pPr>
            <a:r>
              <a:rPr lang="en-US">
                <a:solidFill>
                  <a:srgbClr val="1D437B"/>
                </a:solidFill>
                <a:latin typeface="Gotham Book" pitchFamily="2" charset="0"/>
              </a:rPr>
              <a:t>Click to edit Master text styles</a:t>
            </a:r>
          </a:p>
        </p:txBody>
      </p:sp>
      <p:pic>
        <p:nvPicPr>
          <p:cNvPr id="7" name="Picture 6">
            <a:extLst>
              <a:ext uri="{FF2B5EF4-FFF2-40B4-BE49-F238E27FC236}">
                <a16:creationId xmlns:a16="http://schemas.microsoft.com/office/drawing/2014/main" id="{3BDA4F19-C5EC-4841-B4F7-0D1BC8CE2EDD}"/>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647722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RL16">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97736" y="-69574"/>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pic>
        <p:nvPicPr>
          <p:cNvPr id="5" name="Picture 4">
            <a:extLst>
              <a:ext uri="{FF2B5EF4-FFF2-40B4-BE49-F238E27FC236}">
                <a16:creationId xmlns:a16="http://schemas.microsoft.com/office/drawing/2014/main" id="{57D01CD9-DE10-EC4B-92F5-15C66082C53B}"/>
              </a:ext>
            </a:extLst>
          </p:cNvPr>
          <p:cNvPicPr>
            <a:picLocks noChangeAspect="1"/>
          </p:cNvPicPr>
          <p:nvPr/>
        </p:nvPicPr>
        <p:blipFill>
          <a:blip r:embed="rId3"/>
          <a:stretch>
            <a:fillRect/>
          </a:stretch>
        </p:blipFill>
        <p:spPr>
          <a:xfrm>
            <a:off x="232674" y="129257"/>
            <a:ext cx="3111335" cy="636776"/>
          </a:xfrm>
          <a:prstGeom prst="rect">
            <a:avLst/>
          </a:prstGeom>
        </p:spPr>
      </p:pic>
    </p:spTree>
    <p:extLst>
      <p:ext uri="{BB962C8B-B14F-4D97-AF65-F5344CB8AC3E}">
        <p14:creationId xmlns:p14="http://schemas.microsoft.com/office/powerpoint/2010/main" val="363229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lvl="0" indent="0">
              <a:buNone/>
            </a:pPr>
            <a:r>
              <a:rPr lang="en-US" sz="2000">
                <a:solidFill>
                  <a:srgbClr val="1D437B"/>
                </a:solidFill>
                <a:latin typeface="Gotham Book" pitchFamily="2" charset="0"/>
              </a:rPr>
              <a:t>Click to edit Master text styles</a:t>
            </a: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p:nvPicPr>
        <p:blipFill>
          <a:blip r:embed="rId4"/>
          <a:stretch>
            <a:fillRect/>
          </a:stretch>
        </p:blipFill>
        <p:spPr>
          <a:xfrm>
            <a:off x="8983074" y="6107276"/>
            <a:ext cx="3111335" cy="636776"/>
          </a:xfrm>
          <a:prstGeom prst="rect">
            <a:avLst/>
          </a:prstGeom>
        </p:spPr>
      </p:pic>
      <p:sp>
        <p:nvSpPr>
          <p:cNvPr id="11" name="Right Triangle 10">
            <a:extLst>
              <a:ext uri="{FF2B5EF4-FFF2-40B4-BE49-F238E27FC236}">
                <a16:creationId xmlns:a16="http://schemas.microsoft.com/office/drawing/2014/main" id="{BBCD09C9-760E-4C45-82BA-76CDF66CAB37}"/>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7DE6360-227F-D846-A424-C7AD2488B3E7}"/>
              </a:ext>
            </a:extLst>
          </p:cNvPr>
          <p:cNvGrpSpPr/>
          <p:nvPr userDrawn="1"/>
        </p:nvGrpSpPr>
        <p:grpSpPr>
          <a:xfrm>
            <a:off x="361741" y="-85870"/>
            <a:ext cx="927310" cy="1396944"/>
            <a:chOff x="100484" y="-126063"/>
            <a:chExt cx="927310" cy="1396944"/>
          </a:xfrm>
        </p:grpSpPr>
        <p:pic>
          <p:nvPicPr>
            <p:cNvPr id="16" name="Picture 15">
              <a:extLst>
                <a:ext uri="{FF2B5EF4-FFF2-40B4-BE49-F238E27FC236}">
                  <a16:creationId xmlns:a16="http://schemas.microsoft.com/office/drawing/2014/main" id="{18BD2AAE-0F40-B34F-9A28-C42B53EC1DEB}"/>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7" name="Picture 16">
              <a:extLst>
                <a:ext uri="{FF2B5EF4-FFF2-40B4-BE49-F238E27FC236}">
                  <a16:creationId xmlns:a16="http://schemas.microsoft.com/office/drawing/2014/main" id="{DDD7DEAE-8641-9E49-990D-FB89AF9868E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8" name="Picture 17">
            <a:extLst>
              <a:ext uri="{FF2B5EF4-FFF2-40B4-BE49-F238E27FC236}">
                <a16:creationId xmlns:a16="http://schemas.microsoft.com/office/drawing/2014/main" id="{9DE6574D-9F75-1C4B-A65B-1AAA9C76BCAF}"/>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06357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RL18">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2" name="Picture 11">
            <a:extLst>
              <a:ext uri="{FF2B5EF4-FFF2-40B4-BE49-F238E27FC236}">
                <a16:creationId xmlns:a16="http://schemas.microsoft.com/office/drawing/2014/main" id="{F1A40455-8C52-0445-9107-4ADE28C456E4}"/>
              </a:ext>
            </a:extLst>
          </p:cNvPr>
          <p:cNvPicPr>
            <a:picLocks noChangeAspect="1"/>
          </p:cNvPicPr>
          <p:nvPr/>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87711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RL19">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71853" y="-70508"/>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sp>
        <p:nvSpPr>
          <p:cNvPr id="12" name="Title 11">
            <a:extLst>
              <a:ext uri="{FF2B5EF4-FFF2-40B4-BE49-F238E27FC236}">
                <a16:creationId xmlns:a16="http://schemas.microsoft.com/office/drawing/2014/main" id="{185E96CB-2D51-FF44-8E90-2CF35D8DCDE7}"/>
              </a:ext>
            </a:extLst>
          </p:cNvPr>
          <p:cNvSpPr>
            <a:spLocks noGrp="1"/>
          </p:cNvSpPr>
          <p:nvPr>
            <p:ph type="title"/>
          </p:nvPr>
        </p:nvSpPr>
        <p:spPr>
          <a:xfrm>
            <a:off x="3155795" y="1078803"/>
            <a:ext cx="8597589" cy="1325563"/>
          </a:xfrm>
        </p:spPr>
        <p:txBody>
          <a:bodyPr/>
          <a:lstStyle>
            <a:lvl1pPr algn="ctr">
              <a:defRPr>
                <a:solidFill>
                  <a:srgbClr val="2A3880"/>
                </a:solidFill>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F0014CA8-9F3C-BF48-97A9-80ABE29C0DCD}"/>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13">
            <a:extLst>
              <a:ext uri="{FF2B5EF4-FFF2-40B4-BE49-F238E27FC236}">
                <a16:creationId xmlns:a16="http://schemas.microsoft.com/office/drawing/2014/main" id="{5D96C889-166B-1A42-A8CA-9B72FACD9042}"/>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13">
            <a:extLst>
              <a:ext uri="{FF2B5EF4-FFF2-40B4-BE49-F238E27FC236}">
                <a16:creationId xmlns:a16="http://schemas.microsoft.com/office/drawing/2014/main" id="{BDB16824-35CD-A54C-86B0-DD5708878102}"/>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6349CA14-F40F-FD49-B314-5BF465BBB8D5}"/>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9" name="Text Placeholder 17">
            <a:extLst>
              <a:ext uri="{FF2B5EF4-FFF2-40B4-BE49-F238E27FC236}">
                <a16:creationId xmlns:a16="http://schemas.microsoft.com/office/drawing/2014/main" id="{DAE70AA5-2637-7A45-9182-F6A52F4FF893}"/>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20" name="Text Placeholder 17">
            <a:extLst>
              <a:ext uri="{FF2B5EF4-FFF2-40B4-BE49-F238E27FC236}">
                <a16:creationId xmlns:a16="http://schemas.microsoft.com/office/drawing/2014/main" id="{6DE04738-EEEF-1342-8908-3D9FD572543E}"/>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E04D237C-F17A-DE44-9E6F-F971FC2EE975}"/>
              </a:ext>
            </a:extLst>
          </p:cNvPr>
          <p:cNvPicPr>
            <a:picLocks noChangeAspect="1"/>
          </p:cNvPicPr>
          <p:nvPr/>
        </p:nvPicPr>
        <p:blipFill>
          <a:blip r:embed="rId4"/>
          <a:stretch>
            <a:fillRect/>
          </a:stretch>
        </p:blipFill>
        <p:spPr>
          <a:xfrm>
            <a:off x="225498" y="274527"/>
            <a:ext cx="3111335" cy="636776"/>
          </a:xfrm>
          <a:prstGeom prst="rect">
            <a:avLst/>
          </a:prstGeom>
        </p:spPr>
      </p:pic>
    </p:spTree>
    <p:extLst>
      <p:ext uri="{BB962C8B-B14F-4D97-AF65-F5344CB8AC3E}">
        <p14:creationId xmlns:p14="http://schemas.microsoft.com/office/powerpoint/2010/main" val="26365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RL19.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66906" y="-780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pic>
        <p:nvPicPr>
          <p:cNvPr id="12" name="Picture 11">
            <a:extLst>
              <a:ext uri="{FF2B5EF4-FFF2-40B4-BE49-F238E27FC236}">
                <a16:creationId xmlns:a16="http://schemas.microsoft.com/office/drawing/2014/main" id="{EDEFE59B-39D6-3F46-A5AF-E28BEEBFA7D7}"/>
              </a:ext>
            </a:extLst>
          </p:cNvPr>
          <p:cNvPicPr>
            <a:picLocks noChangeAspect="1"/>
          </p:cNvPicPr>
          <p:nvPr/>
        </p:nvPicPr>
        <p:blipFill>
          <a:blip r:embed="rId4"/>
          <a:stretch>
            <a:fillRect/>
          </a:stretch>
        </p:blipFill>
        <p:spPr>
          <a:xfrm>
            <a:off x="232674" y="326113"/>
            <a:ext cx="3111335" cy="636776"/>
          </a:xfrm>
          <a:prstGeom prst="rect">
            <a:avLst/>
          </a:prstGeom>
        </p:spPr>
      </p:pic>
    </p:spTree>
    <p:extLst>
      <p:ext uri="{BB962C8B-B14F-4D97-AF65-F5344CB8AC3E}">
        <p14:creationId xmlns:p14="http://schemas.microsoft.com/office/powerpoint/2010/main" val="188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RL20">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3" name="Picture 2">
            <a:extLst>
              <a:ext uri="{FF2B5EF4-FFF2-40B4-BE49-F238E27FC236}">
                <a16:creationId xmlns:a16="http://schemas.microsoft.com/office/drawing/2014/main" id="{07E7BFAC-D608-C24F-B66C-71BF7BEF3C49}"/>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1428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p:nvPicPr>
        <p:blipFill>
          <a:blip r:embed="rId4"/>
          <a:stretch>
            <a:fillRect/>
          </a:stretch>
        </p:blipFill>
        <p:spPr>
          <a:xfrm>
            <a:off x="1235847" y="60565"/>
            <a:ext cx="3109216" cy="777304"/>
          </a:xfrm>
          <a:prstGeom prst="rect">
            <a:avLst/>
          </a:prstGeom>
        </p:spPr>
      </p:pic>
      <p:grpSp>
        <p:nvGrpSpPr>
          <p:cNvPr id="18" name="Group 17">
            <a:extLst>
              <a:ext uri="{FF2B5EF4-FFF2-40B4-BE49-F238E27FC236}">
                <a16:creationId xmlns:a16="http://schemas.microsoft.com/office/drawing/2014/main" id="{2F228630-E13E-EA41-80B2-AE0F04468645}"/>
              </a:ext>
            </a:extLst>
          </p:cNvPr>
          <p:cNvGrpSpPr/>
          <p:nvPr userDrawn="1"/>
        </p:nvGrpSpPr>
        <p:grpSpPr>
          <a:xfrm>
            <a:off x="353333" y="-113045"/>
            <a:ext cx="935750" cy="1371600"/>
            <a:chOff x="353333" y="-113045"/>
            <a:chExt cx="935750" cy="1371600"/>
          </a:xfrm>
        </p:grpSpPr>
        <p:pic>
          <p:nvPicPr>
            <p:cNvPr id="19" name="Picture 18">
              <a:extLst>
                <a:ext uri="{FF2B5EF4-FFF2-40B4-BE49-F238E27FC236}">
                  <a16:creationId xmlns:a16="http://schemas.microsoft.com/office/drawing/2014/main" id="{3359D33B-D3EC-7D4B-8A5E-0DB350B97CD1}"/>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20" name="Picture 19">
              <a:extLst>
                <a:ext uri="{FF2B5EF4-FFF2-40B4-BE49-F238E27FC236}">
                  <a16:creationId xmlns:a16="http://schemas.microsoft.com/office/drawing/2014/main" id="{79B47939-3640-CE4C-A40B-A99F50EF3288}"/>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21" name="Picture 20">
            <a:extLst>
              <a:ext uri="{FF2B5EF4-FFF2-40B4-BE49-F238E27FC236}">
                <a16:creationId xmlns:a16="http://schemas.microsoft.com/office/drawing/2014/main" id="{B3C734C7-33D7-184E-9CD2-98F6BE9ACE5E}"/>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371955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RL2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06CA6B5D-C12F-604C-839E-0AD4B696380A}"/>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59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1.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112688" y="928805"/>
            <a:ext cx="7562718" cy="1325563"/>
          </a:xfrm>
        </p:spPr>
        <p:txBody>
          <a:bodyPr/>
          <a:lstStyle>
            <a:lvl1pPr>
              <a:defRPr>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112687" y="2363788"/>
            <a:ext cx="7562719" cy="1857375"/>
          </a:xfrm>
        </p:spPr>
        <p:txBody>
          <a:bodyPr/>
          <a:lstStyle>
            <a:lvl1pPr marL="0" indent="0">
              <a:buNone/>
              <a:defRPr>
                <a:solidFill>
                  <a:schemeClr val="bg1"/>
                </a:solidFill>
              </a:defRPr>
            </a:lvl1pPr>
            <a:lvl2pPr marL="457200" indent="0">
              <a:buNone/>
              <a:defRPr b="0" i="0">
                <a:solidFill>
                  <a:schemeClr val="bg1"/>
                </a:solidFill>
                <a:latin typeface="Gotham Book" pitchFamily="2" charset="0"/>
                <a:cs typeface="Gotham Book" pitchFamily="2" charset="0"/>
              </a:defRPr>
            </a:lvl2pPr>
            <a:lvl3pPr marL="914400" indent="0">
              <a:buNone/>
              <a:defRPr b="0" i="0">
                <a:solidFill>
                  <a:schemeClr val="bg1"/>
                </a:solidFill>
                <a:latin typeface="Gotham Book" pitchFamily="2" charset="0"/>
                <a:cs typeface="Gotham Book" pitchFamily="2" charset="0"/>
              </a:defRPr>
            </a:lvl3pPr>
            <a:lvl4pPr marL="1371600" indent="0">
              <a:buNone/>
              <a:defRPr b="0" i="0">
                <a:solidFill>
                  <a:schemeClr val="bg1"/>
                </a:solidFill>
                <a:latin typeface="Gotham Book" pitchFamily="2" charset="0"/>
                <a:cs typeface="Gotham Book" pitchFamily="2" charset="0"/>
              </a:defRPr>
            </a:lvl4pPr>
            <a:lvl5pPr marL="1828800" indent="0">
              <a:buNone/>
              <a:defRPr b="0" i="0">
                <a:solidFill>
                  <a:schemeClr val="bg1"/>
                </a:solidFill>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D1D4849-17F3-F848-9FDB-8817B33EE251}"/>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15875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RL21.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8561DDAC-7B6F-4D45-9725-086AF835051D}"/>
              </a:ext>
            </a:extLst>
          </p:cNvPr>
          <p:cNvSpPr>
            <a:spLocks noGrp="1"/>
          </p:cNvSpPr>
          <p:nvPr>
            <p:ph type="title"/>
          </p:nvPr>
        </p:nvSpPr>
        <p:spPr>
          <a:xfrm>
            <a:off x="225499" y="1426056"/>
            <a:ext cx="11527886" cy="978310"/>
          </a:xfrm>
        </p:spPr>
        <p:txBody>
          <a:bodyPr/>
          <a:lstStyle>
            <a:lvl1pPr algn="ctr">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3A40652F-EE65-0644-A8BC-10C89F1D5DD0}"/>
              </a:ext>
            </a:extLst>
          </p:cNvPr>
          <p:cNvSpPr>
            <a:spLocks noGrp="1"/>
          </p:cNvSpPr>
          <p:nvPr>
            <p:ph sz="quarter" idx="10"/>
          </p:nvPr>
        </p:nvSpPr>
        <p:spPr>
          <a:xfrm>
            <a:off x="225498" y="3007811"/>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406106DC-CAAE-A341-AF16-94DC7E4C79BB}"/>
              </a:ext>
            </a:extLst>
          </p:cNvPr>
          <p:cNvSpPr>
            <a:spLocks noGrp="1"/>
          </p:cNvSpPr>
          <p:nvPr>
            <p:ph sz="quarter" idx="11"/>
          </p:nvPr>
        </p:nvSpPr>
        <p:spPr>
          <a:xfrm>
            <a:off x="4180448"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FA0A18EB-6849-A94C-9977-6915FA89A071}"/>
              </a:ext>
            </a:extLst>
          </p:cNvPr>
          <p:cNvSpPr>
            <a:spLocks noGrp="1"/>
          </p:cNvSpPr>
          <p:nvPr>
            <p:ph sz="quarter" idx="12"/>
          </p:nvPr>
        </p:nvSpPr>
        <p:spPr>
          <a:xfrm>
            <a:off x="8095784"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AB0AFE78-CCF9-5C46-ACEA-5895380F62D0}"/>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lvl1pPr>
          </a:lstStyle>
          <a:p>
            <a:pPr lvl="0"/>
            <a:r>
              <a:rPr lang="en-US" dirty="0"/>
              <a:t>Header</a:t>
            </a:r>
          </a:p>
        </p:txBody>
      </p:sp>
      <p:sp>
        <p:nvSpPr>
          <p:cNvPr id="15" name="Text Placeholder 17">
            <a:extLst>
              <a:ext uri="{FF2B5EF4-FFF2-40B4-BE49-F238E27FC236}">
                <a16:creationId xmlns:a16="http://schemas.microsoft.com/office/drawing/2014/main" id="{F218BB79-85D3-2249-9910-6C0A5B6514E1}"/>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lvl1pPr>
          </a:lstStyle>
          <a:p>
            <a:pPr lvl="0"/>
            <a:r>
              <a:rPr lang="en-US" dirty="0"/>
              <a:t>Header</a:t>
            </a:r>
          </a:p>
        </p:txBody>
      </p:sp>
      <p:sp>
        <p:nvSpPr>
          <p:cNvPr id="16" name="Text Placeholder 17">
            <a:extLst>
              <a:ext uri="{FF2B5EF4-FFF2-40B4-BE49-F238E27FC236}">
                <a16:creationId xmlns:a16="http://schemas.microsoft.com/office/drawing/2014/main" id="{C866BF33-2ED6-6744-9F46-328ABC60289B}"/>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lvl1pPr>
          </a:lstStyle>
          <a:p>
            <a:pPr lvl="0"/>
            <a:r>
              <a:rPr lang="en-US" dirty="0"/>
              <a:t>Header</a:t>
            </a:r>
          </a:p>
        </p:txBody>
      </p:sp>
      <p:pic>
        <p:nvPicPr>
          <p:cNvPr id="17" name="Picture 16">
            <a:extLst>
              <a:ext uri="{FF2B5EF4-FFF2-40B4-BE49-F238E27FC236}">
                <a16:creationId xmlns:a16="http://schemas.microsoft.com/office/drawing/2014/main" id="{9FC0AC4B-F913-5440-90CE-3B3E1DB3CB30}"/>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418682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RL2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sp>
        <p:nvSpPr>
          <p:cNvPr id="8" name="Title 7">
            <a:extLst>
              <a:ext uri="{FF2B5EF4-FFF2-40B4-BE49-F238E27FC236}">
                <a16:creationId xmlns:a16="http://schemas.microsoft.com/office/drawing/2014/main" id="{D01D8D64-AF00-FE43-A33B-79580A88F89D}"/>
              </a:ext>
            </a:extLst>
          </p:cNvPr>
          <p:cNvSpPr>
            <a:spLocks noGrp="1"/>
          </p:cNvSpPr>
          <p:nvPr>
            <p:ph type="title"/>
          </p:nvPr>
        </p:nvSpPr>
        <p:spPr>
          <a:xfrm>
            <a:off x="838200" y="1510388"/>
            <a:ext cx="10515600" cy="1325563"/>
          </a:xfrm>
        </p:spPr>
        <p:txBody>
          <a:bodyPr/>
          <a:lstStyle>
            <a:lvl1pPr>
              <a:defRPr>
                <a:solidFill>
                  <a:srgbClr val="2A388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0B6424F-D625-8344-816B-FCFA0E71FFD9}"/>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349969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RL2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pic>
        <p:nvPicPr>
          <p:cNvPr id="4" name="Picture 3">
            <a:extLst>
              <a:ext uri="{FF2B5EF4-FFF2-40B4-BE49-F238E27FC236}">
                <a16:creationId xmlns:a16="http://schemas.microsoft.com/office/drawing/2014/main" id="{C9EEC312-39A1-D44E-B7E9-40D9FD3185A2}"/>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424779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RL2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D66502B-D6AB-2542-8C53-B0477E6E8FDC}"/>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233467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RL2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1A8FE51-E79F-A44B-A7BD-23C18FA97C35}"/>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73927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RL2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7AEBCE12-0FF9-7E49-B51D-6B2AE8208A9C}"/>
              </a:ext>
            </a:extLst>
          </p:cNvPr>
          <p:cNvPicPr>
            <a:picLocks noChangeAspect="1"/>
          </p:cNvPicPr>
          <p:nvPr/>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0357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p:nvPicPr>
        <p:blipFill>
          <a:blip r:embed="rId4"/>
          <a:stretch>
            <a:fillRect/>
          </a:stretch>
        </p:blipFill>
        <p:spPr>
          <a:xfrm>
            <a:off x="8783203" y="6080696"/>
            <a:ext cx="3109216" cy="777304"/>
          </a:xfrm>
          <a:prstGeom prst="rect">
            <a:avLst/>
          </a:prstGeom>
        </p:spPr>
      </p:pic>
      <p:grpSp>
        <p:nvGrpSpPr>
          <p:cNvPr id="7" name="Group 6">
            <a:extLst>
              <a:ext uri="{FF2B5EF4-FFF2-40B4-BE49-F238E27FC236}">
                <a16:creationId xmlns:a16="http://schemas.microsoft.com/office/drawing/2014/main" id="{A6378E0E-1C1E-EA40-9138-B863F60D4F5E}"/>
              </a:ext>
            </a:extLst>
          </p:cNvPr>
          <p:cNvGrpSpPr/>
          <p:nvPr userDrawn="1"/>
        </p:nvGrpSpPr>
        <p:grpSpPr>
          <a:xfrm>
            <a:off x="353333" y="-113045"/>
            <a:ext cx="935750" cy="1371600"/>
            <a:chOff x="353333" y="-113045"/>
            <a:chExt cx="935750" cy="1371600"/>
          </a:xfrm>
        </p:grpSpPr>
        <p:pic>
          <p:nvPicPr>
            <p:cNvPr id="8" name="Picture 7">
              <a:extLst>
                <a:ext uri="{FF2B5EF4-FFF2-40B4-BE49-F238E27FC236}">
                  <a16:creationId xmlns:a16="http://schemas.microsoft.com/office/drawing/2014/main" id="{6530F85D-0E72-B944-A4EF-93495CE43F3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9" name="Picture 8">
              <a:extLst>
                <a:ext uri="{FF2B5EF4-FFF2-40B4-BE49-F238E27FC236}">
                  <a16:creationId xmlns:a16="http://schemas.microsoft.com/office/drawing/2014/main" id="{0C0C2948-416A-7447-8D13-4C880FF074E5}"/>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49676846-9BD7-634C-AB64-06E8796E4D0A}"/>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383899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L2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142240" y="-151409"/>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C9D14C-89F9-D44E-9BC8-723E55FCCFF4}"/>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878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p:nvPicPr>
        <p:blipFill>
          <a:blip r:embed="rId2"/>
          <a:stretch>
            <a:fillRect/>
          </a:stretch>
        </p:blipFill>
        <p:spPr>
          <a:xfrm>
            <a:off x="9082784" y="5889349"/>
            <a:ext cx="3109216" cy="777304"/>
          </a:xfrm>
          <a:prstGeom prst="rect">
            <a:avLst/>
          </a:prstGeom>
        </p:spPr>
      </p:pic>
      <p:sp>
        <p:nvSpPr>
          <p:cNvPr id="6" name="Rectangle 5">
            <a:extLst>
              <a:ext uri="{FF2B5EF4-FFF2-40B4-BE49-F238E27FC236}">
                <a16:creationId xmlns:a16="http://schemas.microsoft.com/office/drawing/2014/main" id="{21912A72-DB6D-B447-B772-67AB2F80C9CE}"/>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BBC8C3-BB16-6A46-BE9B-B7B8C7D1011C}"/>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BA451E-0008-E24B-9D7A-D82F54E01251}"/>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0212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L3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677804"/>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6F15E-A7DF-D548-B8CE-F1F58463B088}"/>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250476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FE333414-5D97-AF46-8D69-05C13EB1055F}"/>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989108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L3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711258"/>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735595-80F3-3740-8D0F-7B4EB08028A9}"/>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760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RL3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610302"/>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788249-8B25-4941-B155-95460828D5B7}"/>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52161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L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599151"/>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5AF73F-EA59-6448-BFDD-61AF237AF2AD}"/>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77380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L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BD0A5F-14FC-844C-9DD0-34378BA393DA}"/>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80031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p:nvPicPr>
        <p:blipFill>
          <a:blip r:embed="rId2"/>
          <a:stretch>
            <a:fillRect/>
          </a:stretch>
        </p:blipFill>
        <p:spPr>
          <a:xfrm>
            <a:off x="8983074" y="6107276"/>
            <a:ext cx="3111335" cy="636776"/>
          </a:xfrm>
          <a:prstGeom prst="rect">
            <a:avLst/>
          </a:prstGeom>
        </p:spPr>
      </p:pic>
      <p:sp>
        <p:nvSpPr>
          <p:cNvPr id="5" name="Rectangle 4">
            <a:extLst>
              <a:ext uri="{FF2B5EF4-FFF2-40B4-BE49-F238E27FC236}">
                <a16:creationId xmlns:a16="http://schemas.microsoft.com/office/drawing/2014/main" id="{23C2EA71-EC02-8948-9F95-CB5300B0A564}"/>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050D8-DB01-3546-8A76-C4CE06547A79}"/>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9911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5" name="Picture 4">
            <a:extLst>
              <a:ext uri="{FF2B5EF4-FFF2-40B4-BE49-F238E27FC236}">
                <a16:creationId xmlns:a16="http://schemas.microsoft.com/office/drawing/2014/main" id="{5B85A7E1-8D49-7542-A7BE-4EC2EDBBACA0}"/>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966503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RL3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B703746C-4CA0-A147-8175-8286B4CAB8AF}"/>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9576644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RL38">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E12247B-A648-7747-990D-ABC067362085}"/>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0278127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4" name="Picture 3">
            <a:extLst>
              <a:ext uri="{FF2B5EF4-FFF2-40B4-BE49-F238E27FC236}">
                <a16:creationId xmlns:a16="http://schemas.microsoft.com/office/drawing/2014/main" id="{4E461E60-6D66-9747-8860-2EC0CE68970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2236145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CC3A-DB76-0749-AFB5-EF14A6E84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A82F77D6-3FCF-6040-81CA-B0C0AA988D4C}"/>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7518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380-FEC7-0441-BC70-F1534C75911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8D44A1AF-E769-1C4E-93DF-19DE33D12EEA}"/>
              </a:ext>
            </a:extLst>
          </p:cNvPr>
          <p:cNvSpPr>
            <a:spLocks noGrp="1"/>
          </p:cNvSpPr>
          <p:nvPr>
            <p:ph sz="quarter" idx="10"/>
          </p:nvPr>
        </p:nvSpPr>
        <p:spPr>
          <a:xfrm>
            <a:off x="838199"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6">
            <a:extLst>
              <a:ext uri="{FF2B5EF4-FFF2-40B4-BE49-F238E27FC236}">
                <a16:creationId xmlns:a16="http://schemas.microsoft.com/office/drawing/2014/main" id="{7A2BB49E-6E70-7249-B918-DC3B34B54168}"/>
              </a:ext>
            </a:extLst>
          </p:cNvPr>
          <p:cNvSpPr>
            <a:spLocks noGrp="1"/>
          </p:cNvSpPr>
          <p:nvPr>
            <p:ph sz="quarter" idx="11"/>
          </p:nvPr>
        </p:nvSpPr>
        <p:spPr>
          <a:xfrm>
            <a:off x="6141723"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0213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8FBB-7C6F-5947-B4CE-D5C64B079645}"/>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B8790B1-FAF9-E241-A8B4-A336CEA5AEC6}"/>
              </a:ext>
            </a:extLst>
          </p:cNvPr>
          <p:cNvSpPr>
            <a:spLocks noGrp="1"/>
          </p:cNvSpPr>
          <p:nvPr>
            <p:ph sz="quarter" idx="10"/>
          </p:nvPr>
        </p:nvSpPr>
        <p:spPr>
          <a:xfrm>
            <a:off x="838200" y="1817688"/>
            <a:ext cx="10515600" cy="43608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8791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BA5-C0AD-F347-BF91-BF3BEA85A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FECDB-A747-A34C-9415-AF1CCFDB9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54363-E244-944A-B553-3448443D935A}"/>
              </a:ext>
            </a:extLst>
          </p:cNvPr>
          <p:cNvSpPr>
            <a:spLocks noGrp="1"/>
          </p:cNvSpPr>
          <p:nvPr>
            <p:ph type="dt" sz="half" idx="10"/>
          </p:nvPr>
        </p:nvSpPr>
        <p:spPr/>
        <p:txBody>
          <a:body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9BBC3EEA-D3BB-ED44-980E-49EE8EC56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B0FE-2C14-9B4C-956A-6A1D08AE8E96}"/>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340582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0A61-3BFA-D54A-A35C-B8931BA7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DFCF-7067-C945-9635-07645D30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6AA-7797-7147-B91A-2E3012077011}"/>
              </a:ext>
            </a:extLst>
          </p:cNvPr>
          <p:cNvSpPr>
            <a:spLocks noGrp="1"/>
          </p:cNvSpPr>
          <p:nvPr>
            <p:ph type="dt" sz="half" idx="10"/>
          </p:nvPr>
        </p:nvSpPr>
        <p:spPr/>
        <p:txBody>
          <a:body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10AF51CA-5866-4146-A666-469F7CD7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C0FF-9255-F949-BE45-953F7C1D239B}"/>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101719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080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endParaRPr lang="en-US" dirty="0"/>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92490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42483689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userDrawn="1"/>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521730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userDrawn="1"/>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indent="0">
              <a:buNone/>
            </a:pPr>
            <a:endParaRPr lang="en-US" sz="2000" dirty="0">
              <a:solidFill>
                <a:srgbClr val="1D437B"/>
              </a:solidFill>
              <a:latin typeface="Gotham Book" pitchFamily="2" charset="0"/>
              <a:cs typeface="Gotham Book" pitchFamily="2" charset="0"/>
            </a:endParaRP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76569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userDrawn="1"/>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828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2.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1D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DE62A70-74CB-6545-AE09-EA0FD6030E26}"/>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5755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146538584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userDrawn="1"/>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dirty="0"/>
              <a:t>Click to edit Master title style</a:t>
            </a:r>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03475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userDrawn="1"/>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endParaRPr lang="en-US" sz="2000" dirty="0">
              <a:solidFill>
                <a:srgbClr val="1D437B"/>
              </a:solidFill>
              <a:latin typeface="Gotham-MediumItalic" pitchFamily="2" charset="0"/>
              <a:cs typeface="Gotham-MediumItalic" pitchFamily="2" charset="0"/>
            </a:endParaRP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13848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4894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L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1" name="Title 12">
            <a:extLst>
              <a:ext uri="{FF2B5EF4-FFF2-40B4-BE49-F238E27FC236}">
                <a16:creationId xmlns:a16="http://schemas.microsoft.com/office/drawing/2014/main" id="{9F178D68-24BB-CD46-A1EA-BD651A9DD3E2}"/>
              </a:ext>
            </a:extLst>
          </p:cNvPr>
          <p:cNvSpPr>
            <a:spLocks noGrp="1"/>
          </p:cNvSpPr>
          <p:nvPr>
            <p:ph type="title"/>
          </p:nvPr>
        </p:nvSpPr>
        <p:spPr>
          <a:xfrm>
            <a:off x="2002494" y="1382328"/>
            <a:ext cx="7563450" cy="790426"/>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14">
            <a:extLst>
              <a:ext uri="{FF2B5EF4-FFF2-40B4-BE49-F238E27FC236}">
                <a16:creationId xmlns:a16="http://schemas.microsoft.com/office/drawing/2014/main" id="{EFB4E2E0-780C-9D4B-9BAD-B0B62392A156}"/>
              </a:ext>
            </a:extLst>
          </p:cNvPr>
          <p:cNvSpPr>
            <a:spLocks noGrp="1"/>
          </p:cNvSpPr>
          <p:nvPr>
            <p:ph idx="1"/>
          </p:nvPr>
        </p:nvSpPr>
        <p:spPr>
          <a:xfrm>
            <a:off x="6096000" y="2319401"/>
            <a:ext cx="3469944" cy="2739899"/>
          </a:xfrm>
        </p:spPr>
        <p:txBody>
          <a:bodyPr>
            <a:normAutofit/>
          </a:body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0DB6C66E-763B-0A42-9AA3-033239F38E18}"/>
              </a:ext>
            </a:extLst>
          </p:cNvPr>
          <p:cNvSpPr>
            <a:spLocks noGrp="1"/>
          </p:cNvSpPr>
          <p:nvPr>
            <p:ph type="body" sz="half" idx="2"/>
          </p:nvPr>
        </p:nvSpPr>
        <p:spPr>
          <a:xfrm>
            <a:off x="2002494" y="2315261"/>
            <a:ext cx="3932237" cy="3811588"/>
          </a:xfrm>
        </p:spPr>
        <p:txBody>
          <a:bodyPr>
            <a:normAutofit/>
          </a:bodyPr>
          <a:lstStyle/>
          <a:p>
            <a:pPr lvl="0"/>
            <a:r>
              <a:rPr lang="en-US" sz="18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DE260035-C411-1240-910C-429528D6C01C}"/>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7998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L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B1D7E5E4-45E2-CE42-84EB-42087C07DAC5}"/>
              </a:ext>
            </a:extLst>
          </p:cNvPr>
          <p:cNvSpPr>
            <a:spLocks noGrp="1"/>
          </p:cNvSpPr>
          <p:nvPr>
            <p:ph type="title"/>
          </p:nvPr>
        </p:nvSpPr>
        <p:spPr>
          <a:xfrm>
            <a:off x="838200" y="1650843"/>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FD7A6B0E-CFF7-A344-9BC8-09C370A1DFA2}"/>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3657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p:nvPicPr>
        <p:blipFill>
          <a:blip r:embed="rId3"/>
          <a:stretch>
            <a:fillRect/>
          </a:stretch>
        </p:blipFill>
        <p:spPr>
          <a:xfrm>
            <a:off x="299581" y="229619"/>
            <a:ext cx="3111335" cy="636776"/>
          </a:xfrm>
          <a:prstGeom prst="rect">
            <a:avLst/>
          </a:prstGeom>
        </p:spPr>
      </p:pic>
      <p:sp>
        <p:nvSpPr>
          <p:cNvPr id="10" name="Right Triangle 9">
            <a:extLst>
              <a:ext uri="{FF2B5EF4-FFF2-40B4-BE49-F238E27FC236}">
                <a16:creationId xmlns:a16="http://schemas.microsoft.com/office/drawing/2014/main" id="{F36758A2-3CB2-564E-8640-3EC92697618C}"/>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9E1F5CA-2A93-B443-94B2-F9B77B26DD5E}"/>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16" name="Picture 15">
            <a:extLst>
              <a:ext uri="{FF2B5EF4-FFF2-40B4-BE49-F238E27FC236}">
                <a16:creationId xmlns:a16="http://schemas.microsoft.com/office/drawing/2014/main" id="{E424DEE7-2748-FF43-A0E2-7B7863BC2D11}"/>
              </a:ext>
            </a:extLst>
          </p:cNvPr>
          <p:cNvPicPr>
            <a:picLocks noChangeAspect="1"/>
          </p:cNvPicPr>
          <p:nvPr userDrawn="1"/>
        </p:nvPicPr>
        <p:blipFill>
          <a:blip r:embed="rId2"/>
          <a:stretch>
            <a:fillRect/>
          </a:stretch>
        </p:blipFill>
        <p:spPr>
          <a:xfrm>
            <a:off x="-299581" y="2863082"/>
            <a:ext cx="599162" cy="3020777"/>
          </a:xfrm>
          <a:prstGeom prst="rect">
            <a:avLst/>
          </a:prstGeom>
        </p:spPr>
      </p:pic>
      <p:pic>
        <p:nvPicPr>
          <p:cNvPr id="17" name="Picture 16">
            <a:extLst>
              <a:ext uri="{FF2B5EF4-FFF2-40B4-BE49-F238E27FC236}">
                <a16:creationId xmlns:a16="http://schemas.microsoft.com/office/drawing/2014/main" id="{4BB99157-55AE-2A4E-8778-7233DBB4C7DC}"/>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83981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990CE-7FA3-D642-8E66-46F18AB4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5A18AE-B6A0-5047-95FF-3E5CF7C20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884D90-4831-6F4F-93C6-206C33BF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cs typeface="Gotham Book" pitchFamily="2" charset="0"/>
              </a:defRPr>
            </a:lvl1p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A0AF9CE4-E8DF-9844-8B64-A43381814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cs typeface="Gotham Book" pitchFamily="2" charset="0"/>
              </a:defRPr>
            </a:lvl1pPr>
          </a:lstStyle>
          <a:p>
            <a:endParaRPr lang="en-US"/>
          </a:p>
        </p:txBody>
      </p:sp>
      <p:sp>
        <p:nvSpPr>
          <p:cNvPr id="6" name="Slide Number Placeholder 5">
            <a:extLst>
              <a:ext uri="{FF2B5EF4-FFF2-40B4-BE49-F238E27FC236}">
                <a16:creationId xmlns:a16="http://schemas.microsoft.com/office/drawing/2014/main" id="{3B4BAEF2-851B-9143-BD5C-1BDEFA7DC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cs typeface="Gotham Book" pitchFamily="2" charset="0"/>
              </a:defRPr>
            </a:lvl1pPr>
          </a:lstStyle>
          <a:p>
            <a:fld id="{081BE614-3E65-1945-922A-211A317DAF16}" type="slidenum">
              <a:rPr lang="en-US" smtClean="0"/>
              <a:t>‹#›</a:t>
            </a:fld>
            <a:endParaRPr lang="en-US"/>
          </a:p>
        </p:txBody>
      </p:sp>
    </p:spTree>
    <p:extLst>
      <p:ext uri="{BB962C8B-B14F-4D97-AF65-F5344CB8AC3E}">
        <p14:creationId xmlns:p14="http://schemas.microsoft.com/office/powerpoint/2010/main" val="1280470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Lst>
  <p:txStyles>
    <p:title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13A-4AD3-EC40-9088-C5B587E80F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1B331A-B3A4-FE4F-A52E-EDEC72DEEE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93FCD4-D252-0047-9212-79EEEE11E6FC}"/>
              </a:ext>
            </a:extLst>
          </p:cNvPr>
          <p:cNvPicPr>
            <a:picLocks noChangeAspect="1"/>
          </p:cNvPicPr>
          <p:nvPr/>
        </p:nvPicPr>
        <p:blipFill>
          <a:blip r:embed="rId4"/>
          <a:stretch>
            <a:fillRect/>
          </a:stretch>
        </p:blipFill>
        <p:spPr>
          <a:xfrm>
            <a:off x="768350" y="279400"/>
            <a:ext cx="10655300" cy="6299200"/>
          </a:xfrm>
          <a:prstGeom prst="rect">
            <a:avLst/>
          </a:prstGeom>
        </p:spPr>
      </p:pic>
      <p:pic>
        <p:nvPicPr>
          <p:cNvPr id="7" name="Audio 6">
            <a:hlinkClick r:id="" action="ppaction://media"/>
            <a:extLst>
              <a:ext uri="{FF2B5EF4-FFF2-40B4-BE49-F238E27FC236}">
                <a16:creationId xmlns:a16="http://schemas.microsoft.com/office/drawing/2014/main" id="{5131F1CC-4BC1-1E40-AAD7-824894F774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370843"/>
      </p:ext>
    </p:extLst>
  </p:cSld>
  <p:clrMapOvr>
    <a:masterClrMapping/>
  </p:clrMapOvr>
  <mc:AlternateContent xmlns:mc="http://schemas.openxmlformats.org/markup-compatibility/2006">
    <mc:Choice xmlns:p14="http://schemas.microsoft.com/office/powerpoint/2010/main" Requires="p14">
      <p:transition spd="slow" p14:dur="2000" advTm="6887"/>
    </mc:Choice>
    <mc:Fallback>
      <p:transition spd="slow" advTm="6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B74BE-D7DE-4A44-8E34-99056BF9B150}"/>
              </a:ext>
            </a:extLst>
          </p:cNvPr>
          <p:cNvSpPr/>
          <p:nvPr/>
        </p:nvSpPr>
        <p:spPr>
          <a:xfrm>
            <a:off x="1628078" y="334537"/>
            <a:ext cx="8653346" cy="11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Gothic" panose="020B0502020202020204" pitchFamily="34" charset="0"/>
              </a:rPr>
              <a:t>Activity #3: NEW ACTION PLANS</a:t>
            </a:r>
          </a:p>
        </p:txBody>
      </p:sp>
      <p:sp>
        <p:nvSpPr>
          <p:cNvPr id="4" name="Rectangle 3">
            <a:extLst>
              <a:ext uri="{FF2B5EF4-FFF2-40B4-BE49-F238E27FC236}">
                <a16:creationId xmlns:a16="http://schemas.microsoft.com/office/drawing/2014/main" id="{16E5A989-850D-7B4F-A5FF-E32D1C6B7C6D}"/>
              </a:ext>
            </a:extLst>
          </p:cNvPr>
          <p:cNvSpPr/>
          <p:nvPr/>
        </p:nvSpPr>
        <p:spPr>
          <a:xfrm>
            <a:off x="1769327" y="2221985"/>
            <a:ext cx="8653346" cy="3539430"/>
          </a:xfrm>
          <a:prstGeom prst="rect">
            <a:avLst/>
          </a:prstGeom>
        </p:spPr>
        <p:txBody>
          <a:bodyPr wrap="square">
            <a:spAutoFit/>
          </a:bodyPr>
          <a:lstStyle/>
          <a:p>
            <a:pPr lvl="0">
              <a:defRPr/>
            </a:pPr>
            <a:r>
              <a:rPr lang="en-US" sz="2800" dirty="0">
                <a:latin typeface="Century Gothic" panose="020B0502020202020204" pitchFamily="34" charset="0"/>
              </a:rPr>
              <a:t>Have students develop </a:t>
            </a:r>
            <a:r>
              <a:rPr lang="en-US" sz="2800" i="1" dirty="0">
                <a:latin typeface="Century Gothic" panose="020B0502020202020204" pitchFamily="34" charset="0"/>
              </a:rPr>
              <a:t>Action Plans </a:t>
            </a:r>
            <a:r>
              <a:rPr lang="en-US" sz="2800" dirty="0">
                <a:latin typeface="Century Gothic" panose="020B0502020202020204" pitchFamily="34" charset="0"/>
              </a:rPr>
              <a:t>for </a:t>
            </a:r>
            <a:r>
              <a:rPr lang="en-US" sz="2800" b="1" dirty="0">
                <a:solidFill>
                  <a:srgbClr val="C00000"/>
                </a:solidFill>
                <a:latin typeface="Century Gothic" panose="020B0502020202020204" pitchFamily="34" charset="0"/>
              </a:rPr>
              <a:t>Priority Goals 2 and 3</a:t>
            </a:r>
            <a:r>
              <a:rPr lang="en-US" sz="2800" dirty="0">
                <a:latin typeface="Century Gothic" panose="020B0502020202020204" pitchFamily="34" charset="0"/>
              </a:rPr>
              <a:t> on their </a:t>
            </a:r>
            <a:r>
              <a:rPr lang="en-US" sz="2800" i="1" dirty="0">
                <a:latin typeface="Century Gothic" panose="020B0502020202020204" pitchFamily="34" charset="0"/>
              </a:rPr>
              <a:t>Thinking About Possible Selves </a:t>
            </a:r>
            <a:r>
              <a:rPr lang="en-US" sz="2800" dirty="0">
                <a:latin typeface="Century Gothic" panose="020B0502020202020204" pitchFamily="34" charset="0"/>
              </a:rPr>
              <a:t>forms. </a:t>
            </a:r>
          </a:p>
          <a:p>
            <a:pPr lvl="0">
              <a:defRPr/>
            </a:pPr>
            <a:endParaRPr lang="en-US" sz="2800" dirty="0">
              <a:latin typeface="Century Gothic" panose="020B0502020202020204" pitchFamily="34" charset="0"/>
            </a:endParaRPr>
          </a:p>
          <a:p>
            <a:pPr lvl="0">
              <a:defRPr/>
            </a:pPr>
            <a:r>
              <a:rPr lang="en-US" sz="2800" dirty="0">
                <a:latin typeface="Century Gothic" panose="020B0502020202020204" pitchFamily="34" charset="0"/>
              </a:rPr>
              <a:t>Distribute two blank </a:t>
            </a:r>
            <a:r>
              <a:rPr lang="en-US" sz="2800" i="1" dirty="0">
                <a:latin typeface="Century Gothic" panose="020B0502020202020204" pitchFamily="34" charset="0"/>
              </a:rPr>
              <a:t>Action Plans </a:t>
            </a:r>
            <a:r>
              <a:rPr lang="en-US" sz="2800" dirty="0">
                <a:latin typeface="Century Gothic" panose="020B0502020202020204" pitchFamily="34" charset="0"/>
              </a:rPr>
              <a:t>to each student. Ask students to get out their completed copies of the </a:t>
            </a:r>
            <a:r>
              <a:rPr lang="en-US" sz="2800" i="1" dirty="0">
                <a:latin typeface="Century Gothic" panose="020B0502020202020204" pitchFamily="34" charset="0"/>
              </a:rPr>
              <a:t>Thinking About Possible Selves </a:t>
            </a:r>
            <a:r>
              <a:rPr lang="en-US" sz="2800" dirty="0">
                <a:latin typeface="Century Gothic" panose="020B0502020202020204" pitchFamily="34" charset="0"/>
              </a:rPr>
              <a:t>form and find Items 6 and 7.</a:t>
            </a:r>
          </a:p>
        </p:txBody>
      </p:sp>
      <p:pic>
        <p:nvPicPr>
          <p:cNvPr id="3" name="Audio 2">
            <a:hlinkClick r:id="" action="ppaction://media"/>
            <a:extLst>
              <a:ext uri="{FF2B5EF4-FFF2-40B4-BE49-F238E27FC236}">
                <a16:creationId xmlns:a16="http://schemas.microsoft.com/office/drawing/2014/main" id="{FC8724F4-F6C3-9A44-B471-404E1739A0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4702152"/>
      </p:ext>
    </p:extLst>
  </p:cSld>
  <p:clrMapOvr>
    <a:masterClrMapping/>
  </p:clrMapOvr>
  <mc:AlternateContent xmlns:mc="http://schemas.openxmlformats.org/markup-compatibility/2006">
    <mc:Choice xmlns:p14="http://schemas.microsoft.com/office/powerpoint/2010/main" Requires="p14">
      <p:transition spd="slow" p14:dur="2000" advTm="26031"/>
    </mc:Choice>
    <mc:Fallback>
      <p:transition spd="slow" advTm="26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5AAE7-CD06-254D-8B51-D5267BF8C172}"/>
              </a:ext>
            </a:extLst>
          </p:cNvPr>
          <p:cNvPicPr>
            <a:picLocks noChangeAspect="1"/>
          </p:cNvPicPr>
          <p:nvPr/>
        </p:nvPicPr>
        <p:blipFill>
          <a:blip r:embed="rId5"/>
          <a:stretch>
            <a:fillRect/>
          </a:stretch>
        </p:blipFill>
        <p:spPr>
          <a:xfrm>
            <a:off x="1748090" y="0"/>
            <a:ext cx="5186905" cy="6858000"/>
          </a:xfrm>
          <a:prstGeom prst="rect">
            <a:avLst/>
          </a:prstGeom>
        </p:spPr>
      </p:pic>
      <p:sp>
        <p:nvSpPr>
          <p:cNvPr id="5" name="Rectangle 4">
            <a:extLst>
              <a:ext uri="{FF2B5EF4-FFF2-40B4-BE49-F238E27FC236}">
                <a16:creationId xmlns:a16="http://schemas.microsoft.com/office/drawing/2014/main" id="{3CA1BFFB-43C4-5241-ACAE-FB46040D1625}"/>
              </a:ext>
            </a:extLst>
          </p:cNvPr>
          <p:cNvSpPr/>
          <p:nvPr/>
        </p:nvSpPr>
        <p:spPr>
          <a:xfrm>
            <a:off x="7515921" y="802888"/>
            <a:ext cx="3791415" cy="11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Gothic" panose="020B0502020202020204" pitchFamily="34" charset="0"/>
              </a:rPr>
              <a:t>Activity #4: HOW AM I DOING?</a:t>
            </a:r>
          </a:p>
        </p:txBody>
      </p:sp>
      <p:pic>
        <p:nvPicPr>
          <p:cNvPr id="4" name="Audio 3">
            <a:hlinkClick r:id="" action="ppaction://media"/>
            <a:extLst>
              <a:ext uri="{FF2B5EF4-FFF2-40B4-BE49-F238E27FC236}">
                <a16:creationId xmlns:a16="http://schemas.microsoft.com/office/drawing/2014/main" id="{012F6CEF-D5D2-5F46-B145-BC3FF81334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15528470"/>
      </p:ext>
    </p:extLst>
  </p:cSld>
  <p:clrMapOvr>
    <a:masterClrMapping/>
  </p:clrMapOvr>
  <mc:AlternateContent xmlns:mc="http://schemas.openxmlformats.org/markup-compatibility/2006">
    <mc:Choice xmlns:p14="http://schemas.microsoft.com/office/powerpoint/2010/main" Requires="p14">
      <p:transition spd="slow" p14:dur="2000" advTm="26226"/>
    </mc:Choice>
    <mc:Fallback>
      <p:transition spd="slow" advTm="26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97D39-9A4C-9541-B8D2-D03F447298A0}"/>
              </a:ext>
            </a:extLst>
          </p:cNvPr>
          <p:cNvSpPr txBox="1"/>
          <p:nvPr/>
        </p:nvSpPr>
        <p:spPr>
          <a:xfrm>
            <a:off x="1159727" y="959005"/>
            <a:ext cx="8831766" cy="5478423"/>
          </a:xfrm>
          <a:prstGeom prst="rect">
            <a:avLst/>
          </a:prstGeom>
          <a:noFill/>
        </p:spPr>
        <p:txBody>
          <a:bodyPr wrap="square" rtlCol="0">
            <a:spAutoFit/>
          </a:bodyPr>
          <a:lstStyle/>
          <a:p>
            <a:pPr algn="ctr"/>
            <a:r>
              <a:rPr lang="en-US" sz="5400" b="1" dirty="0">
                <a:solidFill>
                  <a:srgbClr val="C00000"/>
                </a:solidFill>
                <a:latin typeface="Century Gothic" panose="020B0502020202020204" pitchFamily="34" charset="0"/>
              </a:rPr>
              <a:t>What’s Next?</a:t>
            </a:r>
          </a:p>
          <a:p>
            <a:pPr algn="ctr"/>
            <a:endParaRPr lang="en-US" sz="2800" b="1" dirty="0">
              <a:solidFill>
                <a:srgbClr val="C00000"/>
              </a:solidFill>
              <a:latin typeface="Century Gothic" panose="020B0502020202020204" pitchFamily="34" charset="0"/>
            </a:endParaRPr>
          </a:p>
          <a:p>
            <a:pPr algn="ctr"/>
            <a:r>
              <a:rPr lang="en-US" sz="2800" dirty="0">
                <a:latin typeface="Century Gothic" panose="020B0502020202020204" pitchFamily="34" charset="0"/>
              </a:rPr>
              <a:t>Celebration</a:t>
            </a:r>
          </a:p>
          <a:p>
            <a:pPr algn="ctr"/>
            <a:endParaRPr lang="en-US" sz="2800" dirty="0">
              <a:latin typeface="Century Gothic" panose="020B0502020202020204" pitchFamily="34" charset="0"/>
            </a:endParaRPr>
          </a:p>
          <a:p>
            <a:pPr algn="ctr"/>
            <a:r>
              <a:rPr lang="en-US" sz="2800" dirty="0">
                <a:latin typeface="Century Gothic" panose="020B0502020202020204" pitchFamily="34" charset="0"/>
              </a:rPr>
              <a:t>Maintenance</a:t>
            </a:r>
          </a:p>
          <a:p>
            <a:pPr algn="ctr"/>
            <a:endParaRPr lang="en-US" sz="2800" dirty="0">
              <a:latin typeface="Century Gothic" panose="020B0502020202020204" pitchFamily="34" charset="0"/>
            </a:endParaRPr>
          </a:p>
          <a:p>
            <a:pPr algn="ctr"/>
            <a:r>
              <a:rPr lang="en-US" sz="2800" dirty="0">
                <a:latin typeface="Century Gothic" panose="020B0502020202020204" pitchFamily="34" charset="0"/>
              </a:rPr>
              <a:t>Generalization</a:t>
            </a:r>
          </a:p>
          <a:p>
            <a:pPr algn="ct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endParaRPr lang="en-US" dirty="0"/>
          </a:p>
          <a:p>
            <a:endParaRPr lang="en-US" dirty="0"/>
          </a:p>
          <a:p>
            <a:endParaRPr lang="en-US" dirty="0"/>
          </a:p>
          <a:p>
            <a:endParaRPr lang="en-US" dirty="0"/>
          </a:p>
        </p:txBody>
      </p:sp>
      <p:pic>
        <p:nvPicPr>
          <p:cNvPr id="4" name="Audio 3">
            <a:hlinkClick r:id="" action="ppaction://media"/>
            <a:extLst>
              <a:ext uri="{FF2B5EF4-FFF2-40B4-BE49-F238E27FC236}">
                <a16:creationId xmlns:a16="http://schemas.microsoft.com/office/drawing/2014/main" id="{8329FEF1-BE0A-CC4D-8FE4-1FC280A53D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33799366"/>
      </p:ext>
    </p:extLst>
  </p:cSld>
  <p:clrMapOvr>
    <a:masterClrMapping/>
  </p:clrMapOvr>
  <mc:AlternateContent xmlns:mc="http://schemas.openxmlformats.org/markup-compatibility/2006">
    <mc:Choice xmlns:p14="http://schemas.microsoft.com/office/powerpoint/2010/main" Requires="p14">
      <p:transition spd="slow" p14:dur="2000" advTm="61459"/>
    </mc:Choice>
    <mc:Fallback>
      <p:transition spd="slow" advTm="61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5C6-CA40-F246-B3BC-B72144F0066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F7636BD-F2A4-5D4D-8A2F-5375804824A6}"/>
              </a:ext>
            </a:extLst>
          </p:cNvPr>
          <p:cNvPicPr>
            <a:picLocks noGrp="1" noChangeAspect="1"/>
          </p:cNvPicPr>
          <p:nvPr>
            <p:ph idx="1"/>
          </p:nvPr>
        </p:nvPicPr>
        <p:blipFill>
          <a:blip r:embed="rId5"/>
          <a:stretch>
            <a:fillRect/>
          </a:stretch>
        </p:blipFill>
        <p:spPr>
          <a:xfrm>
            <a:off x="364760" y="321297"/>
            <a:ext cx="11613917" cy="6276508"/>
          </a:xfrm>
        </p:spPr>
      </p:pic>
      <p:sp>
        <p:nvSpPr>
          <p:cNvPr id="6" name="TextBox 5">
            <a:extLst>
              <a:ext uri="{FF2B5EF4-FFF2-40B4-BE49-F238E27FC236}">
                <a16:creationId xmlns:a16="http://schemas.microsoft.com/office/drawing/2014/main" id="{4B0F4C64-D1D9-4A49-B6BB-77574EAA5094}"/>
              </a:ext>
            </a:extLst>
          </p:cNvPr>
          <p:cNvSpPr txBox="1"/>
          <p:nvPr/>
        </p:nvSpPr>
        <p:spPr>
          <a:xfrm>
            <a:off x="2113613" y="4633112"/>
            <a:ext cx="8409482" cy="1754326"/>
          </a:xfrm>
          <a:prstGeom prst="rect">
            <a:avLst/>
          </a:prstGeom>
          <a:solidFill>
            <a:schemeClr val="accent6">
              <a:lumMod val="40000"/>
              <a:lumOff val="60000"/>
              <a:alpha val="89000"/>
            </a:schemeClr>
          </a:solidFill>
        </p:spPr>
        <p:txBody>
          <a:bodyPr wrap="square" rtlCol="0">
            <a:spAutoFit/>
          </a:bodyPr>
          <a:lstStyle/>
          <a:p>
            <a:pPr algn="ctr"/>
            <a:endParaRPr lang="en-US" sz="1200" i="1" dirty="0">
              <a:solidFill>
                <a:schemeClr val="bg1"/>
              </a:solidFill>
              <a:latin typeface="Century Gothic" panose="020B0502020202020204" pitchFamily="34" charset="0"/>
            </a:endParaRPr>
          </a:p>
          <a:p>
            <a:pPr algn="ctr"/>
            <a:r>
              <a:rPr lang="en-US" sz="2400" i="1" dirty="0">
                <a:solidFill>
                  <a:schemeClr val="bg1"/>
                </a:solidFill>
                <a:latin typeface="Century Gothic" panose="020B0502020202020204" pitchFamily="34" charset="0"/>
              </a:rPr>
              <a:t>Professional Learning Facilitated by:</a:t>
            </a:r>
          </a:p>
          <a:p>
            <a:pPr algn="ctr"/>
            <a:r>
              <a:rPr lang="en-US" sz="2400" dirty="0">
                <a:solidFill>
                  <a:schemeClr val="bg1"/>
                </a:solidFill>
                <a:latin typeface="Century Gothic" panose="020B0502020202020204" pitchFamily="34" charset="0"/>
              </a:rPr>
              <a:t>Jocelyn Washburn, Ph.D., </a:t>
            </a:r>
          </a:p>
          <a:p>
            <a:pPr algn="ctr"/>
            <a:r>
              <a:rPr lang="en-US" sz="2400" dirty="0">
                <a:solidFill>
                  <a:schemeClr val="bg1"/>
                </a:solidFill>
                <a:latin typeface="Century Gothic" panose="020B0502020202020204" pitchFamily="34" charset="0"/>
              </a:rPr>
              <a:t>Director of Professional Development</a:t>
            </a:r>
          </a:p>
          <a:p>
            <a:pPr algn="ctr"/>
            <a:r>
              <a:rPr lang="en-US" sz="2400" dirty="0">
                <a:solidFill>
                  <a:schemeClr val="bg1"/>
                </a:solidFill>
                <a:latin typeface="Century Gothic" panose="020B0502020202020204" pitchFamily="34" charset="0"/>
              </a:rPr>
              <a:t>University of Kansas Center for Research on Learning</a:t>
            </a:r>
          </a:p>
        </p:txBody>
      </p:sp>
      <p:pic>
        <p:nvPicPr>
          <p:cNvPr id="10" name="Audio 9">
            <a:hlinkClick r:id="" action="ppaction://media"/>
            <a:extLst>
              <a:ext uri="{FF2B5EF4-FFF2-40B4-BE49-F238E27FC236}">
                <a16:creationId xmlns:a16="http://schemas.microsoft.com/office/drawing/2014/main" id="{48F66560-0E42-A947-9270-DC83D66E6E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94543171"/>
      </p:ext>
    </p:extLst>
  </p:cSld>
  <p:clrMapOvr>
    <a:masterClrMapping/>
  </p:clrMapOvr>
  <mc:AlternateContent xmlns:mc="http://schemas.openxmlformats.org/markup-compatibility/2006" xmlns:p14="http://schemas.microsoft.com/office/powerpoint/2010/main">
    <mc:Choice Requires="p14">
      <p:transition spd="slow" p14:dur="2000" advTm="9956"/>
    </mc:Choice>
    <mc:Fallback xmlns="">
      <p:transition spd="slow" advTm="9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35E-58FE-D241-8991-5F0FCA8CD4FE}"/>
              </a:ext>
            </a:extLst>
          </p:cNvPr>
          <p:cNvSpPr>
            <a:spLocks noGrp="1"/>
          </p:cNvSpPr>
          <p:nvPr>
            <p:ph type="title" idx="4294967295"/>
          </p:nvPr>
        </p:nvSpPr>
        <p:spPr>
          <a:xfrm>
            <a:off x="1019331" y="380115"/>
            <a:ext cx="3957403" cy="1325563"/>
          </a:xfrm>
        </p:spPr>
        <p:txBody>
          <a:bodyPr/>
          <a:lstStyle/>
          <a:p>
            <a:r>
              <a:rPr lang="en-US" dirty="0"/>
              <a:t>Objectives</a:t>
            </a:r>
          </a:p>
        </p:txBody>
      </p:sp>
      <p:sp>
        <p:nvSpPr>
          <p:cNvPr id="3" name="Content Placeholder 2">
            <a:extLst>
              <a:ext uri="{FF2B5EF4-FFF2-40B4-BE49-F238E27FC236}">
                <a16:creationId xmlns:a16="http://schemas.microsoft.com/office/drawing/2014/main" id="{AAD3D6CF-E0E1-BC49-83C8-9AD4426069F5}"/>
              </a:ext>
            </a:extLst>
          </p:cNvPr>
          <p:cNvSpPr>
            <a:spLocks noGrp="1"/>
          </p:cNvSpPr>
          <p:nvPr>
            <p:ph idx="4294967295"/>
          </p:nvPr>
        </p:nvSpPr>
        <p:spPr>
          <a:xfrm>
            <a:off x="1289154" y="1825625"/>
            <a:ext cx="9338872" cy="4351338"/>
          </a:xfrm>
        </p:spPr>
        <p:txBody>
          <a:bodyPr/>
          <a:lstStyle/>
          <a:p>
            <a:r>
              <a:rPr lang="en-US" dirty="0"/>
              <a:t>To continue an overview of Possible Selves</a:t>
            </a:r>
          </a:p>
          <a:p>
            <a:r>
              <a:rPr lang="en-US" dirty="0"/>
              <a:t>To explore and experience Lessons 5-7</a:t>
            </a:r>
          </a:p>
          <a:p>
            <a:r>
              <a:rPr lang="en-US" dirty="0"/>
              <a:t>To prepare to implement Lessons 5-7</a:t>
            </a:r>
          </a:p>
          <a:p>
            <a:endParaRPr lang="en-US" dirty="0"/>
          </a:p>
          <a:p>
            <a:endParaRPr lang="en-US" dirty="0"/>
          </a:p>
          <a:p>
            <a:pPr marL="0" indent="0" algn="ctr">
              <a:buNone/>
            </a:pPr>
            <a:r>
              <a:rPr lang="en-US" i="1" dirty="0"/>
              <a:t>As you engage in the overview videos and reading the manual, </a:t>
            </a:r>
            <a:r>
              <a:rPr lang="en-US" b="1" i="1" dirty="0">
                <a:solidFill>
                  <a:schemeClr val="tx2"/>
                </a:solidFill>
              </a:rPr>
              <a:t>write down your questions and prepare items to share </a:t>
            </a:r>
            <a:r>
              <a:rPr lang="en-US" i="1" dirty="0"/>
              <a:t>during our </a:t>
            </a:r>
            <a:r>
              <a:rPr lang="en-US" b="1" i="1" dirty="0">
                <a:solidFill>
                  <a:srgbClr val="00B0F0"/>
                </a:solidFill>
              </a:rPr>
              <a:t>live session</a:t>
            </a:r>
            <a:r>
              <a:rPr lang="en-US" i="1" dirty="0"/>
              <a:t>!</a:t>
            </a:r>
          </a:p>
        </p:txBody>
      </p:sp>
    </p:spTree>
    <p:extLst>
      <p:ext uri="{BB962C8B-B14F-4D97-AF65-F5344CB8AC3E}">
        <p14:creationId xmlns:p14="http://schemas.microsoft.com/office/powerpoint/2010/main" val="404153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B12BC-3977-A445-9141-BA71C4B258ED}"/>
              </a:ext>
            </a:extLst>
          </p:cNvPr>
          <p:cNvPicPr>
            <a:picLocks noChangeAspect="1"/>
          </p:cNvPicPr>
          <p:nvPr/>
        </p:nvPicPr>
        <p:blipFill>
          <a:blip r:embed="rId5"/>
          <a:stretch>
            <a:fillRect/>
          </a:stretch>
        </p:blipFill>
        <p:spPr>
          <a:xfrm>
            <a:off x="1365250" y="1130300"/>
            <a:ext cx="9461500" cy="4597400"/>
          </a:xfrm>
          <a:prstGeom prst="rect">
            <a:avLst/>
          </a:prstGeom>
        </p:spPr>
      </p:pic>
      <p:sp>
        <p:nvSpPr>
          <p:cNvPr id="7" name="Rounded Rectangle 6">
            <a:extLst>
              <a:ext uri="{FF2B5EF4-FFF2-40B4-BE49-F238E27FC236}">
                <a16:creationId xmlns:a16="http://schemas.microsoft.com/office/drawing/2014/main" id="{2DDB7CB8-4688-A54E-87C0-1F13A68DBDC7}"/>
              </a:ext>
            </a:extLst>
          </p:cNvPr>
          <p:cNvSpPr/>
          <p:nvPr/>
        </p:nvSpPr>
        <p:spPr>
          <a:xfrm>
            <a:off x="1365250" y="5023404"/>
            <a:ext cx="9637530" cy="55463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4876689A-4797-3F4C-AB60-26593A67D7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76583058"/>
      </p:ext>
    </p:extLst>
  </p:cSld>
  <p:clrMapOvr>
    <a:masterClrMapping/>
  </p:clrMapOvr>
  <mc:AlternateContent xmlns:mc="http://schemas.openxmlformats.org/markup-compatibility/2006">
    <mc:Choice xmlns:p14="http://schemas.microsoft.com/office/powerpoint/2010/main" Requires="p14">
      <p:transition spd="slow" p14:dur="2000" advTm="5533"/>
    </mc:Choice>
    <mc:Fallback>
      <p:transition spd="slow" advTm="5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4FABA-6F13-EF40-B995-45110C175CFF}"/>
              </a:ext>
            </a:extLst>
          </p:cNvPr>
          <p:cNvSpPr txBox="1"/>
          <p:nvPr/>
        </p:nvSpPr>
        <p:spPr>
          <a:xfrm>
            <a:off x="614596" y="183779"/>
            <a:ext cx="11577403" cy="523220"/>
          </a:xfrm>
          <a:prstGeom prst="rect">
            <a:avLst/>
          </a:prstGeom>
          <a:noFill/>
        </p:spPr>
        <p:txBody>
          <a:bodyPr wrap="square" rtlCol="0">
            <a:spAutoFit/>
          </a:bodyPr>
          <a:lstStyle/>
          <a:p>
            <a:r>
              <a:rPr lang="en-US" sz="2800" b="1" dirty="0">
                <a:latin typeface="Century Gothic" panose="020B0502020202020204" pitchFamily="34" charset="0"/>
              </a:rPr>
              <a:t>Lesson 7 and beyond</a:t>
            </a:r>
            <a:r>
              <a:rPr lang="en-US" sz="2800" dirty="0">
                <a:latin typeface="Century Gothic" panose="020B0502020202020204" pitchFamily="34" charset="0"/>
              </a:rPr>
              <a:t>: Working to reach goals</a:t>
            </a:r>
          </a:p>
        </p:txBody>
      </p:sp>
      <p:sp>
        <p:nvSpPr>
          <p:cNvPr id="5" name="TextBox 4">
            <a:extLst>
              <a:ext uri="{FF2B5EF4-FFF2-40B4-BE49-F238E27FC236}">
                <a16:creationId xmlns:a16="http://schemas.microsoft.com/office/drawing/2014/main" id="{3C81F81D-6F7F-044B-A3D3-4E7C4E57FD08}"/>
              </a:ext>
            </a:extLst>
          </p:cNvPr>
          <p:cNvSpPr txBox="1"/>
          <p:nvPr/>
        </p:nvSpPr>
        <p:spPr>
          <a:xfrm>
            <a:off x="7247540" y="1736229"/>
            <a:ext cx="4315272" cy="1692771"/>
          </a:xfrm>
          <a:prstGeom prst="rect">
            <a:avLst/>
          </a:prstGeom>
          <a:solidFill>
            <a:schemeClr val="tx1">
              <a:lumMod val="20000"/>
              <a:lumOff val="80000"/>
            </a:schemeClr>
          </a:solidFill>
        </p:spPr>
        <p:txBody>
          <a:bodyPr wrap="square" rtlCol="0">
            <a:spAutoFit/>
          </a:bodyPr>
          <a:lstStyle/>
          <a:p>
            <a:r>
              <a:rPr lang="en-US" sz="2400" b="1" dirty="0">
                <a:latin typeface="Century Gothic" panose="020B0502020202020204" pitchFamily="34" charset="0"/>
              </a:rPr>
              <a:t>How Much Time to Allow:</a:t>
            </a:r>
          </a:p>
          <a:p>
            <a:endParaRPr lang="en-US" sz="2000" dirty="0">
              <a:latin typeface="Century Gothic" panose="020B0502020202020204" pitchFamily="34" charset="0"/>
            </a:endParaRPr>
          </a:p>
          <a:p>
            <a:r>
              <a:rPr lang="en-US" sz="2000" dirty="0">
                <a:latin typeface="Century Gothic" panose="020B0502020202020204" pitchFamily="34" charset="0"/>
              </a:rPr>
              <a:t>Estimated at 1 hour and 30 minutes to complete 4 activities across 4-5 class periods</a:t>
            </a:r>
          </a:p>
        </p:txBody>
      </p:sp>
      <p:pic>
        <p:nvPicPr>
          <p:cNvPr id="12" name="Picture 11">
            <a:extLst>
              <a:ext uri="{FF2B5EF4-FFF2-40B4-BE49-F238E27FC236}">
                <a16:creationId xmlns:a16="http://schemas.microsoft.com/office/drawing/2014/main" id="{CA9024A2-7AE9-4846-A200-C6BA7701271E}"/>
              </a:ext>
            </a:extLst>
          </p:cNvPr>
          <p:cNvPicPr>
            <a:picLocks noChangeAspect="1"/>
          </p:cNvPicPr>
          <p:nvPr/>
        </p:nvPicPr>
        <p:blipFill>
          <a:blip r:embed="rId5"/>
          <a:stretch>
            <a:fillRect/>
          </a:stretch>
        </p:blipFill>
        <p:spPr>
          <a:xfrm>
            <a:off x="629188" y="955284"/>
            <a:ext cx="6114512" cy="5343916"/>
          </a:xfrm>
          <a:prstGeom prst="rect">
            <a:avLst/>
          </a:prstGeom>
        </p:spPr>
      </p:pic>
      <p:cxnSp>
        <p:nvCxnSpPr>
          <p:cNvPr id="6" name="Straight Connector 5">
            <a:extLst>
              <a:ext uri="{FF2B5EF4-FFF2-40B4-BE49-F238E27FC236}">
                <a16:creationId xmlns:a16="http://schemas.microsoft.com/office/drawing/2014/main" id="{D6B83D35-B14B-E947-8161-9927185579AC}"/>
              </a:ext>
            </a:extLst>
          </p:cNvPr>
          <p:cNvCxnSpPr/>
          <p:nvPr/>
        </p:nvCxnSpPr>
        <p:spPr>
          <a:xfrm>
            <a:off x="3568390" y="3858322"/>
            <a:ext cx="252761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B40516DF-C799-6B46-A868-E2FF20A9EFBF}"/>
              </a:ext>
            </a:extLst>
          </p:cNvPr>
          <p:cNvCxnSpPr>
            <a:cxnSpLocks/>
          </p:cNvCxnSpPr>
          <p:nvPr/>
        </p:nvCxnSpPr>
        <p:spPr>
          <a:xfrm>
            <a:off x="2561073" y="4456770"/>
            <a:ext cx="227855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72458AD-C44D-954C-B66F-57B4D3BD02E4}"/>
              </a:ext>
            </a:extLst>
          </p:cNvPr>
          <p:cNvCxnSpPr>
            <a:cxnSpLocks/>
          </p:cNvCxnSpPr>
          <p:nvPr/>
        </p:nvCxnSpPr>
        <p:spPr>
          <a:xfrm>
            <a:off x="4099930" y="5036634"/>
            <a:ext cx="199607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46E6C8F-D706-1446-8097-7A7E5548511B}"/>
              </a:ext>
            </a:extLst>
          </p:cNvPr>
          <p:cNvCxnSpPr>
            <a:cxnSpLocks/>
          </p:cNvCxnSpPr>
          <p:nvPr/>
        </p:nvCxnSpPr>
        <p:spPr>
          <a:xfrm>
            <a:off x="1040779" y="5300546"/>
            <a:ext cx="56499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B3A5DF21-EDF7-934A-95C1-24B02323E2A5}"/>
              </a:ext>
            </a:extLst>
          </p:cNvPr>
          <p:cNvCxnSpPr>
            <a:cxnSpLocks/>
          </p:cNvCxnSpPr>
          <p:nvPr/>
        </p:nvCxnSpPr>
        <p:spPr>
          <a:xfrm>
            <a:off x="3538650" y="5571892"/>
            <a:ext cx="1568609"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4A6C079A-4004-2542-A33D-3062D5E8A362}"/>
              </a:ext>
            </a:extLst>
          </p:cNvPr>
          <p:cNvSpPr txBox="1"/>
          <p:nvPr/>
        </p:nvSpPr>
        <p:spPr>
          <a:xfrm>
            <a:off x="6403297" y="5571892"/>
            <a:ext cx="4315272" cy="523220"/>
          </a:xfrm>
          <a:prstGeom prst="rect">
            <a:avLst/>
          </a:prstGeom>
          <a:noFill/>
        </p:spPr>
        <p:txBody>
          <a:bodyPr wrap="square" rtlCol="0">
            <a:spAutoFit/>
          </a:bodyPr>
          <a:lstStyle/>
          <a:p>
            <a:r>
              <a:rPr lang="en-US" sz="2800" i="1" dirty="0">
                <a:solidFill>
                  <a:srgbClr val="C00000"/>
                </a:solidFill>
                <a:latin typeface="Century Gothic" panose="020B0502020202020204" pitchFamily="34" charset="0"/>
              </a:rPr>
              <a:t>How Am I Doing? </a:t>
            </a:r>
            <a:r>
              <a:rPr lang="en-US" sz="2800" dirty="0">
                <a:solidFill>
                  <a:srgbClr val="C00000"/>
                </a:solidFill>
                <a:latin typeface="Century Gothic" panose="020B0502020202020204" pitchFamily="34" charset="0"/>
              </a:rPr>
              <a:t>form</a:t>
            </a:r>
          </a:p>
        </p:txBody>
      </p:sp>
      <p:pic>
        <p:nvPicPr>
          <p:cNvPr id="3" name="Audio 2">
            <a:hlinkClick r:id="" action="ppaction://media"/>
            <a:extLst>
              <a:ext uri="{FF2B5EF4-FFF2-40B4-BE49-F238E27FC236}">
                <a16:creationId xmlns:a16="http://schemas.microsoft.com/office/drawing/2014/main" id="{0E5F7DA3-8158-1C43-A5B9-37BD38CFB6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10921145"/>
      </p:ext>
    </p:extLst>
  </p:cSld>
  <p:clrMapOvr>
    <a:masterClrMapping/>
  </p:clrMapOvr>
  <mc:AlternateContent xmlns:mc="http://schemas.openxmlformats.org/markup-compatibility/2006">
    <mc:Choice xmlns:p14="http://schemas.microsoft.com/office/powerpoint/2010/main" Requires="p14">
      <p:transition spd="slow" p14:dur="2000" advTm="32686"/>
    </mc:Choice>
    <mc:Fallback>
      <p:transition spd="slow" advTm="32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17FC1-3DAB-3647-8141-0FC1FD8C6F48}"/>
              </a:ext>
            </a:extLst>
          </p:cNvPr>
          <p:cNvSpPr txBox="1"/>
          <p:nvPr/>
        </p:nvSpPr>
        <p:spPr>
          <a:xfrm>
            <a:off x="713232" y="420624"/>
            <a:ext cx="10515600" cy="646331"/>
          </a:xfrm>
          <a:prstGeom prst="rect">
            <a:avLst/>
          </a:prstGeom>
          <a:noFill/>
        </p:spPr>
        <p:txBody>
          <a:bodyPr wrap="square" rtlCol="0">
            <a:spAutoFit/>
          </a:bodyPr>
          <a:lstStyle/>
          <a:p>
            <a:r>
              <a:rPr lang="en-US" sz="3600" b="1">
                <a:latin typeface="Century Gothic" panose="020B0502020202020204" pitchFamily="34" charset="0"/>
              </a:rPr>
              <a:t>Lesson </a:t>
            </a:r>
            <a:r>
              <a:rPr lang="en-US" sz="3600" b="1" dirty="0">
                <a:latin typeface="Century Gothic" panose="020B0502020202020204" pitchFamily="34" charset="0"/>
              </a:rPr>
              <a:t>7</a:t>
            </a:r>
            <a:r>
              <a:rPr lang="en-US" sz="3600" b="1">
                <a:latin typeface="Century Gothic" panose="020B0502020202020204" pitchFamily="34" charset="0"/>
              </a:rPr>
              <a:t>:</a:t>
            </a:r>
            <a:r>
              <a:rPr lang="en-US" sz="3600">
                <a:latin typeface="Century Gothic" panose="020B0502020202020204" pitchFamily="34" charset="0"/>
              </a:rPr>
              <a:t> </a:t>
            </a:r>
            <a:r>
              <a:rPr lang="en-US" sz="3600" dirty="0">
                <a:latin typeface="Century Gothic" panose="020B0502020202020204" pitchFamily="34" charset="0"/>
              </a:rPr>
              <a:t>Preparing to Implement</a:t>
            </a:r>
          </a:p>
        </p:txBody>
      </p:sp>
      <p:sp>
        <p:nvSpPr>
          <p:cNvPr id="3" name="TextBox 2">
            <a:extLst>
              <a:ext uri="{FF2B5EF4-FFF2-40B4-BE49-F238E27FC236}">
                <a16:creationId xmlns:a16="http://schemas.microsoft.com/office/drawing/2014/main" id="{B7CD9EE2-F271-384C-A546-BCDF2756A652}"/>
              </a:ext>
            </a:extLst>
          </p:cNvPr>
          <p:cNvSpPr txBox="1"/>
          <p:nvPr/>
        </p:nvSpPr>
        <p:spPr>
          <a:xfrm>
            <a:off x="1159189" y="1843470"/>
            <a:ext cx="10233336" cy="3108543"/>
          </a:xfrm>
          <a:prstGeom prst="rect">
            <a:avLst/>
          </a:prstGeom>
          <a:noFill/>
        </p:spPr>
        <p:txBody>
          <a:bodyPr wrap="square" rtlCol="0">
            <a:spAutoFit/>
          </a:bodyPr>
          <a:lstStyle/>
          <a:p>
            <a:pPr marL="342900" indent="-342900">
              <a:spcBef>
                <a:spcPts val="1200"/>
              </a:spcBef>
              <a:buFont typeface="+mj-lt"/>
              <a:buAutoNum type="arabicPeriod"/>
            </a:pPr>
            <a:r>
              <a:rPr lang="en-US" sz="2200" b="1" dirty="0">
                <a:solidFill>
                  <a:schemeClr val="tx2"/>
                </a:solidFill>
                <a:latin typeface="Century Gothic" panose="020B0502020202020204" pitchFamily="34" charset="0"/>
              </a:rPr>
              <a:t>Familiarize</a:t>
            </a:r>
            <a:r>
              <a:rPr lang="en-US" sz="2200" dirty="0">
                <a:latin typeface="Century Gothic" panose="020B0502020202020204" pitchFamily="34" charset="0"/>
              </a:rPr>
              <a:t> yourself with this lesson. </a:t>
            </a:r>
          </a:p>
          <a:p>
            <a:pPr marL="342900" indent="-342900">
              <a:spcBef>
                <a:spcPts val="1200"/>
              </a:spcBef>
              <a:buFont typeface="+mj-lt"/>
              <a:buAutoNum type="arabicPeriod"/>
            </a:pPr>
            <a:r>
              <a:rPr lang="en-US" sz="2200" dirty="0">
                <a:latin typeface="Century Gothic" panose="020B0502020202020204" pitchFamily="34" charset="0"/>
              </a:rPr>
              <a:t>Based on the </a:t>
            </a:r>
            <a:r>
              <a:rPr lang="en-US" sz="2200" b="1" dirty="0">
                <a:solidFill>
                  <a:srgbClr val="C00000"/>
                </a:solidFill>
                <a:latin typeface="Century Gothic" panose="020B0502020202020204" pitchFamily="34" charset="0"/>
              </a:rPr>
              <a:t>amount of time </a:t>
            </a:r>
            <a:r>
              <a:rPr lang="en-US" sz="2200" dirty="0">
                <a:latin typeface="Century Gothic" panose="020B0502020202020204" pitchFamily="34" charset="0"/>
              </a:rPr>
              <a:t>you have remaining with students to complete Possible Selves, decide if you can complete all of the activities in this lesson. You may decide to skip the Personal Mission Statement and/or the Prediction Letter activities. </a:t>
            </a:r>
          </a:p>
          <a:p>
            <a:pPr marL="342900" indent="-342900">
              <a:spcBef>
                <a:spcPts val="1200"/>
              </a:spcBef>
              <a:buFont typeface="+mj-lt"/>
              <a:buAutoNum type="arabicPeriod"/>
            </a:pPr>
            <a:r>
              <a:rPr lang="en-US" sz="2200" dirty="0">
                <a:latin typeface="Century Gothic" panose="020B0502020202020204" pitchFamily="34" charset="0"/>
              </a:rPr>
              <a:t>Be sure students can complete </a:t>
            </a:r>
            <a:r>
              <a:rPr lang="en-US" sz="2200" b="1" dirty="0">
                <a:solidFill>
                  <a:srgbClr val="C00000"/>
                </a:solidFill>
                <a:latin typeface="Century Gothic" panose="020B0502020202020204" pitchFamily="34" charset="0"/>
              </a:rPr>
              <a:t>progress reports </a:t>
            </a:r>
            <a:r>
              <a:rPr lang="en-US" sz="2200" dirty="0">
                <a:latin typeface="Century Gothic" panose="020B0502020202020204" pitchFamily="34" charset="0"/>
              </a:rPr>
              <a:t>on their first Action Plan developed in Lesson 6 and develop at least one more Action Plan and monitor its progress.</a:t>
            </a:r>
          </a:p>
        </p:txBody>
      </p:sp>
      <p:pic>
        <p:nvPicPr>
          <p:cNvPr id="5" name="Audio 4">
            <a:hlinkClick r:id="" action="ppaction://media"/>
            <a:extLst>
              <a:ext uri="{FF2B5EF4-FFF2-40B4-BE49-F238E27FC236}">
                <a16:creationId xmlns:a16="http://schemas.microsoft.com/office/drawing/2014/main" id="{4A2949E3-974F-6745-BFF4-DD73D61EC1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33440383"/>
      </p:ext>
    </p:extLst>
  </p:cSld>
  <p:clrMapOvr>
    <a:masterClrMapping/>
  </p:clrMapOvr>
  <mc:AlternateContent xmlns:mc="http://schemas.openxmlformats.org/markup-compatibility/2006">
    <mc:Choice xmlns:p14="http://schemas.microsoft.com/office/powerpoint/2010/main" Requires="p14">
      <p:transition spd="slow" p14:dur="2000" advTm="44720"/>
    </mc:Choice>
    <mc:Fallback>
      <p:transition spd="slow" advTm="44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4C0A21-5F2D-234F-9690-4CFB70B1C58A}"/>
              </a:ext>
            </a:extLst>
          </p:cNvPr>
          <p:cNvSpPr/>
          <p:nvPr/>
        </p:nvSpPr>
        <p:spPr>
          <a:xfrm>
            <a:off x="1826941" y="1976659"/>
            <a:ext cx="8255620" cy="4031873"/>
          </a:xfrm>
          <a:prstGeom prst="rect">
            <a:avLst/>
          </a:prstGeom>
        </p:spPr>
        <p:txBody>
          <a:bodyPr wrap="square">
            <a:spAutoFit/>
          </a:bodyPr>
          <a:lstStyle/>
          <a:p>
            <a:pPr algn="ctr"/>
            <a:r>
              <a:rPr lang="en-US" sz="3200" dirty="0">
                <a:latin typeface="Century Gothic" panose="020B0502020202020204" pitchFamily="34" charset="0"/>
              </a:rPr>
              <a:t>A </a:t>
            </a:r>
            <a:r>
              <a:rPr lang="en-US" sz="3200" b="1" dirty="0">
                <a:solidFill>
                  <a:srgbClr val="C00000"/>
                </a:solidFill>
                <a:latin typeface="Century Gothic" panose="020B0502020202020204" pitchFamily="34" charset="0"/>
              </a:rPr>
              <a:t>personal mission statement </a:t>
            </a:r>
            <a:r>
              <a:rPr lang="en-US" sz="3200" dirty="0">
                <a:latin typeface="Century Gothic" panose="020B0502020202020204" pitchFamily="34" charset="0"/>
              </a:rPr>
              <a:t>is…</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 </a:t>
            </a:r>
            <a:r>
              <a:rPr lang="en-US" sz="3200" i="1" dirty="0">
                <a:latin typeface="Century Gothic" panose="020B0502020202020204" pitchFamily="34" charset="0"/>
              </a:rPr>
              <a:t>a group of sentences that explains </a:t>
            </a:r>
            <a:r>
              <a:rPr lang="en-US" sz="3200" b="1" i="1" dirty="0">
                <a:solidFill>
                  <a:srgbClr val="C00000"/>
                </a:solidFill>
                <a:latin typeface="Century Gothic" panose="020B0502020202020204" pitchFamily="34" charset="0"/>
              </a:rPr>
              <a:t>who you intend to become</a:t>
            </a:r>
            <a:r>
              <a:rPr lang="en-US" sz="3200" i="1" dirty="0">
                <a:latin typeface="Century Gothic" panose="020B0502020202020204" pitchFamily="34" charset="0"/>
              </a:rPr>
              <a:t> and </a:t>
            </a:r>
            <a:r>
              <a:rPr lang="en-US" sz="3200" b="1" i="1" dirty="0">
                <a:solidFill>
                  <a:srgbClr val="C00000"/>
                </a:solidFill>
                <a:latin typeface="Century Gothic" panose="020B0502020202020204" pitchFamily="34" charset="0"/>
              </a:rPr>
              <a:t>what you want to accomplish</a:t>
            </a:r>
            <a:r>
              <a:rPr lang="en-US" sz="3200" i="1" dirty="0">
                <a:latin typeface="Century Gothic" panose="020B0502020202020204" pitchFamily="34" charset="0"/>
              </a:rPr>
              <a:t> in life. It is something that people can read each day to keep them focused on their goals and their vision of what they want to accomplish.</a:t>
            </a:r>
          </a:p>
        </p:txBody>
      </p:sp>
      <p:sp>
        <p:nvSpPr>
          <p:cNvPr id="3" name="Rectangle 2">
            <a:extLst>
              <a:ext uri="{FF2B5EF4-FFF2-40B4-BE49-F238E27FC236}">
                <a16:creationId xmlns:a16="http://schemas.microsoft.com/office/drawing/2014/main" id="{0F5E8969-B021-4E4C-92EA-422AF693C5D9}"/>
              </a:ext>
            </a:extLst>
          </p:cNvPr>
          <p:cNvSpPr/>
          <p:nvPr/>
        </p:nvSpPr>
        <p:spPr>
          <a:xfrm>
            <a:off x="1628078" y="334537"/>
            <a:ext cx="8653346" cy="11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Gothic" panose="020B0502020202020204" pitchFamily="34" charset="0"/>
              </a:rPr>
              <a:t>Activity #1: PERSONAL MISSION STATEMENT</a:t>
            </a:r>
          </a:p>
        </p:txBody>
      </p:sp>
      <p:pic>
        <p:nvPicPr>
          <p:cNvPr id="4" name="Audio 3">
            <a:hlinkClick r:id="" action="ppaction://media"/>
            <a:extLst>
              <a:ext uri="{FF2B5EF4-FFF2-40B4-BE49-F238E27FC236}">
                <a16:creationId xmlns:a16="http://schemas.microsoft.com/office/drawing/2014/main" id="{8E37D4C9-4485-C54F-82F3-D8E2CAF98F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99061931"/>
      </p:ext>
    </p:extLst>
  </p:cSld>
  <p:clrMapOvr>
    <a:masterClrMapping/>
  </p:clrMapOvr>
  <mc:AlternateContent xmlns:mc="http://schemas.openxmlformats.org/markup-compatibility/2006">
    <mc:Choice xmlns:p14="http://schemas.microsoft.com/office/powerpoint/2010/main" Requires="p14">
      <p:transition spd="slow" p14:dur="2000" advTm="52097"/>
    </mc:Choice>
    <mc:Fallback>
      <p:transition spd="slow" advTm="52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DDE467-D730-3C49-AE28-9175663BD546}"/>
              </a:ext>
            </a:extLst>
          </p:cNvPr>
          <p:cNvPicPr>
            <a:picLocks noChangeAspect="1"/>
          </p:cNvPicPr>
          <p:nvPr/>
        </p:nvPicPr>
        <p:blipFill>
          <a:blip r:embed="rId5"/>
          <a:stretch>
            <a:fillRect/>
          </a:stretch>
        </p:blipFill>
        <p:spPr>
          <a:xfrm>
            <a:off x="3389971" y="211995"/>
            <a:ext cx="5026567" cy="6646005"/>
          </a:xfrm>
          <a:prstGeom prst="rect">
            <a:avLst/>
          </a:prstGeom>
        </p:spPr>
      </p:pic>
      <p:sp>
        <p:nvSpPr>
          <p:cNvPr id="4" name="Rounded Rectangle 3">
            <a:extLst>
              <a:ext uri="{FF2B5EF4-FFF2-40B4-BE49-F238E27FC236}">
                <a16:creationId xmlns:a16="http://schemas.microsoft.com/office/drawing/2014/main" id="{AAFD7300-78FA-7148-A882-16229564480C}"/>
              </a:ext>
            </a:extLst>
          </p:cNvPr>
          <p:cNvSpPr/>
          <p:nvPr/>
        </p:nvSpPr>
        <p:spPr>
          <a:xfrm>
            <a:off x="6096000" y="981307"/>
            <a:ext cx="1642946" cy="51295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C607995-B0C7-8E42-A609-DBD29263F8A7}"/>
              </a:ext>
            </a:extLst>
          </p:cNvPr>
          <p:cNvSpPr/>
          <p:nvPr/>
        </p:nvSpPr>
        <p:spPr>
          <a:xfrm>
            <a:off x="4071280" y="4769004"/>
            <a:ext cx="1147492" cy="44976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a:extLst>
              <a:ext uri="{FF2B5EF4-FFF2-40B4-BE49-F238E27FC236}">
                <a16:creationId xmlns:a16="http://schemas.microsoft.com/office/drawing/2014/main" id="{34882FE2-95ED-2C45-BC3B-E1B8CC9C638C}"/>
              </a:ext>
            </a:extLst>
          </p:cNvPr>
          <p:cNvSpPr/>
          <p:nvPr/>
        </p:nvSpPr>
        <p:spPr>
          <a:xfrm>
            <a:off x="5081780" y="3492190"/>
            <a:ext cx="2121907" cy="51295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7968C1B2-79A6-C941-9AE2-58CCC9299C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84939025"/>
      </p:ext>
    </p:extLst>
  </p:cSld>
  <p:clrMapOvr>
    <a:masterClrMapping/>
  </p:clrMapOvr>
  <mc:AlternateContent xmlns:mc="http://schemas.openxmlformats.org/markup-compatibility/2006">
    <mc:Choice xmlns:p14="http://schemas.microsoft.com/office/powerpoint/2010/main" Requires="p14">
      <p:transition spd="slow" p14:dur="2000" advTm="39603"/>
    </mc:Choice>
    <mc:Fallback>
      <p:transition spd="slow" advTm="39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E037D7-1B28-3541-834C-72D89574293A}"/>
              </a:ext>
            </a:extLst>
          </p:cNvPr>
          <p:cNvSpPr/>
          <p:nvPr/>
        </p:nvSpPr>
        <p:spPr>
          <a:xfrm>
            <a:off x="1628078" y="334537"/>
            <a:ext cx="8653346" cy="11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Gothic" panose="020B0502020202020204" pitchFamily="34" charset="0"/>
              </a:rPr>
              <a:t>Activity #2: PREDICTION LETTER</a:t>
            </a:r>
          </a:p>
        </p:txBody>
      </p:sp>
      <p:sp>
        <p:nvSpPr>
          <p:cNvPr id="3" name="Rectangle 2">
            <a:extLst>
              <a:ext uri="{FF2B5EF4-FFF2-40B4-BE49-F238E27FC236}">
                <a16:creationId xmlns:a16="http://schemas.microsoft.com/office/drawing/2014/main" id="{7C8C6EE4-677B-EA45-B4E8-79D70EC84FA8}"/>
              </a:ext>
            </a:extLst>
          </p:cNvPr>
          <p:cNvSpPr/>
          <p:nvPr/>
        </p:nvSpPr>
        <p:spPr>
          <a:xfrm>
            <a:off x="460916" y="1691371"/>
            <a:ext cx="6430537" cy="4832092"/>
          </a:xfrm>
          <a:prstGeom prst="rect">
            <a:avLst/>
          </a:prstGeom>
        </p:spPr>
        <p:txBody>
          <a:bodyPr wrap="square">
            <a:spAutoFit/>
          </a:bodyPr>
          <a:lstStyle/>
          <a:p>
            <a:pPr lvl="0" algn="ctr">
              <a:defRPr/>
            </a:pPr>
            <a:r>
              <a:rPr lang="en-US" sz="2800" dirty="0">
                <a:latin typeface="Century Gothic" panose="020B0502020202020204" pitchFamily="34" charset="0"/>
              </a:rPr>
              <a:t>A </a:t>
            </a:r>
            <a:r>
              <a:rPr lang="en-US" sz="2800" b="1" dirty="0">
                <a:solidFill>
                  <a:srgbClr val="C00000"/>
                </a:solidFill>
                <a:latin typeface="Century Gothic" panose="020B0502020202020204" pitchFamily="34" charset="0"/>
              </a:rPr>
              <a:t>prediction letter </a:t>
            </a:r>
            <a:r>
              <a:rPr lang="en-US" sz="2800" dirty="0">
                <a:latin typeface="Century Gothic" panose="020B0502020202020204" pitchFamily="34" charset="0"/>
              </a:rPr>
              <a:t>is…</a:t>
            </a:r>
          </a:p>
          <a:p>
            <a:pPr lvl="0" algn="ctr">
              <a:defRPr/>
            </a:pPr>
            <a:r>
              <a:rPr lang="en-US" sz="2800" dirty="0">
                <a:latin typeface="Century Gothic" panose="020B0502020202020204" pitchFamily="34" charset="0"/>
              </a:rPr>
              <a:t>a group of statements that </a:t>
            </a:r>
            <a:r>
              <a:rPr lang="en-US" sz="2800" b="1" dirty="0">
                <a:solidFill>
                  <a:srgbClr val="C00000"/>
                </a:solidFill>
                <a:latin typeface="Century Gothic" panose="020B0502020202020204" pitchFamily="34" charset="0"/>
              </a:rPr>
              <a:t>describe what you will be like</a:t>
            </a:r>
            <a:r>
              <a:rPr lang="en-US" sz="2800" dirty="0">
                <a:latin typeface="Century Gothic" panose="020B0502020202020204" pitchFamily="34" charset="0"/>
              </a:rPr>
              <a:t> and </a:t>
            </a:r>
            <a:r>
              <a:rPr lang="en-US" sz="2800" b="1" dirty="0">
                <a:solidFill>
                  <a:srgbClr val="C00000"/>
                </a:solidFill>
                <a:latin typeface="Century Gothic" panose="020B0502020202020204" pitchFamily="34" charset="0"/>
              </a:rPr>
              <a:t>what you will have accomplished </a:t>
            </a:r>
            <a:r>
              <a:rPr lang="en-US" sz="2800" dirty="0">
                <a:latin typeface="Century Gothic" panose="020B0502020202020204" pitchFamily="34" charset="0"/>
              </a:rPr>
              <a:t>by a certain </a:t>
            </a:r>
            <a:r>
              <a:rPr lang="en-US" sz="2800" b="1" dirty="0">
                <a:solidFill>
                  <a:srgbClr val="C00000"/>
                </a:solidFill>
                <a:latin typeface="Century Gothic" panose="020B0502020202020204" pitchFamily="34" charset="0"/>
              </a:rPr>
              <a:t>point in time</a:t>
            </a:r>
            <a:r>
              <a:rPr lang="en-US" sz="2800" dirty="0">
                <a:latin typeface="Century Gothic" panose="020B0502020202020204" pitchFamily="34" charset="0"/>
              </a:rPr>
              <a:t>. </a:t>
            </a:r>
          </a:p>
          <a:p>
            <a:pPr lvl="0" algn="ctr">
              <a:defRPr/>
            </a:pPr>
            <a:endParaRPr lang="en-US" sz="2800" dirty="0">
              <a:latin typeface="Century Gothic" panose="020B0502020202020204" pitchFamily="34" charset="0"/>
            </a:endParaRPr>
          </a:p>
          <a:p>
            <a:pPr lvl="0" algn="ctr">
              <a:defRPr/>
            </a:pPr>
            <a:r>
              <a:rPr lang="en-US" sz="2800" dirty="0">
                <a:latin typeface="Century Gothic" panose="020B0502020202020204" pitchFamily="34" charset="0"/>
              </a:rPr>
              <a:t>It is a letter that you can look at from time to time to remind yourself what you need to accomplish by that certain time. It will help you to focus on reaching your goals. </a:t>
            </a:r>
          </a:p>
        </p:txBody>
      </p:sp>
      <p:pic>
        <p:nvPicPr>
          <p:cNvPr id="5" name="Picture 4">
            <a:extLst>
              <a:ext uri="{FF2B5EF4-FFF2-40B4-BE49-F238E27FC236}">
                <a16:creationId xmlns:a16="http://schemas.microsoft.com/office/drawing/2014/main" id="{700F78EA-E8D6-B242-95AD-AB3065C8033C}"/>
              </a:ext>
            </a:extLst>
          </p:cNvPr>
          <p:cNvPicPr>
            <a:picLocks noChangeAspect="1"/>
          </p:cNvPicPr>
          <p:nvPr/>
        </p:nvPicPr>
        <p:blipFill>
          <a:blip r:embed="rId5"/>
          <a:stretch>
            <a:fillRect/>
          </a:stretch>
        </p:blipFill>
        <p:spPr>
          <a:xfrm>
            <a:off x="7195324" y="1957658"/>
            <a:ext cx="3086100" cy="4013200"/>
          </a:xfrm>
          <a:prstGeom prst="rect">
            <a:avLst/>
          </a:prstGeom>
        </p:spPr>
      </p:pic>
      <p:pic>
        <p:nvPicPr>
          <p:cNvPr id="6" name="Audio 5">
            <a:hlinkClick r:id="" action="ppaction://media"/>
            <a:extLst>
              <a:ext uri="{FF2B5EF4-FFF2-40B4-BE49-F238E27FC236}">
                <a16:creationId xmlns:a16="http://schemas.microsoft.com/office/drawing/2014/main" id="{E302E9AC-341D-9D4D-BC2F-18DC7A1689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83816500"/>
      </p:ext>
    </p:extLst>
  </p:cSld>
  <p:clrMapOvr>
    <a:masterClrMapping/>
  </p:clrMapOvr>
  <mc:AlternateContent xmlns:mc="http://schemas.openxmlformats.org/markup-compatibility/2006">
    <mc:Choice xmlns:p14="http://schemas.microsoft.com/office/powerpoint/2010/main" Requires="p14">
      <p:transition spd="slow" p14:dur="2000" advTm="62801"/>
    </mc:Choice>
    <mc:Fallback>
      <p:transition spd="slow" advTm="62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KUCRL PPT Template_Fall2020">
  <a:themeElements>
    <a:clrScheme name="CRL2">
      <a:dk1>
        <a:srgbClr val="2A3880"/>
      </a:dk1>
      <a:lt1>
        <a:srgbClr val="FFFFFF"/>
      </a:lt1>
      <a:dk2>
        <a:srgbClr val="E8000E"/>
      </a:dk2>
      <a:lt2>
        <a:srgbClr val="E7E6E6"/>
      </a:lt2>
      <a:accent1>
        <a:srgbClr val="2A3880"/>
      </a:accent1>
      <a:accent2>
        <a:srgbClr val="E8000B"/>
      </a:accent2>
      <a:accent3>
        <a:srgbClr val="A5A5A5"/>
      </a:accent3>
      <a:accent4>
        <a:srgbClr val="FFC82D"/>
      </a:accent4>
      <a:accent5>
        <a:srgbClr val="D6D2CA"/>
      </a:accent5>
      <a:accent6>
        <a:srgbClr val="0051B9"/>
      </a:accent6>
      <a:hlink>
        <a:srgbClr val="0051B9"/>
      </a:hlink>
      <a:folHlink>
        <a:srgbClr val="005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KUCRL PPT Template_Fall2020</Template>
  <TotalTime>4087</TotalTime>
  <Words>1261</Words>
  <Application>Microsoft Macintosh PowerPoint</Application>
  <PresentationFormat>Widescreen</PresentationFormat>
  <Paragraphs>81</Paragraphs>
  <Slides>12</Slides>
  <Notes>10</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Gotham Book</vt:lpstr>
      <vt:lpstr>Gotham-MediumItalic</vt:lpstr>
      <vt:lpstr>Trajan Pro 3 Semibold</vt:lpstr>
      <vt:lpstr>KUCRL PPT Template_Fall2020</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Washburn, Jocelyn Christine</dc:creator>
  <cp:lastModifiedBy>Washburn, Jocelyn Christine</cp:lastModifiedBy>
  <cp:revision>59</cp:revision>
  <dcterms:created xsi:type="dcterms:W3CDTF">2021-04-10T10:35:44Z</dcterms:created>
  <dcterms:modified xsi:type="dcterms:W3CDTF">2021-06-25T18:13:11Z</dcterms:modified>
</cp:coreProperties>
</file>