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11"/>
  </p:notesMasterIdLst>
  <p:sldIdLst>
    <p:sldId id="256" r:id="rId2"/>
    <p:sldId id="298" r:id="rId3"/>
    <p:sldId id="261" r:id="rId4"/>
    <p:sldId id="293" r:id="rId5"/>
    <p:sldId id="294" r:id="rId6"/>
    <p:sldId id="295" r:id="rId7"/>
    <p:sldId id="299" r:id="rId8"/>
    <p:sldId id="300" r:id="rId9"/>
    <p:sldId id="30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hburn, Jocelyn Christine" initials="WJC" lastIdx="1" clrIdx="0">
    <p:extLst>
      <p:ext uri="{19B8F6BF-5375-455C-9EA6-DF929625EA0E}">
        <p15:presenceInfo xmlns:p15="http://schemas.microsoft.com/office/powerpoint/2012/main" userId="S::j366w924@home.ku.edu::f95e8e00-687b-4cf7-a01f-a8bbd93e3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6"/>
    <p:restoredTop sz="81019"/>
  </p:normalViewPr>
  <p:slideViewPr>
    <p:cSldViewPr snapToGrid="0" snapToObjects="1">
      <p:cViewPr varScale="1">
        <p:scale>
          <a:sx n="85" d="100"/>
          <a:sy n="85" d="100"/>
        </p:scale>
        <p:origin x="11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4FAC2-42FA-8049-B7B3-707C1BB682B8}" type="datetimeFigureOut">
              <a:rPr lang="en-US" smtClean="0"/>
              <a:t>6/25/21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D4FD5-3E27-574E-AA92-EA227CC77630}" type="slidenum">
              <a:rPr lang="en-US" smtClean="0"/>
              <a:t>‹#›</a:t>
            </a:fld>
            <a:endParaRPr lang="en-US"/>
          </a:p>
        </p:txBody>
      </p:sp>
    </p:spTree>
    <p:extLst>
      <p:ext uri="{BB962C8B-B14F-4D97-AF65-F5344CB8AC3E}">
        <p14:creationId xmlns:p14="http://schemas.microsoft.com/office/powerpoint/2010/main" val="246569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2</a:t>
            </a:fld>
            <a:endParaRPr lang="en-US"/>
          </a:p>
        </p:txBody>
      </p:sp>
    </p:spTree>
    <p:extLst>
      <p:ext uri="{BB962C8B-B14F-4D97-AF65-F5344CB8AC3E}">
        <p14:creationId xmlns:p14="http://schemas.microsoft.com/office/powerpoint/2010/main" val="76489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begins the next set of lessons, 5 through 7. This will be a chance to explore these lesson, try out certain activities in each lesson, and prepare to implement the lessons with students. </a:t>
            </a:r>
          </a:p>
          <a:p>
            <a:endParaRPr lang="en-US" dirty="0"/>
          </a:p>
          <a:p>
            <a:r>
              <a:rPr lang="en-US" dirty="0"/>
              <a:t>As you engage in the videos and read the manual, write down your questions and save any activities you try, so you can share these during our live session.</a:t>
            </a:r>
          </a:p>
        </p:txBody>
      </p:sp>
      <p:sp>
        <p:nvSpPr>
          <p:cNvPr id="4" name="Slide Number Placeholder 3"/>
          <p:cNvSpPr>
            <a:spLocks noGrp="1"/>
          </p:cNvSpPr>
          <p:nvPr>
            <p:ph type="sldNum" sz="quarter" idx="5"/>
          </p:nvPr>
        </p:nvSpPr>
        <p:spPr/>
        <p:txBody>
          <a:bodyPr/>
          <a:lstStyle/>
          <a:p>
            <a:fld id="{3E8D4FD5-3E27-574E-AA92-EA227CC77630}" type="slidenum">
              <a:rPr lang="en-US" smtClean="0"/>
              <a:t>3</a:t>
            </a:fld>
            <a:endParaRPr lang="en-US"/>
          </a:p>
        </p:txBody>
      </p:sp>
    </p:spTree>
    <p:extLst>
      <p:ext uri="{BB962C8B-B14F-4D97-AF65-F5344CB8AC3E}">
        <p14:creationId xmlns:p14="http://schemas.microsoft.com/office/powerpoint/2010/main" val="226250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you have learned about Lessons 1-4 which focus on having students discover their </a:t>
            </a:r>
            <a:r>
              <a:rPr lang="en-US" dirty="0" err="1"/>
              <a:t>strenghts</a:t>
            </a:r>
            <a:r>
              <a:rPr lang="en-US" dirty="0"/>
              <a:t> and interests, think about their hopes, expectations, and fears, and sketch these on their Possible </a:t>
            </a:r>
            <a:r>
              <a:rPr lang="en-US" dirty="0" err="1"/>
              <a:t>SElves</a:t>
            </a:r>
            <a:r>
              <a:rPr lang="en-US" dirty="0"/>
              <a:t> Tree. With Lessons 5-7, we shift into having students apply their initial ideas with goals. In lesson 5, students will reflect on their goals, set goals, and prioritize their goals.</a:t>
            </a:r>
          </a:p>
        </p:txBody>
      </p:sp>
      <p:sp>
        <p:nvSpPr>
          <p:cNvPr id="4" name="Slide Number Placeholder 3"/>
          <p:cNvSpPr>
            <a:spLocks noGrp="1"/>
          </p:cNvSpPr>
          <p:nvPr>
            <p:ph type="sldNum" sz="quarter" idx="5"/>
          </p:nvPr>
        </p:nvSpPr>
        <p:spPr/>
        <p:txBody>
          <a:bodyPr/>
          <a:lstStyle/>
          <a:p>
            <a:fld id="{3E8D4FD5-3E27-574E-AA92-EA227CC77630}" type="slidenum">
              <a:rPr lang="en-US" smtClean="0"/>
              <a:t>4</a:t>
            </a:fld>
            <a:endParaRPr lang="en-US"/>
          </a:p>
        </p:txBody>
      </p:sp>
    </p:spTree>
    <p:extLst>
      <p:ext uri="{BB962C8B-B14F-4D97-AF65-F5344CB8AC3E}">
        <p14:creationId xmlns:p14="http://schemas.microsoft.com/office/powerpoint/2010/main" val="288683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students will understand and define the term goal, including an understanding of short-term and long-term goals. This lesson will take 1 hour and 15 minutes and can be broken up into 6 mini-lessons or a combination that makes sense for your </a:t>
            </a:r>
            <a:r>
              <a:rPr lang="en-US" dirty="0" err="1"/>
              <a:t>classtime</a:t>
            </a:r>
            <a:r>
              <a:rPr lang="en-US" dirty="0"/>
              <a:t>.</a:t>
            </a:r>
          </a:p>
        </p:txBody>
      </p:sp>
      <p:sp>
        <p:nvSpPr>
          <p:cNvPr id="4" name="Slide Number Placeholder 3"/>
          <p:cNvSpPr>
            <a:spLocks noGrp="1"/>
          </p:cNvSpPr>
          <p:nvPr>
            <p:ph type="sldNum" sz="quarter" idx="5"/>
          </p:nvPr>
        </p:nvSpPr>
        <p:spPr/>
        <p:txBody>
          <a:bodyPr/>
          <a:lstStyle/>
          <a:p>
            <a:fld id="{3E8D4FD5-3E27-574E-AA92-EA227CC77630}" type="slidenum">
              <a:rPr lang="en-US" smtClean="0"/>
              <a:t>5</a:t>
            </a:fld>
            <a:endParaRPr lang="en-US"/>
          </a:p>
        </p:txBody>
      </p:sp>
    </p:spTree>
    <p:extLst>
      <p:ext uri="{BB962C8B-B14F-4D97-AF65-F5344CB8AC3E}">
        <p14:creationId xmlns:p14="http://schemas.microsoft.com/office/powerpoint/2010/main" val="193923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74</a:t>
            </a:r>
          </a:p>
        </p:txBody>
      </p:sp>
      <p:sp>
        <p:nvSpPr>
          <p:cNvPr id="4" name="Slide Number Placeholder 3"/>
          <p:cNvSpPr>
            <a:spLocks noGrp="1"/>
          </p:cNvSpPr>
          <p:nvPr>
            <p:ph type="sldNum" sz="quarter" idx="5"/>
          </p:nvPr>
        </p:nvSpPr>
        <p:spPr/>
        <p:txBody>
          <a:bodyPr/>
          <a:lstStyle/>
          <a:p>
            <a:fld id="{3E8D4FD5-3E27-574E-AA92-EA227CC77630}" type="slidenum">
              <a:rPr lang="en-US" smtClean="0"/>
              <a:t>6</a:t>
            </a:fld>
            <a:endParaRPr lang="en-US"/>
          </a:p>
        </p:txBody>
      </p:sp>
    </p:spTree>
    <p:extLst>
      <p:ext uri="{BB962C8B-B14F-4D97-AF65-F5344CB8AC3E}">
        <p14:creationId xmlns:p14="http://schemas.microsoft.com/office/powerpoint/2010/main" val="337551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major activity of this lesson is for students to analyze their Possible Selves Trees and come up with some goals that will strengthen their trees and help them reach their expected and hoped-for selves. </a:t>
            </a:r>
            <a:endParaRPr lang="en-US" dirty="0">
              <a:effectLst/>
            </a:endParaRPr>
          </a:p>
          <a:p>
            <a:endParaRPr lang="en-US" dirty="0"/>
          </a:p>
          <a:p>
            <a:r>
              <a:rPr lang="en-US" dirty="0"/>
              <a:t>On the </a:t>
            </a:r>
            <a:r>
              <a:rPr lang="en-US" dirty="0" err="1"/>
              <a:t>THinking</a:t>
            </a:r>
            <a:r>
              <a:rPr lang="en-US" dirty="0"/>
              <a:t> about Possible </a:t>
            </a:r>
            <a:r>
              <a:rPr lang="en-US" dirty="0" err="1"/>
              <a:t>SElves</a:t>
            </a:r>
            <a:r>
              <a:rPr lang="en-US" dirty="0"/>
              <a:t> form, you and your students will use your Possible </a:t>
            </a:r>
            <a:r>
              <a:rPr lang="en-US" dirty="0" err="1"/>
              <a:t>SElves</a:t>
            </a:r>
            <a:r>
              <a:rPr lang="en-US" dirty="0"/>
              <a:t> trees to answer questions 1-6. First, you will model your answer for each question and then prompt students to answer each question.</a:t>
            </a:r>
          </a:p>
        </p:txBody>
      </p:sp>
      <p:sp>
        <p:nvSpPr>
          <p:cNvPr id="4" name="Slide Number Placeholder 3"/>
          <p:cNvSpPr>
            <a:spLocks noGrp="1"/>
          </p:cNvSpPr>
          <p:nvPr>
            <p:ph type="sldNum" sz="quarter" idx="5"/>
          </p:nvPr>
        </p:nvSpPr>
        <p:spPr/>
        <p:txBody>
          <a:bodyPr/>
          <a:lstStyle/>
          <a:p>
            <a:fld id="{3E8D4FD5-3E27-574E-AA92-EA227CC77630}" type="slidenum">
              <a:rPr lang="en-US" smtClean="0"/>
              <a:t>7</a:t>
            </a:fld>
            <a:endParaRPr lang="en-US"/>
          </a:p>
        </p:txBody>
      </p:sp>
    </p:spTree>
    <p:extLst>
      <p:ext uri="{BB962C8B-B14F-4D97-AF65-F5344CB8AC3E}">
        <p14:creationId xmlns:p14="http://schemas.microsoft.com/office/powerpoint/2010/main" val="320628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idea of strengthening the Possible Selves Trees.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sure students understand that a goal contains two important elements: (a) a clear statement of what they want to achieve, and (b) a date by which they will achieve it.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Clarify that people can have short-term goals—things they want to achieve within the next few months—or long-term goals—things they want to achieve a year or more in the future. Brainstorm different goals with students. Have them tell you whether a goal is a short-term goal or a long-term goal. Write responses on the board under the heading “Short- Term Goals” or “Long-Term Goals.” Depending on the age of the students, examples of short-term goals might include passing algebra for the current quarter, winning Friday night’s basketball game, or finding a summer job by the end of May. Examples of long-term goals might include graduating from high school in three years, owning a home in 15 years, playing professional football after finishing college, being married in 10 years, or joining the Marines upon graduation from high school.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8</a:t>
            </a:fld>
            <a:endParaRPr lang="en-US"/>
          </a:p>
        </p:txBody>
      </p:sp>
    </p:spTree>
    <p:extLst>
      <p:ext uri="{BB962C8B-B14F-4D97-AF65-F5344CB8AC3E}">
        <p14:creationId xmlns:p14="http://schemas.microsoft.com/office/powerpoint/2010/main" val="60362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Model how to select and list goals (Item 7 on Thinking About Possible Selves). </a:t>
            </a:r>
          </a:p>
          <a:p>
            <a:r>
              <a:rPr lang="en-US" sz="1200" b="0" kern="1200" dirty="0">
                <a:solidFill>
                  <a:schemeClr val="tx1"/>
                </a:solidFill>
                <a:effectLst/>
                <a:latin typeface="+mn-lt"/>
                <a:ea typeface="+mn-ea"/>
                <a:cs typeface="+mn-cs"/>
              </a:rPr>
              <a:t>Prompt students to do so for themselves on their sheet.</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Model ranking goals in order of how important they are for you. Next, ask them to do the same.</a:t>
            </a:r>
            <a:endParaRPr lang="en-US" b="0" dirty="0">
              <a:effectLst/>
            </a:endParaRPr>
          </a:p>
        </p:txBody>
      </p:sp>
      <p:sp>
        <p:nvSpPr>
          <p:cNvPr id="4" name="Slide Number Placeholder 3"/>
          <p:cNvSpPr>
            <a:spLocks noGrp="1"/>
          </p:cNvSpPr>
          <p:nvPr>
            <p:ph type="sldNum" sz="quarter" idx="5"/>
          </p:nvPr>
        </p:nvSpPr>
        <p:spPr/>
        <p:txBody>
          <a:bodyPr/>
          <a:lstStyle/>
          <a:p>
            <a:fld id="{3E8D4FD5-3E27-574E-AA92-EA227CC77630}" type="slidenum">
              <a:rPr lang="en-US" smtClean="0"/>
              <a:t>9</a:t>
            </a:fld>
            <a:endParaRPr lang="en-US"/>
          </a:p>
        </p:txBody>
      </p:sp>
    </p:spTree>
    <p:extLst>
      <p:ext uri="{BB962C8B-B14F-4D97-AF65-F5344CB8AC3E}">
        <p14:creationId xmlns:p14="http://schemas.microsoft.com/office/powerpoint/2010/main" val="3280233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p:nvPicPr>
        <p:blipFill>
          <a:blip r:embed="rId4"/>
          <a:stretch>
            <a:fillRect/>
          </a:stretch>
        </p:blipFill>
        <p:spPr>
          <a:xfrm>
            <a:off x="8763512" y="6086393"/>
            <a:ext cx="3111335" cy="636776"/>
          </a:xfrm>
          <a:prstGeom prst="rect">
            <a:avLst/>
          </a:prstGeom>
        </p:spPr>
      </p:pic>
      <p:pic>
        <p:nvPicPr>
          <p:cNvPr id="9" name="Picture 8">
            <a:extLst>
              <a:ext uri="{FF2B5EF4-FFF2-40B4-BE49-F238E27FC236}">
                <a16:creationId xmlns:a16="http://schemas.microsoft.com/office/drawing/2014/main" id="{258637F6-24A3-484A-901B-7ED62544F784}"/>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2" name="Picture 11">
            <a:extLst>
              <a:ext uri="{FF2B5EF4-FFF2-40B4-BE49-F238E27FC236}">
                <a16:creationId xmlns:a16="http://schemas.microsoft.com/office/drawing/2014/main" id="{86637A5F-C95F-964F-B617-C206267E3C25}"/>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3" name="Right Triangle 12">
            <a:extLst>
              <a:ext uri="{FF2B5EF4-FFF2-40B4-BE49-F238E27FC236}">
                <a16:creationId xmlns:a16="http://schemas.microsoft.com/office/drawing/2014/main" id="{F3DD697E-69AC-0942-A6A9-6CFFABFC368E}"/>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7817904-6177-E446-A8DC-4758D3E14EAF}"/>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284190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RL4">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CE6287AC-90A7-9342-B81F-B4BDD1374BDE}"/>
              </a:ext>
            </a:extLst>
          </p:cNvPr>
          <p:cNvSpPr>
            <a:spLocks noGrp="1"/>
          </p:cNvSpPr>
          <p:nvPr>
            <p:ph type="title"/>
          </p:nvPr>
        </p:nvSpPr>
        <p:spPr>
          <a:xfrm>
            <a:off x="838200" y="1642967"/>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3B813303-247A-9C4A-A16C-A79EDB018C50}"/>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6467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r>
              <a:rPr lang="en-US" b="1">
                <a:solidFill>
                  <a:schemeClr val="bg1"/>
                </a:solidFill>
                <a:latin typeface="Trajan Pro 3 Semibold" panose="02020502050503020301" pitchFamily="18" charset="0"/>
              </a:rPr>
              <a:t>Click to edit Master title style</a:t>
            </a: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pPr lvl="0"/>
            <a:r>
              <a:rPr lang="en-US" sz="20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p:nvPicPr>
        <p:blipFill>
          <a:blip r:embed="rId4"/>
          <a:stretch>
            <a:fillRect/>
          </a:stretch>
        </p:blipFill>
        <p:spPr>
          <a:xfrm>
            <a:off x="299581" y="229619"/>
            <a:ext cx="3111335" cy="636776"/>
          </a:xfrm>
          <a:prstGeom prst="rect">
            <a:avLst/>
          </a:prstGeom>
        </p:spPr>
      </p:pic>
      <p:sp>
        <p:nvSpPr>
          <p:cNvPr id="11" name="Rectangle 10">
            <a:extLst>
              <a:ext uri="{FF2B5EF4-FFF2-40B4-BE49-F238E27FC236}">
                <a16:creationId xmlns:a16="http://schemas.microsoft.com/office/drawing/2014/main" id="{550DBCD1-0F10-174C-BCE7-844091984A13}"/>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6D9ED90-9E9F-B646-82C7-C7CD9E975B16}"/>
              </a:ext>
            </a:extLst>
          </p:cNvPr>
          <p:cNvGrpSpPr/>
          <p:nvPr userDrawn="1"/>
        </p:nvGrpSpPr>
        <p:grpSpPr>
          <a:xfrm>
            <a:off x="10546915" y="-195720"/>
            <a:ext cx="910486" cy="1371600"/>
            <a:chOff x="10546915" y="-195720"/>
            <a:chExt cx="910486" cy="1371600"/>
          </a:xfrm>
        </p:grpSpPr>
        <p:pic>
          <p:nvPicPr>
            <p:cNvPr id="16" name="Picture 15">
              <a:extLst>
                <a:ext uri="{FF2B5EF4-FFF2-40B4-BE49-F238E27FC236}">
                  <a16:creationId xmlns:a16="http://schemas.microsoft.com/office/drawing/2014/main" id="{4DF9426B-DA01-BD47-97D3-9EC4B759B970}"/>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7" name="Picture 16">
              <a:extLst>
                <a:ext uri="{FF2B5EF4-FFF2-40B4-BE49-F238E27FC236}">
                  <a16:creationId xmlns:a16="http://schemas.microsoft.com/office/drawing/2014/main" id="{C04B01F5-D17C-8F42-8EA4-C6393101E8E7}"/>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8" name="Picture 17">
            <a:extLst>
              <a:ext uri="{FF2B5EF4-FFF2-40B4-BE49-F238E27FC236}">
                <a16:creationId xmlns:a16="http://schemas.microsoft.com/office/drawing/2014/main" id="{509012C2-6511-4542-B1BE-5360C8A6FF16}"/>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61176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RL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2" name="Picture 11">
            <a:extLst>
              <a:ext uri="{FF2B5EF4-FFF2-40B4-BE49-F238E27FC236}">
                <a16:creationId xmlns:a16="http://schemas.microsoft.com/office/drawing/2014/main" id="{8F4DEE94-9278-BC46-A5FD-23198BACDDD9}"/>
              </a:ext>
            </a:extLst>
          </p:cNvPr>
          <p:cNvPicPr>
            <a:picLocks noChangeAspect="1"/>
          </p:cNvPicPr>
          <p:nvPr/>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26246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RL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1" name="Title 1">
            <a:extLst>
              <a:ext uri="{FF2B5EF4-FFF2-40B4-BE49-F238E27FC236}">
                <a16:creationId xmlns:a16="http://schemas.microsoft.com/office/drawing/2014/main" id="{F7D8AD6C-2CE3-2044-AE53-E91FE039D365}"/>
              </a:ext>
            </a:extLst>
          </p:cNvPr>
          <p:cNvSpPr>
            <a:spLocks noGrp="1"/>
          </p:cNvSpPr>
          <p:nvPr>
            <p:ph type="title"/>
          </p:nvPr>
        </p:nvSpPr>
        <p:spPr>
          <a:xfrm>
            <a:off x="8771201" y="859134"/>
            <a:ext cx="3007807" cy="3933930"/>
          </a:xfrm>
        </p:spPr>
        <p:txBody>
          <a:bodyPr anchor="ctr"/>
          <a:lstStyle/>
          <a:p>
            <a:pPr algn="ctr"/>
            <a:r>
              <a:rPr lang="en-US" b="1">
                <a:solidFill>
                  <a:schemeClr val="bg1"/>
                </a:solidFill>
                <a:latin typeface="Trajan Pro 3 Semibold" panose="02020502050503020301" pitchFamily="18" charset="0"/>
              </a:rPr>
              <a:t>Click to edit Master title style</a:t>
            </a:r>
          </a:p>
        </p:txBody>
      </p:sp>
      <p:sp>
        <p:nvSpPr>
          <p:cNvPr id="12" name="Content Placeholder 2">
            <a:extLst>
              <a:ext uri="{FF2B5EF4-FFF2-40B4-BE49-F238E27FC236}">
                <a16:creationId xmlns:a16="http://schemas.microsoft.com/office/drawing/2014/main" id="{EBE57E04-968D-6849-B286-16CDE62CDA68}"/>
              </a:ext>
            </a:extLst>
          </p:cNvPr>
          <p:cNvSpPr>
            <a:spLocks noGrp="1"/>
          </p:cNvSpPr>
          <p:nvPr>
            <p:ph idx="1"/>
          </p:nvPr>
        </p:nvSpPr>
        <p:spPr>
          <a:xfrm>
            <a:off x="1073413" y="859134"/>
            <a:ext cx="6172200" cy="4873625"/>
          </a:xfrm>
        </p:spPr>
        <p:txBody>
          <a:bodyPr/>
          <a:lstStyle/>
          <a:p>
            <a:pPr marL="0" lvl="0" indent="0">
              <a:buNone/>
            </a:pPr>
            <a:r>
              <a:rPr lang="en-US">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F48EEC0-848D-6A4E-993B-CFB9E22BD915}"/>
              </a:ext>
            </a:extLst>
          </p:cNvPr>
          <p:cNvPicPr>
            <a:picLocks noChangeAspect="1"/>
          </p:cNvPicPr>
          <p:nvPr/>
        </p:nvPicPr>
        <p:blipFill>
          <a:blip r:embed="rId3"/>
          <a:stretch>
            <a:fillRect/>
          </a:stretch>
        </p:blipFill>
        <p:spPr>
          <a:xfrm>
            <a:off x="8771201" y="5561945"/>
            <a:ext cx="3111335" cy="636776"/>
          </a:xfrm>
          <a:prstGeom prst="rect">
            <a:avLst/>
          </a:prstGeom>
        </p:spPr>
      </p:pic>
    </p:spTree>
    <p:extLst>
      <p:ext uri="{BB962C8B-B14F-4D97-AF65-F5344CB8AC3E}">
        <p14:creationId xmlns:p14="http://schemas.microsoft.com/office/powerpoint/2010/main" val="248296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RL8">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5" name="Picture 4">
            <a:extLst>
              <a:ext uri="{FF2B5EF4-FFF2-40B4-BE49-F238E27FC236}">
                <a16:creationId xmlns:a16="http://schemas.microsoft.com/office/drawing/2014/main" id="{40811E8B-F5D1-F540-AF77-3972AEF40A99}"/>
              </a:ext>
            </a:extLst>
          </p:cNvPr>
          <p:cNvPicPr>
            <a:picLocks noChangeAspect="1"/>
          </p:cNvPicPr>
          <p:nvPr/>
        </p:nvPicPr>
        <p:blipFill>
          <a:blip r:embed="rId3"/>
          <a:stretch>
            <a:fillRect/>
          </a:stretch>
        </p:blipFill>
        <p:spPr>
          <a:xfrm>
            <a:off x="8771201" y="5952236"/>
            <a:ext cx="3111335" cy="636776"/>
          </a:xfrm>
          <a:prstGeom prst="rect">
            <a:avLst/>
          </a:prstGeom>
        </p:spPr>
      </p:pic>
    </p:spTree>
    <p:extLst>
      <p:ext uri="{BB962C8B-B14F-4D97-AF65-F5344CB8AC3E}">
        <p14:creationId xmlns:p14="http://schemas.microsoft.com/office/powerpoint/2010/main" val="11856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RL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0" name="Title 2">
            <a:extLst>
              <a:ext uri="{FF2B5EF4-FFF2-40B4-BE49-F238E27FC236}">
                <a16:creationId xmlns:a16="http://schemas.microsoft.com/office/drawing/2014/main" id="{36AE6E24-BFEB-B441-8B5B-345A4CF4592F}"/>
              </a:ext>
            </a:extLst>
          </p:cNvPr>
          <p:cNvSpPr>
            <a:spLocks noGrp="1"/>
          </p:cNvSpPr>
          <p:nvPr>
            <p:ph type="title"/>
          </p:nvPr>
        </p:nvSpPr>
        <p:spPr>
          <a:xfrm>
            <a:off x="838200" y="365125"/>
            <a:ext cx="9279835" cy="1325563"/>
          </a:xfrm>
        </p:spPr>
        <p:txBody>
          <a:bodyPr>
            <a:normAutofit/>
          </a:bodyPr>
          <a:lstStyle/>
          <a:p>
            <a:r>
              <a:rPr lang="en-US" b="1">
                <a:solidFill>
                  <a:srgbClr val="1D437B"/>
                </a:solidFill>
                <a:latin typeface="Trajan Pro 3 Semibold" panose="02020502050503020301" pitchFamily="18" charset="0"/>
              </a:rPr>
              <a:t>Click to edit Master title style</a:t>
            </a:r>
          </a:p>
        </p:txBody>
      </p:sp>
      <p:pic>
        <p:nvPicPr>
          <p:cNvPr id="11" name="Picture 10">
            <a:extLst>
              <a:ext uri="{FF2B5EF4-FFF2-40B4-BE49-F238E27FC236}">
                <a16:creationId xmlns:a16="http://schemas.microsoft.com/office/drawing/2014/main" id="{6CA05CD4-A658-3245-B824-CC71C19FA88E}"/>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584645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L1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10" name="Picture 9">
            <a:extLst>
              <a:ext uri="{FF2B5EF4-FFF2-40B4-BE49-F238E27FC236}">
                <a16:creationId xmlns:a16="http://schemas.microsoft.com/office/drawing/2014/main" id="{924A5537-45D5-DF45-8696-C3479417A686}"/>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08517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RL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1" name="Title 9">
            <a:extLst>
              <a:ext uri="{FF2B5EF4-FFF2-40B4-BE49-F238E27FC236}">
                <a16:creationId xmlns:a16="http://schemas.microsoft.com/office/drawing/2014/main" id="{6885F3FA-B122-2B4E-BA52-687EBF7EABB8}"/>
              </a:ext>
            </a:extLst>
          </p:cNvPr>
          <p:cNvSpPr>
            <a:spLocks noGrp="1"/>
          </p:cNvSpPr>
          <p:nvPr>
            <p:ph type="title"/>
          </p:nvPr>
        </p:nvSpPr>
        <p:spPr>
          <a:xfrm>
            <a:off x="2134384" y="513098"/>
            <a:ext cx="9219416" cy="1325563"/>
          </a:xfrm>
        </p:spPr>
        <p:txBody>
          <a:bodyPr/>
          <a:lstStyle>
            <a:lvl1pPr>
              <a:defRPr>
                <a:solidFill>
                  <a:srgbClr val="2A3880"/>
                </a:solidFill>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pic>
        <p:nvPicPr>
          <p:cNvPr id="12" name="Picture 11">
            <a:extLst>
              <a:ext uri="{FF2B5EF4-FFF2-40B4-BE49-F238E27FC236}">
                <a16:creationId xmlns:a16="http://schemas.microsoft.com/office/drawing/2014/main" id="{A49AD470-E119-144D-9505-0CBEDEFC9747}"/>
              </a:ext>
            </a:extLst>
          </p:cNvPr>
          <p:cNvPicPr>
            <a:picLocks noChangeAspect="1"/>
          </p:cNvPicPr>
          <p:nvPr/>
        </p:nvPicPr>
        <p:blipFill>
          <a:blip r:embed="rId4"/>
          <a:stretch>
            <a:fillRect/>
          </a:stretch>
        </p:blipFill>
        <p:spPr>
          <a:xfrm>
            <a:off x="0" y="6026514"/>
            <a:ext cx="3111335" cy="636776"/>
          </a:xfrm>
          <a:prstGeom prst="rect">
            <a:avLst/>
          </a:prstGeom>
        </p:spPr>
      </p:pic>
    </p:spTree>
    <p:extLst>
      <p:ext uri="{BB962C8B-B14F-4D97-AF65-F5344CB8AC3E}">
        <p14:creationId xmlns:p14="http://schemas.microsoft.com/office/powerpoint/2010/main" val="79740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RL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1" name="Picture 10">
            <a:extLst>
              <a:ext uri="{FF2B5EF4-FFF2-40B4-BE49-F238E27FC236}">
                <a16:creationId xmlns:a16="http://schemas.microsoft.com/office/drawing/2014/main" id="{74C2A21B-0B06-FC4A-B9EE-2273A897BB5C}"/>
              </a:ext>
            </a:extLst>
          </p:cNvPr>
          <p:cNvPicPr>
            <a:picLocks noChangeAspect="1"/>
          </p:cNvPicPr>
          <p:nvPr/>
        </p:nvPicPr>
        <p:blipFill>
          <a:blip r:embed="rId4"/>
          <a:stretch>
            <a:fillRect/>
          </a:stretch>
        </p:blipFill>
        <p:spPr>
          <a:xfrm>
            <a:off x="0" y="6062671"/>
            <a:ext cx="3111335" cy="636776"/>
          </a:xfrm>
          <a:prstGeom prst="rect">
            <a:avLst/>
          </a:prstGeom>
        </p:spPr>
      </p:pic>
    </p:spTree>
    <p:extLst>
      <p:ext uri="{BB962C8B-B14F-4D97-AF65-F5344CB8AC3E}">
        <p14:creationId xmlns:p14="http://schemas.microsoft.com/office/powerpoint/2010/main" val="2707076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RL13">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sp>
        <p:nvSpPr>
          <p:cNvPr id="11" name="Title 3">
            <a:extLst>
              <a:ext uri="{FF2B5EF4-FFF2-40B4-BE49-F238E27FC236}">
                <a16:creationId xmlns:a16="http://schemas.microsoft.com/office/drawing/2014/main" id="{67287E9E-4700-BE49-96E2-1B99EE02B3A5}"/>
              </a:ext>
            </a:extLst>
          </p:cNvPr>
          <p:cNvSpPr>
            <a:spLocks noGrp="1"/>
          </p:cNvSpPr>
          <p:nvPr>
            <p:ph type="title"/>
          </p:nvPr>
        </p:nvSpPr>
        <p:spPr>
          <a:xfrm>
            <a:off x="838200" y="365125"/>
            <a:ext cx="10515600"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5">
            <a:extLst>
              <a:ext uri="{FF2B5EF4-FFF2-40B4-BE49-F238E27FC236}">
                <a16:creationId xmlns:a16="http://schemas.microsoft.com/office/drawing/2014/main" id="{6686E307-274D-254B-A439-4EE5A5B850B3}"/>
              </a:ext>
            </a:extLst>
          </p:cNvPr>
          <p:cNvSpPr>
            <a:spLocks noGrp="1"/>
          </p:cNvSpPr>
          <p:nvPr>
            <p:ph idx="1"/>
          </p:nvPr>
        </p:nvSpPr>
        <p:spPr>
          <a:xfrm>
            <a:off x="838200" y="1825625"/>
            <a:ext cx="8683487" cy="3593213"/>
          </a:xfrm>
        </p:spPr>
        <p:txBody>
          <a:bodyPr>
            <a:normAutofit/>
          </a:bodyPr>
          <a:lstStyle/>
          <a:p>
            <a:pPr marL="0" lvl="0" indent="0">
              <a:buNone/>
            </a:pPr>
            <a:r>
              <a:rPr lang="en-US" sz="1800">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1C2FFBE-50FB-F343-B051-219B4BD58A79}"/>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8321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1" cy="1325563"/>
          </a:xfrm>
        </p:spPr>
        <p:txBody>
          <a:body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5633FD2-5AF2-E740-801E-1702351F14C4}"/>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79780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RL14">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pic>
        <p:nvPicPr>
          <p:cNvPr id="5" name="Picture 4">
            <a:extLst>
              <a:ext uri="{FF2B5EF4-FFF2-40B4-BE49-F238E27FC236}">
                <a16:creationId xmlns:a16="http://schemas.microsoft.com/office/drawing/2014/main" id="{C5D6966C-542F-3040-9E17-3B02DB64C030}"/>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40355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RL15">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79513" y="-608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sp>
        <p:nvSpPr>
          <p:cNvPr id="12" name="Title 1">
            <a:extLst>
              <a:ext uri="{FF2B5EF4-FFF2-40B4-BE49-F238E27FC236}">
                <a16:creationId xmlns:a16="http://schemas.microsoft.com/office/drawing/2014/main" id="{F5A7403F-CA3F-CD4D-BF9E-9DFF3F731890}"/>
              </a:ext>
            </a:extLst>
          </p:cNvPr>
          <p:cNvSpPr>
            <a:spLocks noGrp="1"/>
          </p:cNvSpPr>
          <p:nvPr>
            <p:ph type="title"/>
          </p:nvPr>
        </p:nvSpPr>
        <p:spPr>
          <a:xfrm>
            <a:off x="2518900" y="992459"/>
            <a:ext cx="8809383" cy="1081016"/>
          </a:xfrm>
        </p:spPr>
        <p:txBody>
          <a:bodyPr/>
          <a:lstStyle>
            <a:lvl1pPr algn="ctr">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2">
            <a:extLst>
              <a:ext uri="{FF2B5EF4-FFF2-40B4-BE49-F238E27FC236}">
                <a16:creationId xmlns:a16="http://schemas.microsoft.com/office/drawing/2014/main" id="{2BAA6DF6-299E-5A4E-B746-D145D1B2FD87}"/>
              </a:ext>
            </a:extLst>
          </p:cNvPr>
          <p:cNvSpPr>
            <a:spLocks noGrp="1"/>
          </p:cNvSpPr>
          <p:nvPr>
            <p:ph idx="1"/>
          </p:nvPr>
        </p:nvSpPr>
        <p:spPr>
          <a:xfrm>
            <a:off x="2518900" y="2207080"/>
            <a:ext cx="8809383" cy="4351338"/>
          </a:xfrm>
        </p:spPr>
        <p:txBody>
          <a:bodyPr/>
          <a:lstStyle/>
          <a:p>
            <a:pPr marL="0" lvl="0" indent="0">
              <a:buNone/>
            </a:pPr>
            <a:r>
              <a:rPr lang="en-US">
                <a:solidFill>
                  <a:srgbClr val="1D437B"/>
                </a:solidFill>
                <a:latin typeface="Gotham Book" pitchFamily="2" charset="0"/>
              </a:rPr>
              <a:t>Click to edit Master text styles</a:t>
            </a:r>
          </a:p>
        </p:txBody>
      </p:sp>
      <p:pic>
        <p:nvPicPr>
          <p:cNvPr id="7" name="Picture 6">
            <a:extLst>
              <a:ext uri="{FF2B5EF4-FFF2-40B4-BE49-F238E27FC236}">
                <a16:creationId xmlns:a16="http://schemas.microsoft.com/office/drawing/2014/main" id="{3BDA4F19-C5EC-4841-B4F7-0D1BC8CE2EDD}"/>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647722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RL16">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97736" y="-69574"/>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pic>
        <p:nvPicPr>
          <p:cNvPr id="5" name="Picture 4">
            <a:extLst>
              <a:ext uri="{FF2B5EF4-FFF2-40B4-BE49-F238E27FC236}">
                <a16:creationId xmlns:a16="http://schemas.microsoft.com/office/drawing/2014/main" id="{57D01CD9-DE10-EC4B-92F5-15C66082C53B}"/>
              </a:ext>
            </a:extLst>
          </p:cNvPr>
          <p:cNvPicPr>
            <a:picLocks noChangeAspect="1"/>
          </p:cNvPicPr>
          <p:nvPr/>
        </p:nvPicPr>
        <p:blipFill>
          <a:blip r:embed="rId3"/>
          <a:stretch>
            <a:fillRect/>
          </a:stretch>
        </p:blipFill>
        <p:spPr>
          <a:xfrm>
            <a:off x="232674" y="129257"/>
            <a:ext cx="3111335" cy="636776"/>
          </a:xfrm>
          <a:prstGeom prst="rect">
            <a:avLst/>
          </a:prstGeom>
        </p:spPr>
      </p:pic>
    </p:spTree>
    <p:extLst>
      <p:ext uri="{BB962C8B-B14F-4D97-AF65-F5344CB8AC3E}">
        <p14:creationId xmlns:p14="http://schemas.microsoft.com/office/powerpoint/2010/main" val="363229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lvl="0" indent="0">
              <a:buNone/>
            </a:pPr>
            <a:r>
              <a:rPr lang="en-US" sz="2000">
                <a:solidFill>
                  <a:srgbClr val="1D437B"/>
                </a:solidFill>
                <a:latin typeface="Gotham Book" pitchFamily="2" charset="0"/>
              </a:rPr>
              <a:t>Click to edit Master text styles</a:t>
            </a: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p:nvPicPr>
        <p:blipFill>
          <a:blip r:embed="rId4"/>
          <a:stretch>
            <a:fillRect/>
          </a:stretch>
        </p:blipFill>
        <p:spPr>
          <a:xfrm>
            <a:off x="8983074" y="6107276"/>
            <a:ext cx="3111335" cy="636776"/>
          </a:xfrm>
          <a:prstGeom prst="rect">
            <a:avLst/>
          </a:prstGeom>
        </p:spPr>
      </p:pic>
      <p:sp>
        <p:nvSpPr>
          <p:cNvPr id="11" name="Right Triangle 10">
            <a:extLst>
              <a:ext uri="{FF2B5EF4-FFF2-40B4-BE49-F238E27FC236}">
                <a16:creationId xmlns:a16="http://schemas.microsoft.com/office/drawing/2014/main" id="{BBCD09C9-760E-4C45-82BA-76CDF66CAB37}"/>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7DE6360-227F-D846-A424-C7AD2488B3E7}"/>
              </a:ext>
            </a:extLst>
          </p:cNvPr>
          <p:cNvGrpSpPr/>
          <p:nvPr userDrawn="1"/>
        </p:nvGrpSpPr>
        <p:grpSpPr>
          <a:xfrm>
            <a:off x="361741" y="-85870"/>
            <a:ext cx="927310" cy="1396944"/>
            <a:chOff x="100484" y="-126063"/>
            <a:chExt cx="927310" cy="1396944"/>
          </a:xfrm>
        </p:grpSpPr>
        <p:pic>
          <p:nvPicPr>
            <p:cNvPr id="16" name="Picture 15">
              <a:extLst>
                <a:ext uri="{FF2B5EF4-FFF2-40B4-BE49-F238E27FC236}">
                  <a16:creationId xmlns:a16="http://schemas.microsoft.com/office/drawing/2014/main" id="{18BD2AAE-0F40-B34F-9A28-C42B53EC1DEB}"/>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7" name="Picture 16">
              <a:extLst>
                <a:ext uri="{FF2B5EF4-FFF2-40B4-BE49-F238E27FC236}">
                  <a16:creationId xmlns:a16="http://schemas.microsoft.com/office/drawing/2014/main" id="{DDD7DEAE-8641-9E49-990D-FB89AF9868E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8" name="Picture 17">
            <a:extLst>
              <a:ext uri="{FF2B5EF4-FFF2-40B4-BE49-F238E27FC236}">
                <a16:creationId xmlns:a16="http://schemas.microsoft.com/office/drawing/2014/main" id="{9DE6574D-9F75-1C4B-A65B-1AAA9C76BCAF}"/>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06357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RL18">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2" name="Picture 11">
            <a:extLst>
              <a:ext uri="{FF2B5EF4-FFF2-40B4-BE49-F238E27FC236}">
                <a16:creationId xmlns:a16="http://schemas.microsoft.com/office/drawing/2014/main" id="{F1A40455-8C52-0445-9107-4ADE28C456E4}"/>
              </a:ext>
            </a:extLst>
          </p:cNvPr>
          <p:cNvPicPr>
            <a:picLocks noChangeAspect="1"/>
          </p:cNvPicPr>
          <p:nvPr/>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877118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RL19">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71853" y="-70508"/>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sp>
        <p:nvSpPr>
          <p:cNvPr id="12" name="Title 11">
            <a:extLst>
              <a:ext uri="{FF2B5EF4-FFF2-40B4-BE49-F238E27FC236}">
                <a16:creationId xmlns:a16="http://schemas.microsoft.com/office/drawing/2014/main" id="{185E96CB-2D51-FF44-8E90-2CF35D8DCDE7}"/>
              </a:ext>
            </a:extLst>
          </p:cNvPr>
          <p:cNvSpPr>
            <a:spLocks noGrp="1"/>
          </p:cNvSpPr>
          <p:nvPr>
            <p:ph type="title"/>
          </p:nvPr>
        </p:nvSpPr>
        <p:spPr>
          <a:xfrm>
            <a:off x="3155795" y="1078803"/>
            <a:ext cx="8597589" cy="1325563"/>
          </a:xfrm>
        </p:spPr>
        <p:txBody>
          <a:bodyPr/>
          <a:lstStyle>
            <a:lvl1pPr algn="ctr">
              <a:defRPr>
                <a:solidFill>
                  <a:srgbClr val="2A3880"/>
                </a:solidFill>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F0014CA8-9F3C-BF48-97A9-80ABE29C0DCD}"/>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13">
            <a:extLst>
              <a:ext uri="{FF2B5EF4-FFF2-40B4-BE49-F238E27FC236}">
                <a16:creationId xmlns:a16="http://schemas.microsoft.com/office/drawing/2014/main" id="{5D96C889-166B-1A42-A8CA-9B72FACD9042}"/>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13">
            <a:extLst>
              <a:ext uri="{FF2B5EF4-FFF2-40B4-BE49-F238E27FC236}">
                <a16:creationId xmlns:a16="http://schemas.microsoft.com/office/drawing/2014/main" id="{BDB16824-35CD-A54C-86B0-DD5708878102}"/>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6349CA14-F40F-FD49-B314-5BF465BBB8D5}"/>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9" name="Text Placeholder 17">
            <a:extLst>
              <a:ext uri="{FF2B5EF4-FFF2-40B4-BE49-F238E27FC236}">
                <a16:creationId xmlns:a16="http://schemas.microsoft.com/office/drawing/2014/main" id="{DAE70AA5-2637-7A45-9182-F6A52F4FF893}"/>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20" name="Text Placeholder 17">
            <a:extLst>
              <a:ext uri="{FF2B5EF4-FFF2-40B4-BE49-F238E27FC236}">
                <a16:creationId xmlns:a16="http://schemas.microsoft.com/office/drawing/2014/main" id="{6DE04738-EEEF-1342-8908-3D9FD572543E}"/>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E04D237C-F17A-DE44-9E6F-F971FC2EE975}"/>
              </a:ext>
            </a:extLst>
          </p:cNvPr>
          <p:cNvPicPr>
            <a:picLocks noChangeAspect="1"/>
          </p:cNvPicPr>
          <p:nvPr/>
        </p:nvPicPr>
        <p:blipFill>
          <a:blip r:embed="rId4"/>
          <a:stretch>
            <a:fillRect/>
          </a:stretch>
        </p:blipFill>
        <p:spPr>
          <a:xfrm>
            <a:off x="225498" y="274527"/>
            <a:ext cx="3111335" cy="636776"/>
          </a:xfrm>
          <a:prstGeom prst="rect">
            <a:avLst/>
          </a:prstGeom>
        </p:spPr>
      </p:pic>
    </p:spTree>
    <p:extLst>
      <p:ext uri="{BB962C8B-B14F-4D97-AF65-F5344CB8AC3E}">
        <p14:creationId xmlns:p14="http://schemas.microsoft.com/office/powerpoint/2010/main" val="263651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RL19.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66906" y="-780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pic>
        <p:nvPicPr>
          <p:cNvPr id="12" name="Picture 11">
            <a:extLst>
              <a:ext uri="{FF2B5EF4-FFF2-40B4-BE49-F238E27FC236}">
                <a16:creationId xmlns:a16="http://schemas.microsoft.com/office/drawing/2014/main" id="{EDEFE59B-39D6-3F46-A5AF-E28BEEBFA7D7}"/>
              </a:ext>
            </a:extLst>
          </p:cNvPr>
          <p:cNvPicPr>
            <a:picLocks noChangeAspect="1"/>
          </p:cNvPicPr>
          <p:nvPr/>
        </p:nvPicPr>
        <p:blipFill>
          <a:blip r:embed="rId4"/>
          <a:stretch>
            <a:fillRect/>
          </a:stretch>
        </p:blipFill>
        <p:spPr>
          <a:xfrm>
            <a:off x="232674" y="326113"/>
            <a:ext cx="3111335" cy="636776"/>
          </a:xfrm>
          <a:prstGeom prst="rect">
            <a:avLst/>
          </a:prstGeom>
        </p:spPr>
      </p:pic>
    </p:spTree>
    <p:extLst>
      <p:ext uri="{BB962C8B-B14F-4D97-AF65-F5344CB8AC3E}">
        <p14:creationId xmlns:p14="http://schemas.microsoft.com/office/powerpoint/2010/main" val="18859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RL20">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3" name="Picture 2">
            <a:extLst>
              <a:ext uri="{FF2B5EF4-FFF2-40B4-BE49-F238E27FC236}">
                <a16:creationId xmlns:a16="http://schemas.microsoft.com/office/drawing/2014/main" id="{07E7BFAC-D608-C24F-B66C-71BF7BEF3C49}"/>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14286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p:nvPicPr>
        <p:blipFill>
          <a:blip r:embed="rId4"/>
          <a:stretch>
            <a:fillRect/>
          </a:stretch>
        </p:blipFill>
        <p:spPr>
          <a:xfrm>
            <a:off x="1235847" y="60565"/>
            <a:ext cx="3109216" cy="777304"/>
          </a:xfrm>
          <a:prstGeom prst="rect">
            <a:avLst/>
          </a:prstGeom>
        </p:spPr>
      </p:pic>
      <p:grpSp>
        <p:nvGrpSpPr>
          <p:cNvPr id="18" name="Group 17">
            <a:extLst>
              <a:ext uri="{FF2B5EF4-FFF2-40B4-BE49-F238E27FC236}">
                <a16:creationId xmlns:a16="http://schemas.microsoft.com/office/drawing/2014/main" id="{2F228630-E13E-EA41-80B2-AE0F04468645}"/>
              </a:ext>
            </a:extLst>
          </p:cNvPr>
          <p:cNvGrpSpPr/>
          <p:nvPr userDrawn="1"/>
        </p:nvGrpSpPr>
        <p:grpSpPr>
          <a:xfrm>
            <a:off x="353333" y="-113045"/>
            <a:ext cx="935750" cy="1371600"/>
            <a:chOff x="353333" y="-113045"/>
            <a:chExt cx="935750" cy="1371600"/>
          </a:xfrm>
        </p:grpSpPr>
        <p:pic>
          <p:nvPicPr>
            <p:cNvPr id="19" name="Picture 18">
              <a:extLst>
                <a:ext uri="{FF2B5EF4-FFF2-40B4-BE49-F238E27FC236}">
                  <a16:creationId xmlns:a16="http://schemas.microsoft.com/office/drawing/2014/main" id="{3359D33B-D3EC-7D4B-8A5E-0DB350B97CD1}"/>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20" name="Picture 19">
              <a:extLst>
                <a:ext uri="{FF2B5EF4-FFF2-40B4-BE49-F238E27FC236}">
                  <a16:creationId xmlns:a16="http://schemas.microsoft.com/office/drawing/2014/main" id="{79B47939-3640-CE4C-A40B-A99F50EF3288}"/>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21" name="Picture 20">
            <a:extLst>
              <a:ext uri="{FF2B5EF4-FFF2-40B4-BE49-F238E27FC236}">
                <a16:creationId xmlns:a16="http://schemas.microsoft.com/office/drawing/2014/main" id="{B3C734C7-33D7-184E-9CD2-98F6BE9ACE5E}"/>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3719555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RL2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06CA6B5D-C12F-604C-839E-0AD4B696380A}"/>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5920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1.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112688" y="928805"/>
            <a:ext cx="7562718" cy="1325563"/>
          </a:xfrm>
        </p:spPr>
        <p:txBody>
          <a:bodyPr/>
          <a:lstStyle>
            <a:lvl1pPr>
              <a:defRPr>
                <a:solidFill>
                  <a:schemeClr val="bg1"/>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112687" y="2363788"/>
            <a:ext cx="7562719" cy="1857375"/>
          </a:xfrm>
        </p:spPr>
        <p:txBody>
          <a:bodyPr/>
          <a:lstStyle>
            <a:lvl1pPr marL="0" indent="0">
              <a:buNone/>
              <a:defRPr>
                <a:solidFill>
                  <a:schemeClr val="bg1"/>
                </a:solidFill>
              </a:defRPr>
            </a:lvl1pPr>
            <a:lvl2pPr marL="457200" indent="0">
              <a:buNone/>
              <a:defRPr b="0" i="0">
                <a:solidFill>
                  <a:schemeClr val="bg1"/>
                </a:solidFill>
                <a:latin typeface="Gotham Book" pitchFamily="2" charset="0"/>
                <a:cs typeface="Gotham Book" pitchFamily="2" charset="0"/>
              </a:defRPr>
            </a:lvl2pPr>
            <a:lvl3pPr marL="914400" indent="0">
              <a:buNone/>
              <a:defRPr b="0" i="0">
                <a:solidFill>
                  <a:schemeClr val="bg1"/>
                </a:solidFill>
                <a:latin typeface="Gotham Book" pitchFamily="2" charset="0"/>
                <a:cs typeface="Gotham Book" pitchFamily="2" charset="0"/>
              </a:defRPr>
            </a:lvl3pPr>
            <a:lvl4pPr marL="1371600" indent="0">
              <a:buNone/>
              <a:defRPr b="0" i="0">
                <a:solidFill>
                  <a:schemeClr val="bg1"/>
                </a:solidFill>
                <a:latin typeface="Gotham Book" pitchFamily="2" charset="0"/>
                <a:cs typeface="Gotham Book" pitchFamily="2" charset="0"/>
              </a:defRPr>
            </a:lvl4pPr>
            <a:lvl5pPr marL="1828800" indent="0">
              <a:buNone/>
              <a:defRPr b="0" i="0">
                <a:solidFill>
                  <a:schemeClr val="bg1"/>
                </a:solidFill>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D1D4849-17F3-F848-9FDB-8817B33EE251}"/>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158751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RL21.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8561DDAC-7B6F-4D45-9725-086AF835051D}"/>
              </a:ext>
            </a:extLst>
          </p:cNvPr>
          <p:cNvSpPr>
            <a:spLocks noGrp="1"/>
          </p:cNvSpPr>
          <p:nvPr>
            <p:ph type="title"/>
          </p:nvPr>
        </p:nvSpPr>
        <p:spPr>
          <a:xfrm>
            <a:off x="225499" y="1426056"/>
            <a:ext cx="11527886" cy="978310"/>
          </a:xfrm>
        </p:spPr>
        <p:txBody>
          <a:bodyPr/>
          <a:lstStyle>
            <a:lvl1pPr algn="ctr">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3A40652F-EE65-0644-A8BC-10C89F1D5DD0}"/>
              </a:ext>
            </a:extLst>
          </p:cNvPr>
          <p:cNvSpPr>
            <a:spLocks noGrp="1"/>
          </p:cNvSpPr>
          <p:nvPr>
            <p:ph sz="quarter" idx="10"/>
          </p:nvPr>
        </p:nvSpPr>
        <p:spPr>
          <a:xfrm>
            <a:off x="225498" y="3007811"/>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406106DC-CAAE-A341-AF16-94DC7E4C79BB}"/>
              </a:ext>
            </a:extLst>
          </p:cNvPr>
          <p:cNvSpPr>
            <a:spLocks noGrp="1"/>
          </p:cNvSpPr>
          <p:nvPr>
            <p:ph sz="quarter" idx="11"/>
          </p:nvPr>
        </p:nvSpPr>
        <p:spPr>
          <a:xfrm>
            <a:off x="4180448"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FA0A18EB-6849-A94C-9977-6915FA89A071}"/>
              </a:ext>
            </a:extLst>
          </p:cNvPr>
          <p:cNvSpPr>
            <a:spLocks noGrp="1"/>
          </p:cNvSpPr>
          <p:nvPr>
            <p:ph sz="quarter" idx="12"/>
          </p:nvPr>
        </p:nvSpPr>
        <p:spPr>
          <a:xfrm>
            <a:off x="8095784"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AB0AFE78-CCF9-5C46-ACEA-5895380F62D0}"/>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lvl1pPr>
          </a:lstStyle>
          <a:p>
            <a:pPr lvl="0"/>
            <a:r>
              <a:rPr lang="en-US" dirty="0"/>
              <a:t>Header</a:t>
            </a:r>
          </a:p>
        </p:txBody>
      </p:sp>
      <p:sp>
        <p:nvSpPr>
          <p:cNvPr id="15" name="Text Placeholder 17">
            <a:extLst>
              <a:ext uri="{FF2B5EF4-FFF2-40B4-BE49-F238E27FC236}">
                <a16:creationId xmlns:a16="http://schemas.microsoft.com/office/drawing/2014/main" id="{F218BB79-85D3-2249-9910-6C0A5B6514E1}"/>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lvl1pPr>
          </a:lstStyle>
          <a:p>
            <a:pPr lvl="0"/>
            <a:r>
              <a:rPr lang="en-US" dirty="0"/>
              <a:t>Header</a:t>
            </a:r>
          </a:p>
        </p:txBody>
      </p:sp>
      <p:sp>
        <p:nvSpPr>
          <p:cNvPr id="16" name="Text Placeholder 17">
            <a:extLst>
              <a:ext uri="{FF2B5EF4-FFF2-40B4-BE49-F238E27FC236}">
                <a16:creationId xmlns:a16="http://schemas.microsoft.com/office/drawing/2014/main" id="{C866BF33-2ED6-6744-9F46-328ABC60289B}"/>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lvl1pPr>
          </a:lstStyle>
          <a:p>
            <a:pPr lvl="0"/>
            <a:r>
              <a:rPr lang="en-US" dirty="0"/>
              <a:t>Header</a:t>
            </a:r>
          </a:p>
        </p:txBody>
      </p:sp>
      <p:pic>
        <p:nvPicPr>
          <p:cNvPr id="17" name="Picture 16">
            <a:extLst>
              <a:ext uri="{FF2B5EF4-FFF2-40B4-BE49-F238E27FC236}">
                <a16:creationId xmlns:a16="http://schemas.microsoft.com/office/drawing/2014/main" id="{9FC0AC4B-F913-5440-90CE-3B3E1DB3CB30}"/>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4186823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RL2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sp>
        <p:nvSpPr>
          <p:cNvPr id="8" name="Title 7">
            <a:extLst>
              <a:ext uri="{FF2B5EF4-FFF2-40B4-BE49-F238E27FC236}">
                <a16:creationId xmlns:a16="http://schemas.microsoft.com/office/drawing/2014/main" id="{D01D8D64-AF00-FE43-A33B-79580A88F89D}"/>
              </a:ext>
            </a:extLst>
          </p:cNvPr>
          <p:cNvSpPr>
            <a:spLocks noGrp="1"/>
          </p:cNvSpPr>
          <p:nvPr>
            <p:ph type="title"/>
          </p:nvPr>
        </p:nvSpPr>
        <p:spPr>
          <a:xfrm>
            <a:off x="838200" y="1510388"/>
            <a:ext cx="10515600" cy="1325563"/>
          </a:xfrm>
        </p:spPr>
        <p:txBody>
          <a:bodyPr/>
          <a:lstStyle>
            <a:lvl1pPr>
              <a:defRPr>
                <a:solidFill>
                  <a:srgbClr val="2A388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40B6424F-D625-8344-816B-FCFA0E71FFD9}"/>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3499692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RL2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pic>
        <p:nvPicPr>
          <p:cNvPr id="4" name="Picture 3">
            <a:extLst>
              <a:ext uri="{FF2B5EF4-FFF2-40B4-BE49-F238E27FC236}">
                <a16:creationId xmlns:a16="http://schemas.microsoft.com/office/drawing/2014/main" id="{C9EEC312-39A1-D44E-B7E9-40D9FD3185A2}"/>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424779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RL2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D66502B-D6AB-2542-8C53-B0477E6E8FDC}"/>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2334673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RL25">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1A8FE51-E79F-A44B-A7BD-23C18FA97C35}"/>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739271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RL26">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7AEBCE12-0FF9-7E49-B51D-6B2AE8208A9C}"/>
              </a:ext>
            </a:extLst>
          </p:cNvPr>
          <p:cNvPicPr>
            <a:picLocks noChangeAspect="1"/>
          </p:cNvPicPr>
          <p:nvPr/>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03574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p:nvPicPr>
        <p:blipFill>
          <a:blip r:embed="rId4"/>
          <a:stretch>
            <a:fillRect/>
          </a:stretch>
        </p:blipFill>
        <p:spPr>
          <a:xfrm>
            <a:off x="8783203" y="6080696"/>
            <a:ext cx="3109216" cy="777304"/>
          </a:xfrm>
          <a:prstGeom prst="rect">
            <a:avLst/>
          </a:prstGeom>
        </p:spPr>
      </p:pic>
      <p:grpSp>
        <p:nvGrpSpPr>
          <p:cNvPr id="7" name="Group 6">
            <a:extLst>
              <a:ext uri="{FF2B5EF4-FFF2-40B4-BE49-F238E27FC236}">
                <a16:creationId xmlns:a16="http://schemas.microsoft.com/office/drawing/2014/main" id="{A6378E0E-1C1E-EA40-9138-B863F60D4F5E}"/>
              </a:ext>
            </a:extLst>
          </p:cNvPr>
          <p:cNvGrpSpPr/>
          <p:nvPr userDrawn="1"/>
        </p:nvGrpSpPr>
        <p:grpSpPr>
          <a:xfrm>
            <a:off x="353333" y="-113045"/>
            <a:ext cx="935750" cy="1371600"/>
            <a:chOff x="353333" y="-113045"/>
            <a:chExt cx="935750" cy="1371600"/>
          </a:xfrm>
        </p:grpSpPr>
        <p:pic>
          <p:nvPicPr>
            <p:cNvPr id="8" name="Picture 7">
              <a:extLst>
                <a:ext uri="{FF2B5EF4-FFF2-40B4-BE49-F238E27FC236}">
                  <a16:creationId xmlns:a16="http://schemas.microsoft.com/office/drawing/2014/main" id="{6530F85D-0E72-B944-A4EF-93495CE43F3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9" name="Picture 8">
              <a:extLst>
                <a:ext uri="{FF2B5EF4-FFF2-40B4-BE49-F238E27FC236}">
                  <a16:creationId xmlns:a16="http://schemas.microsoft.com/office/drawing/2014/main" id="{0C0C2948-416A-7447-8D13-4C880FF074E5}"/>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49676846-9BD7-634C-AB64-06E8796E4D0A}"/>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3838997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RL2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142240" y="-151409"/>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C9D14C-89F9-D44E-9BC8-723E55FCCFF4}"/>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8780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p:nvPicPr>
        <p:blipFill>
          <a:blip r:embed="rId2"/>
          <a:stretch>
            <a:fillRect/>
          </a:stretch>
        </p:blipFill>
        <p:spPr>
          <a:xfrm>
            <a:off x="9082784" y="5889349"/>
            <a:ext cx="3109216" cy="777304"/>
          </a:xfrm>
          <a:prstGeom prst="rect">
            <a:avLst/>
          </a:prstGeom>
        </p:spPr>
      </p:pic>
      <p:sp>
        <p:nvSpPr>
          <p:cNvPr id="6" name="Rectangle 5">
            <a:extLst>
              <a:ext uri="{FF2B5EF4-FFF2-40B4-BE49-F238E27FC236}">
                <a16:creationId xmlns:a16="http://schemas.microsoft.com/office/drawing/2014/main" id="{21912A72-DB6D-B447-B772-67AB2F80C9CE}"/>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BBC8C3-BB16-6A46-BE9B-B7B8C7D1011C}"/>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BA451E-0008-E24B-9D7A-D82F54E01251}"/>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0212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RL3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677804"/>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56F15E-A7DF-D548-B8CE-F1F58463B088}"/>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250476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FE333414-5D97-AF46-8D69-05C13EB1055F}"/>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989108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RL3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711258"/>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735595-80F3-3740-8D0F-7B4EB08028A9}"/>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76014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RL3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610302"/>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788249-8B25-4941-B155-95460828D5B7}"/>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521610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RL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599151"/>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5AF73F-EA59-6448-BFDD-61AF237AF2AD}"/>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773800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RL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BD0A5F-14FC-844C-9DD0-34378BA393DA}"/>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800310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p:nvPicPr>
        <p:blipFill>
          <a:blip r:embed="rId2"/>
          <a:stretch>
            <a:fillRect/>
          </a:stretch>
        </p:blipFill>
        <p:spPr>
          <a:xfrm>
            <a:off x="8983074" y="6107276"/>
            <a:ext cx="3111335" cy="636776"/>
          </a:xfrm>
          <a:prstGeom prst="rect">
            <a:avLst/>
          </a:prstGeom>
        </p:spPr>
      </p:pic>
      <p:sp>
        <p:nvSpPr>
          <p:cNvPr id="5" name="Rectangle 4">
            <a:extLst>
              <a:ext uri="{FF2B5EF4-FFF2-40B4-BE49-F238E27FC236}">
                <a16:creationId xmlns:a16="http://schemas.microsoft.com/office/drawing/2014/main" id="{23C2EA71-EC02-8948-9F95-CB5300B0A564}"/>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F050D8-DB01-3546-8A76-C4CE06547A79}"/>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99119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5" name="Picture 4">
            <a:extLst>
              <a:ext uri="{FF2B5EF4-FFF2-40B4-BE49-F238E27FC236}">
                <a16:creationId xmlns:a16="http://schemas.microsoft.com/office/drawing/2014/main" id="{5B85A7E1-8D49-7542-A7BE-4EC2EDBBACA0}"/>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9665032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RL3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B703746C-4CA0-A147-8175-8286B4CAB8AF}"/>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9576644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RL38">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E12247B-A648-7747-990D-ABC067362085}"/>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02781274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4" name="Picture 3">
            <a:extLst>
              <a:ext uri="{FF2B5EF4-FFF2-40B4-BE49-F238E27FC236}">
                <a16:creationId xmlns:a16="http://schemas.microsoft.com/office/drawing/2014/main" id="{4E461E60-6D66-9747-8860-2EC0CE68970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22361455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CC3A-DB76-0749-AFB5-EF14A6E84B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A82F77D6-3FCF-6040-81CA-B0C0AA988D4C}"/>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751841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A380-FEC7-0441-BC70-F1534C75911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8D44A1AF-E769-1C4E-93DF-19DE33D12EEA}"/>
              </a:ext>
            </a:extLst>
          </p:cNvPr>
          <p:cNvSpPr>
            <a:spLocks noGrp="1"/>
          </p:cNvSpPr>
          <p:nvPr>
            <p:ph sz="quarter" idx="10"/>
          </p:nvPr>
        </p:nvSpPr>
        <p:spPr>
          <a:xfrm>
            <a:off x="838199"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Content Placeholder 6">
            <a:extLst>
              <a:ext uri="{FF2B5EF4-FFF2-40B4-BE49-F238E27FC236}">
                <a16:creationId xmlns:a16="http://schemas.microsoft.com/office/drawing/2014/main" id="{7A2BB49E-6E70-7249-B918-DC3B34B54168}"/>
              </a:ext>
            </a:extLst>
          </p:cNvPr>
          <p:cNvSpPr>
            <a:spLocks noGrp="1"/>
          </p:cNvSpPr>
          <p:nvPr>
            <p:ph sz="quarter" idx="11"/>
          </p:nvPr>
        </p:nvSpPr>
        <p:spPr>
          <a:xfrm>
            <a:off x="6141723"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670213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8FBB-7C6F-5947-B4CE-D5C64B079645}"/>
              </a:ext>
            </a:extLst>
          </p:cNvPr>
          <p:cNvSpPr>
            <a:spLocks noGrp="1"/>
          </p:cNvSpPr>
          <p:nvPr>
            <p:ph type="title"/>
          </p:nvPr>
        </p:nvSpPr>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B8790B1-FAF9-E241-A8B4-A336CEA5AEC6}"/>
              </a:ext>
            </a:extLst>
          </p:cNvPr>
          <p:cNvSpPr>
            <a:spLocks noGrp="1"/>
          </p:cNvSpPr>
          <p:nvPr>
            <p:ph sz="quarter" idx="10"/>
          </p:nvPr>
        </p:nvSpPr>
        <p:spPr>
          <a:xfrm>
            <a:off x="838200" y="1817688"/>
            <a:ext cx="10515600" cy="43608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68791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7BA5-C0AD-F347-BF91-BF3BEA85A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FECDB-A747-A34C-9415-AF1CCFDB9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54363-E244-944A-B553-3448443D935A}"/>
              </a:ext>
            </a:extLst>
          </p:cNvPr>
          <p:cNvSpPr>
            <a:spLocks noGrp="1"/>
          </p:cNvSpPr>
          <p:nvPr>
            <p:ph type="dt" sz="half" idx="10"/>
          </p:nvPr>
        </p:nvSpPr>
        <p:spPr/>
        <p:txBody>
          <a:bodyPr/>
          <a:lstStyle/>
          <a:p>
            <a:fld id="{42A7CD74-84A3-984B-B4D5-A2A47C4A678F}" type="datetimeFigureOut">
              <a:rPr lang="en-US" smtClean="0"/>
              <a:t>6/25/21</a:t>
            </a:fld>
            <a:endParaRPr lang="en-US"/>
          </a:p>
        </p:txBody>
      </p:sp>
      <p:sp>
        <p:nvSpPr>
          <p:cNvPr id="5" name="Footer Placeholder 4">
            <a:extLst>
              <a:ext uri="{FF2B5EF4-FFF2-40B4-BE49-F238E27FC236}">
                <a16:creationId xmlns:a16="http://schemas.microsoft.com/office/drawing/2014/main" id="{9BBC3EEA-D3BB-ED44-980E-49EE8EC56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0B0FE-2C14-9B4C-956A-6A1D08AE8E96}"/>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3405827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0A61-3BFA-D54A-A35C-B8931BA73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EDFCF-7067-C945-9635-07645D301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66AA-7797-7147-B91A-2E3012077011}"/>
              </a:ext>
            </a:extLst>
          </p:cNvPr>
          <p:cNvSpPr>
            <a:spLocks noGrp="1"/>
          </p:cNvSpPr>
          <p:nvPr>
            <p:ph type="dt" sz="half" idx="10"/>
          </p:nvPr>
        </p:nvSpPr>
        <p:spPr/>
        <p:txBody>
          <a:bodyPr/>
          <a:lstStyle/>
          <a:p>
            <a:fld id="{42A7CD74-84A3-984B-B4D5-A2A47C4A678F}" type="datetimeFigureOut">
              <a:rPr lang="en-US" smtClean="0"/>
              <a:t>6/25/21</a:t>
            </a:fld>
            <a:endParaRPr lang="en-US"/>
          </a:p>
        </p:txBody>
      </p:sp>
      <p:sp>
        <p:nvSpPr>
          <p:cNvPr id="5" name="Footer Placeholder 4">
            <a:extLst>
              <a:ext uri="{FF2B5EF4-FFF2-40B4-BE49-F238E27FC236}">
                <a16:creationId xmlns:a16="http://schemas.microsoft.com/office/drawing/2014/main" id="{10AF51CA-5866-4146-A666-469F7CD7D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DC0FF-9255-F949-BE45-953F7C1D239B}"/>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101719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0806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endParaRPr lang="en-US" dirty="0"/>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dirty="0"/>
              <a:t>Click to edit Master title style</a:t>
            </a:r>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924908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424836896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userDrawn="1"/>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521730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userDrawn="1"/>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indent="0">
              <a:buNone/>
            </a:pPr>
            <a:endParaRPr lang="en-US" sz="2000" dirty="0">
              <a:solidFill>
                <a:srgbClr val="1D437B"/>
              </a:solidFill>
              <a:latin typeface="Gotham Book" pitchFamily="2" charset="0"/>
              <a:cs typeface="Gotham Book" pitchFamily="2" charset="0"/>
            </a:endParaRP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765697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userDrawn="1"/>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8281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2.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1D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DE62A70-74CB-6545-AE09-EA0FD6030E26}"/>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57551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146538584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userDrawn="1"/>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dirty="0"/>
              <a:t>Click to edit Master title style</a:t>
            </a:r>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03475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userDrawn="1"/>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endParaRPr lang="en-US" sz="2000" dirty="0">
              <a:solidFill>
                <a:srgbClr val="1D437B"/>
              </a:solidFill>
              <a:latin typeface="Gotham-MediumItalic" pitchFamily="2" charset="0"/>
              <a:cs typeface="Gotham-MediumItalic" pitchFamily="2" charset="0"/>
            </a:endParaRP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138487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48944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RL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1" name="Title 12">
            <a:extLst>
              <a:ext uri="{FF2B5EF4-FFF2-40B4-BE49-F238E27FC236}">
                <a16:creationId xmlns:a16="http://schemas.microsoft.com/office/drawing/2014/main" id="{9F178D68-24BB-CD46-A1EA-BD651A9DD3E2}"/>
              </a:ext>
            </a:extLst>
          </p:cNvPr>
          <p:cNvSpPr>
            <a:spLocks noGrp="1"/>
          </p:cNvSpPr>
          <p:nvPr>
            <p:ph type="title"/>
          </p:nvPr>
        </p:nvSpPr>
        <p:spPr>
          <a:xfrm>
            <a:off x="2002494" y="1382328"/>
            <a:ext cx="7563450" cy="790426"/>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14">
            <a:extLst>
              <a:ext uri="{FF2B5EF4-FFF2-40B4-BE49-F238E27FC236}">
                <a16:creationId xmlns:a16="http://schemas.microsoft.com/office/drawing/2014/main" id="{EFB4E2E0-780C-9D4B-9BAD-B0B62392A156}"/>
              </a:ext>
            </a:extLst>
          </p:cNvPr>
          <p:cNvSpPr>
            <a:spLocks noGrp="1"/>
          </p:cNvSpPr>
          <p:nvPr>
            <p:ph idx="1"/>
          </p:nvPr>
        </p:nvSpPr>
        <p:spPr>
          <a:xfrm>
            <a:off x="6096000" y="2319401"/>
            <a:ext cx="3469944" cy="2739899"/>
          </a:xfrm>
        </p:spPr>
        <p:txBody>
          <a:bodyPr>
            <a:normAutofit/>
          </a:body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0DB6C66E-763B-0A42-9AA3-033239F38E18}"/>
              </a:ext>
            </a:extLst>
          </p:cNvPr>
          <p:cNvSpPr>
            <a:spLocks noGrp="1"/>
          </p:cNvSpPr>
          <p:nvPr>
            <p:ph type="body" sz="half" idx="2"/>
          </p:nvPr>
        </p:nvSpPr>
        <p:spPr>
          <a:xfrm>
            <a:off x="2002494" y="2315261"/>
            <a:ext cx="3932237" cy="3811588"/>
          </a:xfrm>
        </p:spPr>
        <p:txBody>
          <a:bodyPr>
            <a:normAutofit/>
          </a:bodyPr>
          <a:lstStyle/>
          <a:p>
            <a:pPr lvl="0"/>
            <a:r>
              <a:rPr lang="en-US" sz="18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DE260035-C411-1240-910C-429528D6C01C}"/>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79989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RL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B1D7E5E4-45E2-CE42-84EB-42087C07DAC5}"/>
              </a:ext>
            </a:extLst>
          </p:cNvPr>
          <p:cNvSpPr>
            <a:spLocks noGrp="1"/>
          </p:cNvSpPr>
          <p:nvPr>
            <p:ph type="title"/>
          </p:nvPr>
        </p:nvSpPr>
        <p:spPr>
          <a:xfrm>
            <a:off x="838200" y="1650843"/>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FD7A6B0E-CFF7-A344-9BC8-09C370A1DFA2}"/>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36578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a:t>Click to edit Master title style</a:t>
            </a:r>
            <a:endParaRPr lang="en-US" dirty="0"/>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p:nvPicPr>
        <p:blipFill>
          <a:blip r:embed="rId3"/>
          <a:stretch>
            <a:fillRect/>
          </a:stretch>
        </p:blipFill>
        <p:spPr>
          <a:xfrm>
            <a:off x="299581" y="229619"/>
            <a:ext cx="3111335" cy="636776"/>
          </a:xfrm>
          <a:prstGeom prst="rect">
            <a:avLst/>
          </a:prstGeom>
        </p:spPr>
      </p:pic>
      <p:sp>
        <p:nvSpPr>
          <p:cNvPr id="10" name="Right Triangle 9">
            <a:extLst>
              <a:ext uri="{FF2B5EF4-FFF2-40B4-BE49-F238E27FC236}">
                <a16:creationId xmlns:a16="http://schemas.microsoft.com/office/drawing/2014/main" id="{F36758A2-3CB2-564E-8640-3EC92697618C}"/>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9E1F5CA-2A93-B443-94B2-F9B77B26DD5E}"/>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16" name="Picture 15">
            <a:extLst>
              <a:ext uri="{FF2B5EF4-FFF2-40B4-BE49-F238E27FC236}">
                <a16:creationId xmlns:a16="http://schemas.microsoft.com/office/drawing/2014/main" id="{E424DEE7-2748-FF43-A0E2-7B7863BC2D11}"/>
              </a:ext>
            </a:extLst>
          </p:cNvPr>
          <p:cNvPicPr>
            <a:picLocks noChangeAspect="1"/>
          </p:cNvPicPr>
          <p:nvPr userDrawn="1"/>
        </p:nvPicPr>
        <p:blipFill>
          <a:blip r:embed="rId2"/>
          <a:stretch>
            <a:fillRect/>
          </a:stretch>
        </p:blipFill>
        <p:spPr>
          <a:xfrm>
            <a:off x="-299581" y="2863082"/>
            <a:ext cx="599162" cy="3020777"/>
          </a:xfrm>
          <a:prstGeom prst="rect">
            <a:avLst/>
          </a:prstGeom>
        </p:spPr>
      </p:pic>
      <p:pic>
        <p:nvPicPr>
          <p:cNvPr id="17" name="Picture 16">
            <a:extLst>
              <a:ext uri="{FF2B5EF4-FFF2-40B4-BE49-F238E27FC236}">
                <a16:creationId xmlns:a16="http://schemas.microsoft.com/office/drawing/2014/main" id="{4BB99157-55AE-2A4E-8778-7233DBB4C7DC}"/>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8398129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990CE-7FA3-D642-8E66-46F18AB40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5A18AE-B6A0-5047-95FF-3E5CF7C20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884D90-4831-6F4F-93C6-206C33BFE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itchFamily="2" charset="0"/>
                <a:cs typeface="Gotham Book" pitchFamily="2" charset="0"/>
              </a:defRPr>
            </a:lvl1pPr>
          </a:lstStyle>
          <a:p>
            <a:fld id="{42A7CD74-84A3-984B-B4D5-A2A47C4A678F}" type="datetimeFigureOut">
              <a:rPr lang="en-US" smtClean="0"/>
              <a:t>6/25/21</a:t>
            </a:fld>
            <a:endParaRPr lang="en-US"/>
          </a:p>
        </p:txBody>
      </p:sp>
      <p:sp>
        <p:nvSpPr>
          <p:cNvPr id="5" name="Footer Placeholder 4">
            <a:extLst>
              <a:ext uri="{FF2B5EF4-FFF2-40B4-BE49-F238E27FC236}">
                <a16:creationId xmlns:a16="http://schemas.microsoft.com/office/drawing/2014/main" id="{A0AF9CE4-E8DF-9844-8B64-A43381814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itchFamily="2" charset="0"/>
                <a:cs typeface="Gotham Book" pitchFamily="2" charset="0"/>
              </a:defRPr>
            </a:lvl1pPr>
          </a:lstStyle>
          <a:p>
            <a:endParaRPr lang="en-US"/>
          </a:p>
        </p:txBody>
      </p:sp>
      <p:sp>
        <p:nvSpPr>
          <p:cNvPr id="6" name="Slide Number Placeholder 5">
            <a:extLst>
              <a:ext uri="{FF2B5EF4-FFF2-40B4-BE49-F238E27FC236}">
                <a16:creationId xmlns:a16="http://schemas.microsoft.com/office/drawing/2014/main" id="{3B4BAEF2-851B-9143-BD5C-1BDEFA7DC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itchFamily="2" charset="0"/>
                <a:cs typeface="Gotham Book" pitchFamily="2" charset="0"/>
              </a:defRPr>
            </a:lvl1pPr>
          </a:lstStyle>
          <a:p>
            <a:fld id="{081BE614-3E65-1945-922A-211A317DAF16}" type="slidenum">
              <a:rPr lang="en-US" smtClean="0"/>
              <a:t>‹#›</a:t>
            </a:fld>
            <a:endParaRPr lang="en-US"/>
          </a:p>
        </p:txBody>
      </p:sp>
    </p:spTree>
    <p:extLst>
      <p:ext uri="{BB962C8B-B14F-4D97-AF65-F5344CB8AC3E}">
        <p14:creationId xmlns:p14="http://schemas.microsoft.com/office/powerpoint/2010/main" val="12804703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660" r:id="rId54"/>
    <p:sldLayoutId id="2147483661" r:id="rId55"/>
    <p:sldLayoutId id="2147483662" r:id="rId56"/>
    <p:sldLayoutId id="2147483663" r:id="rId57"/>
    <p:sldLayoutId id="2147483664" r:id="rId58"/>
    <p:sldLayoutId id="2147483665" r:id="rId59"/>
    <p:sldLayoutId id="2147483666" r:id="rId60"/>
    <p:sldLayoutId id="2147483667" r:id="rId61"/>
    <p:sldLayoutId id="2147483668" r:id="rId62"/>
    <p:sldLayoutId id="2147483669" r:id="rId63"/>
  </p:sldLayoutIdLst>
  <p:txStyles>
    <p:titleStyle>
      <a:lvl1pPr algn="l" defTabSz="914400" rtl="0" eaLnBrk="1" latinLnBrk="0" hangingPunct="1">
        <a:lnSpc>
          <a:spcPct val="90000"/>
        </a:lnSpc>
        <a:spcBef>
          <a:spcPct val="0"/>
        </a:spcBef>
        <a:buNone/>
        <a:defRPr sz="4400" b="1" i="0" kern="1200">
          <a:solidFill>
            <a:srgbClr val="2A3880"/>
          </a:solidFill>
          <a:latin typeface="Trajan Pro 3 Semibold" panose="02020502050503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513A-4AD3-EC40-9088-C5B587E80F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1B331A-B3A4-FE4F-A52E-EDEC72DEEE4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893FCD4-D252-0047-9212-79EEEE11E6FC}"/>
              </a:ext>
            </a:extLst>
          </p:cNvPr>
          <p:cNvPicPr>
            <a:picLocks noChangeAspect="1"/>
          </p:cNvPicPr>
          <p:nvPr/>
        </p:nvPicPr>
        <p:blipFill>
          <a:blip r:embed="rId4"/>
          <a:stretch>
            <a:fillRect/>
          </a:stretch>
        </p:blipFill>
        <p:spPr>
          <a:xfrm>
            <a:off x="768350" y="279400"/>
            <a:ext cx="10655300" cy="6299200"/>
          </a:xfrm>
          <a:prstGeom prst="rect">
            <a:avLst/>
          </a:prstGeom>
        </p:spPr>
      </p:pic>
      <p:pic>
        <p:nvPicPr>
          <p:cNvPr id="7" name="Audio 6">
            <a:hlinkClick r:id="" action="ppaction://media"/>
            <a:extLst>
              <a:ext uri="{FF2B5EF4-FFF2-40B4-BE49-F238E27FC236}">
                <a16:creationId xmlns:a16="http://schemas.microsoft.com/office/drawing/2014/main" id="{E8602504-E5B0-6545-84F5-70F573B9F2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84370843"/>
      </p:ext>
    </p:extLst>
  </p:cSld>
  <p:clrMapOvr>
    <a:masterClrMapping/>
  </p:clrMapOvr>
  <mc:AlternateContent xmlns:mc="http://schemas.openxmlformats.org/markup-compatibility/2006">
    <mc:Choice xmlns:p14="http://schemas.microsoft.com/office/powerpoint/2010/main" Requires="p14">
      <p:transition spd="slow" p14:dur="2000" advTm="5235"/>
    </mc:Choice>
    <mc:Fallback>
      <p:transition spd="slow" advTm="5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15C6-CA40-F246-B3BC-B72144F00661}"/>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F7636BD-F2A4-5D4D-8A2F-5375804824A6}"/>
              </a:ext>
            </a:extLst>
          </p:cNvPr>
          <p:cNvPicPr>
            <a:picLocks noGrp="1" noChangeAspect="1"/>
          </p:cNvPicPr>
          <p:nvPr>
            <p:ph idx="1"/>
          </p:nvPr>
        </p:nvPicPr>
        <p:blipFill>
          <a:blip r:embed="rId5"/>
          <a:stretch>
            <a:fillRect/>
          </a:stretch>
        </p:blipFill>
        <p:spPr>
          <a:xfrm>
            <a:off x="364760" y="321297"/>
            <a:ext cx="11613917" cy="6276508"/>
          </a:xfrm>
        </p:spPr>
      </p:pic>
      <p:sp>
        <p:nvSpPr>
          <p:cNvPr id="6" name="TextBox 5">
            <a:extLst>
              <a:ext uri="{FF2B5EF4-FFF2-40B4-BE49-F238E27FC236}">
                <a16:creationId xmlns:a16="http://schemas.microsoft.com/office/drawing/2014/main" id="{4B0F4C64-D1D9-4A49-B6BB-77574EAA5094}"/>
              </a:ext>
            </a:extLst>
          </p:cNvPr>
          <p:cNvSpPr txBox="1"/>
          <p:nvPr/>
        </p:nvSpPr>
        <p:spPr>
          <a:xfrm>
            <a:off x="2113613" y="4633112"/>
            <a:ext cx="8409482" cy="1754326"/>
          </a:xfrm>
          <a:prstGeom prst="rect">
            <a:avLst/>
          </a:prstGeom>
          <a:solidFill>
            <a:schemeClr val="accent6">
              <a:lumMod val="40000"/>
              <a:lumOff val="60000"/>
              <a:alpha val="89000"/>
            </a:schemeClr>
          </a:solidFill>
        </p:spPr>
        <p:txBody>
          <a:bodyPr wrap="square" rtlCol="0">
            <a:spAutoFit/>
          </a:bodyPr>
          <a:lstStyle/>
          <a:p>
            <a:pPr algn="ctr"/>
            <a:endParaRPr lang="en-US" sz="1200" i="1" dirty="0">
              <a:solidFill>
                <a:schemeClr val="bg1"/>
              </a:solidFill>
              <a:latin typeface="Century Gothic" panose="020B0502020202020204" pitchFamily="34" charset="0"/>
            </a:endParaRPr>
          </a:p>
          <a:p>
            <a:pPr algn="ctr"/>
            <a:r>
              <a:rPr lang="en-US" sz="2400" i="1" dirty="0">
                <a:solidFill>
                  <a:schemeClr val="bg1"/>
                </a:solidFill>
                <a:latin typeface="Century Gothic" panose="020B0502020202020204" pitchFamily="34" charset="0"/>
              </a:rPr>
              <a:t>Professional Learning Facilitated by:</a:t>
            </a:r>
          </a:p>
          <a:p>
            <a:pPr algn="ctr"/>
            <a:r>
              <a:rPr lang="en-US" sz="2400" dirty="0">
                <a:solidFill>
                  <a:schemeClr val="bg1"/>
                </a:solidFill>
                <a:latin typeface="Century Gothic" panose="020B0502020202020204" pitchFamily="34" charset="0"/>
              </a:rPr>
              <a:t>Jocelyn Washburn, Ph.D., </a:t>
            </a:r>
          </a:p>
          <a:p>
            <a:pPr algn="ctr"/>
            <a:r>
              <a:rPr lang="en-US" sz="2400" dirty="0">
                <a:solidFill>
                  <a:schemeClr val="bg1"/>
                </a:solidFill>
                <a:latin typeface="Century Gothic" panose="020B0502020202020204" pitchFamily="34" charset="0"/>
              </a:rPr>
              <a:t>Director of Professional Development</a:t>
            </a:r>
          </a:p>
          <a:p>
            <a:pPr algn="ctr"/>
            <a:r>
              <a:rPr lang="en-US" sz="2400" dirty="0">
                <a:solidFill>
                  <a:schemeClr val="bg1"/>
                </a:solidFill>
                <a:latin typeface="Century Gothic" panose="020B0502020202020204" pitchFamily="34" charset="0"/>
              </a:rPr>
              <a:t>University of Kansas Center for Research on Learning</a:t>
            </a:r>
          </a:p>
        </p:txBody>
      </p:sp>
      <p:pic>
        <p:nvPicPr>
          <p:cNvPr id="10" name="Audio 9">
            <a:hlinkClick r:id="" action="ppaction://media"/>
            <a:extLst>
              <a:ext uri="{FF2B5EF4-FFF2-40B4-BE49-F238E27FC236}">
                <a16:creationId xmlns:a16="http://schemas.microsoft.com/office/drawing/2014/main" id="{48F66560-0E42-A947-9270-DC83D66E6E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94543171"/>
      </p:ext>
    </p:extLst>
  </p:cSld>
  <p:clrMapOvr>
    <a:masterClrMapping/>
  </p:clrMapOvr>
  <mc:AlternateContent xmlns:mc="http://schemas.openxmlformats.org/markup-compatibility/2006" xmlns:p14="http://schemas.microsoft.com/office/powerpoint/2010/main">
    <mc:Choice Requires="p14">
      <p:transition spd="slow" p14:dur="2000" advTm="9956"/>
    </mc:Choice>
    <mc:Fallback xmlns="">
      <p:transition spd="slow" advTm="9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535E-58FE-D241-8991-5F0FCA8CD4FE}"/>
              </a:ext>
            </a:extLst>
          </p:cNvPr>
          <p:cNvSpPr>
            <a:spLocks noGrp="1"/>
          </p:cNvSpPr>
          <p:nvPr>
            <p:ph type="title" idx="4294967295"/>
          </p:nvPr>
        </p:nvSpPr>
        <p:spPr>
          <a:xfrm>
            <a:off x="1019331" y="380115"/>
            <a:ext cx="3957403" cy="1325563"/>
          </a:xfrm>
        </p:spPr>
        <p:txBody>
          <a:bodyPr/>
          <a:lstStyle/>
          <a:p>
            <a:r>
              <a:rPr lang="en-US" dirty="0"/>
              <a:t>Objectives</a:t>
            </a:r>
          </a:p>
        </p:txBody>
      </p:sp>
      <p:sp>
        <p:nvSpPr>
          <p:cNvPr id="3" name="Content Placeholder 2">
            <a:extLst>
              <a:ext uri="{FF2B5EF4-FFF2-40B4-BE49-F238E27FC236}">
                <a16:creationId xmlns:a16="http://schemas.microsoft.com/office/drawing/2014/main" id="{AAD3D6CF-E0E1-BC49-83C8-9AD4426069F5}"/>
              </a:ext>
            </a:extLst>
          </p:cNvPr>
          <p:cNvSpPr>
            <a:spLocks noGrp="1"/>
          </p:cNvSpPr>
          <p:nvPr>
            <p:ph idx="4294967295"/>
          </p:nvPr>
        </p:nvSpPr>
        <p:spPr>
          <a:xfrm>
            <a:off x="1289154" y="1825625"/>
            <a:ext cx="9338872" cy="4351338"/>
          </a:xfrm>
        </p:spPr>
        <p:txBody>
          <a:bodyPr/>
          <a:lstStyle/>
          <a:p>
            <a:r>
              <a:rPr lang="en-US" dirty="0"/>
              <a:t>To continue an overview of Possible Selves</a:t>
            </a:r>
          </a:p>
          <a:p>
            <a:r>
              <a:rPr lang="en-US" dirty="0"/>
              <a:t>To explore and experience Lessons 5-7</a:t>
            </a:r>
          </a:p>
          <a:p>
            <a:r>
              <a:rPr lang="en-US" dirty="0"/>
              <a:t>To prepare to implement Lessons 5-7</a:t>
            </a:r>
          </a:p>
          <a:p>
            <a:endParaRPr lang="en-US" dirty="0"/>
          </a:p>
          <a:p>
            <a:endParaRPr lang="en-US" dirty="0"/>
          </a:p>
          <a:p>
            <a:pPr marL="0" indent="0" algn="ctr">
              <a:buNone/>
            </a:pPr>
            <a:r>
              <a:rPr lang="en-US" i="1" dirty="0"/>
              <a:t>As you engage in the overview videos and reading the manual, </a:t>
            </a:r>
            <a:r>
              <a:rPr lang="en-US" b="1" i="1" dirty="0">
                <a:solidFill>
                  <a:schemeClr val="tx2"/>
                </a:solidFill>
              </a:rPr>
              <a:t>write down your questions and prepare items to share </a:t>
            </a:r>
            <a:r>
              <a:rPr lang="en-US" i="1" dirty="0"/>
              <a:t>during our </a:t>
            </a:r>
            <a:r>
              <a:rPr lang="en-US" b="1" i="1" dirty="0">
                <a:solidFill>
                  <a:srgbClr val="00B0F0"/>
                </a:solidFill>
              </a:rPr>
              <a:t>live session</a:t>
            </a:r>
            <a:r>
              <a:rPr lang="en-US" i="1" dirty="0"/>
              <a:t>!</a:t>
            </a:r>
          </a:p>
        </p:txBody>
      </p:sp>
      <p:pic>
        <p:nvPicPr>
          <p:cNvPr id="4" name="Audio 3">
            <a:hlinkClick r:id="" action="ppaction://media"/>
            <a:extLst>
              <a:ext uri="{FF2B5EF4-FFF2-40B4-BE49-F238E27FC236}">
                <a16:creationId xmlns:a16="http://schemas.microsoft.com/office/drawing/2014/main" id="{C9BAE8B2-737F-AB4C-80CA-A4C9D067C0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41530010"/>
      </p:ext>
    </p:extLst>
  </p:cSld>
  <p:clrMapOvr>
    <a:masterClrMapping/>
  </p:clrMapOvr>
  <mc:AlternateContent xmlns:mc="http://schemas.openxmlformats.org/markup-compatibility/2006">
    <mc:Choice xmlns:p14="http://schemas.microsoft.com/office/powerpoint/2010/main" Requires="p14">
      <p:transition spd="slow" p14:dur="2000" advTm="23689"/>
    </mc:Choice>
    <mc:Fallback>
      <p:transition spd="slow" advTm="23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B12BC-3977-A445-9141-BA71C4B258ED}"/>
              </a:ext>
            </a:extLst>
          </p:cNvPr>
          <p:cNvPicPr>
            <a:picLocks noChangeAspect="1"/>
          </p:cNvPicPr>
          <p:nvPr/>
        </p:nvPicPr>
        <p:blipFill>
          <a:blip r:embed="rId5"/>
          <a:stretch>
            <a:fillRect/>
          </a:stretch>
        </p:blipFill>
        <p:spPr>
          <a:xfrm>
            <a:off x="1365250" y="1130300"/>
            <a:ext cx="9461500" cy="4597400"/>
          </a:xfrm>
          <a:prstGeom prst="rect">
            <a:avLst/>
          </a:prstGeom>
        </p:spPr>
      </p:pic>
      <p:sp>
        <p:nvSpPr>
          <p:cNvPr id="7" name="Rounded Rectangle 6">
            <a:extLst>
              <a:ext uri="{FF2B5EF4-FFF2-40B4-BE49-F238E27FC236}">
                <a16:creationId xmlns:a16="http://schemas.microsoft.com/office/drawing/2014/main" id="{2DDB7CB8-4688-A54E-87C0-1F13A68DBDC7}"/>
              </a:ext>
            </a:extLst>
          </p:cNvPr>
          <p:cNvSpPr/>
          <p:nvPr/>
        </p:nvSpPr>
        <p:spPr>
          <a:xfrm>
            <a:off x="1365250" y="3937554"/>
            <a:ext cx="9637530" cy="554636"/>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0454E384-899E-5546-9516-A4EF1B38E2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76583058"/>
      </p:ext>
    </p:extLst>
  </p:cSld>
  <p:clrMapOvr>
    <a:masterClrMapping/>
  </p:clrMapOvr>
  <mc:AlternateContent xmlns:mc="http://schemas.openxmlformats.org/markup-compatibility/2006">
    <mc:Choice xmlns:p14="http://schemas.microsoft.com/office/powerpoint/2010/main" Requires="p14">
      <p:transition spd="slow" p14:dur="2000" advTm="27854"/>
    </mc:Choice>
    <mc:Fallback>
      <p:transition spd="slow" advTm="27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F4FABA-6F13-EF40-B995-45110C175CFF}"/>
              </a:ext>
            </a:extLst>
          </p:cNvPr>
          <p:cNvSpPr txBox="1"/>
          <p:nvPr/>
        </p:nvSpPr>
        <p:spPr>
          <a:xfrm>
            <a:off x="614596" y="183779"/>
            <a:ext cx="11577403" cy="523220"/>
          </a:xfrm>
          <a:prstGeom prst="rect">
            <a:avLst/>
          </a:prstGeom>
          <a:noFill/>
        </p:spPr>
        <p:txBody>
          <a:bodyPr wrap="square" rtlCol="0">
            <a:spAutoFit/>
          </a:bodyPr>
          <a:lstStyle/>
          <a:p>
            <a:r>
              <a:rPr lang="en-US" sz="2800" b="1" dirty="0">
                <a:latin typeface="Century Gothic" panose="020B0502020202020204" pitchFamily="34" charset="0"/>
              </a:rPr>
              <a:t>Lesson 5</a:t>
            </a:r>
            <a:r>
              <a:rPr lang="en-US" sz="2800" dirty="0">
                <a:latin typeface="Century Gothic" panose="020B0502020202020204" pitchFamily="34" charset="0"/>
              </a:rPr>
              <a:t>: Reflecting on goals</a:t>
            </a:r>
          </a:p>
        </p:txBody>
      </p:sp>
      <p:sp>
        <p:nvSpPr>
          <p:cNvPr id="5" name="TextBox 4">
            <a:extLst>
              <a:ext uri="{FF2B5EF4-FFF2-40B4-BE49-F238E27FC236}">
                <a16:creationId xmlns:a16="http://schemas.microsoft.com/office/drawing/2014/main" id="{3C81F81D-6F7F-044B-A3D3-4E7C4E57FD08}"/>
              </a:ext>
            </a:extLst>
          </p:cNvPr>
          <p:cNvSpPr txBox="1"/>
          <p:nvPr/>
        </p:nvSpPr>
        <p:spPr>
          <a:xfrm>
            <a:off x="7527260" y="1736229"/>
            <a:ext cx="4035552" cy="1692771"/>
          </a:xfrm>
          <a:prstGeom prst="rect">
            <a:avLst/>
          </a:prstGeom>
          <a:solidFill>
            <a:schemeClr val="tx1">
              <a:lumMod val="20000"/>
              <a:lumOff val="80000"/>
            </a:schemeClr>
          </a:solidFill>
        </p:spPr>
        <p:txBody>
          <a:bodyPr wrap="square" rtlCol="0">
            <a:spAutoFit/>
          </a:bodyPr>
          <a:lstStyle/>
          <a:p>
            <a:r>
              <a:rPr lang="en-US" sz="2400" b="1" dirty="0">
                <a:latin typeface="Century Gothic" panose="020B0502020202020204" pitchFamily="34" charset="0"/>
              </a:rPr>
              <a:t>How Much Time to Allow:</a:t>
            </a:r>
          </a:p>
          <a:p>
            <a:endParaRPr lang="en-US" sz="2000" dirty="0">
              <a:latin typeface="Century Gothic" panose="020B0502020202020204" pitchFamily="34" charset="0"/>
            </a:endParaRPr>
          </a:p>
          <a:p>
            <a:r>
              <a:rPr lang="en-US" sz="2000" dirty="0">
                <a:latin typeface="Century Gothic" panose="020B0502020202020204" pitchFamily="34" charset="0"/>
              </a:rPr>
              <a:t>Estimated at 1 hour and 15 minutes across 6 mini lessons that take 10-15 minutes each</a:t>
            </a:r>
          </a:p>
        </p:txBody>
      </p:sp>
      <p:pic>
        <p:nvPicPr>
          <p:cNvPr id="8" name="Picture 7">
            <a:extLst>
              <a:ext uri="{FF2B5EF4-FFF2-40B4-BE49-F238E27FC236}">
                <a16:creationId xmlns:a16="http://schemas.microsoft.com/office/drawing/2014/main" id="{7ECC5B0A-B008-FE45-90C3-438413928463}"/>
              </a:ext>
            </a:extLst>
          </p:cNvPr>
          <p:cNvPicPr>
            <a:picLocks noChangeAspect="1"/>
          </p:cNvPicPr>
          <p:nvPr/>
        </p:nvPicPr>
        <p:blipFill>
          <a:blip r:embed="rId5"/>
          <a:stretch>
            <a:fillRect/>
          </a:stretch>
        </p:blipFill>
        <p:spPr>
          <a:xfrm>
            <a:off x="614595" y="1109414"/>
            <a:ext cx="6920681" cy="4548436"/>
          </a:xfrm>
          <a:prstGeom prst="rect">
            <a:avLst/>
          </a:prstGeom>
        </p:spPr>
      </p:pic>
      <p:cxnSp>
        <p:nvCxnSpPr>
          <p:cNvPr id="6" name="Straight Connector 5">
            <a:extLst>
              <a:ext uri="{FF2B5EF4-FFF2-40B4-BE49-F238E27FC236}">
                <a16:creationId xmlns:a16="http://schemas.microsoft.com/office/drawing/2014/main" id="{FB68CFD1-6309-FA4D-A680-E431F40D784B}"/>
              </a:ext>
            </a:extLst>
          </p:cNvPr>
          <p:cNvCxnSpPr/>
          <p:nvPr/>
        </p:nvCxnSpPr>
        <p:spPr>
          <a:xfrm>
            <a:off x="1948721" y="4557010"/>
            <a:ext cx="47069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8BDE355F-D7A5-4F46-9C40-DBFB950C94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10921145"/>
      </p:ext>
    </p:extLst>
  </p:cSld>
  <p:clrMapOvr>
    <a:masterClrMapping/>
  </p:clrMapOvr>
  <mc:AlternateContent xmlns:mc="http://schemas.openxmlformats.org/markup-compatibility/2006">
    <mc:Choice xmlns:p14="http://schemas.microsoft.com/office/powerpoint/2010/main" Requires="p14">
      <p:transition spd="slow" p14:dur="2000" advTm="18295"/>
    </mc:Choice>
    <mc:Fallback>
      <p:transition spd="slow" advTm="18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17FC1-3DAB-3647-8141-0FC1FD8C6F48}"/>
              </a:ext>
            </a:extLst>
          </p:cNvPr>
          <p:cNvSpPr txBox="1"/>
          <p:nvPr/>
        </p:nvSpPr>
        <p:spPr>
          <a:xfrm>
            <a:off x="713232" y="420624"/>
            <a:ext cx="10515600" cy="646331"/>
          </a:xfrm>
          <a:prstGeom prst="rect">
            <a:avLst/>
          </a:prstGeom>
          <a:noFill/>
        </p:spPr>
        <p:txBody>
          <a:bodyPr wrap="square" rtlCol="0">
            <a:spAutoFit/>
          </a:bodyPr>
          <a:lstStyle/>
          <a:p>
            <a:r>
              <a:rPr lang="en-US" sz="3600" b="1" dirty="0">
                <a:latin typeface="Century Gothic" panose="020B0502020202020204" pitchFamily="34" charset="0"/>
              </a:rPr>
              <a:t>Lesson 5:</a:t>
            </a:r>
            <a:r>
              <a:rPr lang="en-US" sz="3600" dirty="0">
                <a:latin typeface="Century Gothic" panose="020B0502020202020204" pitchFamily="34" charset="0"/>
              </a:rPr>
              <a:t> Preparing to Implement</a:t>
            </a:r>
          </a:p>
        </p:txBody>
      </p:sp>
      <p:sp>
        <p:nvSpPr>
          <p:cNvPr id="3" name="TextBox 2">
            <a:extLst>
              <a:ext uri="{FF2B5EF4-FFF2-40B4-BE49-F238E27FC236}">
                <a16:creationId xmlns:a16="http://schemas.microsoft.com/office/drawing/2014/main" id="{B7CD9EE2-F271-384C-A546-BCDF2756A652}"/>
              </a:ext>
            </a:extLst>
          </p:cNvPr>
          <p:cNvSpPr txBox="1"/>
          <p:nvPr/>
        </p:nvSpPr>
        <p:spPr>
          <a:xfrm>
            <a:off x="979332" y="1486679"/>
            <a:ext cx="10233336" cy="4678204"/>
          </a:xfrm>
          <a:prstGeom prst="rect">
            <a:avLst/>
          </a:prstGeom>
          <a:noFill/>
        </p:spPr>
        <p:txBody>
          <a:bodyPr wrap="square" rtlCol="0">
            <a:spAutoFit/>
          </a:bodyPr>
          <a:lstStyle/>
          <a:p>
            <a:pPr marL="342900" indent="-342900">
              <a:spcBef>
                <a:spcPts val="1200"/>
              </a:spcBef>
              <a:buFont typeface="+mj-lt"/>
              <a:buAutoNum type="arabicPeriod"/>
            </a:pPr>
            <a:r>
              <a:rPr lang="en-US" sz="2200" b="1" dirty="0">
                <a:solidFill>
                  <a:srgbClr val="C00000"/>
                </a:solidFill>
                <a:latin typeface="Century Gothic" panose="020B0502020202020204" pitchFamily="34" charset="0"/>
              </a:rPr>
              <a:t>Familiarize</a:t>
            </a:r>
            <a:r>
              <a:rPr lang="en-US" sz="2200" dirty="0">
                <a:latin typeface="Century Gothic" panose="020B0502020202020204" pitchFamily="34" charset="0"/>
              </a:rPr>
              <a:t> yourself with this lesson. </a:t>
            </a:r>
          </a:p>
          <a:p>
            <a:pPr>
              <a:spcBef>
                <a:spcPts val="1200"/>
              </a:spcBef>
            </a:pPr>
            <a:r>
              <a:rPr lang="en-US" sz="2200" dirty="0">
                <a:latin typeface="Century Gothic" panose="020B0502020202020204" pitchFamily="34" charset="0"/>
              </a:rPr>
              <a:t>2. Think about the questions on </a:t>
            </a:r>
            <a:r>
              <a:rPr lang="en-US" sz="2200" b="1" i="1" dirty="0">
                <a:solidFill>
                  <a:srgbClr val="C00000"/>
                </a:solidFill>
                <a:latin typeface="Century Gothic" panose="020B0502020202020204" pitchFamily="34" charset="0"/>
              </a:rPr>
              <a:t>Thinking About Possible Selves </a:t>
            </a:r>
            <a:r>
              <a:rPr lang="en-US" sz="2200" dirty="0">
                <a:latin typeface="Century Gothic" panose="020B0502020202020204" pitchFamily="34" charset="0"/>
              </a:rPr>
              <a:t>in relation to your own Possible Selves Tree, and be prepared to answer the questions for the model. </a:t>
            </a:r>
          </a:p>
          <a:p>
            <a:pPr>
              <a:spcBef>
                <a:spcPts val="1200"/>
              </a:spcBef>
            </a:pPr>
            <a:endParaRPr lang="en-US" sz="2200" dirty="0">
              <a:latin typeface="Century Gothic" panose="020B0502020202020204" pitchFamily="34" charset="0"/>
            </a:endParaRPr>
          </a:p>
          <a:p>
            <a:r>
              <a:rPr lang="en-US" sz="2200" dirty="0">
                <a:latin typeface="Century Gothic" panose="020B0502020202020204" pitchFamily="34" charset="0"/>
              </a:rPr>
              <a:t>3. </a:t>
            </a:r>
            <a:r>
              <a:rPr lang="en-US" sz="2400" b="1" dirty="0">
                <a:solidFill>
                  <a:srgbClr val="C00000"/>
                </a:solidFill>
                <a:latin typeface="Century Gothic" panose="020B0502020202020204" pitchFamily="34" charset="0"/>
              </a:rPr>
              <a:t>Obtain all materials </a:t>
            </a:r>
          </a:p>
          <a:p>
            <a:pPr marL="742950" lvl="1" indent="-285750">
              <a:buFont typeface="Arial" panose="020B0604020202020204" pitchFamily="34" charset="0"/>
              <a:buChar char="•"/>
            </a:pPr>
            <a:r>
              <a:rPr lang="en-US" sz="2400" i="1" dirty="0">
                <a:latin typeface="Century Gothic" panose="020B0502020202020204" pitchFamily="34" charset="0"/>
              </a:rPr>
              <a:t>Possible Selves Unit Organizer </a:t>
            </a:r>
          </a:p>
          <a:p>
            <a:pPr marL="742950" lvl="1" indent="-285750">
              <a:buFont typeface="Arial" panose="020B0604020202020204" pitchFamily="34" charset="0"/>
              <a:buChar char="•"/>
            </a:pPr>
            <a:r>
              <a:rPr lang="en-US" sz="2400" i="1" dirty="0">
                <a:latin typeface="Century Gothic" panose="020B0502020202020204" pitchFamily="34" charset="0"/>
              </a:rPr>
              <a:t>Thinking About Possible Selves forms (Paper or Electronic </a:t>
            </a:r>
          </a:p>
          <a:p>
            <a:pPr marL="742950" lvl="1" indent="-285750">
              <a:buFont typeface="Arial" panose="020B0604020202020204" pitchFamily="34" charset="0"/>
              <a:buChar char="•"/>
            </a:pPr>
            <a:r>
              <a:rPr lang="en-US" sz="2400" i="1" dirty="0">
                <a:latin typeface="Century Gothic" panose="020B0502020202020204" pitchFamily="34" charset="0"/>
              </a:rPr>
              <a:t>copy) </a:t>
            </a:r>
          </a:p>
          <a:p>
            <a:pPr marL="742950" lvl="1" indent="-285750">
              <a:buFont typeface="Arial" panose="020B0604020202020204" pitchFamily="34" charset="0"/>
              <a:buChar char="•"/>
            </a:pPr>
            <a:r>
              <a:rPr lang="en-US" sz="2400" i="1" dirty="0">
                <a:latin typeface="Century Gothic" panose="020B0502020202020204" pitchFamily="34" charset="0"/>
              </a:rPr>
              <a:t>Goal: definition and examples </a:t>
            </a:r>
            <a:endParaRPr lang="en-US" sz="3200" dirty="0">
              <a:latin typeface="Century Gothic" panose="020B0502020202020204" pitchFamily="34" charset="0"/>
            </a:endParaRPr>
          </a:p>
          <a:p>
            <a:pPr marL="742950" lvl="1" indent="-285750">
              <a:buFont typeface="Arial" panose="020B0604020202020204" pitchFamily="34" charset="0"/>
              <a:buChar char="•"/>
            </a:pPr>
            <a:r>
              <a:rPr lang="en-US" sz="2400" dirty="0">
                <a:latin typeface="Century Gothic" panose="020B0502020202020204" pitchFamily="34" charset="0"/>
              </a:rPr>
              <a:t>A visual of your personal Possible Selves Tree </a:t>
            </a:r>
          </a:p>
          <a:p>
            <a:pPr marL="742950" lvl="1" indent="-285750">
              <a:buFont typeface="Arial" panose="020B0604020202020204" pitchFamily="34" charset="0"/>
              <a:buChar char="•"/>
            </a:pPr>
            <a:r>
              <a:rPr lang="en-US" sz="2400" dirty="0">
                <a:latin typeface="Century Gothic" panose="020B0502020202020204" pitchFamily="34" charset="0"/>
              </a:rPr>
              <a:t>Possible Selves Goal Folders </a:t>
            </a:r>
          </a:p>
        </p:txBody>
      </p:sp>
      <p:pic>
        <p:nvPicPr>
          <p:cNvPr id="5" name="Audio 4">
            <a:hlinkClick r:id="" action="ppaction://media"/>
            <a:extLst>
              <a:ext uri="{FF2B5EF4-FFF2-40B4-BE49-F238E27FC236}">
                <a16:creationId xmlns:a16="http://schemas.microsoft.com/office/drawing/2014/main" id="{57D654C7-C2C9-3146-B439-227A20B5D4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33440383"/>
      </p:ext>
    </p:extLst>
  </p:cSld>
  <p:clrMapOvr>
    <a:masterClrMapping/>
  </p:clrMapOvr>
  <mc:AlternateContent xmlns:mc="http://schemas.openxmlformats.org/markup-compatibility/2006">
    <mc:Choice xmlns:p14="http://schemas.microsoft.com/office/powerpoint/2010/main" Requires="p14">
      <p:transition spd="slow" p14:dur="2000" advTm="23718"/>
    </mc:Choice>
    <mc:Fallback>
      <p:transition spd="slow" advTm="23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AEE45-3519-B34D-A0FB-6E43B91C6A63}"/>
              </a:ext>
            </a:extLst>
          </p:cNvPr>
          <p:cNvPicPr>
            <a:picLocks noChangeAspect="1"/>
          </p:cNvPicPr>
          <p:nvPr/>
        </p:nvPicPr>
        <p:blipFill>
          <a:blip r:embed="rId5"/>
          <a:stretch>
            <a:fillRect/>
          </a:stretch>
        </p:blipFill>
        <p:spPr>
          <a:xfrm>
            <a:off x="759762" y="0"/>
            <a:ext cx="5226050" cy="6638057"/>
          </a:xfrm>
          <a:prstGeom prst="rect">
            <a:avLst/>
          </a:prstGeom>
        </p:spPr>
      </p:pic>
      <p:sp>
        <p:nvSpPr>
          <p:cNvPr id="4" name="Rounded Rectangle 3">
            <a:extLst>
              <a:ext uri="{FF2B5EF4-FFF2-40B4-BE49-F238E27FC236}">
                <a16:creationId xmlns:a16="http://schemas.microsoft.com/office/drawing/2014/main" id="{156279FB-C2E4-C942-9E02-AA7C0AF81731}"/>
              </a:ext>
            </a:extLst>
          </p:cNvPr>
          <p:cNvSpPr/>
          <p:nvPr/>
        </p:nvSpPr>
        <p:spPr>
          <a:xfrm>
            <a:off x="614597" y="863664"/>
            <a:ext cx="5516380" cy="3162925"/>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5340C86-2B01-8C4D-B734-E97E60D0D630}"/>
              </a:ext>
            </a:extLst>
          </p:cNvPr>
          <p:cNvPicPr>
            <a:picLocks noChangeAspect="1"/>
          </p:cNvPicPr>
          <p:nvPr/>
        </p:nvPicPr>
        <p:blipFill>
          <a:blip r:embed="rId6"/>
          <a:stretch>
            <a:fillRect/>
          </a:stretch>
        </p:blipFill>
        <p:spPr>
          <a:xfrm rot="5400000">
            <a:off x="6754123" y="560838"/>
            <a:ext cx="4516273" cy="5516380"/>
          </a:xfrm>
          <a:prstGeom prst="rect">
            <a:avLst/>
          </a:prstGeom>
        </p:spPr>
      </p:pic>
      <p:pic>
        <p:nvPicPr>
          <p:cNvPr id="8" name="Audio 7">
            <a:hlinkClick r:id="" action="ppaction://media"/>
            <a:extLst>
              <a:ext uri="{FF2B5EF4-FFF2-40B4-BE49-F238E27FC236}">
                <a16:creationId xmlns:a16="http://schemas.microsoft.com/office/drawing/2014/main" id="{D876BAAB-9C72-E44B-BD7D-F0F1C454987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79610068"/>
      </p:ext>
    </p:extLst>
  </p:cSld>
  <p:clrMapOvr>
    <a:masterClrMapping/>
  </p:clrMapOvr>
  <mc:AlternateContent xmlns:mc="http://schemas.openxmlformats.org/markup-compatibility/2006">
    <mc:Choice xmlns:p14="http://schemas.microsoft.com/office/powerpoint/2010/main" Requires="p14">
      <p:transition spd="slow" p14:dur="2000" advTm="29093"/>
    </mc:Choice>
    <mc:Fallback>
      <p:transition spd="slow" advTm="29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AB1676-3FD0-444A-8AE0-250B815C3268}"/>
              </a:ext>
            </a:extLst>
          </p:cNvPr>
          <p:cNvPicPr>
            <a:picLocks noChangeAspect="1"/>
          </p:cNvPicPr>
          <p:nvPr/>
        </p:nvPicPr>
        <p:blipFill rotWithShape="1">
          <a:blip r:embed="rId5"/>
          <a:srcRect l="4160" t="25769" r="5990" b="13473"/>
          <a:stretch/>
        </p:blipFill>
        <p:spPr>
          <a:xfrm>
            <a:off x="6386757" y="1066334"/>
            <a:ext cx="5382767" cy="4725332"/>
          </a:xfrm>
          <a:prstGeom prst="rect">
            <a:avLst/>
          </a:prstGeom>
        </p:spPr>
      </p:pic>
      <p:sp>
        <p:nvSpPr>
          <p:cNvPr id="5" name="TextBox 4">
            <a:extLst>
              <a:ext uri="{FF2B5EF4-FFF2-40B4-BE49-F238E27FC236}">
                <a16:creationId xmlns:a16="http://schemas.microsoft.com/office/drawing/2014/main" id="{1CCD67DA-7EBD-BA47-89F2-7D60D9529DA5}"/>
              </a:ext>
            </a:extLst>
          </p:cNvPr>
          <p:cNvSpPr txBox="1"/>
          <p:nvPr/>
        </p:nvSpPr>
        <p:spPr>
          <a:xfrm>
            <a:off x="713232" y="759944"/>
            <a:ext cx="5382768" cy="4893647"/>
          </a:xfrm>
          <a:prstGeom prst="rect">
            <a:avLst/>
          </a:prstGeom>
          <a:noFill/>
        </p:spPr>
        <p:txBody>
          <a:bodyPr wrap="square" rtlCol="0">
            <a:spAutoFit/>
          </a:bodyPr>
          <a:lstStyle/>
          <a:p>
            <a:pPr algn="ctr"/>
            <a:r>
              <a:rPr lang="en-US" sz="6000" b="1" dirty="0">
                <a:latin typeface="Century Gothic" panose="020B0502020202020204" pitchFamily="34" charset="0"/>
              </a:rPr>
              <a:t>Goal</a:t>
            </a:r>
            <a:r>
              <a:rPr lang="en-US" sz="3600" dirty="0">
                <a:latin typeface="Century Gothic" panose="020B0502020202020204" pitchFamily="34" charset="0"/>
              </a:rPr>
              <a:t> 🎯</a:t>
            </a:r>
          </a:p>
          <a:p>
            <a:pPr algn="ctr"/>
            <a:endParaRPr lang="en-US" sz="3600" i="1" dirty="0">
              <a:latin typeface="Century Gothic" panose="020B0502020202020204" pitchFamily="34" charset="0"/>
            </a:endParaRPr>
          </a:p>
          <a:p>
            <a:pPr algn="ctr"/>
            <a:r>
              <a:rPr lang="en-US" sz="3600" i="1" dirty="0">
                <a:latin typeface="Century Gothic" panose="020B0502020202020204" pitchFamily="34" charset="0"/>
              </a:rPr>
              <a:t>a clear statement of what you want to achieve and are working toward, and when you expect to achieve it</a:t>
            </a:r>
          </a:p>
        </p:txBody>
      </p:sp>
      <p:pic>
        <p:nvPicPr>
          <p:cNvPr id="2" name="Audio 1">
            <a:hlinkClick r:id="" action="ppaction://media"/>
            <a:extLst>
              <a:ext uri="{FF2B5EF4-FFF2-40B4-BE49-F238E27FC236}">
                <a16:creationId xmlns:a16="http://schemas.microsoft.com/office/drawing/2014/main" id="{875B8235-8F1F-834B-BCE3-C92C6E7009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0639087"/>
      </p:ext>
    </p:extLst>
  </p:cSld>
  <p:clrMapOvr>
    <a:masterClrMapping/>
  </p:clrMapOvr>
  <mc:AlternateContent xmlns:mc="http://schemas.openxmlformats.org/markup-compatibility/2006">
    <mc:Choice xmlns:p14="http://schemas.microsoft.com/office/powerpoint/2010/main" Requires="p14">
      <p:transition spd="slow" p14:dur="2000" advTm="68947"/>
    </mc:Choice>
    <mc:Fallback>
      <p:transition spd="slow" advTm="68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AEE45-3519-B34D-A0FB-6E43B91C6A63}"/>
              </a:ext>
            </a:extLst>
          </p:cNvPr>
          <p:cNvPicPr>
            <a:picLocks noChangeAspect="1"/>
          </p:cNvPicPr>
          <p:nvPr/>
        </p:nvPicPr>
        <p:blipFill>
          <a:blip r:embed="rId5"/>
          <a:stretch>
            <a:fillRect/>
          </a:stretch>
        </p:blipFill>
        <p:spPr>
          <a:xfrm>
            <a:off x="3482975" y="109971"/>
            <a:ext cx="5226050" cy="6638057"/>
          </a:xfrm>
          <a:prstGeom prst="rect">
            <a:avLst/>
          </a:prstGeom>
        </p:spPr>
      </p:pic>
      <p:sp>
        <p:nvSpPr>
          <p:cNvPr id="5" name="Rounded Rectangle 4">
            <a:extLst>
              <a:ext uri="{FF2B5EF4-FFF2-40B4-BE49-F238E27FC236}">
                <a16:creationId xmlns:a16="http://schemas.microsoft.com/office/drawing/2014/main" id="{58AA3E1C-4981-6248-9420-77803C4B4FC4}"/>
              </a:ext>
            </a:extLst>
          </p:cNvPr>
          <p:cNvSpPr/>
          <p:nvPr/>
        </p:nvSpPr>
        <p:spPr>
          <a:xfrm>
            <a:off x="3372787" y="4092311"/>
            <a:ext cx="5516380" cy="2623279"/>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AA9B403E-C102-CD4D-85C3-547BDAF695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66311957"/>
      </p:ext>
    </p:extLst>
  </p:cSld>
  <p:clrMapOvr>
    <a:masterClrMapping/>
  </p:clrMapOvr>
  <mc:AlternateContent xmlns:mc="http://schemas.openxmlformats.org/markup-compatibility/2006">
    <mc:Choice xmlns:p14="http://schemas.microsoft.com/office/powerpoint/2010/main" Requires="p14">
      <p:transition spd="slow" p14:dur="2000" advTm="20878"/>
    </mc:Choice>
    <mc:Fallback>
      <p:transition spd="slow" advTm="208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KUCRL PPT Template_Fall2020">
  <a:themeElements>
    <a:clrScheme name="CRL2">
      <a:dk1>
        <a:srgbClr val="2A3880"/>
      </a:dk1>
      <a:lt1>
        <a:srgbClr val="FFFFFF"/>
      </a:lt1>
      <a:dk2>
        <a:srgbClr val="E8000E"/>
      </a:dk2>
      <a:lt2>
        <a:srgbClr val="E7E6E6"/>
      </a:lt2>
      <a:accent1>
        <a:srgbClr val="2A3880"/>
      </a:accent1>
      <a:accent2>
        <a:srgbClr val="E8000B"/>
      </a:accent2>
      <a:accent3>
        <a:srgbClr val="A5A5A5"/>
      </a:accent3>
      <a:accent4>
        <a:srgbClr val="FFC82D"/>
      </a:accent4>
      <a:accent5>
        <a:srgbClr val="D6D2CA"/>
      </a:accent5>
      <a:accent6>
        <a:srgbClr val="0051B9"/>
      </a:accent6>
      <a:hlink>
        <a:srgbClr val="0051B9"/>
      </a:hlink>
      <a:folHlink>
        <a:srgbClr val="005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KUCRL PPT Template_Fall2020</Template>
  <TotalTime>3364</TotalTime>
  <Words>738</Words>
  <Application>Microsoft Macintosh PowerPoint</Application>
  <PresentationFormat>Widescreen</PresentationFormat>
  <Paragraphs>56</Paragraphs>
  <Slides>9</Slides>
  <Notes>8</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Gotham Book</vt:lpstr>
      <vt:lpstr>Gotham-MediumItalic</vt:lpstr>
      <vt:lpstr>Trajan Pro 3 Semibold</vt:lpstr>
      <vt:lpstr>KUCRL PPT Template_Fall2020</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Washburn, Jocelyn Christine</dc:creator>
  <cp:lastModifiedBy>Washburn, Jocelyn Christine</cp:lastModifiedBy>
  <cp:revision>55</cp:revision>
  <dcterms:created xsi:type="dcterms:W3CDTF">2021-04-10T10:35:44Z</dcterms:created>
  <dcterms:modified xsi:type="dcterms:W3CDTF">2021-06-25T17:35:01Z</dcterms:modified>
</cp:coreProperties>
</file>