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10"/>
  </p:notesMasterIdLst>
  <p:sldIdLst>
    <p:sldId id="256" r:id="rId2"/>
    <p:sldId id="298" r:id="rId3"/>
    <p:sldId id="261" r:id="rId4"/>
    <p:sldId id="293" r:id="rId5"/>
    <p:sldId id="294" r:id="rId6"/>
    <p:sldId id="295" r:id="rId7"/>
    <p:sldId id="297" r:id="rId8"/>
    <p:sldId id="29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shburn, Jocelyn Christine" initials="WJC" lastIdx="1" clrIdx="0">
    <p:extLst>
      <p:ext uri="{19B8F6BF-5375-455C-9EA6-DF929625EA0E}">
        <p15:presenceInfo xmlns:p15="http://schemas.microsoft.com/office/powerpoint/2012/main" userId="S::j366w924@home.ku.edu::f95e8e00-687b-4cf7-a01f-a8bbd93e39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91"/>
    <p:restoredTop sz="81019"/>
  </p:normalViewPr>
  <p:slideViewPr>
    <p:cSldViewPr snapToGrid="0" snapToObjects="1">
      <p:cViewPr varScale="1">
        <p:scale>
          <a:sx n="85" d="100"/>
          <a:sy n="85" d="100"/>
        </p:scale>
        <p:origin x="1256"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4FAC2-42FA-8049-B7B3-707C1BB682B8}" type="datetimeFigureOut">
              <a:rPr lang="en-US" smtClean="0"/>
              <a:t>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8D4FD5-3E27-574E-AA92-EA227CC77630}" type="slidenum">
              <a:rPr lang="en-US" smtClean="0"/>
              <a:t>‹#›</a:t>
            </a:fld>
            <a:endParaRPr lang="en-US"/>
          </a:p>
        </p:txBody>
      </p:sp>
    </p:spTree>
    <p:extLst>
      <p:ext uri="{BB962C8B-B14F-4D97-AF65-F5344CB8AC3E}">
        <p14:creationId xmlns:p14="http://schemas.microsoft.com/office/powerpoint/2010/main" val="2465693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E8D4FD5-3E27-574E-AA92-EA227CC77630}" type="slidenum">
              <a:rPr lang="en-US" smtClean="0"/>
              <a:t>2</a:t>
            </a:fld>
            <a:endParaRPr lang="en-US"/>
          </a:p>
        </p:txBody>
      </p:sp>
    </p:spTree>
    <p:extLst>
      <p:ext uri="{BB962C8B-B14F-4D97-AF65-F5344CB8AC3E}">
        <p14:creationId xmlns:p14="http://schemas.microsoft.com/office/powerpoint/2010/main" val="76489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few example Possible Selves Trees. On pp. 65-66 in the manual, there are detailed descriptions on how to guide </a:t>
            </a:r>
            <a:r>
              <a:rPr lang="en-US" dirty="0" err="1"/>
              <a:t>studnet</a:t>
            </a:r>
            <a:r>
              <a:rPr lang="en-US" dirty="0"/>
              <a:t> </a:t>
            </a:r>
            <a:r>
              <a:rPr lang="en-US" dirty="0" err="1"/>
              <a:t>sto</a:t>
            </a:r>
            <a:r>
              <a:rPr lang="en-US" dirty="0"/>
              <a:t> use their </a:t>
            </a:r>
            <a:r>
              <a:rPr lang="en-US" dirty="0" err="1"/>
              <a:t>questionaire</a:t>
            </a:r>
            <a:r>
              <a:rPr lang="en-US" dirty="0"/>
              <a:t> to build their tree. Let's look closely at these examples to see how. Notice how each limb of the tree represents a section from the questionnaire. </a:t>
            </a:r>
            <a:r>
              <a:rPr lang="en-US" dirty="0" err="1"/>
              <a:t>Strenght</a:t>
            </a:r>
            <a:r>
              <a:rPr lang="en-US" dirty="0"/>
              <a:t> area (computer expert), Learner, person, and worker. Hopes and expectations are branches on each limb. Some limbs will be larger or smaller depending on how many hopes and expectations students have for that section. </a:t>
            </a:r>
          </a:p>
        </p:txBody>
      </p:sp>
      <p:sp>
        <p:nvSpPr>
          <p:cNvPr id="4" name="Slide Number Placeholder 3"/>
          <p:cNvSpPr>
            <a:spLocks noGrp="1"/>
          </p:cNvSpPr>
          <p:nvPr>
            <p:ph type="sldNum" sz="quarter" idx="5"/>
          </p:nvPr>
        </p:nvSpPr>
        <p:spPr/>
        <p:txBody>
          <a:bodyPr/>
          <a:lstStyle/>
          <a:p>
            <a:fld id="{3E8D4FD5-3E27-574E-AA92-EA227CC77630}" type="slidenum">
              <a:rPr lang="en-US" smtClean="0"/>
              <a:t>7</a:t>
            </a:fld>
            <a:endParaRPr lang="en-US"/>
          </a:p>
        </p:txBody>
      </p:sp>
    </p:spTree>
    <p:extLst>
      <p:ext uri="{BB962C8B-B14F-4D97-AF65-F5344CB8AC3E}">
        <p14:creationId xmlns:p14="http://schemas.microsoft.com/office/powerpoint/2010/main" val="35253505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2" cy="1325563"/>
          </a:xfrm>
        </p:spPr>
        <p:txBody>
          <a:bodyPr/>
          <a:lstStyle>
            <a:lvl1pPr>
              <a:defRPr>
                <a:solidFill>
                  <a:srgbClr val="2A3880"/>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9712F5-68BD-5B46-A1E5-2240311801F1}"/>
              </a:ext>
            </a:extLst>
          </p:cNvPr>
          <p:cNvPicPr>
            <a:picLocks noChangeAspect="1"/>
          </p:cNvPicPr>
          <p:nvPr/>
        </p:nvPicPr>
        <p:blipFill>
          <a:blip r:embed="rId4"/>
          <a:stretch>
            <a:fillRect/>
          </a:stretch>
        </p:blipFill>
        <p:spPr>
          <a:xfrm>
            <a:off x="8763512" y="6086393"/>
            <a:ext cx="3111335" cy="636776"/>
          </a:xfrm>
          <a:prstGeom prst="rect">
            <a:avLst/>
          </a:prstGeom>
        </p:spPr>
      </p:pic>
      <p:pic>
        <p:nvPicPr>
          <p:cNvPr id="9" name="Picture 8">
            <a:extLst>
              <a:ext uri="{FF2B5EF4-FFF2-40B4-BE49-F238E27FC236}">
                <a16:creationId xmlns:a16="http://schemas.microsoft.com/office/drawing/2014/main" id="{258637F6-24A3-484A-901B-7ED62544F784}"/>
              </a:ext>
            </a:extLst>
          </p:cNvPr>
          <p:cNvPicPr>
            <a:picLocks noChangeAspect="1"/>
          </p:cNvPicPr>
          <p:nvPr userDrawn="1"/>
        </p:nvPicPr>
        <p:blipFill>
          <a:blip r:embed="rId2"/>
          <a:stretch>
            <a:fillRect/>
          </a:stretch>
        </p:blipFill>
        <p:spPr>
          <a:xfrm>
            <a:off x="10546915" y="-195720"/>
            <a:ext cx="624736" cy="1124525"/>
          </a:xfrm>
          <a:prstGeom prst="rect">
            <a:avLst/>
          </a:prstGeom>
        </p:spPr>
      </p:pic>
      <p:pic>
        <p:nvPicPr>
          <p:cNvPr id="12" name="Picture 11">
            <a:extLst>
              <a:ext uri="{FF2B5EF4-FFF2-40B4-BE49-F238E27FC236}">
                <a16:creationId xmlns:a16="http://schemas.microsoft.com/office/drawing/2014/main" id="{86637A5F-C95F-964F-B617-C206267E3C25}"/>
              </a:ext>
            </a:extLst>
          </p:cNvPr>
          <p:cNvPicPr>
            <a:picLocks noChangeAspect="1"/>
          </p:cNvPicPr>
          <p:nvPr userDrawn="1"/>
        </p:nvPicPr>
        <p:blipFill>
          <a:blip r:embed="rId3"/>
          <a:stretch>
            <a:fillRect/>
          </a:stretch>
        </p:blipFill>
        <p:spPr>
          <a:xfrm>
            <a:off x="10885901" y="-195720"/>
            <a:ext cx="571500" cy="1371600"/>
          </a:xfrm>
          <a:prstGeom prst="rect">
            <a:avLst/>
          </a:prstGeom>
        </p:spPr>
      </p:pic>
      <p:sp>
        <p:nvSpPr>
          <p:cNvPr id="13" name="Right Triangle 12">
            <a:extLst>
              <a:ext uri="{FF2B5EF4-FFF2-40B4-BE49-F238E27FC236}">
                <a16:creationId xmlns:a16="http://schemas.microsoft.com/office/drawing/2014/main" id="{F3DD697E-69AC-0942-A6A9-6CFFABFC368E}"/>
              </a:ext>
            </a:extLst>
          </p:cNvPr>
          <p:cNvSpPr>
            <a:spLocks noChangeAspect="1"/>
          </p:cNvSpPr>
          <p:nvPr userDrawn="1"/>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7817904-6177-E446-A8DC-4758D3E14EAF}"/>
              </a:ext>
            </a:extLst>
          </p:cNvPr>
          <p:cNvPicPr>
            <a:picLocks noChangeAspect="1"/>
          </p:cNvPicPr>
          <p:nvPr userDrawn="1"/>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2841901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RL4">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p:nvPicPr>
        <p:blipFill>
          <a:blip r:embed="rId2"/>
          <a:stretch>
            <a:fillRect/>
          </a:stretch>
        </p:blipFill>
        <p:spPr>
          <a:xfrm>
            <a:off x="-299581" y="2863082"/>
            <a:ext cx="599162" cy="3020777"/>
          </a:xfrm>
          <a:prstGeom prst="rect">
            <a:avLst/>
          </a:prstGeom>
        </p:spPr>
      </p:pic>
      <p:sp>
        <p:nvSpPr>
          <p:cNvPr id="2" name="Title 1">
            <a:extLst>
              <a:ext uri="{FF2B5EF4-FFF2-40B4-BE49-F238E27FC236}">
                <a16:creationId xmlns:a16="http://schemas.microsoft.com/office/drawing/2014/main" id="{CE6287AC-90A7-9342-B81F-B4BDD1374BDE}"/>
              </a:ext>
            </a:extLst>
          </p:cNvPr>
          <p:cNvSpPr>
            <a:spLocks noGrp="1"/>
          </p:cNvSpPr>
          <p:nvPr>
            <p:ph type="title"/>
          </p:nvPr>
        </p:nvSpPr>
        <p:spPr>
          <a:xfrm>
            <a:off x="838200" y="1642967"/>
            <a:ext cx="10515600"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3B813303-247A-9C4A-A16C-A79EDB018C50}"/>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646726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RL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2" name="Title 13">
            <a:extLst>
              <a:ext uri="{FF2B5EF4-FFF2-40B4-BE49-F238E27FC236}">
                <a16:creationId xmlns:a16="http://schemas.microsoft.com/office/drawing/2014/main" id="{D101ED4F-68B6-BB44-94CA-D8644BF9CA9C}"/>
              </a:ext>
            </a:extLst>
          </p:cNvPr>
          <p:cNvSpPr>
            <a:spLocks noGrp="1"/>
          </p:cNvSpPr>
          <p:nvPr>
            <p:ph type="title"/>
          </p:nvPr>
        </p:nvSpPr>
        <p:spPr>
          <a:xfrm>
            <a:off x="190313" y="1995092"/>
            <a:ext cx="3350375" cy="3903233"/>
          </a:xfrm>
        </p:spPr>
        <p:txBody>
          <a:bodyPr anchor="ctr"/>
          <a:lstStyle/>
          <a:p>
            <a:pPr algn="ctr"/>
            <a:r>
              <a:rPr lang="en-US" b="1">
                <a:solidFill>
                  <a:schemeClr val="bg1"/>
                </a:solidFill>
                <a:latin typeface="Trajan Pro 3 Semibold" panose="02020502050503020301" pitchFamily="18" charset="0"/>
              </a:rPr>
              <a:t>Click to edit Master title style</a:t>
            </a:r>
            <a:endParaRPr lang="en-US" b="1" dirty="0">
              <a:solidFill>
                <a:schemeClr val="bg1"/>
              </a:solidFill>
              <a:latin typeface="Trajan Pro 3 Semibold" panose="02020502050503020301" pitchFamily="18" charset="0"/>
            </a:endParaRPr>
          </a:p>
        </p:txBody>
      </p:sp>
      <p:sp>
        <p:nvSpPr>
          <p:cNvPr id="13" name="Content Placeholder 18">
            <a:extLst>
              <a:ext uri="{FF2B5EF4-FFF2-40B4-BE49-F238E27FC236}">
                <a16:creationId xmlns:a16="http://schemas.microsoft.com/office/drawing/2014/main" id="{59D79BA0-490F-BD4C-918C-1E6330F0A7A0}"/>
              </a:ext>
            </a:extLst>
          </p:cNvPr>
          <p:cNvSpPr>
            <a:spLocks noGrp="1"/>
          </p:cNvSpPr>
          <p:nvPr>
            <p:ph idx="1"/>
          </p:nvPr>
        </p:nvSpPr>
        <p:spPr>
          <a:xfrm>
            <a:off x="4544208" y="1175880"/>
            <a:ext cx="6172200" cy="4873625"/>
          </a:xfrm>
        </p:spPr>
        <p:txBody>
          <a:bodyPr>
            <a:normAutofit/>
          </a:bodyPr>
          <a:lstStyle>
            <a:lvl1pPr marL="0" indent="0">
              <a:buFontTx/>
              <a:buNone/>
              <a:defRPr/>
            </a:lvl1pPr>
          </a:lstStyle>
          <a:p>
            <a:pPr lvl="0"/>
            <a:r>
              <a:rPr lang="en-US" sz="2000">
                <a:solidFill>
                  <a:srgbClr val="1D437B"/>
                </a:solidFill>
                <a:latin typeface="Gotham-MediumItalic" pitchFamily="2" charset="0"/>
              </a:rPr>
              <a:t>Click to edit Master text styles</a:t>
            </a:r>
          </a:p>
        </p:txBody>
      </p:sp>
      <p:pic>
        <p:nvPicPr>
          <p:cNvPr id="14" name="Picture 13">
            <a:extLst>
              <a:ext uri="{FF2B5EF4-FFF2-40B4-BE49-F238E27FC236}">
                <a16:creationId xmlns:a16="http://schemas.microsoft.com/office/drawing/2014/main" id="{667B765A-B285-F643-AB62-32DFD2A4C38B}"/>
              </a:ext>
            </a:extLst>
          </p:cNvPr>
          <p:cNvPicPr>
            <a:picLocks noChangeAspect="1"/>
          </p:cNvPicPr>
          <p:nvPr/>
        </p:nvPicPr>
        <p:blipFill>
          <a:blip r:embed="rId4"/>
          <a:stretch>
            <a:fillRect/>
          </a:stretch>
        </p:blipFill>
        <p:spPr>
          <a:xfrm>
            <a:off x="299581" y="229619"/>
            <a:ext cx="3111335" cy="636776"/>
          </a:xfrm>
          <a:prstGeom prst="rect">
            <a:avLst/>
          </a:prstGeom>
        </p:spPr>
      </p:pic>
      <p:sp>
        <p:nvSpPr>
          <p:cNvPr id="11" name="Rectangle 10">
            <a:extLst>
              <a:ext uri="{FF2B5EF4-FFF2-40B4-BE49-F238E27FC236}">
                <a16:creationId xmlns:a16="http://schemas.microsoft.com/office/drawing/2014/main" id="{550DBCD1-0F10-174C-BCE7-844091984A13}"/>
              </a:ext>
            </a:extLst>
          </p:cNvPr>
          <p:cNvSpPr/>
          <p:nvPr userDrawn="1"/>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6D9ED90-9E9F-B646-82C7-C7CD9E975B16}"/>
              </a:ext>
            </a:extLst>
          </p:cNvPr>
          <p:cNvGrpSpPr/>
          <p:nvPr userDrawn="1"/>
        </p:nvGrpSpPr>
        <p:grpSpPr>
          <a:xfrm>
            <a:off x="10546915" y="-195720"/>
            <a:ext cx="910486" cy="1371600"/>
            <a:chOff x="10546915" y="-195720"/>
            <a:chExt cx="910486" cy="1371600"/>
          </a:xfrm>
        </p:grpSpPr>
        <p:pic>
          <p:nvPicPr>
            <p:cNvPr id="16" name="Picture 15">
              <a:extLst>
                <a:ext uri="{FF2B5EF4-FFF2-40B4-BE49-F238E27FC236}">
                  <a16:creationId xmlns:a16="http://schemas.microsoft.com/office/drawing/2014/main" id="{4DF9426B-DA01-BD47-97D3-9EC4B759B970}"/>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7" name="Picture 16">
              <a:extLst>
                <a:ext uri="{FF2B5EF4-FFF2-40B4-BE49-F238E27FC236}">
                  <a16:creationId xmlns:a16="http://schemas.microsoft.com/office/drawing/2014/main" id="{C04B01F5-D17C-8F42-8EA4-C6393101E8E7}"/>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8" name="Picture 17">
            <a:extLst>
              <a:ext uri="{FF2B5EF4-FFF2-40B4-BE49-F238E27FC236}">
                <a16:creationId xmlns:a16="http://schemas.microsoft.com/office/drawing/2014/main" id="{509012C2-6511-4542-B1BE-5360C8A6FF16}"/>
              </a:ext>
            </a:extLst>
          </p:cNvPr>
          <p:cNvPicPr>
            <a:picLocks noChangeAspect="1"/>
          </p:cNvPicPr>
          <p:nvPr userDrawn="1"/>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161176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RL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2" name="Picture 11">
            <a:extLst>
              <a:ext uri="{FF2B5EF4-FFF2-40B4-BE49-F238E27FC236}">
                <a16:creationId xmlns:a16="http://schemas.microsoft.com/office/drawing/2014/main" id="{8F4DEE94-9278-BC46-A5FD-23198BACDDD9}"/>
              </a:ext>
            </a:extLst>
          </p:cNvPr>
          <p:cNvPicPr>
            <a:picLocks noChangeAspect="1"/>
          </p:cNvPicPr>
          <p:nvPr/>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126246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RL7">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C7482-094E-B340-BE9D-FBEFDBC4F88C}"/>
              </a:ext>
            </a:extLst>
          </p:cNvPr>
          <p:cNvSpPr/>
          <p:nvPr/>
        </p:nvSpPr>
        <p:spPr>
          <a:xfrm>
            <a:off x="835821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9A1B47-0FD1-5D45-8FD6-212B668FB8F1}"/>
              </a:ext>
            </a:extLst>
          </p:cNvPr>
          <p:cNvPicPr>
            <a:picLocks noChangeAspect="1"/>
          </p:cNvPicPr>
          <p:nvPr/>
        </p:nvPicPr>
        <p:blipFill>
          <a:blip r:embed="rId2"/>
          <a:stretch>
            <a:fillRect/>
          </a:stretch>
        </p:blipFill>
        <p:spPr>
          <a:xfrm>
            <a:off x="-299581" y="1918611"/>
            <a:ext cx="599162" cy="3020777"/>
          </a:xfrm>
          <a:prstGeom prst="rect">
            <a:avLst/>
          </a:prstGeom>
        </p:spPr>
      </p:pic>
      <p:sp>
        <p:nvSpPr>
          <p:cNvPr id="11" name="Title 1">
            <a:extLst>
              <a:ext uri="{FF2B5EF4-FFF2-40B4-BE49-F238E27FC236}">
                <a16:creationId xmlns:a16="http://schemas.microsoft.com/office/drawing/2014/main" id="{F7D8AD6C-2CE3-2044-AE53-E91FE039D365}"/>
              </a:ext>
            </a:extLst>
          </p:cNvPr>
          <p:cNvSpPr>
            <a:spLocks noGrp="1"/>
          </p:cNvSpPr>
          <p:nvPr>
            <p:ph type="title"/>
          </p:nvPr>
        </p:nvSpPr>
        <p:spPr>
          <a:xfrm>
            <a:off x="8771201" y="859134"/>
            <a:ext cx="3007807" cy="3933930"/>
          </a:xfrm>
        </p:spPr>
        <p:txBody>
          <a:bodyPr anchor="ctr"/>
          <a:lstStyle/>
          <a:p>
            <a:pPr algn="ctr"/>
            <a:r>
              <a:rPr lang="en-US" b="1">
                <a:solidFill>
                  <a:schemeClr val="bg1"/>
                </a:solidFill>
                <a:latin typeface="Trajan Pro 3 Semibold" panose="02020502050503020301" pitchFamily="18" charset="0"/>
              </a:rPr>
              <a:t>Click to edit Master title style</a:t>
            </a:r>
          </a:p>
        </p:txBody>
      </p:sp>
      <p:sp>
        <p:nvSpPr>
          <p:cNvPr id="12" name="Content Placeholder 2">
            <a:extLst>
              <a:ext uri="{FF2B5EF4-FFF2-40B4-BE49-F238E27FC236}">
                <a16:creationId xmlns:a16="http://schemas.microsoft.com/office/drawing/2014/main" id="{EBE57E04-968D-6849-B286-16CDE62CDA68}"/>
              </a:ext>
            </a:extLst>
          </p:cNvPr>
          <p:cNvSpPr>
            <a:spLocks noGrp="1"/>
          </p:cNvSpPr>
          <p:nvPr>
            <p:ph idx="1"/>
          </p:nvPr>
        </p:nvSpPr>
        <p:spPr>
          <a:xfrm>
            <a:off x="1073413" y="859134"/>
            <a:ext cx="6172200" cy="4873625"/>
          </a:xfrm>
        </p:spPr>
        <p:txBody>
          <a:bodyPr/>
          <a:lstStyle/>
          <a:p>
            <a:pPr marL="0" lvl="0" indent="0">
              <a:buNone/>
            </a:pPr>
            <a:r>
              <a:rPr lang="en-US">
                <a:solidFill>
                  <a:srgbClr val="1D437B"/>
                </a:solidFill>
                <a:latin typeface="Gotham-MediumItalic" pitchFamily="2" charset="0"/>
              </a:rPr>
              <a:t>Click to edit Master text styles</a:t>
            </a:r>
          </a:p>
        </p:txBody>
      </p:sp>
      <p:pic>
        <p:nvPicPr>
          <p:cNvPr id="7" name="Picture 6">
            <a:extLst>
              <a:ext uri="{FF2B5EF4-FFF2-40B4-BE49-F238E27FC236}">
                <a16:creationId xmlns:a16="http://schemas.microsoft.com/office/drawing/2014/main" id="{6F48EEC0-848D-6A4E-993B-CFB9E22BD915}"/>
              </a:ext>
            </a:extLst>
          </p:cNvPr>
          <p:cNvPicPr>
            <a:picLocks noChangeAspect="1"/>
          </p:cNvPicPr>
          <p:nvPr/>
        </p:nvPicPr>
        <p:blipFill>
          <a:blip r:embed="rId3"/>
          <a:stretch>
            <a:fillRect/>
          </a:stretch>
        </p:blipFill>
        <p:spPr>
          <a:xfrm>
            <a:off x="8771201" y="5561945"/>
            <a:ext cx="3111335" cy="636776"/>
          </a:xfrm>
          <a:prstGeom prst="rect">
            <a:avLst/>
          </a:prstGeom>
        </p:spPr>
      </p:pic>
    </p:spTree>
    <p:extLst>
      <p:ext uri="{BB962C8B-B14F-4D97-AF65-F5344CB8AC3E}">
        <p14:creationId xmlns:p14="http://schemas.microsoft.com/office/powerpoint/2010/main" val="2482966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RL8">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20C7482-094E-B340-BE9D-FBEFDBC4F88C}"/>
              </a:ext>
            </a:extLst>
          </p:cNvPr>
          <p:cNvSpPr/>
          <p:nvPr/>
        </p:nvSpPr>
        <p:spPr>
          <a:xfrm>
            <a:off x="835821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89A1B47-0FD1-5D45-8FD6-212B668FB8F1}"/>
              </a:ext>
            </a:extLst>
          </p:cNvPr>
          <p:cNvPicPr>
            <a:picLocks noChangeAspect="1"/>
          </p:cNvPicPr>
          <p:nvPr/>
        </p:nvPicPr>
        <p:blipFill>
          <a:blip r:embed="rId2"/>
          <a:stretch>
            <a:fillRect/>
          </a:stretch>
        </p:blipFill>
        <p:spPr>
          <a:xfrm>
            <a:off x="-299581" y="1918611"/>
            <a:ext cx="599162" cy="3020777"/>
          </a:xfrm>
          <a:prstGeom prst="rect">
            <a:avLst/>
          </a:prstGeom>
        </p:spPr>
      </p:pic>
      <p:pic>
        <p:nvPicPr>
          <p:cNvPr id="5" name="Picture 4">
            <a:extLst>
              <a:ext uri="{FF2B5EF4-FFF2-40B4-BE49-F238E27FC236}">
                <a16:creationId xmlns:a16="http://schemas.microsoft.com/office/drawing/2014/main" id="{40811E8B-F5D1-F540-AF77-3972AEF40A99}"/>
              </a:ext>
            </a:extLst>
          </p:cNvPr>
          <p:cNvPicPr>
            <a:picLocks noChangeAspect="1"/>
          </p:cNvPicPr>
          <p:nvPr/>
        </p:nvPicPr>
        <p:blipFill>
          <a:blip r:embed="rId3"/>
          <a:stretch>
            <a:fillRect/>
          </a:stretch>
        </p:blipFill>
        <p:spPr>
          <a:xfrm>
            <a:off x="8771201" y="5952236"/>
            <a:ext cx="3111335" cy="636776"/>
          </a:xfrm>
          <a:prstGeom prst="rect">
            <a:avLst/>
          </a:prstGeom>
        </p:spPr>
      </p:pic>
    </p:spTree>
    <p:extLst>
      <p:ext uri="{BB962C8B-B14F-4D97-AF65-F5344CB8AC3E}">
        <p14:creationId xmlns:p14="http://schemas.microsoft.com/office/powerpoint/2010/main" val="1185616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RL9">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85043-46A6-D54B-B2AE-7361C1328DC5}"/>
              </a:ext>
            </a:extLst>
          </p:cNvPr>
          <p:cNvSpPr/>
          <p:nvPr/>
        </p:nvSpPr>
        <p:spPr>
          <a:xfrm>
            <a:off x="10359025" y="-112734"/>
            <a:ext cx="1920658" cy="7013560"/>
          </a:xfrm>
          <a:prstGeom prst="rect">
            <a:avLst/>
          </a:prstGeom>
          <a:solidFill>
            <a:srgbClr val="1D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283FB18-E8D4-A74B-8E1F-61F1E11004EF}"/>
              </a:ext>
            </a:extLst>
          </p:cNvPr>
          <p:cNvSpPr/>
          <p:nvPr/>
        </p:nvSpPr>
        <p:spPr>
          <a:xfrm flipH="1">
            <a:off x="5970739" y="4622242"/>
            <a:ext cx="6308943" cy="2278584"/>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84DA2-3D27-FB46-B53D-E3DFB94E8A75}"/>
              </a:ext>
            </a:extLst>
          </p:cNvPr>
          <p:cNvPicPr>
            <a:picLocks noChangeAspect="1"/>
          </p:cNvPicPr>
          <p:nvPr/>
        </p:nvPicPr>
        <p:blipFill>
          <a:blip r:embed="rId2"/>
          <a:stretch>
            <a:fillRect/>
          </a:stretch>
        </p:blipFill>
        <p:spPr>
          <a:xfrm>
            <a:off x="-299581" y="1918611"/>
            <a:ext cx="599162" cy="3020777"/>
          </a:xfrm>
          <a:prstGeom prst="rect">
            <a:avLst/>
          </a:prstGeom>
        </p:spPr>
      </p:pic>
      <p:sp>
        <p:nvSpPr>
          <p:cNvPr id="10" name="Title 2">
            <a:extLst>
              <a:ext uri="{FF2B5EF4-FFF2-40B4-BE49-F238E27FC236}">
                <a16:creationId xmlns:a16="http://schemas.microsoft.com/office/drawing/2014/main" id="{36AE6E24-BFEB-B441-8B5B-345A4CF4592F}"/>
              </a:ext>
            </a:extLst>
          </p:cNvPr>
          <p:cNvSpPr>
            <a:spLocks noGrp="1"/>
          </p:cNvSpPr>
          <p:nvPr>
            <p:ph type="title"/>
          </p:nvPr>
        </p:nvSpPr>
        <p:spPr>
          <a:xfrm>
            <a:off x="838200" y="365125"/>
            <a:ext cx="9279835" cy="1325563"/>
          </a:xfrm>
        </p:spPr>
        <p:txBody>
          <a:bodyPr>
            <a:normAutofit/>
          </a:bodyPr>
          <a:lstStyle/>
          <a:p>
            <a:r>
              <a:rPr lang="en-US" b="1">
                <a:solidFill>
                  <a:srgbClr val="1D437B"/>
                </a:solidFill>
                <a:latin typeface="Trajan Pro 3 Semibold" panose="02020502050503020301" pitchFamily="18" charset="0"/>
              </a:rPr>
              <a:t>Click to edit Master title style</a:t>
            </a:r>
          </a:p>
        </p:txBody>
      </p:sp>
      <p:pic>
        <p:nvPicPr>
          <p:cNvPr id="11" name="Picture 10">
            <a:extLst>
              <a:ext uri="{FF2B5EF4-FFF2-40B4-BE49-F238E27FC236}">
                <a16:creationId xmlns:a16="http://schemas.microsoft.com/office/drawing/2014/main" id="{6CA05CD4-A658-3245-B824-CC71C19FA88E}"/>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584645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RL1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F85043-46A6-D54B-B2AE-7361C1328DC5}"/>
              </a:ext>
            </a:extLst>
          </p:cNvPr>
          <p:cNvSpPr/>
          <p:nvPr/>
        </p:nvSpPr>
        <p:spPr>
          <a:xfrm>
            <a:off x="10359025" y="-112734"/>
            <a:ext cx="1920658" cy="7013560"/>
          </a:xfrm>
          <a:prstGeom prst="rect">
            <a:avLst/>
          </a:prstGeom>
          <a:solidFill>
            <a:srgbClr val="1D4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3283FB18-E8D4-A74B-8E1F-61F1E11004EF}"/>
              </a:ext>
            </a:extLst>
          </p:cNvPr>
          <p:cNvSpPr/>
          <p:nvPr/>
        </p:nvSpPr>
        <p:spPr>
          <a:xfrm flipH="1">
            <a:off x="5970739" y="4622242"/>
            <a:ext cx="6308943" cy="2278584"/>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88C84DA2-3D27-FB46-B53D-E3DFB94E8A75}"/>
              </a:ext>
            </a:extLst>
          </p:cNvPr>
          <p:cNvPicPr>
            <a:picLocks noChangeAspect="1"/>
          </p:cNvPicPr>
          <p:nvPr/>
        </p:nvPicPr>
        <p:blipFill>
          <a:blip r:embed="rId2"/>
          <a:stretch>
            <a:fillRect/>
          </a:stretch>
        </p:blipFill>
        <p:spPr>
          <a:xfrm>
            <a:off x="-299581" y="1918611"/>
            <a:ext cx="599162" cy="3020777"/>
          </a:xfrm>
          <a:prstGeom prst="rect">
            <a:avLst/>
          </a:prstGeom>
        </p:spPr>
      </p:pic>
      <p:pic>
        <p:nvPicPr>
          <p:cNvPr id="10" name="Picture 9">
            <a:extLst>
              <a:ext uri="{FF2B5EF4-FFF2-40B4-BE49-F238E27FC236}">
                <a16:creationId xmlns:a16="http://schemas.microsoft.com/office/drawing/2014/main" id="{924A5537-45D5-DF45-8696-C3479417A686}"/>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0851767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RL1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63E06-68EE-CD47-800A-B3746C614599}"/>
              </a:ext>
            </a:extLst>
          </p:cNvPr>
          <p:cNvSpPr/>
          <p:nvPr/>
        </p:nvSpPr>
        <p:spPr>
          <a:xfrm>
            <a:off x="-125260" y="-112734"/>
            <a:ext cx="1920658" cy="7013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772128-74D3-D446-A0E5-34813072FE75}"/>
              </a:ext>
            </a:extLst>
          </p:cNvPr>
          <p:cNvSpPr/>
          <p:nvPr/>
        </p:nvSpPr>
        <p:spPr>
          <a:xfrm>
            <a:off x="-125260" y="4632290"/>
            <a:ext cx="6096000" cy="2268536"/>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AF5404-42E3-634E-BEF8-CB10E8917026}"/>
              </a:ext>
            </a:extLst>
          </p:cNvPr>
          <p:cNvGrpSpPr/>
          <p:nvPr/>
        </p:nvGrpSpPr>
        <p:grpSpPr>
          <a:xfrm>
            <a:off x="10546915" y="-195720"/>
            <a:ext cx="910486" cy="1371600"/>
            <a:chOff x="10546915" y="-195720"/>
            <a:chExt cx="910486" cy="1371600"/>
          </a:xfrm>
        </p:grpSpPr>
        <p:pic>
          <p:nvPicPr>
            <p:cNvPr id="8" name="Picture 7">
              <a:extLst>
                <a:ext uri="{FF2B5EF4-FFF2-40B4-BE49-F238E27FC236}">
                  <a16:creationId xmlns:a16="http://schemas.microsoft.com/office/drawing/2014/main" id="{5F4791D9-8CE3-5B4C-B776-4605B822CF6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9" name="Picture 8">
              <a:extLst>
                <a:ext uri="{FF2B5EF4-FFF2-40B4-BE49-F238E27FC236}">
                  <a16:creationId xmlns:a16="http://schemas.microsoft.com/office/drawing/2014/main" id="{B59144CB-FCFA-E640-9131-51CBF5A8161F}"/>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1" name="Title 9">
            <a:extLst>
              <a:ext uri="{FF2B5EF4-FFF2-40B4-BE49-F238E27FC236}">
                <a16:creationId xmlns:a16="http://schemas.microsoft.com/office/drawing/2014/main" id="{6885F3FA-B122-2B4E-BA52-687EBF7EABB8}"/>
              </a:ext>
            </a:extLst>
          </p:cNvPr>
          <p:cNvSpPr>
            <a:spLocks noGrp="1"/>
          </p:cNvSpPr>
          <p:nvPr>
            <p:ph type="title"/>
          </p:nvPr>
        </p:nvSpPr>
        <p:spPr>
          <a:xfrm>
            <a:off x="2134384" y="513098"/>
            <a:ext cx="9219416" cy="1325563"/>
          </a:xfrm>
        </p:spPr>
        <p:txBody>
          <a:bodyPr/>
          <a:lstStyle>
            <a:lvl1pPr>
              <a:defRPr>
                <a:solidFill>
                  <a:srgbClr val="2A3880"/>
                </a:solidFill>
              </a:defRPr>
            </a:lvl1p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pic>
        <p:nvPicPr>
          <p:cNvPr id="12" name="Picture 11">
            <a:extLst>
              <a:ext uri="{FF2B5EF4-FFF2-40B4-BE49-F238E27FC236}">
                <a16:creationId xmlns:a16="http://schemas.microsoft.com/office/drawing/2014/main" id="{A49AD470-E119-144D-9505-0CBEDEFC9747}"/>
              </a:ext>
            </a:extLst>
          </p:cNvPr>
          <p:cNvPicPr>
            <a:picLocks noChangeAspect="1"/>
          </p:cNvPicPr>
          <p:nvPr/>
        </p:nvPicPr>
        <p:blipFill>
          <a:blip r:embed="rId4"/>
          <a:stretch>
            <a:fillRect/>
          </a:stretch>
        </p:blipFill>
        <p:spPr>
          <a:xfrm>
            <a:off x="0" y="6026514"/>
            <a:ext cx="3111335" cy="636776"/>
          </a:xfrm>
          <a:prstGeom prst="rect">
            <a:avLst/>
          </a:prstGeom>
        </p:spPr>
      </p:pic>
    </p:spTree>
    <p:extLst>
      <p:ext uri="{BB962C8B-B14F-4D97-AF65-F5344CB8AC3E}">
        <p14:creationId xmlns:p14="http://schemas.microsoft.com/office/powerpoint/2010/main" val="7974007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RL1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C63E06-68EE-CD47-800A-B3746C614599}"/>
              </a:ext>
            </a:extLst>
          </p:cNvPr>
          <p:cNvSpPr/>
          <p:nvPr/>
        </p:nvSpPr>
        <p:spPr>
          <a:xfrm>
            <a:off x="-125260" y="-112734"/>
            <a:ext cx="1920658" cy="7013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D9772128-74D3-D446-A0E5-34813072FE75}"/>
              </a:ext>
            </a:extLst>
          </p:cNvPr>
          <p:cNvSpPr/>
          <p:nvPr/>
        </p:nvSpPr>
        <p:spPr>
          <a:xfrm>
            <a:off x="-125260" y="4632290"/>
            <a:ext cx="6096000" cy="2268536"/>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73AF5404-42E3-634E-BEF8-CB10E8917026}"/>
              </a:ext>
            </a:extLst>
          </p:cNvPr>
          <p:cNvGrpSpPr/>
          <p:nvPr/>
        </p:nvGrpSpPr>
        <p:grpSpPr>
          <a:xfrm>
            <a:off x="10546915" y="-195720"/>
            <a:ext cx="910486" cy="1371600"/>
            <a:chOff x="10546915" y="-195720"/>
            <a:chExt cx="910486" cy="1371600"/>
          </a:xfrm>
        </p:grpSpPr>
        <p:pic>
          <p:nvPicPr>
            <p:cNvPr id="8" name="Picture 7">
              <a:extLst>
                <a:ext uri="{FF2B5EF4-FFF2-40B4-BE49-F238E27FC236}">
                  <a16:creationId xmlns:a16="http://schemas.microsoft.com/office/drawing/2014/main" id="{5F4791D9-8CE3-5B4C-B776-4605B822CF6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9" name="Picture 8">
              <a:extLst>
                <a:ext uri="{FF2B5EF4-FFF2-40B4-BE49-F238E27FC236}">
                  <a16:creationId xmlns:a16="http://schemas.microsoft.com/office/drawing/2014/main" id="{B59144CB-FCFA-E640-9131-51CBF5A8161F}"/>
                </a:ext>
              </a:extLst>
            </p:cNvPr>
            <p:cNvPicPr>
              <a:picLocks noChangeAspect="1"/>
            </p:cNvPicPr>
            <p:nvPr/>
          </p:nvPicPr>
          <p:blipFill>
            <a:blip r:embed="rId3"/>
            <a:stretch>
              <a:fillRect/>
            </a:stretch>
          </p:blipFill>
          <p:spPr>
            <a:xfrm>
              <a:off x="10885901" y="-195720"/>
              <a:ext cx="571500" cy="1371600"/>
            </a:xfrm>
            <a:prstGeom prst="rect">
              <a:avLst/>
            </a:prstGeom>
          </p:spPr>
        </p:pic>
      </p:grpSp>
      <p:pic>
        <p:nvPicPr>
          <p:cNvPr id="11" name="Picture 10">
            <a:extLst>
              <a:ext uri="{FF2B5EF4-FFF2-40B4-BE49-F238E27FC236}">
                <a16:creationId xmlns:a16="http://schemas.microsoft.com/office/drawing/2014/main" id="{74C2A21B-0B06-FC4A-B9EE-2273A897BB5C}"/>
              </a:ext>
            </a:extLst>
          </p:cNvPr>
          <p:cNvPicPr>
            <a:picLocks noChangeAspect="1"/>
          </p:cNvPicPr>
          <p:nvPr/>
        </p:nvPicPr>
        <p:blipFill>
          <a:blip r:embed="rId4"/>
          <a:stretch>
            <a:fillRect/>
          </a:stretch>
        </p:blipFill>
        <p:spPr>
          <a:xfrm>
            <a:off x="0" y="6062671"/>
            <a:ext cx="3111335" cy="636776"/>
          </a:xfrm>
          <a:prstGeom prst="rect">
            <a:avLst/>
          </a:prstGeom>
        </p:spPr>
      </p:pic>
    </p:spTree>
    <p:extLst>
      <p:ext uri="{BB962C8B-B14F-4D97-AF65-F5344CB8AC3E}">
        <p14:creationId xmlns:p14="http://schemas.microsoft.com/office/powerpoint/2010/main" val="27070768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RL13">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B083B2E-86F7-8048-988C-0BD7A63262F7}"/>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46AA0E-B35C-8D44-8242-4D978EA2593C}"/>
              </a:ext>
            </a:extLst>
          </p:cNvPr>
          <p:cNvPicPr>
            <a:picLocks noChangeAspect="1"/>
          </p:cNvPicPr>
          <p:nvPr/>
        </p:nvPicPr>
        <p:blipFill>
          <a:blip r:embed="rId2"/>
          <a:stretch>
            <a:fillRect/>
          </a:stretch>
        </p:blipFill>
        <p:spPr>
          <a:xfrm rot="5400000">
            <a:off x="1210808" y="-1510388"/>
            <a:ext cx="599162" cy="3020777"/>
          </a:xfrm>
          <a:prstGeom prst="rect">
            <a:avLst/>
          </a:prstGeom>
        </p:spPr>
      </p:pic>
      <p:sp>
        <p:nvSpPr>
          <p:cNvPr id="11" name="Title 3">
            <a:extLst>
              <a:ext uri="{FF2B5EF4-FFF2-40B4-BE49-F238E27FC236}">
                <a16:creationId xmlns:a16="http://schemas.microsoft.com/office/drawing/2014/main" id="{67287E9E-4700-BE49-96E2-1B99EE02B3A5}"/>
              </a:ext>
            </a:extLst>
          </p:cNvPr>
          <p:cNvSpPr>
            <a:spLocks noGrp="1"/>
          </p:cNvSpPr>
          <p:nvPr>
            <p:ph type="title"/>
          </p:nvPr>
        </p:nvSpPr>
        <p:spPr>
          <a:xfrm>
            <a:off x="838200" y="365125"/>
            <a:ext cx="10515600" cy="1325563"/>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2" name="Content Placeholder 5">
            <a:extLst>
              <a:ext uri="{FF2B5EF4-FFF2-40B4-BE49-F238E27FC236}">
                <a16:creationId xmlns:a16="http://schemas.microsoft.com/office/drawing/2014/main" id="{6686E307-274D-254B-A439-4EE5A5B850B3}"/>
              </a:ext>
            </a:extLst>
          </p:cNvPr>
          <p:cNvSpPr>
            <a:spLocks noGrp="1"/>
          </p:cNvSpPr>
          <p:nvPr>
            <p:ph idx="1"/>
          </p:nvPr>
        </p:nvSpPr>
        <p:spPr>
          <a:xfrm>
            <a:off x="838200" y="1825625"/>
            <a:ext cx="8683487" cy="3593213"/>
          </a:xfrm>
        </p:spPr>
        <p:txBody>
          <a:bodyPr>
            <a:normAutofit/>
          </a:bodyPr>
          <a:lstStyle/>
          <a:p>
            <a:pPr marL="0" lvl="0" indent="0">
              <a:buNone/>
            </a:pPr>
            <a:r>
              <a:rPr lang="en-US" sz="1800">
                <a:solidFill>
                  <a:srgbClr val="1D437B"/>
                </a:solidFill>
                <a:latin typeface="Gotham-MediumItalic" pitchFamily="2" charset="0"/>
              </a:rPr>
              <a:t>Click to edit Master text styles</a:t>
            </a:r>
          </a:p>
        </p:txBody>
      </p:sp>
      <p:pic>
        <p:nvPicPr>
          <p:cNvPr id="7" name="Picture 6">
            <a:extLst>
              <a:ext uri="{FF2B5EF4-FFF2-40B4-BE49-F238E27FC236}">
                <a16:creationId xmlns:a16="http://schemas.microsoft.com/office/drawing/2014/main" id="{61C2FFBE-50FB-F343-B051-219B4BD58A79}"/>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8321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1.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1" cy="1325563"/>
          </a:xfrm>
        </p:spPr>
        <p:txBody>
          <a:body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5633FD2-5AF2-E740-801E-1702351F14C4}"/>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797809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RL14">
    <p:spTree>
      <p:nvGrpSpPr>
        <p:cNvPr id="1" name=""/>
        <p:cNvGrpSpPr/>
        <p:nvPr/>
      </p:nvGrpSpPr>
      <p:grpSpPr>
        <a:xfrm>
          <a:off x="0" y="0"/>
          <a:ext cx="0" cy="0"/>
          <a:chOff x="0" y="0"/>
          <a:chExt cx="0" cy="0"/>
        </a:xfrm>
      </p:grpSpPr>
      <p:sp>
        <p:nvSpPr>
          <p:cNvPr id="8" name="Right Triangle 7">
            <a:extLst>
              <a:ext uri="{FF2B5EF4-FFF2-40B4-BE49-F238E27FC236}">
                <a16:creationId xmlns:a16="http://schemas.microsoft.com/office/drawing/2014/main" id="{3B083B2E-86F7-8048-988C-0BD7A63262F7}"/>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146AA0E-B35C-8D44-8242-4D978EA2593C}"/>
              </a:ext>
            </a:extLst>
          </p:cNvPr>
          <p:cNvPicPr>
            <a:picLocks noChangeAspect="1"/>
          </p:cNvPicPr>
          <p:nvPr/>
        </p:nvPicPr>
        <p:blipFill>
          <a:blip r:embed="rId2"/>
          <a:stretch>
            <a:fillRect/>
          </a:stretch>
        </p:blipFill>
        <p:spPr>
          <a:xfrm rot="5400000">
            <a:off x="1210808" y="-1510388"/>
            <a:ext cx="599162" cy="3020777"/>
          </a:xfrm>
          <a:prstGeom prst="rect">
            <a:avLst/>
          </a:prstGeom>
        </p:spPr>
      </p:pic>
      <p:pic>
        <p:nvPicPr>
          <p:cNvPr id="5" name="Picture 4">
            <a:extLst>
              <a:ext uri="{FF2B5EF4-FFF2-40B4-BE49-F238E27FC236}">
                <a16:creationId xmlns:a16="http://schemas.microsoft.com/office/drawing/2014/main" id="{C5D6966C-542F-3040-9E17-3B02DB64C030}"/>
              </a:ext>
            </a:extLst>
          </p:cNvPr>
          <p:cNvPicPr>
            <a:picLocks noChangeAspect="1"/>
          </p:cNvPicPr>
          <p:nvPr/>
        </p:nvPicPr>
        <p:blipFill>
          <a:blip r:embed="rId3"/>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403553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RL15">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0815320-960F-7F42-80C3-9028990C8C56}"/>
              </a:ext>
            </a:extLst>
          </p:cNvPr>
          <p:cNvSpPr/>
          <p:nvPr/>
        </p:nvSpPr>
        <p:spPr>
          <a:xfrm rot="10800000" flipH="1">
            <a:off x="-79513" y="-60857"/>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1B23D7-7E3E-8C4D-A42E-22FF032A1AE5}"/>
              </a:ext>
            </a:extLst>
          </p:cNvPr>
          <p:cNvPicPr>
            <a:picLocks noChangeAspect="1"/>
          </p:cNvPicPr>
          <p:nvPr/>
        </p:nvPicPr>
        <p:blipFill>
          <a:blip r:embed="rId2"/>
          <a:stretch>
            <a:fillRect/>
          </a:stretch>
        </p:blipFill>
        <p:spPr>
          <a:xfrm rot="16200000">
            <a:off x="5796419" y="5347611"/>
            <a:ext cx="599162" cy="3020777"/>
          </a:xfrm>
          <a:prstGeom prst="rect">
            <a:avLst/>
          </a:prstGeom>
        </p:spPr>
      </p:pic>
      <p:sp>
        <p:nvSpPr>
          <p:cNvPr id="12" name="Title 1">
            <a:extLst>
              <a:ext uri="{FF2B5EF4-FFF2-40B4-BE49-F238E27FC236}">
                <a16:creationId xmlns:a16="http://schemas.microsoft.com/office/drawing/2014/main" id="{F5A7403F-CA3F-CD4D-BF9E-9DFF3F731890}"/>
              </a:ext>
            </a:extLst>
          </p:cNvPr>
          <p:cNvSpPr>
            <a:spLocks noGrp="1"/>
          </p:cNvSpPr>
          <p:nvPr>
            <p:ph type="title"/>
          </p:nvPr>
        </p:nvSpPr>
        <p:spPr>
          <a:xfrm>
            <a:off x="2518900" y="992459"/>
            <a:ext cx="8809383" cy="1081016"/>
          </a:xfrm>
        </p:spPr>
        <p:txBody>
          <a:bodyPr/>
          <a:lstStyle>
            <a:lvl1pPr algn="ctr">
              <a:defRPr/>
            </a:lvl1p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3" name="Content Placeholder 2">
            <a:extLst>
              <a:ext uri="{FF2B5EF4-FFF2-40B4-BE49-F238E27FC236}">
                <a16:creationId xmlns:a16="http://schemas.microsoft.com/office/drawing/2014/main" id="{2BAA6DF6-299E-5A4E-B746-D145D1B2FD87}"/>
              </a:ext>
            </a:extLst>
          </p:cNvPr>
          <p:cNvSpPr>
            <a:spLocks noGrp="1"/>
          </p:cNvSpPr>
          <p:nvPr>
            <p:ph idx="1"/>
          </p:nvPr>
        </p:nvSpPr>
        <p:spPr>
          <a:xfrm>
            <a:off x="2518900" y="2207080"/>
            <a:ext cx="8809383" cy="4351338"/>
          </a:xfrm>
        </p:spPr>
        <p:txBody>
          <a:bodyPr/>
          <a:lstStyle/>
          <a:p>
            <a:pPr marL="0" lvl="0" indent="0">
              <a:buNone/>
            </a:pPr>
            <a:r>
              <a:rPr lang="en-US">
                <a:solidFill>
                  <a:srgbClr val="1D437B"/>
                </a:solidFill>
                <a:latin typeface="Gotham Book" pitchFamily="2" charset="0"/>
              </a:rPr>
              <a:t>Click to edit Master text styles</a:t>
            </a:r>
          </a:p>
        </p:txBody>
      </p:sp>
      <p:pic>
        <p:nvPicPr>
          <p:cNvPr id="7" name="Picture 6">
            <a:extLst>
              <a:ext uri="{FF2B5EF4-FFF2-40B4-BE49-F238E27FC236}">
                <a16:creationId xmlns:a16="http://schemas.microsoft.com/office/drawing/2014/main" id="{3BDA4F19-C5EC-4841-B4F7-0D1BC8CE2EDD}"/>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6477226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RL16">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30815320-960F-7F42-80C3-9028990C8C56}"/>
              </a:ext>
            </a:extLst>
          </p:cNvPr>
          <p:cNvSpPr/>
          <p:nvPr/>
        </p:nvSpPr>
        <p:spPr>
          <a:xfrm rot="10800000" flipH="1">
            <a:off x="-97736" y="-69574"/>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E1B23D7-7E3E-8C4D-A42E-22FF032A1AE5}"/>
              </a:ext>
            </a:extLst>
          </p:cNvPr>
          <p:cNvPicPr>
            <a:picLocks noChangeAspect="1"/>
          </p:cNvPicPr>
          <p:nvPr/>
        </p:nvPicPr>
        <p:blipFill>
          <a:blip r:embed="rId2"/>
          <a:stretch>
            <a:fillRect/>
          </a:stretch>
        </p:blipFill>
        <p:spPr>
          <a:xfrm rot="16200000">
            <a:off x="5796419" y="5347611"/>
            <a:ext cx="599162" cy="3020777"/>
          </a:xfrm>
          <a:prstGeom prst="rect">
            <a:avLst/>
          </a:prstGeom>
        </p:spPr>
      </p:pic>
      <p:pic>
        <p:nvPicPr>
          <p:cNvPr id="5" name="Picture 4">
            <a:extLst>
              <a:ext uri="{FF2B5EF4-FFF2-40B4-BE49-F238E27FC236}">
                <a16:creationId xmlns:a16="http://schemas.microsoft.com/office/drawing/2014/main" id="{57D01CD9-DE10-EC4B-92F5-15C66082C53B}"/>
              </a:ext>
            </a:extLst>
          </p:cNvPr>
          <p:cNvPicPr>
            <a:picLocks noChangeAspect="1"/>
          </p:cNvPicPr>
          <p:nvPr/>
        </p:nvPicPr>
        <p:blipFill>
          <a:blip r:embed="rId3"/>
          <a:stretch>
            <a:fillRect/>
          </a:stretch>
        </p:blipFill>
        <p:spPr>
          <a:xfrm>
            <a:off x="232674" y="129257"/>
            <a:ext cx="3111335" cy="636776"/>
          </a:xfrm>
          <a:prstGeom prst="rect">
            <a:avLst/>
          </a:prstGeom>
        </p:spPr>
      </p:pic>
    </p:spTree>
    <p:extLst>
      <p:ext uri="{BB962C8B-B14F-4D97-AF65-F5344CB8AC3E}">
        <p14:creationId xmlns:p14="http://schemas.microsoft.com/office/powerpoint/2010/main" val="36322979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RL17">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sp>
        <p:nvSpPr>
          <p:cNvPr id="12" name="Title 2">
            <a:extLst>
              <a:ext uri="{FF2B5EF4-FFF2-40B4-BE49-F238E27FC236}">
                <a16:creationId xmlns:a16="http://schemas.microsoft.com/office/drawing/2014/main" id="{7C5414C1-1EA9-6841-B1C6-CD00C6CEE41C}"/>
              </a:ext>
            </a:extLst>
          </p:cNvPr>
          <p:cNvSpPr>
            <a:spLocks noGrp="1"/>
          </p:cNvSpPr>
          <p:nvPr>
            <p:ph type="title"/>
          </p:nvPr>
        </p:nvSpPr>
        <p:spPr>
          <a:xfrm>
            <a:off x="1550504" y="365125"/>
            <a:ext cx="9124122" cy="1325563"/>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3" name="Content Placeholder 3">
            <a:extLst>
              <a:ext uri="{FF2B5EF4-FFF2-40B4-BE49-F238E27FC236}">
                <a16:creationId xmlns:a16="http://schemas.microsoft.com/office/drawing/2014/main" id="{D739AB9D-3613-EA44-AA3D-383ADA978C19}"/>
              </a:ext>
            </a:extLst>
          </p:cNvPr>
          <p:cNvSpPr>
            <a:spLocks noGrp="1"/>
          </p:cNvSpPr>
          <p:nvPr>
            <p:ph idx="1"/>
          </p:nvPr>
        </p:nvSpPr>
        <p:spPr>
          <a:xfrm>
            <a:off x="1550504" y="1825625"/>
            <a:ext cx="8023802" cy="3445622"/>
          </a:xfrm>
        </p:spPr>
        <p:txBody>
          <a:bodyPr>
            <a:normAutofit/>
          </a:bodyPr>
          <a:lstStyle/>
          <a:p>
            <a:pPr marL="0" lvl="0" indent="0">
              <a:buNone/>
            </a:pPr>
            <a:r>
              <a:rPr lang="en-US" sz="2000">
                <a:solidFill>
                  <a:srgbClr val="1D437B"/>
                </a:solidFill>
                <a:latin typeface="Gotham Book" pitchFamily="2" charset="0"/>
              </a:rPr>
              <a:t>Click to edit Master text styles</a:t>
            </a:r>
          </a:p>
        </p:txBody>
      </p:sp>
      <p:pic>
        <p:nvPicPr>
          <p:cNvPr id="14" name="Picture 13">
            <a:extLst>
              <a:ext uri="{FF2B5EF4-FFF2-40B4-BE49-F238E27FC236}">
                <a16:creationId xmlns:a16="http://schemas.microsoft.com/office/drawing/2014/main" id="{821AD463-7F72-0040-B41F-6520D9B03A59}"/>
              </a:ext>
            </a:extLst>
          </p:cNvPr>
          <p:cNvPicPr>
            <a:picLocks noChangeAspect="1"/>
          </p:cNvPicPr>
          <p:nvPr/>
        </p:nvPicPr>
        <p:blipFill>
          <a:blip r:embed="rId4"/>
          <a:stretch>
            <a:fillRect/>
          </a:stretch>
        </p:blipFill>
        <p:spPr>
          <a:xfrm>
            <a:off x="8983074" y="6107276"/>
            <a:ext cx="3111335" cy="636776"/>
          </a:xfrm>
          <a:prstGeom prst="rect">
            <a:avLst/>
          </a:prstGeom>
        </p:spPr>
      </p:pic>
      <p:sp>
        <p:nvSpPr>
          <p:cNvPr id="11" name="Right Triangle 10">
            <a:extLst>
              <a:ext uri="{FF2B5EF4-FFF2-40B4-BE49-F238E27FC236}">
                <a16:creationId xmlns:a16="http://schemas.microsoft.com/office/drawing/2014/main" id="{BBCD09C9-760E-4C45-82BA-76CDF66CAB37}"/>
              </a:ext>
            </a:extLst>
          </p:cNvPr>
          <p:cNvSpPr/>
          <p:nvPr userDrawn="1"/>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7DE6360-227F-D846-A424-C7AD2488B3E7}"/>
              </a:ext>
            </a:extLst>
          </p:cNvPr>
          <p:cNvGrpSpPr/>
          <p:nvPr userDrawn="1"/>
        </p:nvGrpSpPr>
        <p:grpSpPr>
          <a:xfrm>
            <a:off x="361741" y="-85870"/>
            <a:ext cx="927310" cy="1396944"/>
            <a:chOff x="100484" y="-126063"/>
            <a:chExt cx="927310" cy="1396944"/>
          </a:xfrm>
        </p:grpSpPr>
        <p:pic>
          <p:nvPicPr>
            <p:cNvPr id="16" name="Picture 15">
              <a:extLst>
                <a:ext uri="{FF2B5EF4-FFF2-40B4-BE49-F238E27FC236}">
                  <a16:creationId xmlns:a16="http://schemas.microsoft.com/office/drawing/2014/main" id="{18BD2AAE-0F40-B34F-9A28-C42B53EC1DEB}"/>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7" name="Picture 16">
              <a:extLst>
                <a:ext uri="{FF2B5EF4-FFF2-40B4-BE49-F238E27FC236}">
                  <a16:creationId xmlns:a16="http://schemas.microsoft.com/office/drawing/2014/main" id="{DDD7DEAE-8641-9E49-990D-FB89AF9868E3}"/>
                </a:ext>
              </a:extLst>
            </p:cNvPr>
            <p:cNvPicPr>
              <a:picLocks noChangeAspect="1"/>
            </p:cNvPicPr>
            <p:nvPr/>
          </p:nvPicPr>
          <p:blipFill>
            <a:blip r:embed="rId3"/>
            <a:stretch>
              <a:fillRect/>
            </a:stretch>
          </p:blipFill>
          <p:spPr>
            <a:xfrm flipH="1">
              <a:off x="445734" y="-126063"/>
              <a:ext cx="582060" cy="1396944"/>
            </a:xfrm>
            <a:prstGeom prst="rect">
              <a:avLst/>
            </a:prstGeom>
          </p:spPr>
        </p:pic>
      </p:grpSp>
      <p:pic>
        <p:nvPicPr>
          <p:cNvPr id="18" name="Picture 17">
            <a:extLst>
              <a:ext uri="{FF2B5EF4-FFF2-40B4-BE49-F238E27FC236}">
                <a16:creationId xmlns:a16="http://schemas.microsoft.com/office/drawing/2014/main" id="{9DE6574D-9F75-1C4B-A65B-1AAA9C76BCAF}"/>
              </a:ext>
            </a:extLst>
          </p:cNvPr>
          <p:cNvPicPr>
            <a:picLocks noChangeAspect="1"/>
          </p:cNvPicPr>
          <p:nvPr userDrawn="1"/>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30635716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RL18">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pic>
        <p:nvPicPr>
          <p:cNvPr id="12" name="Picture 11">
            <a:extLst>
              <a:ext uri="{FF2B5EF4-FFF2-40B4-BE49-F238E27FC236}">
                <a16:creationId xmlns:a16="http://schemas.microsoft.com/office/drawing/2014/main" id="{F1A40455-8C52-0445-9107-4ADE28C456E4}"/>
              </a:ext>
            </a:extLst>
          </p:cNvPr>
          <p:cNvPicPr>
            <a:picLocks noChangeAspect="1"/>
          </p:cNvPicPr>
          <p:nvPr/>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877118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RL19">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11AC711-3178-C548-AAC1-855CBE11C66C}"/>
              </a:ext>
            </a:extLst>
          </p:cNvPr>
          <p:cNvSpPr/>
          <p:nvPr/>
        </p:nvSpPr>
        <p:spPr>
          <a:xfrm rot="10800000" flipH="1">
            <a:off x="-71853" y="-70508"/>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880"/>
              </a:solidFill>
            </a:endParaRPr>
          </a:p>
        </p:txBody>
      </p:sp>
      <p:grpSp>
        <p:nvGrpSpPr>
          <p:cNvPr id="8" name="Group 7">
            <a:extLst>
              <a:ext uri="{FF2B5EF4-FFF2-40B4-BE49-F238E27FC236}">
                <a16:creationId xmlns:a16="http://schemas.microsoft.com/office/drawing/2014/main" id="{CD3641E6-34AB-3B44-8681-D1743AE06EFD}"/>
              </a:ext>
            </a:extLst>
          </p:cNvPr>
          <p:cNvGrpSpPr/>
          <p:nvPr/>
        </p:nvGrpSpPr>
        <p:grpSpPr>
          <a:xfrm>
            <a:off x="10725890" y="-170832"/>
            <a:ext cx="910486" cy="1371600"/>
            <a:chOff x="11248404" y="-170832"/>
            <a:chExt cx="910486" cy="1371600"/>
          </a:xfrm>
        </p:grpSpPr>
        <p:pic>
          <p:nvPicPr>
            <p:cNvPr id="9" name="Picture 8">
              <a:extLst>
                <a:ext uri="{FF2B5EF4-FFF2-40B4-BE49-F238E27FC236}">
                  <a16:creationId xmlns:a16="http://schemas.microsoft.com/office/drawing/2014/main" id="{FFD490EF-82C3-454F-8D40-B1721BE25E36}"/>
                </a:ext>
              </a:extLst>
            </p:cNvPr>
            <p:cNvPicPr>
              <a:picLocks noChangeAspect="1"/>
            </p:cNvPicPr>
            <p:nvPr/>
          </p:nvPicPr>
          <p:blipFill>
            <a:blip r:embed="rId2"/>
            <a:stretch>
              <a:fillRect/>
            </a:stretch>
          </p:blipFill>
          <p:spPr>
            <a:xfrm>
              <a:off x="11248404" y="-161636"/>
              <a:ext cx="624736" cy="1124525"/>
            </a:xfrm>
            <a:prstGeom prst="rect">
              <a:avLst/>
            </a:prstGeom>
          </p:spPr>
        </p:pic>
        <p:pic>
          <p:nvPicPr>
            <p:cNvPr id="10" name="Picture 9">
              <a:extLst>
                <a:ext uri="{FF2B5EF4-FFF2-40B4-BE49-F238E27FC236}">
                  <a16:creationId xmlns:a16="http://schemas.microsoft.com/office/drawing/2014/main" id="{9360CD64-B725-B74C-9A96-79B1E0AB8467}"/>
                </a:ext>
              </a:extLst>
            </p:cNvPr>
            <p:cNvPicPr>
              <a:picLocks noChangeAspect="1"/>
            </p:cNvPicPr>
            <p:nvPr/>
          </p:nvPicPr>
          <p:blipFill>
            <a:blip r:embed="rId3"/>
            <a:stretch>
              <a:fillRect/>
            </a:stretch>
          </p:blipFill>
          <p:spPr>
            <a:xfrm>
              <a:off x="11587390" y="-170832"/>
              <a:ext cx="571500" cy="1371600"/>
            </a:xfrm>
            <a:prstGeom prst="rect">
              <a:avLst/>
            </a:prstGeom>
          </p:spPr>
        </p:pic>
      </p:grpSp>
      <p:sp>
        <p:nvSpPr>
          <p:cNvPr id="12" name="Title 11">
            <a:extLst>
              <a:ext uri="{FF2B5EF4-FFF2-40B4-BE49-F238E27FC236}">
                <a16:creationId xmlns:a16="http://schemas.microsoft.com/office/drawing/2014/main" id="{185E96CB-2D51-FF44-8E90-2CF35D8DCDE7}"/>
              </a:ext>
            </a:extLst>
          </p:cNvPr>
          <p:cNvSpPr>
            <a:spLocks noGrp="1"/>
          </p:cNvSpPr>
          <p:nvPr>
            <p:ph type="title"/>
          </p:nvPr>
        </p:nvSpPr>
        <p:spPr>
          <a:xfrm>
            <a:off x="3155795" y="1078803"/>
            <a:ext cx="8597589" cy="1325563"/>
          </a:xfrm>
        </p:spPr>
        <p:txBody>
          <a:bodyPr/>
          <a:lstStyle>
            <a:lvl1pPr algn="ctr">
              <a:defRPr>
                <a:solidFill>
                  <a:srgbClr val="2A3880"/>
                </a:solidFill>
              </a:defRPr>
            </a:lvl1pPr>
          </a:lstStyle>
          <a:p>
            <a:r>
              <a:rPr lang="en-US"/>
              <a:t>Click to edit Master title style</a:t>
            </a:r>
            <a:endParaRPr lang="en-US" dirty="0"/>
          </a:p>
        </p:txBody>
      </p:sp>
      <p:sp>
        <p:nvSpPr>
          <p:cNvPr id="14" name="Content Placeholder 13">
            <a:extLst>
              <a:ext uri="{FF2B5EF4-FFF2-40B4-BE49-F238E27FC236}">
                <a16:creationId xmlns:a16="http://schemas.microsoft.com/office/drawing/2014/main" id="{F0014CA8-9F3C-BF48-97A9-80ABE29C0DCD}"/>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5" name="Content Placeholder 13">
            <a:extLst>
              <a:ext uri="{FF2B5EF4-FFF2-40B4-BE49-F238E27FC236}">
                <a16:creationId xmlns:a16="http://schemas.microsoft.com/office/drawing/2014/main" id="{5D96C889-166B-1A42-A8CA-9B72FACD9042}"/>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Content Placeholder 13">
            <a:extLst>
              <a:ext uri="{FF2B5EF4-FFF2-40B4-BE49-F238E27FC236}">
                <a16:creationId xmlns:a16="http://schemas.microsoft.com/office/drawing/2014/main" id="{BDB16824-35CD-A54C-86B0-DD5708878102}"/>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7">
            <a:extLst>
              <a:ext uri="{FF2B5EF4-FFF2-40B4-BE49-F238E27FC236}">
                <a16:creationId xmlns:a16="http://schemas.microsoft.com/office/drawing/2014/main" id="{6349CA14-F40F-FD49-B314-5BF465BBB8D5}"/>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9" name="Text Placeholder 17">
            <a:extLst>
              <a:ext uri="{FF2B5EF4-FFF2-40B4-BE49-F238E27FC236}">
                <a16:creationId xmlns:a16="http://schemas.microsoft.com/office/drawing/2014/main" id="{DAE70AA5-2637-7A45-9182-F6A52F4FF893}"/>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20" name="Text Placeholder 17">
            <a:extLst>
              <a:ext uri="{FF2B5EF4-FFF2-40B4-BE49-F238E27FC236}">
                <a16:creationId xmlns:a16="http://schemas.microsoft.com/office/drawing/2014/main" id="{6DE04738-EEEF-1342-8908-3D9FD572543E}"/>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E04D237C-F17A-DE44-9E6F-F971FC2EE975}"/>
              </a:ext>
            </a:extLst>
          </p:cNvPr>
          <p:cNvPicPr>
            <a:picLocks noChangeAspect="1"/>
          </p:cNvPicPr>
          <p:nvPr/>
        </p:nvPicPr>
        <p:blipFill>
          <a:blip r:embed="rId4"/>
          <a:stretch>
            <a:fillRect/>
          </a:stretch>
        </p:blipFill>
        <p:spPr>
          <a:xfrm>
            <a:off x="225498" y="274527"/>
            <a:ext cx="3111335" cy="636776"/>
          </a:xfrm>
          <a:prstGeom prst="rect">
            <a:avLst/>
          </a:prstGeom>
        </p:spPr>
      </p:pic>
    </p:spTree>
    <p:extLst>
      <p:ext uri="{BB962C8B-B14F-4D97-AF65-F5344CB8AC3E}">
        <p14:creationId xmlns:p14="http://schemas.microsoft.com/office/powerpoint/2010/main" val="2636517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RL19.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911AC711-3178-C548-AAC1-855CBE11C66C}"/>
              </a:ext>
            </a:extLst>
          </p:cNvPr>
          <p:cNvSpPr/>
          <p:nvPr/>
        </p:nvSpPr>
        <p:spPr>
          <a:xfrm rot="10800000" flipH="1">
            <a:off x="-66906" y="-78057"/>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CD3641E6-34AB-3B44-8681-D1743AE06EFD}"/>
              </a:ext>
            </a:extLst>
          </p:cNvPr>
          <p:cNvGrpSpPr/>
          <p:nvPr/>
        </p:nvGrpSpPr>
        <p:grpSpPr>
          <a:xfrm>
            <a:off x="10725890" y="-170832"/>
            <a:ext cx="910486" cy="1371600"/>
            <a:chOff x="11248404" y="-170832"/>
            <a:chExt cx="910486" cy="1371600"/>
          </a:xfrm>
        </p:grpSpPr>
        <p:pic>
          <p:nvPicPr>
            <p:cNvPr id="9" name="Picture 8">
              <a:extLst>
                <a:ext uri="{FF2B5EF4-FFF2-40B4-BE49-F238E27FC236}">
                  <a16:creationId xmlns:a16="http://schemas.microsoft.com/office/drawing/2014/main" id="{FFD490EF-82C3-454F-8D40-B1721BE25E36}"/>
                </a:ext>
              </a:extLst>
            </p:cNvPr>
            <p:cNvPicPr>
              <a:picLocks noChangeAspect="1"/>
            </p:cNvPicPr>
            <p:nvPr/>
          </p:nvPicPr>
          <p:blipFill>
            <a:blip r:embed="rId2"/>
            <a:stretch>
              <a:fillRect/>
            </a:stretch>
          </p:blipFill>
          <p:spPr>
            <a:xfrm>
              <a:off x="11248404" y="-161636"/>
              <a:ext cx="624736" cy="1124525"/>
            </a:xfrm>
            <a:prstGeom prst="rect">
              <a:avLst/>
            </a:prstGeom>
          </p:spPr>
        </p:pic>
        <p:pic>
          <p:nvPicPr>
            <p:cNvPr id="10" name="Picture 9">
              <a:extLst>
                <a:ext uri="{FF2B5EF4-FFF2-40B4-BE49-F238E27FC236}">
                  <a16:creationId xmlns:a16="http://schemas.microsoft.com/office/drawing/2014/main" id="{9360CD64-B725-B74C-9A96-79B1E0AB8467}"/>
                </a:ext>
              </a:extLst>
            </p:cNvPr>
            <p:cNvPicPr>
              <a:picLocks noChangeAspect="1"/>
            </p:cNvPicPr>
            <p:nvPr/>
          </p:nvPicPr>
          <p:blipFill>
            <a:blip r:embed="rId3"/>
            <a:stretch>
              <a:fillRect/>
            </a:stretch>
          </p:blipFill>
          <p:spPr>
            <a:xfrm>
              <a:off x="11587390" y="-170832"/>
              <a:ext cx="571500" cy="1371600"/>
            </a:xfrm>
            <a:prstGeom prst="rect">
              <a:avLst/>
            </a:prstGeom>
          </p:spPr>
        </p:pic>
      </p:grpSp>
      <p:pic>
        <p:nvPicPr>
          <p:cNvPr id="12" name="Picture 11">
            <a:extLst>
              <a:ext uri="{FF2B5EF4-FFF2-40B4-BE49-F238E27FC236}">
                <a16:creationId xmlns:a16="http://schemas.microsoft.com/office/drawing/2014/main" id="{EDEFE59B-39D6-3F46-A5AF-E28BEEBFA7D7}"/>
              </a:ext>
            </a:extLst>
          </p:cNvPr>
          <p:cNvPicPr>
            <a:picLocks noChangeAspect="1"/>
          </p:cNvPicPr>
          <p:nvPr/>
        </p:nvPicPr>
        <p:blipFill>
          <a:blip r:embed="rId4"/>
          <a:stretch>
            <a:fillRect/>
          </a:stretch>
        </p:blipFill>
        <p:spPr>
          <a:xfrm>
            <a:off x="232674" y="326113"/>
            <a:ext cx="3111335" cy="636776"/>
          </a:xfrm>
          <a:prstGeom prst="rect">
            <a:avLst/>
          </a:prstGeom>
        </p:spPr>
      </p:pic>
    </p:spTree>
    <p:extLst>
      <p:ext uri="{BB962C8B-B14F-4D97-AF65-F5344CB8AC3E}">
        <p14:creationId xmlns:p14="http://schemas.microsoft.com/office/powerpoint/2010/main" val="188595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RL20">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3" name="Picture 2">
            <a:extLst>
              <a:ext uri="{FF2B5EF4-FFF2-40B4-BE49-F238E27FC236}">
                <a16:creationId xmlns:a16="http://schemas.microsoft.com/office/drawing/2014/main" id="{07E7BFAC-D608-C24F-B66C-71BF7BEF3C49}"/>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14286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RL20.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978EBA44-0544-FA4A-ADC6-E4D3FF4780DC}"/>
              </a:ext>
            </a:extLst>
          </p:cNvPr>
          <p:cNvSpPr>
            <a:spLocks noGrp="1"/>
          </p:cNvSpPr>
          <p:nvPr>
            <p:ph type="title"/>
          </p:nvPr>
        </p:nvSpPr>
        <p:spPr>
          <a:xfrm>
            <a:off x="225499" y="1426056"/>
            <a:ext cx="11527886" cy="978310"/>
          </a:xfrm>
        </p:spPr>
        <p:txBody>
          <a:bodyPr/>
          <a:lstStyle>
            <a:lvl1pPr algn="ctr">
              <a:defRPr>
                <a:solidFill>
                  <a:srgbClr val="2A3880"/>
                </a:solidFill>
              </a:defRPr>
            </a:lvl1p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47DEF9B3-88AF-8040-91AF-E3150F12ED2F}"/>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13">
            <a:extLst>
              <a:ext uri="{FF2B5EF4-FFF2-40B4-BE49-F238E27FC236}">
                <a16:creationId xmlns:a16="http://schemas.microsoft.com/office/drawing/2014/main" id="{DAC0C013-89FF-054A-A3EB-B463AD54E291}"/>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13">
            <a:extLst>
              <a:ext uri="{FF2B5EF4-FFF2-40B4-BE49-F238E27FC236}">
                <a16:creationId xmlns:a16="http://schemas.microsoft.com/office/drawing/2014/main" id="{1274FFE5-3FC7-294F-8E26-2366013950C6}"/>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7">
            <a:extLst>
              <a:ext uri="{FF2B5EF4-FFF2-40B4-BE49-F238E27FC236}">
                <a16:creationId xmlns:a16="http://schemas.microsoft.com/office/drawing/2014/main" id="{9BFA5D34-AD85-074C-B9C5-9244A4B611CE}"/>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5" name="Text Placeholder 17">
            <a:extLst>
              <a:ext uri="{FF2B5EF4-FFF2-40B4-BE49-F238E27FC236}">
                <a16:creationId xmlns:a16="http://schemas.microsoft.com/office/drawing/2014/main" id="{3E3EC3CD-3192-F544-8167-4E37BC390CB4}"/>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6" name="Text Placeholder 17">
            <a:extLst>
              <a:ext uri="{FF2B5EF4-FFF2-40B4-BE49-F238E27FC236}">
                <a16:creationId xmlns:a16="http://schemas.microsoft.com/office/drawing/2014/main" id="{D9381A0A-6CA4-C64E-A891-319E5FADB550}"/>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7FFA1572-6FEA-BC40-AE3F-08B521A58F81}"/>
              </a:ext>
            </a:extLst>
          </p:cNvPr>
          <p:cNvPicPr>
            <a:picLocks noChangeAspect="1"/>
          </p:cNvPicPr>
          <p:nvPr/>
        </p:nvPicPr>
        <p:blipFill>
          <a:blip r:embed="rId4"/>
          <a:stretch>
            <a:fillRect/>
          </a:stretch>
        </p:blipFill>
        <p:spPr>
          <a:xfrm>
            <a:off x="1235847" y="60565"/>
            <a:ext cx="3109216" cy="777304"/>
          </a:xfrm>
          <a:prstGeom prst="rect">
            <a:avLst/>
          </a:prstGeom>
        </p:spPr>
      </p:pic>
      <p:grpSp>
        <p:nvGrpSpPr>
          <p:cNvPr id="18" name="Group 17">
            <a:extLst>
              <a:ext uri="{FF2B5EF4-FFF2-40B4-BE49-F238E27FC236}">
                <a16:creationId xmlns:a16="http://schemas.microsoft.com/office/drawing/2014/main" id="{2F228630-E13E-EA41-80B2-AE0F04468645}"/>
              </a:ext>
            </a:extLst>
          </p:cNvPr>
          <p:cNvGrpSpPr/>
          <p:nvPr userDrawn="1"/>
        </p:nvGrpSpPr>
        <p:grpSpPr>
          <a:xfrm>
            <a:off x="353333" y="-113045"/>
            <a:ext cx="935750" cy="1371600"/>
            <a:chOff x="353333" y="-113045"/>
            <a:chExt cx="935750" cy="1371600"/>
          </a:xfrm>
        </p:grpSpPr>
        <p:pic>
          <p:nvPicPr>
            <p:cNvPr id="19" name="Picture 18">
              <a:extLst>
                <a:ext uri="{FF2B5EF4-FFF2-40B4-BE49-F238E27FC236}">
                  <a16:creationId xmlns:a16="http://schemas.microsoft.com/office/drawing/2014/main" id="{3359D33B-D3EC-7D4B-8A5E-0DB350B97CD1}"/>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20" name="Picture 19">
              <a:extLst>
                <a:ext uri="{FF2B5EF4-FFF2-40B4-BE49-F238E27FC236}">
                  <a16:creationId xmlns:a16="http://schemas.microsoft.com/office/drawing/2014/main" id="{79B47939-3640-CE4C-A40B-A99F50EF3288}"/>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21" name="Picture 20">
            <a:extLst>
              <a:ext uri="{FF2B5EF4-FFF2-40B4-BE49-F238E27FC236}">
                <a16:creationId xmlns:a16="http://schemas.microsoft.com/office/drawing/2014/main" id="{B3C734C7-33D7-184E-9CD2-98F6BE9ACE5E}"/>
              </a:ext>
            </a:extLst>
          </p:cNvPr>
          <p:cNvPicPr>
            <a:picLocks noChangeAspect="1"/>
          </p:cNvPicPr>
          <p:nvPr userDrawn="1"/>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37195556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RL21">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10" name="Picture 9">
            <a:extLst>
              <a:ext uri="{FF2B5EF4-FFF2-40B4-BE49-F238E27FC236}">
                <a16:creationId xmlns:a16="http://schemas.microsoft.com/office/drawing/2014/main" id="{06CA6B5D-C12F-604C-839E-0AD4B696380A}"/>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255920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1.2">
    <p:bg>
      <p:bgPr>
        <a:solidFill>
          <a:schemeClr val="accent3">
            <a:lumMod val="75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r>
              <a:rPr lang="en-US"/>
              <a:t>Click to edit Master text styles</a:t>
            </a:r>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112688" y="928805"/>
            <a:ext cx="7562718" cy="1325563"/>
          </a:xfrm>
        </p:spPr>
        <p:txBody>
          <a:bodyPr/>
          <a:lstStyle>
            <a:lvl1pPr>
              <a:defRPr>
                <a:solidFill>
                  <a:schemeClr val="bg1"/>
                </a:solidFill>
              </a:defRPr>
            </a:lvl1pPr>
          </a:lstStyle>
          <a:p>
            <a:r>
              <a:rPr lang="en-US"/>
              <a:t>Click to edit Master title style</a:t>
            </a:r>
            <a:endParaRPr lang="en-US" dirty="0"/>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112687" y="2363788"/>
            <a:ext cx="7562719" cy="1857375"/>
          </a:xfrm>
        </p:spPr>
        <p:txBody>
          <a:bodyPr/>
          <a:lstStyle>
            <a:lvl1pPr marL="0" indent="0">
              <a:buNone/>
              <a:defRPr>
                <a:solidFill>
                  <a:schemeClr val="bg1"/>
                </a:solidFill>
              </a:defRPr>
            </a:lvl1pPr>
            <a:lvl2pPr marL="457200" indent="0">
              <a:buNone/>
              <a:defRPr b="0" i="0">
                <a:solidFill>
                  <a:schemeClr val="bg1"/>
                </a:solidFill>
                <a:latin typeface="Gotham Book" pitchFamily="2" charset="0"/>
                <a:cs typeface="Gotham Book" pitchFamily="2" charset="0"/>
              </a:defRPr>
            </a:lvl2pPr>
            <a:lvl3pPr marL="914400" indent="0">
              <a:buNone/>
              <a:defRPr b="0" i="0">
                <a:solidFill>
                  <a:schemeClr val="bg1"/>
                </a:solidFill>
                <a:latin typeface="Gotham Book" pitchFamily="2" charset="0"/>
                <a:cs typeface="Gotham Book" pitchFamily="2" charset="0"/>
              </a:defRPr>
            </a:lvl3pPr>
            <a:lvl4pPr marL="1371600" indent="0">
              <a:buNone/>
              <a:defRPr b="0" i="0">
                <a:solidFill>
                  <a:schemeClr val="bg1"/>
                </a:solidFill>
                <a:latin typeface="Gotham Book" pitchFamily="2" charset="0"/>
                <a:cs typeface="Gotham Book" pitchFamily="2" charset="0"/>
              </a:defRPr>
            </a:lvl4pPr>
            <a:lvl5pPr marL="1828800" indent="0">
              <a:buNone/>
              <a:defRPr b="0" i="0">
                <a:solidFill>
                  <a:schemeClr val="bg1"/>
                </a:solidFill>
                <a:latin typeface="Gotham Book" pitchFamily="2" charset="0"/>
                <a:cs typeface="Gotham Book"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a:extLst>
              <a:ext uri="{FF2B5EF4-FFF2-40B4-BE49-F238E27FC236}">
                <a16:creationId xmlns:a16="http://schemas.microsoft.com/office/drawing/2014/main" id="{AD1D4849-17F3-F848-9FDB-8817B33EE251}"/>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158751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RL21.1">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8561DDAC-7B6F-4D45-9725-086AF835051D}"/>
              </a:ext>
            </a:extLst>
          </p:cNvPr>
          <p:cNvSpPr>
            <a:spLocks noGrp="1"/>
          </p:cNvSpPr>
          <p:nvPr>
            <p:ph type="title"/>
          </p:nvPr>
        </p:nvSpPr>
        <p:spPr>
          <a:xfrm>
            <a:off x="225499" y="1426056"/>
            <a:ext cx="11527886" cy="978310"/>
          </a:xfrm>
        </p:spPr>
        <p:txBody>
          <a:bodyPr/>
          <a:lstStyle>
            <a:lvl1pPr algn="ctr">
              <a:defRPr/>
            </a:lvl1pPr>
          </a:lstStyle>
          <a:p>
            <a:r>
              <a:rPr lang="en-US"/>
              <a:t>Click to edit Master title style</a:t>
            </a:r>
            <a:endParaRPr lang="en-US" dirty="0"/>
          </a:p>
        </p:txBody>
      </p:sp>
      <p:sp>
        <p:nvSpPr>
          <p:cNvPr id="11" name="Content Placeholder 13">
            <a:extLst>
              <a:ext uri="{FF2B5EF4-FFF2-40B4-BE49-F238E27FC236}">
                <a16:creationId xmlns:a16="http://schemas.microsoft.com/office/drawing/2014/main" id="{3A40652F-EE65-0644-A8BC-10C89F1D5DD0}"/>
              </a:ext>
            </a:extLst>
          </p:cNvPr>
          <p:cNvSpPr>
            <a:spLocks noGrp="1"/>
          </p:cNvSpPr>
          <p:nvPr>
            <p:ph sz="quarter" idx="10"/>
          </p:nvPr>
        </p:nvSpPr>
        <p:spPr>
          <a:xfrm>
            <a:off x="225498" y="3007811"/>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13">
            <a:extLst>
              <a:ext uri="{FF2B5EF4-FFF2-40B4-BE49-F238E27FC236}">
                <a16:creationId xmlns:a16="http://schemas.microsoft.com/office/drawing/2014/main" id="{406106DC-CAAE-A341-AF16-94DC7E4C79BB}"/>
              </a:ext>
            </a:extLst>
          </p:cNvPr>
          <p:cNvSpPr>
            <a:spLocks noGrp="1"/>
          </p:cNvSpPr>
          <p:nvPr>
            <p:ph sz="quarter" idx="11"/>
          </p:nvPr>
        </p:nvSpPr>
        <p:spPr>
          <a:xfrm>
            <a:off x="4180448" y="3010829"/>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Content Placeholder 13">
            <a:extLst>
              <a:ext uri="{FF2B5EF4-FFF2-40B4-BE49-F238E27FC236}">
                <a16:creationId xmlns:a16="http://schemas.microsoft.com/office/drawing/2014/main" id="{FA0A18EB-6849-A94C-9977-6915FA89A071}"/>
              </a:ext>
            </a:extLst>
          </p:cNvPr>
          <p:cNvSpPr>
            <a:spLocks noGrp="1"/>
          </p:cNvSpPr>
          <p:nvPr>
            <p:ph sz="quarter" idx="12"/>
          </p:nvPr>
        </p:nvSpPr>
        <p:spPr>
          <a:xfrm>
            <a:off x="8095784" y="3010829"/>
            <a:ext cx="3657600" cy="3646487"/>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Text Placeholder 17">
            <a:extLst>
              <a:ext uri="{FF2B5EF4-FFF2-40B4-BE49-F238E27FC236}">
                <a16:creationId xmlns:a16="http://schemas.microsoft.com/office/drawing/2014/main" id="{AB0AFE78-CCF9-5C46-ACEA-5895380F62D0}"/>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lvl1pPr>
          </a:lstStyle>
          <a:p>
            <a:pPr lvl="0"/>
            <a:r>
              <a:rPr lang="en-US" dirty="0"/>
              <a:t>Header</a:t>
            </a:r>
          </a:p>
        </p:txBody>
      </p:sp>
      <p:sp>
        <p:nvSpPr>
          <p:cNvPr id="15" name="Text Placeholder 17">
            <a:extLst>
              <a:ext uri="{FF2B5EF4-FFF2-40B4-BE49-F238E27FC236}">
                <a16:creationId xmlns:a16="http://schemas.microsoft.com/office/drawing/2014/main" id="{F218BB79-85D3-2249-9910-6C0A5B6514E1}"/>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lvl1pPr>
          </a:lstStyle>
          <a:p>
            <a:pPr lvl="0"/>
            <a:r>
              <a:rPr lang="en-US" dirty="0"/>
              <a:t>Header</a:t>
            </a:r>
          </a:p>
        </p:txBody>
      </p:sp>
      <p:sp>
        <p:nvSpPr>
          <p:cNvPr id="16" name="Text Placeholder 17">
            <a:extLst>
              <a:ext uri="{FF2B5EF4-FFF2-40B4-BE49-F238E27FC236}">
                <a16:creationId xmlns:a16="http://schemas.microsoft.com/office/drawing/2014/main" id="{C866BF33-2ED6-6744-9F46-328ABC60289B}"/>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lvl1pPr>
          </a:lstStyle>
          <a:p>
            <a:pPr lvl="0"/>
            <a:r>
              <a:rPr lang="en-US" dirty="0"/>
              <a:t>Header</a:t>
            </a:r>
          </a:p>
        </p:txBody>
      </p:sp>
      <p:pic>
        <p:nvPicPr>
          <p:cNvPr id="17" name="Picture 16">
            <a:extLst>
              <a:ext uri="{FF2B5EF4-FFF2-40B4-BE49-F238E27FC236}">
                <a16:creationId xmlns:a16="http://schemas.microsoft.com/office/drawing/2014/main" id="{9FC0AC4B-F913-5440-90CE-3B3E1DB3CB30}"/>
              </a:ext>
            </a:extLst>
          </p:cNvPr>
          <p:cNvPicPr>
            <a:picLocks noChangeAspect="1"/>
          </p:cNvPicPr>
          <p:nvPr/>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4186823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RL2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956FF-19A2-F047-845D-6526852D22AE}"/>
              </a:ext>
            </a:extLst>
          </p:cNvPr>
          <p:cNvPicPr>
            <a:picLocks noChangeAspect="1"/>
          </p:cNvPicPr>
          <p:nvPr/>
        </p:nvPicPr>
        <p:blipFill>
          <a:blip r:embed="rId2"/>
          <a:stretch>
            <a:fillRect/>
          </a:stretch>
        </p:blipFill>
        <p:spPr>
          <a:xfrm>
            <a:off x="-299581" y="0"/>
            <a:ext cx="599162" cy="3020777"/>
          </a:xfrm>
          <a:prstGeom prst="rect">
            <a:avLst/>
          </a:prstGeom>
        </p:spPr>
      </p:pic>
      <p:sp>
        <p:nvSpPr>
          <p:cNvPr id="8" name="Title 7">
            <a:extLst>
              <a:ext uri="{FF2B5EF4-FFF2-40B4-BE49-F238E27FC236}">
                <a16:creationId xmlns:a16="http://schemas.microsoft.com/office/drawing/2014/main" id="{D01D8D64-AF00-FE43-A33B-79580A88F89D}"/>
              </a:ext>
            </a:extLst>
          </p:cNvPr>
          <p:cNvSpPr>
            <a:spLocks noGrp="1"/>
          </p:cNvSpPr>
          <p:nvPr>
            <p:ph type="title"/>
          </p:nvPr>
        </p:nvSpPr>
        <p:spPr>
          <a:xfrm>
            <a:off x="838200" y="1510388"/>
            <a:ext cx="10515600" cy="1325563"/>
          </a:xfrm>
        </p:spPr>
        <p:txBody>
          <a:bodyPr/>
          <a:lstStyle>
            <a:lvl1pPr>
              <a:defRPr>
                <a:solidFill>
                  <a:srgbClr val="2A3880"/>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40B6424F-D625-8344-816B-FCFA0E71FFD9}"/>
              </a:ext>
            </a:extLst>
          </p:cNvPr>
          <p:cNvPicPr>
            <a:picLocks noChangeAspect="1"/>
          </p:cNvPicPr>
          <p:nvPr/>
        </p:nvPicPr>
        <p:blipFill>
          <a:blip r:embed="rId3"/>
          <a:stretch>
            <a:fillRect/>
          </a:stretch>
        </p:blipFill>
        <p:spPr>
          <a:xfrm>
            <a:off x="299581" y="0"/>
            <a:ext cx="3109216" cy="777304"/>
          </a:xfrm>
          <a:prstGeom prst="rect">
            <a:avLst/>
          </a:prstGeom>
        </p:spPr>
      </p:pic>
    </p:spTree>
    <p:extLst>
      <p:ext uri="{BB962C8B-B14F-4D97-AF65-F5344CB8AC3E}">
        <p14:creationId xmlns:p14="http://schemas.microsoft.com/office/powerpoint/2010/main" val="3499692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RL2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0956FF-19A2-F047-845D-6526852D22AE}"/>
              </a:ext>
            </a:extLst>
          </p:cNvPr>
          <p:cNvPicPr>
            <a:picLocks noChangeAspect="1"/>
          </p:cNvPicPr>
          <p:nvPr/>
        </p:nvPicPr>
        <p:blipFill>
          <a:blip r:embed="rId2"/>
          <a:stretch>
            <a:fillRect/>
          </a:stretch>
        </p:blipFill>
        <p:spPr>
          <a:xfrm>
            <a:off x="-299581" y="0"/>
            <a:ext cx="599162" cy="3020777"/>
          </a:xfrm>
          <a:prstGeom prst="rect">
            <a:avLst/>
          </a:prstGeom>
        </p:spPr>
      </p:pic>
      <p:pic>
        <p:nvPicPr>
          <p:cNvPr id="4" name="Picture 3">
            <a:extLst>
              <a:ext uri="{FF2B5EF4-FFF2-40B4-BE49-F238E27FC236}">
                <a16:creationId xmlns:a16="http://schemas.microsoft.com/office/drawing/2014/main" id="{C9EEC312-39A1-D44E-B7E9-40D9FD3185A2}"/>
              </a:ext>
            </a:extLst>
          </p:cNvPr>
          <p:cNvPicPr>
            <a:picLocks noChangeAspect="1"/>
          </p:cNvPicPr>
          <p:nvPr/>
        </p:nvPicPr>
        <p:blipFill>
          <a:blip r:embed="rId3"/>
          <a:stretch>
            <a:fillRect/>
          </a:stretch>
        </p:blipFill>
        <p:spPr>
          <a:xfrm>
            <a:off x="299581" y="0"/>
            <a:ext cx="3109216" cy="777304"/>
          </a:xfrm>
          <a:prstGeom prst="rect">
            <a:avLst/>
          </a:prstGeom>
        </p:spPr>
      </p:pic>
    </p:spTree>
    <p:extLst>
      <p:ext uri="{BB962C8B-B14F-4D97-AF65-F5344CB8AC3E}">
        <p14:creationId xmlns:p14="http://schemas.microsoft.com/office/powerpoint/2010/main" val="424779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CRL24">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CFC22-5A7A-6645-95AF-2E3CFCAF332E}"/>
              </a:ext>
            </a:extLst>
          </p:cNvPr>
          <p:cNvPicPr>
            <a:picLocks noChangeAspect="1"/>
          </p:cNvPicPr>
          <p:nvPr/>
        </p:nvPicPr>
        <p:blipFill>
          <a:blip r:embed="rId2"/>
          <a:stretch>
            <a:fillRect/>
          </a:stretch>
        </p:blipFill>
        <p:spPr>
          <a:xfrm>
            <a:off x="11892419" y="3837223"/>
            <a:ext cx="599162" cy="3020777"/>
          </a:xfrm>
          <a:prstGeom prst="rect">
            <a:avLst/>
          </a:prstGeom>
        </p:spPr>
      </p:pic>
      <p:pic>
        <p:nvPicPr>
          <p:cNvPr id="4" name="Picture 3">
            <a:extLst>
              <a:ext uri="{FF2B5EF4-FFF2-40B4-BE49-F238E27FC236}">
                <a16:creationId xmlns:a16="http://schemas.microsoft.com/office/drawing/2014/main" id="{4D66502B-D6AB-2542-8C53-B0477E6E8FDC}"/>
              </a:ext>
            </a:extLst>
          </p:cNvPr>
          <p:cNvPicPr>
            <a:picLocks noChangeAspect="1"/>
          </p:cNvPicPr>
          <p:nvPr/>
        </p:nvPicPr>
        <p:blipFill>
          <a:blip r:embed="rId3"/>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23346731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RL25">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0CFC22-5A7A-6645-95AF-2E3CFCAF332E}"/>
              </a:ext>
            </a:extLst>
          </p:cNvPr>
          <p:cNvPicPr>
            <a:picLocks noChangeAspect="1"/>
          </p:cNvPicPr>
          <p:nvPr/>
        </p:nvPicPr>
        <p:blipFill>
          <a:blip r:embed="rId2"/>
          <a:stretch>
            <a:fillRect/>
          </a:stretch>
        </p:blipFill>
        <p:spPr>
          <a:xfrm>
            <a:off x="11892419" y="3837223"/>
            <a:ext cx="599162" cy="3020777"/>
          </a:xfrm>
          <a:prstGeom prst="rect">
            <a:avLst/>
          </a:prstGeom>
        </p:spPr>
      </p:pic>
      <p:pic>
        <p:nvPicPr>
          <p:cNvPr id="4" name="Picture 3">
            <a:extLst>
              <a:ext uri="{FF2B5EF4-FFF2-40B4-BE49-F238E27FC236}">
                <a16:creationId xmlns:a16="http://schemas.microsoft.com/office/drawing/2014/main" id="{41A8FE51-E79F-A44B-A7BD-23C18FA97C35}"/>
              </a:ext>
            </a:extLst>
          </p:cNvPr>
          <p:cNvPicPr>
            <a:picLocks noChangeAspect="1"/>
          </p:cNvPicPr>
          <p:nvPr/>
        </p:nvPicPr>
        <p:blipFill>
          <a:blip r:embed="rId3"/>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7392712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RL26">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7AEBCE12-0FF9-7E49-B51D-6B2AE8208A9C}"/>
              </a:ext>
            </a:extLst>
          </p:cNvPr>
          <p:cNvPicPr>
            <a:picLocks noChangeAspect="1"/>
          </p:cNvPicPr>
          <p:nvPr/>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18035743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RL27">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BF0A4B3F-4716-6947-8196-0484838904C7}"/>
              </a:ext>
            </a:extLst>
          </p:cNvPr>
          <p:cNvPicPr>
            <a:picLocks noChangeAspect="1"/>
          </p:cNvPicPr>
          <p:nvPr/>
        </p:nvPicPr>
        <p:blipFill>
          <a:blip r:embed="rId4"/>
          <a:stretch>
            <a:fillRect/>
          </a:stretch>
        </p:blipFill>
        <p:spPr>
          <a:xfrm>
            <a:off x="8783203" y="6080696"/>
            <a:ext cx="3109216" cy="777304"/>
          </a:xfrm>
          <a:prstGeom prst="rect">
            <a:avLst/>
          </a:prstGeom>
        </p:spPr>
      </p:pic>
      <p:grpSp>
        <p:nvGrpSpPr>
          <p:cNvPr id="7" name="Group 6">
            <a:extLst>
              <a:ext uri="{FF2B5EF4-FFF2-40B4-BE49-F238E27FC236}">
                <a16:creationId xmlns:a16="http://schemas.microsoft.com/office/drawing/2014/main" id="{A6378E0E-1C1E-EA40-9138-B863F60D4F5E}"/>
              </a:ext>
            </a:extLst>
          </p:cNvPr>
          <p:cNvGrpSpPr/>
          <p:nvPr userDrawn="1"/>
        </p:nvGrpSpPr>
        <p:grpSpPr>
          <a:xfrm>
            <a:off x="353333" y="-113045"/>
            <a:ext cx="935750" cy="1371600"/>
            <a:chOff x="353333" y="-113045"/>
            <a:chExt cx="935750" cy="1371600"/>
          </a:xfrm>
        </p:grpSpPr>
        <p:pic>
          <p:nvPicPr>
            <p:cNvPr id="8" name="Picture 7">
              <a:extLst>
                <a:ext uri="{FF2B5EF4-FFF2-40B4-BE49-F238E27FC236}">
                  <a16:creationId xmlns:a16="http://schemas.microsoft.com/office/drawing/2014/main" id="{6530F85D-0E72-B944-A4EF-93495CE43F3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9" name="Picture 8">
              <a:extLst>
                <a:ext uri="{FF2B5EF4-FFF2-40B4-BE49-F238E27FC236}">
                  <a16:creationId xmlns:a16="http://schemas.microsoft.com/office/drawing/2014/main" id="{0C0C2948-416A-7447-8D13-4C880FF074E5}"/>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10" name="Picture 9">
            <a:extLst>
              <a:ext uri="{FF2B5EF4-FFF2-40B4-BE49-F238E27FC236}">
                <a16:creationId xmlns:a16="http://schemas.microsoft.com/office/drawing/2014/main" id="{49676846-9BD7-634C-AB64-06E8796E4D0A}"/>
              </a:ext>
            </a:extLst>
          </p:cNvPr>
          <p:cNvPicPr>
            <a:picLocks noChangeAspect="1"/>
          </p:cNvPicPr>
          <p:nvPr userDrawn="1"/>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3838997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RL2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p:nvSpPr>
        <p:spPr>
          <a:xfrm>
            <a:off x="-142240" y="-151409"/>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6C9D14C-89F9-D44E-9BC8-723E55FCCFF4}"/>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1887801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RL2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9F56A5-2D37-1A42-9D05-AE6CE86E8B0E}"/>
              </a:ext>
            </a:extLst>
          </p:cNvPr>
          <p:cNvPicPr>
            <a:picLocks noChangeAspect="1"/>
          </p:cNvPicPr>
          <p:nvPr/>
        </p:nvPicPr>
        <p:blipFill>
          <a:blip r:embed="rId2"/>
          <a:stretch>
            <a:fillRect/>
          </a:stretch>
        </p:blipFill>
        <p:spPr>
          <a:xfrm>
            <a:off x="9082784" y="5889349"/>
            <a:ext cx="3109216" cy="777304"/>
          </a:xfrm>
          <a:prstGeom prst="rect">
            <a:avLst/>
          </a:prstGeom>
        </p:spPr>
      </p:pic>
      <p:sp>
        <p:nvSpPr>
          <p:cNvPr id="6" name="Rectangle 5">
            <a:extLst>
              <a:ext uri="{FF2B5EF4-FFF2-40B4-BE49-F238E27FC236}">
                <a16:creationId xmlns:a16="http://schemas.microsoft.com/office/drawing/2014/main" id="{21912A72-DB6D-B447-B772-67AB2F80C9CE}"/>
              </a:ext>
            </a:extLst>
          </p:cNvPr>
          <p:cNvSpPr/>
          <p:nvPr userDrawn="1"/>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2BBC8C3-BB16-6A46-BE9B-B7B8C7D1011C}"/>
              </a:ext>
            </a:extLst>
          </p:cNvPr>
          <p:cNvSpPr/>
          <p:nvPr userDrawn="1"/>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BA451E-0008-E24B-9D7A-D82F54E01251}"/>
              </a:ext>
            </a:extLst>
          </p:cNvPr>
          <p:cNvPicPr>
            <a:picLocks noChangeAspect="1"/>
          </p:cNvPicPr>
          <p:nvPr userDrawn="1"/>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310212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RL30">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D17B9B-9839-6E40-B2AA-BD12E94E007E}"/>
              </a:ext>
            </a:extLst>
          </p:cNvPr>
          <p:cNvSpPr/>
          <p:nvPr/>
        </p:nvSpPr>
        <p:spPr>
          <a:xfrm>
            <a:off x="-142240" y="-145626"/>
            <a:ext cx="12405360" cy="670560"/>
          </a:xfrm>
          <a:prstGeom prst="rect">
            <a:avLst/>
          </a:prstGeom>
          <a:solidFill>
            <a:srgbClr val="E9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sp>
        <p:nvSpPr>
          <p:cNvPr id="7" name="Rectangle 6">
            <a:extLst>
              <a:ext uri="{FF2B5EF4-FFF2-40B4-BE49-F238E27FC236}">
                <a16:creationId xmlns:a16="http://schemas.microsoft.com/office/drawing/2014/main" id="{5FB5214A-8C7A-0847-99E2-C7EC6578D519}"/>
              </a:ext>
            </a:extLst>
          </p:cNvPr>
          <p:cNvSpPr/>
          <p:nvPr/>
        </p:nvSpPr>
        <p:spPr>
          <a:xfrm>
            <a:off x="-142240" y="6677804"/>
            <a:ext cx="12405360" cy="530014"/>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B56F15E-A7DF-D548-B8CE-F1F58463B088}"/>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250476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880"/>
              </a:solidFill>
            </a:endParaRPr>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286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lvl1pPr>
          </a:lstStyle>
          <a:p>
            <a:pPr lvl="0"/>
            <a:r>
              <a:rPr lang="en-US"/>
              <a:t>Click to edit Master text styles</a:t>
            </a:r>
          </a:p>
        </p:txBody>
      </p:sp>
      <p:pic>
        <p:nvPicPr>
          <p:cNvPr id="12" name="Picture 11">
            <a:extLst>
              <a:ext uri="{FF2B5EF4-FFF2-40B4-BE49-F238E27FC236}">
                <a16:creationId xmlns:a16="http://schemas.microsoft.com/office/drawing/2014/main" id="{FE333414-5D97-AF46-8D69-05C13EB1055F}"/>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989108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RL3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D17B9B-9839-6E40-B2AA-BD12E94E007E}"/>
              </a:ext>
            </a:extLst>
          </p:cNvPr>
          <p:cNvSpPr/>
          <p:nvPr/>
        </p:nvSpPr>
        <p:spPr>
          <a:xfrm>
            <a:off x="-142240" y="-145626"/>
            <a:ext cx="12405360" cy="670560"/>
          </a:xfrm>
          <a:prstGeom prst="rect">
            <a:avLst/>
          </a:prstGeom>
          <a:solidFill>
            <a:srgbClr val="E9000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sp>
        <p:nvSpPr>
          <p:cNvPr id="7" name="Rectangle 6">
            <a:extLst>
              <a:ext uri="{FF2B5EF4-FFF2-40B4-BE49-F238E27FC236}">
                <a16:creationId xmlns:a16="http://schemas.microsoft.com/office/drawing/2014/main" id="{5FB5214A-8C7A-0847-99E2-C7EC6578D519}"/>
              </a:ext>
            </a:extLst>
          </p:cNvPr>
          <p:cNvSpPr/>
          <p:nvPr/>
        </p:nvSpPr>
        <p:spPr>
          <a:xfrm>
            <a:off x="-142240" y="6711258"/>
            <a:ext cx="12405360" cy="530014"/>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A735595-80F3-3740-8D0F-7B4EB08028A9}"/>
              </a:ext>
            </a:extLst>
          </p:cNvPr>
          <p:cNvPicPr>
            <a:picLocks noChangeAspect="1"/>
          </p:cNvPicPr>
          <p:nvPr/>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31760142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RL3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09A51-C578-B343-8E80-F4D6DFBE9FC1}"/>
              </a:ext>
            </a:extLst>
          </p:cNvPr>
          <p:cNvSpPr/>
          <p:nvPr/>
        </p:nvSpPr>
        <p:spPr>
          <a:xfrm>
            <a:off x="-106680" y="5610302"/>
            <a:ext cx="12405360" cy="1535007"/>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788249-8B25-4941-B155-95460828D5B7}"/>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521610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RL3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C009A51-C578-B343-8E80-F4D6DFBE9FC1}"/>
              </a:ext>
            </a:extLst>
          </p:cNvPr>
          <p:cNvSpPr/>
          <p:nvPr/>
        </p:nvSpPr>
        <p:spPr>
          <a:xfrm>
            <a:off x="-106680" y="5599151"/>
            <a:ext cx="12405360" cy="1535007"/>
          </a:xfrm>
          <a:prstGeom prst="rect">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25AF73F-EA59-6448-BFDD-61AF237AF2AD}"/>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7738001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RL3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3BD0A5F-14FC-844C-9DD0-34378BA393DA}"/>
              </a:ext>
            </a:extLst>
          </p:cNvPr>
          <p:cNvPicPr>
            <a:picLocks noChangeAspect="1"/>
          </p:cNvPicPr>
          <p:nvPr/>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8003102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RL3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45492-8A73-D64D-BB06-C2FFCBE0714D}"/>
              </a:ext>
            </a:extLst>
          </p:cNvPr>
          <p:cNvPicPr>
            <a:picLocks noChangeAspect="1"/>
          </p:cNvPicPr>
          <p:nvPr/>
        </p:nvPicPr>
        <p:blipFill>
          <a:blip r:embed="rId2"/>
          <a:stretch>
            <a:fillRect/>
          </a:stretch>
        </p:blipFill>
        <p:spPr>
          <a:xfrm>
            <a:off x="8983074" y="6107276"/>
            <a:ext cx="3111335" cy="636776"/>
          </a:xfrm>
          <a:prstGeom prst="rect">
            <a:avLst/>
          </a:prstGeom>
        </p:spPr>
      </p:pic>
      <p:sp>
        <p:nvSpPr>
          <p:cNvPr id="5" name="Rectangle 4">
            <a:extLst>
              <a:ext uri="{FF2B5EF4-FFF2-40B4-BE49-F238E27FC236}">
                <a16:creationId xmlns:a16="http://schemas.microsoft.com/office/drawing/2014/main" id="{23C2EA71-EC02-8948-9F95-CB5300B0A564}"/>
              </a:ext>
            </a:extLst>
          </p:cNvPr>
          <p:cNvSpPr/>
          <p:nvPr userDrawn="1"/>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CF050D8-DB01-3546-8A76-C4CE06547A79}"/>
              </a:ext>
            </a:extLst>
          </p:cNvPr>
          <p:cNvPicPr>
            <a:picLocks noChangeAspect="1"/>
          </p:cNvPicPr>
          <p:nvPr userDrawn="1"/>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2991196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RL3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BB493BE-7B18-C146-89E0-5B8E9B3C27F5}"/>
              </a:ext>
            </a:extLst>
          </p:cNvPr>
          <p:cNvPicPr>
            <a:picLocks noChangeAspect="1"/>
          </p:cNvPicPr>
          <p:nvPr/>
        </p:nvPicPr>
        <p:blipFill>
          <a:blip r:embed="rId2"/>
          <a:stretch>
            <a:fillRect/>
          </a:stretch>
        </p:blipFill>
        <p:spPr>
          <a:xfrm>
            <a:off x="4540332" y="5795042"/>
            <a:ext cx="3111335" cy="636776"/>
          </a:xfrm>
          <a:prstGeom prst="rect">
            <a:avLst/>
          </a:prstGeom>
        </p:spPr>
      </p:pic>
      <p:pic>
        <p:nvPicPr>
          <p:cNvPr id="5" name="Picture 4">
            <a:extLst>
              <a:ext uri="{FF2B5EF4-FFF2-40B4-BE49-F238E27FC236}">
                <a16:creationId xmlns:a16="http://schemas.microsoft.com/office/drawing/2014/main" id="{5B85A7E1-8D49-7542-A7BE-4EC2EDBBACA0}"/>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396650321"/>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RL37">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B703746C-4CA0-A147-8175-8286B4CAB8AF}"/>
              </a:ext>
            </a:extLst>
          </p:cNvPr>
          <p:cNvPicPr>
            <a:picLocks noChangeAspect="1"/>
          </p:cNvPicPr>
          <p:nvPr/>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295766444"/>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RL38">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E12247B-A648-7747-990D-ABC067362085}"/>
              </a:ext>
            </a:extLst>
          </p:cNvPr>
          <p:cNvPicPr>
            <a:picLocks noChangeAspect="1"/>
          </p:cNvPicPr>
          <p:nvPr/>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2027812745"/>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RL3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8AC1698D-5A1C-1F41-8FEF-24C4A34B5F15}"/>
              </a:ext>
            </a:extLst>
          </p:cNvPr>
          <p:cNvPicPr>
            <a:picLocks noChangeAspect="1"/>
          </p:cNvPicPr>
          <p:nvPr/>
        </p:nvPicPr>
        <p:blipFill>
          <a:blip r:embed="rId2"/>
          <a:stretch>
            <a:fillRect/>
          </a:stretch>
        </p:blipFill>
        <p:spPr>
          <a:xfrm>
            <a:off x="4540332" y="5795042"/>
            <a:ext cx="3111335" cy="636776"/>
          </a:xfrm>
          <a:prstGeom prst="rect">
            <a:avLst/>
          </a:prstGeom>
        </p:spPr>
      </p:pic>
      <p:pic>
        <p:nvPicPr>
          <p:cNvPr id="4" name="Picture 3">
            <a:extLst>
              <a:ext uri="{FF2B5EF4-FFF2-40B4-BE49-F238E27FC236}">
                <a16:creationId xmlns:a16="http://schemas.microsoft.com/office/drawing/2014/main" id="{4E461E60-6D66-9747-8860-2EC0CE68970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3223614554"/>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CC3A-DB76-0749-AFB5-EF14A6E84B1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83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1">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28616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lvl1pPr>
          </a:lstStyle>
          <a:p>
            <a:pPr lvl="0"/>
            <a:r>
              <a:rPr lang="en-US"/>
              <a:t>Click to edit Master text styles</a:t>
            </a:r>
          </a:p>
        </p:txBody>
      </p:sp>
      <p:pic>
        <p:nvPicPr>
          <p:cNvPr id="12" name="Picture 11">
            <a:extLst>
              <a:ext uri="{FF2B5EF4-FFF2-40B4-BE49-F238E27FC236}">
                <a16:creationId xmlns:a16="http://schemas.microsoft.com/office/drawing/2014/main" id="{A82F77D6-3FCF-6040-81CA-B0C0AA988D4C}"/>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751841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5A380-FEC7-0441-BC70-F1534C759111}"/>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Content Placeholder 6">
            <a:extLst>
              <a:ext uri="{FF2B5EF4-FFF2-40B4-BE49-F238E27FC236}">
                <a16:creationId xmlns:a16="http://schemas.microsoft.com/office/drawing/2014/main" id="{8D44A1AF-E769-1C4E-93DF-19DE33D12EEA}"/>
              </a:ext>
            </a:extLst>
          </p:cNvPr>
          <p:cNvSpPr>
            <a:spLocks noGrp="1"/>
          </p:cNvSpPr>
          <p:nvPr>
            <p:ph sz="quarter" idx="10"/>
          </p:nvPr>
        </p:nvSpPr>
        <p:spPr>
          <a:xfrm>
            <a:off x="838199" y="1806575"/>
            <a:ext cx="5212080" cy="4281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Content Placeholder 6">
            <a:extLst>
              <a:ext uri="{FF2B5EF4-FFF2-40B4-BE49-F238E27FC236}">
                <a16:creationId xmlns:a16="http://schemas.microsoft.com/office/drawing/2014/main" id="{7A2BB49E-6E70-7249-B918-DC3B34B54168}"/>
              </a:ext>
            </a:extLst>
          </p:cNvPr>
          <p:cNvSpPr>
            <a:spLocks noGrp="1"/>
          </p:cNvSpPr>
          <p:nvPr>
            <p:ph sz="quarter" idx="11"/>
          </p:nvPr>
        </p:nvSpPr>
        <p:spPr>
          <a:xfrm>
            <a:off x="6141723" y="1806575"/>
            <a:ext cx="5212080" cy="428148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6702139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On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68FBB-7C6F-5947-B4CE-D5C64B079645}"/>
              </a:ext>
            </a:extLst>
          </p:cNvPr>
          <p:cNvSpPr>
            <a:spLocks noGrp="1"/>
          </p:cNvSpPr>
          <p:nvPr>
            <p:ph type="title"/>
          </p:nvPr>
        </p:nvSpPr>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9B8790B1-FAF9-E241-A8B4-A336CEA5AEC6}"/>
              </a:ext>
            </a:extLst>
          </p:cNvPr>
          <p:cNvSpPr>
            <a:spLocks noGrp="1"/>
          </p:cNvSpPr>
          <p:nvPr>
            <p:ph sz="quarter" idx="10"/>
          </p:nvPr>
        </p:nvSpPr>
        <p:spPr>
          <a:xfrm>
            <a:off x="838200" y="1817688"/>
            <a:ext cx="10515600" cy="436086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687912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7BA5-C0AD-F347-BF91-BF3BEA85A2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7FECDB-A747-A34C-9415-AF1CCFDB9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654363-E244-944A-B553-3448443D935A}"/>
              </a:ext>
            </a:extLst>
          </p:cNvPr>
          <p:cNvSpPr>
            <a:spLocks noGrp="1"/>
          </p:cNvSpPr>
          <p:nvPr>
            <p:ph type="dt" sz="half" idx="10"/>
          </p:nvPr>
        </p:nvSpPr>
        <p:spPr/>
        <p:txBody>
          <a:bodyPr/>
          <a:lstStyle/>
          <a:p>
            <a:fld id="{42A7CD74-84A3-984B-B4D5-A2A47C4A678F}" type="datetimeFigureOut">
              <a:rPr lang="en-US" smtClean="0"/>
              <a:t>4/20/21</a:t>
            </a:fld>
            <a:endParaRPr lang="en-US"/>
          </a:p>
        </p:txBody>
      </p:sp>
      <p:sp>
        <p:nvSpPr>
          <p:cNvPr id="5" name="Footer Placeholder 4">
            <a:extLst>
              <a:ext uri="{FF2B5EF4-FFF2-40B4-BE49-F238E27FC236}">
                <a16:creationId xmlns:a16="http://schemas.microsoft.com/office/drawing/2014/main" id="{9BBC3EEA-D3BB-ED44-980E-49EE8EC56F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A0B0FE-2C14-9B4C-956A-6A1D08AE8E96}"/>
              </a:ext>
            </a:extLst>
          </p:cNvPr>
          <p:cNvSpPr>
            <a:spLocks noGrp="1"/>
          </p:cNvSpPr>
          <p:nvPr>
            <p:ph type="sldNum" sz="quarter" idx="12"/>
          </p:nvPr>
        </p:nvSpPr>
        <p:spPr/>
        <p:txBody>
          <a:bodyPr/>
          <a:lstStyle/>
          <a:p>
            <a:fld id="{081BE614-3E65-1945-922A-211A317DAF16}" type="slidenum">
              <a:rPr lang="en-US" smtClean="0"/>
              <a:t>‹#›</a:t>
            </a:fld>
            <a:endParaRPr lang="en-US"/>
          </a:p>
        </p:txBody>
      </p:sp>
    </p:spTree>
    <p:extLst>
      <p:ext uri="{BB962C8B-B14F-4D97-AF65-F5344CB8AC3E}">
        <p14:creationId xmlns:p14="http://schemas.microsoft.com/office/powerpoint/2010/main" val="34058274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0A61-3BFA-D54A-A35C-B8931BA739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EDFCF-7067-C945-9635-07645D3019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66AA-7797-7147-B91A-2E3012077011}"/>
              </a:ext>
            </a:extLst>
          </p:cNvPr>
          <p:cNvSpPr>
            <a:spLocks noGrp="1"/>
          </p:cNvSpPr>
          <p:nvPr>
            <p:ph type="dt" sz="half" idx="10"/>
          </p:nvPr>
        </p:nvSpPr>
        <p:spPr/>
        <p:txBody>
          <a:bodyPr/>
          <a:lstStyle/>
          <a:p>
            <a:fld id="{42A7CD74-84A3-984B-B4D5-A2A47C4A678F}" type="datetimeFigureOut">
              <a:rPr lang="en-US" smtClean="0"/>
              <a:t>4/20/21</a:t>
            </a:fld>
            <a:endParaRPr lang="en-US"/>
          </a:p>
        </p:txBody>
      </p:sp>
      <p:sp>
        <p:nvSpPr>
          <p:cNvPr id="5" name="Footer Placeholder 4">
            <a:extLst>
              <a:ext uri="{FF2B5EF4-FFF2-40B4-BE49-F238E27FC236}">
                <a16:creationId xmlns:a16="http://schemas.microsoft.com/office/drawing/2014/main" id="{10AF51CA-5866-4146-A666-469F7CD7DB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DC0FF-9255-F949-BE45-953F7C1D239B}"/>
              </a:ext>
            </a:extLst>
          </p:cNvPr>
          <p:cNvSpPr>
            <a:spLocks noGrp="1"/>
          </p:cNvSpPr>
          <p:nvPr>
            <p:ph type="sldNum" sz="quarter" idx="12"/>
          </p:nvPr>
        </p:nvSpPr>
        <p:spPr/>
        <p:txBody>
          <a:bodyPr/>
          <a:lstStyle/>
          <a:p>
            <a:fld id="{081BE614-3E65-1945-922A-211A317DAF16}" type="slidenum">
              <a:rPr lang="en-US" smtClean="0"/>
              <a:t>‹#›</a:t>
            </a:fld>
            <a:endParaRPr lang="en-US"/>
          </a:p>
        </p:txBody>
      </p:sp>
    </p:spTree>
    <p:extLst>
      <p:ext uri="{BB962C8B-B14F-4D97-AF65-F5344CB8AC3E}">
        <p14:creationId xmlns:p14="http://schemas.microsoft.com/office/powerpoint/2010/main" val="10171972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CRL29">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8A9916-1474-0647-9B0D-DBF7C841F221}"/>
              </a:ext>
            </a:extLst>
          </p:cNvPr>
          <p:cNvSpPr/>
          <p:nvPr userDrawn="1"/>
        </p:nvSpPr>
        <p:spPr>
          <a:xfrm>
            <a:off x="-213360" y="-196013"/>
            <a:ext cx="12405360" cy="670560"/>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EA6AF72-1961-DC4E-9F02-75817B41BCC7}"/>
              </a:ext>
            </a:extLst>
          </p:cNvPr>
          <p:cNvSpPr/>
          <p:nvPr userDrawn="1"/>
        </p:nvSpPr>
        <p:spPr>
          <a:xfrm>
            <a:off x="-142240" y="6666653"/>
            <a:ext cx="12405360" cy="530014"/>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79F56A5-2D37-1A42-9D05-AE6CE86E8B0E}"/>
              </a:ext>
            </a:extLst>
          </p:cNvPr>
          <p:cNvPicPr>
            <a:picLocks noChangeAspect="1"/>
          </p:cNvPicPr>
          <p:nvPr userDrawn="1"/>
        </p:nvPicPr>
        <p:blipFill>
          <a:blip r:embed="rId2"/>
          <a:stretch>
            <a:fillRect/>
          </a:stretch>
        </p:blipFill>
        <p:spPr>
          <a:xfrm>
            <a:off x="9082784" y="5889349"/>
            <a:ext cx="3109216" cy="777304"/>
          </a:xfrm>
          <a:prstGeom prst="rect">
            <a:avLst/>
          </a:prstGeom>
        </p:spPr>
      </p:pic>
    </p:spTree>
    <p:extLst>
      <p:ext uri="{BB962C8B-B14F-4D97-AF65-F5344CB8AC3E}">
        <p14:creationId xmlns:p14="http://schemas.microsoft.com/office/powerpoint/2010/main" val="18080655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BDCD7B0-48EB-674B-B3EE-2B1525154EE8}"/>
              </a:ext>
            </a:extLst>
          </p:cNvPr>
          <p:cNvPicPr>
            <a:picLocks noChangeAspect="1"/>
          </p:cNvPicPr>
          <p:nvPr userDrawn="1"/>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userDrawn="1"/>
        </p:nvPicPr>
        <p:blipFill>
          <a:blip r:embed="rId3"/>
          <a:stretch>
            <a:fillRect/>
          </a:stretch>
        </p:blipFill>
        <p:spPr>
          <a:xfrm>
            <a:off x="10885901" y="-195720"/>
            <a:ext cx="571500" cy="1371600"/>
          </a:xfrm>
          <a:prstGeom prst="rect">
            <a:avLst/>
          </a:prstGeom>
        </p:spPr>
      </p:pic>
      <p:sp>
        <p:nvSpPr>
          <p:cNvPr id="15" name="Content Placeholder 14">
            <a:extLst>
              <a:ext uri="{FF2B5EF4-FFF2-40B4-BE49-F238E27FC236}">
                <a16:creationId xmlns:a16="http://schemas.microsoft.com/office/drawing/2014/main" id="{4C6764FE-2FCD-CE4F-9FE7-D81B652FFCDD}"/>
              </a:ext>
            </a:extLst>
          </p:cNvPr>
          <p:cNvSpPr>
            <a:spLocks noGrp="1"/>
          </p:cNvSpPr>
          <p:nvPr>
            <p:ph sz="quarter" idx="11"/>
          </p:nvPr>
        </p:nvSpPr>
        <p:spPr>
          <a:xfrm>
            <a:off x="-142504" y="-106878"/>
            <a:ext cx="3111335" cy="7137070"/>
          </a:xfrm>
        </p:spPr>
        <p:txBody>
          <a:bodyPr anchor="ctr"/>
          <a:lstStyle>
            <a:lvl1pPr marL="0" indent="0" algn="ctr">
              <a:buNone/>
              <a:defRPr>
                <a:solidFill>
                  <a:srgbClr val="2A3880"/>
                </a:solidFill>
              </a:defRPr>
            </a:lvl1pPr>
          </a:lstStyle>
          <a:p>
            <a:pPr lvl="0"/>
            <a:endParaRPr lang="en-US" dirty="0"/>
          </a:p>
        </p:txBody>
      </p:sp>
      <p:sp>
        <p:nvSpPr>
          <p:cNvPr id="16" name="Title 15">
            <a:extLst>
              <a:ext uri="{FF2B5EF4-FFF2-40B4-BE49-F238E27FC236}">
                <a16:creationId xmlns:a16="http://schemas.microsoft.com/office/drawing/2014/main" id="{22EE032F-24B5-E04B-AB03-E68C8C590511}"/>
              </a:ext>
            </a:extLst>
          </p:cNvPr>
          <p:cNvSpPr>
            <a:spLocks noGrp="1"/>
          </p:cNvSpPr>
          <p:nvPr>
            <p:ph type="title"/>
          </p:nvPr>
        </p:nvSpPr>
        <p:spPr>
          <a:xfrm>
            <a:off x="3042803" y="928805"/>
            <a:ext cx="7504112" cy="1325563"/>
          </a:xfrm>
        </p:spPr>
        <p:txBody>
          <a:bodyPr/>
          <a:lstStyle>
            <a:lvl1pPr>
              <a:defRPr>
                <a:solidFill>
                  <a:srgbClr val="2A3880"/>
                </a:solidFill>
              </a:defRPr>
            </a:lvl1pPr>
          </a:lstStyle>
          <a:p>
            <a:r>
              <a:rPr lang="en-US" dirty="0"/>
              <a:t>Click to edit Master title style</a:t>
            </a:r>
          </a:p>
        </p:txBody>
      </p:sp>
      <p:sp>
        <p:nvSpPr>
          <p:cNvPr id="18" name="Text Placeholder 17">
            <a:extLst>
              <a:ext uri="{FF2B5EF4-FFF2-40B4-BE49-F238E27FC236}">
                <a16:creationId xmlns:a16="http://schemas.microsoft.com/office/drawing/2014/main" id="{143867D1-0F11-3643-9341-07CA821E8943}"/>
              </a:ext>
            </a:extLst>
          </p:cNvPr>
          <p:cNvSpPr>
            <a:spLocks noGrp="1"/>
          </p:cNvSpPr>
          <p:nvPr>
            <p:ph type="body" sz="quarter" idx="12"/>
          </p:nvPr>
        </p:nvSpPr>
        <p:spPr>
          <a:xfrm>
            <a:off x="3043238" y="2363788"/>
            <a:ext cx="7504112" cy="1857375"/>
          </a:xfrm>
        </p:spPr>
        <p:txBody>
          <a:bodyPr/>
          <a:lstStyle>
            <a:lvl1pPr marL="0" indent="0">
              <a:buNone/>
              <a:defRPr/>
            </a:lvl1pPr>
            <a:lvl2pPr marL="457200" indent="0">
              <a:buNone/>
              <a:defRPr b="0" i="0">
                <a:latin typeface="Gotham Book" pitchFamily="2" charset="0"/>
                <a:cs typeface="Gotham Book" pitchFamily="2" charset="0"/>
              </a:defRPr>
            </a:lvl2pPr>
            <a:lvl3pPr marL="914400" indent="0">
              <a:buNone/>
              <a:defRPr b="0" i="0">
                <a:latin typeface="Gotham Book" pitchFamily="2" charset="0"/>
                <a:cs typeface="Gotham Book" pitchFamily="2" charset="0"/>
              </a:defRPr>
            </a:lvl3pPr>
            <a:lvl4pPr marL="1371600" indent="0">
              <a:buNone/>
              <a:defRPr b="0" i="0">
                <a:latin typeface="Gotham Book" pitchFamily="2" charset="0"/>
                <a:cs typeface="Gotham Book" pitchFamily="2" charset="0"/>
              </a:defRPr>
            </a:lvl4pPr>
            <a:lvl5pPr marL="1828800" indent="0">
              <a:buNone/>
              <a:defRPr b="0" i="0">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ight Triangle 6">
            <a:extLst>
              <a:ext uri="{FF2B5EF4-FFF2-40B4-BE49-F238E27FC236}">
                <a16:creationId xmlns:a16="http://schemas.microsoft.com/office/drawing/2014/main" id="{06D24942-7DB1-694D-B376-172F35C1A23B}"/>
              </a:ext>
            </a:extLst>
          </p:cNvPr>
          <p:cNvSpPr>
            <a:spLocks noChangeAspect="1"/>
          </p:cNvSpPr>
          <p:nvPr userDrawn="1"/>
        </p:nvSpPr>
        <p:spPr>
          <a:xfrm flipH="1">
            <a:off x="2768252" y="4221270"/>
            <a:ext cx="9517670" cy="26609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69712F5-68BD-5B46-A1E5-2240311801F1}"/>
              </a:ext>
            </a:extLst>
          </p:cNvPr>
          <p:cNvPicPr>
            <a:picLocks noChangeAspect="1"/>
          </p:cNvPicPr>
          <p:nvPr userDrawn="1"/>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9249089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_CRL36">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4" name="Picture 3">
            <a:extLst>
              <a:ext uri="{FF2B5EF4-FFF2-40B4-BE49-F238E27FC236}">
                <a16:creationId xmlns:a16="http://schemas.microsoft.com/office/drawing/2014/main" id="{9BB493BE-7B18-C146-89E0-5B8E9B3C27F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4248368969"/>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_CRL3">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userDrawn="1"/>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userDrawn="1"/>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userDrawn="1"/>
        </p:nvPicPr>
        <p:blipFill>
          <a:blip r:embed="rId2"/>
          <a:stretch>
            <a:fillRect/>
          </a:stretch>
        </p:blipFill>
        <p:spPr>
          <a:xfrm>
            <a:off x="-299581" y="2863082"/>
            <a:ext cx="599162" cy="3020777"/>
          </a:xfrm>
          <a:prstGeom prst="rect">
            <a:avLst/>
          </a:prstGeom>
        </p:spPr>
      </p:pic>
      <p:sp>
        <p:nvSpPr>
          <p:cNvPr id="12" name="Content Placeholder 14">
            <a:extLst>
              <a:ext uri="{FF2B5EF4-FFF2-40B4-BE49-F238E27FC236}">
                <a16:creationId xmlns:a16="http://schemas.microsoft.com/office/drawing/2014/main" id="{5A272F4F-440A-5843-9A00-2E50ABAA3CEC}"/>
              </a:ext>
            </a:extLst>
          </p:cNvPr>
          <p:cNvSpPr>
            <a:spLocks noGrp="1"/>
          </p:cNvSpPr>
          <p:nvPr>
            <p:ph idx="1"/>
          </p:nvPr>
        </p:nvSpPr>
        <p:spPr>
          <a:xfrm>
            <a:off x="6924907" y="2609350"/>
            <a:ext cx="4594303" cy="2739899"/>
          </a:xfrm>
        </p:spPr>
        <p:txBody>
          <a:bodyPr>
            <a:normAutofit/>
          </a:bodyPr>
          <a:lstStyle>
            <a:lvl1pPr>
              <a:defRPr>
                <a:solidFill>
                  <a:srgbClr val="2A3880"/>
                </a:solidFill>
              </a:defRPr>
            </a:lvl1pPr>
          </a:lstStyle>
          <a:p>
            <a:endParaRPr lang="en-US" sz="1800" dirty="0">
              <a:solidFill>
                <a:srgbClr val="1D437B"/>
              </a:solidFill>
              <a:latin typeface="Gotham-MediumItalic" pitchFamily="2" charset="0"/>
              <a:cs typeface="Gotham-MediumItalic" pitchFamily="2" charset="0"/>
            </a:endParaRPr>
          </a:p>
        </p:txBody>
      </p:sp>
      <p:sp>
        <p:nvSpPr>
          <p:cNvPr id="13" name="Text Placeholder 15">
            <a:extLst>
              <a:ext uri="{FF2B5EF4-FFF2-40B4-BE49-F238E27FC236}">
                <a16:creationId xmlns:a16="http://schemas.microsoft.com/office/drawing/2014/main" id="{7118D4AA-57A2-6D49-8FD8-0ABDD4852FCC}"/>
              </a:ext>
            </a:extLst>
          </p:cNvPr>
          <p:cNvSpPr>
            <a:spLocks noGrp="1"/>
          </p:cNvSpPr>
          <p:nvPr>
            <p:ph type="body" sz="half" idx="2"/>
          </p:nvPr>
        </p:nvSpPr>
        <p:spPr>
          <a:xfrm>
            <a:off x="1501343" y="2609350"/>
            <a:ext cx="5278597" cy="3811588"/>
          </a:xfrm>
        </p:spPr>
        <p:txBody>
          <a:bodyPr>
            <a:normAutofit/>
          </a:bodyPr>
          <a:lstStyle>
            <a:lvl1pPr>
              <a:defRPr>
                <a:solidFill>
                  <a:srgbClr val="2A3880"/>
                </a:solidFill>
              </a:defRPr>
            </a:lvl1pPr>
          </a:lstStyle>
          <a:p>
            <a:endParaRPr lang="en-US" sz="1800" dirty="0">
              <a:solidFill>
                <a:srgbClr val="1D437B"/>
              </a:solidFill>
              <a:latin typeface="Gotham-MediumItalic" pitchFamily="2" charset="0"/>
              <a:cs typeface="Gotham-MediumItalic" pitchFamily="2" charset="0"/>
            </a:endParaRPr>
          </a:p>
        </p:txBody>
      </p:sp>
      <p:sp>
        <p:nvSpPr>
          <p:cNvPr id="14" name="Title 13">
            <a:extLst>
              <a:ext uri="{FF2B5EF4-FFF2-40B4-BE49-F238E27FC236}">
                <a16:creationId xmlns:a16="http://schemas.microsoft.com/office/drawing/2014/main" id="{238523DC-7572-C34F-BD3E-3E851503C6F6}"/>
              </a:ext>
            </a:extLst>
          </p:cNvPr>
          <p:cNvSpPr>
            <a:spLocks noGrp="1"/>
          </p:cNvSpPr>
          <p:nvPr>
            <p:ph type="title"/>
          </p:nvPr>
        </p:nvSpPr>
        <p:spPr>
          <a:xfrm>
            <a:off x="1501344" y="1392377"/>
            <a:ext cx="10017866" cy="1143650"/>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84BD3F64-A65D-EC4B-A740-E2FC9ED0FDEA}"/>
              </a:ext>
            </a:extLst>
          </p:cNvPr>
          <p:cNvPicPr>
            <a:picLocks noChangeAspect="1"/>
          </p:cNvPicPr>
          <p:nvPr userDrawn="1"/>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35217305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CRL17">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6615F54A-1332-2842-8587-993DE016A086}"/>
              </a:ext>
            </a:extLst>
          </p:cNvPr>
          <p:cNvSpPr/>
          <p:nvPr userDrawn="1"/>
        </p:nvSpPr>
        <p:spPr>
          <a:xfrm flipH="1">
            <a:off x="6951945" y="3948832"/>
            <a:ext cx="5340263" cy="2962404"/>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00EAD72-ABA1-0747-9DAA-F4084F7308C8}"/>
              </a:ext>
            </a:extLst>
          </p:cNvPr>
          <p:cNvGrpSpPr/>
          <p:nvPr userDrawn="1"/>
        </p:nvGrpSpPr>
        <p:grpSpPr>
          <a:xfrm>
            <a:off x="361741" y="-85870"/>
            <a:ext cx="927310" cy="1396944"/>
            <a:chOff x="100484" y="-126063"/>
            <a:chExt cx="927310" cy="1396944"/>
          </a:xfrm>
        </p:grpSpPr>
        <p:pic>
          <p:nvPicPr>
            <p:cNvPr id="9" name="Picture 8">
              <a:extLst>
                <a:ext uri="{FF2B5EF4-FFF2-40B4-BE49-F238E27FC236}">
                  <a16:creationId xmlns:a16="http://schemas.microsoft.com/office/drawing/2014/main" id="{F9E46ABB-DDCE-0743-9DD0-396D77368B5C}"/>
                </a:ext>
              </a:extLst>
            </p:cNvPr>
            <p:cNvPicPr>
              <a:picLocks noChangeAspect="1"/>
            </p:cNvPicPr>
            <p:nvPr/>
          </p:nvPicPr>
          <p:blipFill>
            <a:blip r:embed="rId2"/>
            <a:stretch>
              <a:fillRect/>
            </a:stretch>
          </p:blipFill>
          <p:spPr>
            <a:xfrm flipH="1">
              <a:off x="100484" y="-126063"/>
              <a:ext cx="636280" cy="1145304"/>
            </a:xfrm>
            <a:prstGeom prst="rect">
              <a:avLst/>
            </a:prstGeom>
          </p:spPr>
        </p:pic>
        <p:pic>
          <p:nvPicPr>
            <p:cNvPr id="10" name="Picture 9">
              <a:extLst>
                <a:ext uri="{FF2B5EF4-FFF2-40B4-BE49-F238E27FC236}">
                  <a16:creationId xmlns:a16="http://schemas.microsoft.com/office/drawing/2014/main" id="{F41A5762-B42C-404F-A43F-DE12DACF8C53}"/>
                </a:ext>
              </a:extLst>
            </p:cNvPr>
            <p:cNvPicPr>
              <a:picLocks noChangeAspect="1"/>
            </p:cNvPicPr>
            <p:nvPr/>
          </p:nvPicPr>
          <p:blipFill>
            <a:blip r:embed="rId3"/>
            <a:stretch>
              <a:fillRect/>
            </a:stretch>
          </p:blipFill>
          <p:spPr>
            <a:xfrm flipH="1">
              <a:off x="445734" y="-126063"/>
              <a:ext cx="582060" cy="1396944"/>
            </a:xfrm>
            <a:prstGeom prst="rect">
              <a:avLst/>
            </a:prstGeom>
          </p:spPr>
        </p:pic>
      </p:grpSp>
      <p:sp>
        <p:nvSpPr>
          <p:cNvPr id="12" name="Title 2">
            <a:extLst>
              <a:ext uri="{FF2B5EF4-FFF2-40B4-BE49-F238E27FC236}">
                <a16:creationId xmlns:a16="http://schemas.microsoft.com/office/drawing/2014/main" id="{7C5414C1-1EA9-6841-B1C6-CD00C6CEE41C}"/>
              </a:ext>
            </a:extLst>
          </p:cNvPr>
          <p:cNvSpPr>
            <a:spLocks noGrp="1"/>
          </p:cNvSpPr>
          <p:nvPr>
            <p:ph type="title"/>
          </p:nvPr>
        </p:nvSpPr>
        <p:spPr>
          <a:xfrm>
            <a:off x="1550504" y="365125"/>
            <a:ext cx="9124122" cy="1325563"/>
          </a:xfrm>
        </p:spPr>
        <p:txBody>
          <a:bodyPr/>
          <a:lstStyle/>
          <a:p>
            <a:endParaRPr lang="en-US" b="1" dirty="0">
              <a:solidFill>
                <a:srgbClr val="1D437B"/>
              </a:solidFill>
              <a:latin typeface="Trajan Pro 3 Semibold" panose="02020502050503020301" pitchFamily="18" charset="0"/>
            </a:endParaRPr>
          </a:p>
        </p:txBody>
      </p:sp>
      <p:sp>
        <p:nvSpPr>
          <p:cNvPr id="13" name="Content Placeholder 3">
            <a:extLst>
              <a:ext uri="{FF2B5EF4-FFF2-40B4-BE49-F238E27FC236}">
                <a16:creationId xmlns:a16="http://schemas.microsoft.com/office/drawing/2014/main" id="{D739AB9D-3613-EA44-AA3D-383ADA978C19}"/>
              </a:ext>
            </a:extLst>
          </p:cNvPr>
          <p:cNvSpPr>
            <a:spLocks noGrp="1"/>
          </p:cNvSpPr>
          <p:nvPr>
            <p:ph idx="1"/>
          </p:nvPr>
        </p:nvSpPr>
        <p:spPr>
          <a:xfrm>
            <a:off x="1550504" y="1825625"/>
            <a:ext cx="8023802" cy="3445622"/>
          </a:xfrm>
        </p:spPr>
        <p:txBody>
          <a:bodyPr>
            <a:normAutofit/>
          </a:bodyPr>
          <a:lstStyle/>
          <a:p>
            <a:pPr marL="0" indent="0">
              <a:buNone/>
            </a:pPr>
            <a:endParaRPr lang="en-US" sz="2000" dirty="0">
              <a:solidFill>
                <a:srgbClr val="1D437B"/>
              </a:solidFill>
              <a:latin typeface="Gotham Book" pitchFamily="2" charset="0"/>
              <a:cs typeface="Gotham Book" pitchFamily="2" charset="0"/>
            </a:endParaRPr>
          </a:p>
        </p:txBody>
      </p:sp>
      <p:pic>
        <p:nvPicPr>
          <p:cNvPr id="14" name="Picture 13">
            <a:extLst>
              <a:ext uri="{FF2B5EF4-FFF2-40B4-BE49-F238E27FC236}">
                <a16:creationId xmlns:a16="http://schemas.microsoft.com/office/drawing/2014/main" id="{821AD463-7F72-0040-B41F-6520D9B03A59}"/>
              </a:ext>
            </a:extLst>
          </p:cNvPr>
          <p:cNvPicPr>
            <a:picLocks noChangeAspect="1"/>
          </p:cNvPicPr>
          <p:nvPr userDrawn="1"/>
        </p:nvPicPr>
        <p:blipFill>
          <a:blip r:embed="rId4"/>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3765697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CRL27">
    <p:bg>
      <p:bgPr>
        <a:solidFill>
          <a:schemeClr val="accent3">
            <a:lumMod val="20000"/>
            <a:lumOff val="80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F716CF5-A6F7-2D4E-BEAD-89F569A47B3C}"/>
              </a:ext>
            </a:extLst>
          </p:cNvPr>
          <p:cNvGrpSpPr/>
          <p:nvPr userDrawn="1"/>
        </p:nvGrpSpPr>
        <p:grpSpPr>
          <a:xfrm>
            <a:off x="353333" y="-113045"/>
            <a:ext cx="935750" cy="1371600"/>
            <a:chOff x="353333" y="-113045"/>
            <a:chExt cx="935750" cy="1371600"/>
          </a:xfrm>
        </p:grpSpPr>
        <p:pic>
          <p:nvPicPr>
            <p:cNvPr id="4" name="Picture 3">
              <a:extLst>
                <a:ext uri="{FF2B5EF4-FFF2-40B4-BE49-F238E27FC236}">
                  <a16:creationId xmlns:a16="http://schemas.microsoft.com/office/drawing/2014/main" id="{28AE6D76-467A-C54A-AF3C-8C5EA7B676EC}"/>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5" name="Picture 4">
              <a:extLst>
                <a:ext uri="{FF2B5EF4-FFF2-40B4-BE49-F238E27FC236}">
                  <a16:creationId xmlns:a16="http://schemas.microsoft.com/office/drawing/2014/main" id="{492E031F-0011-2C42-A093-BA588A76D52F}"/>
                </a:ext>
              </a:extLst>
            </p:cNvPr>
            <p:cNvPicPr>
              <a:picLocks noChangeAspect="1"/>
            </p:cNvPicPr>
            <p:nvPr/>
          </p:nvPicPr>
          <p:blipFill>
            <a:blip r:embed="rId3"/>
            <a:stretch>
              <a:fillRect/>
            </a:stretch>
          </p:blipFill>
          <p:spPr>
            <a:xfrm>
              <a:off x="353333" y="-113045"/>
              <a:ext cx="571500" cy="1371600"/>
            </a:xfrm>
            <a:prstGeom prst="rect">
              <a:avLst/>
            </a:prstGeom>
          </p:spPr>
        </p:pic>
      </p:grpSp>
      <p:pic>
        <p:nvPicPr>
          <p:cNvPr id="6" name="Picture 5">
            <a:extLst>
              <a:ext uri="{FF2B5EF4-FFF2-40B4-BE49-F238E27FC236}">
                <a16:creationId xmlns:a16="http://schemas.microsoft.com/office/drawing/2014/main" id="{BF0A4B3F-4716-6947-8196-0484838904C7}"/>
              </a:ext>
            </a:extLst>
          </p:cNvPr>
          <p:cNvPicPr>
            <a:picLocks noChangeAspect="1"/>
          </p:cNvPicPr>
          <p:nvPr userDrawn="1"/>
        </p:nvPicPr>
        <p:blipFill>
          <a:blip r:embed="rId4"/>
          <a:stretch>
            <a:fillRect/>
          </a:stretch>
        </p:blipFill>
        <p:spPr>
          <a:xfrm>
            <a:off x="8783203" y="6080696"/>
            <a:ext cx="3109216" cy="777304"/>
          </a:xfrm>
          <a:prstGeom prst="rect">
            <a:avLst/>
          </a:prstGeom>
        </p:spPr>
      </p:pic>
    </p:spTree>
    <p:extLst>
      <p:ext uri="{BB962C8B-B14F-4D97-AF65-F5344CB8AC3E}">
        <p14:creationId xmlns:p14="http://schemas.microsoft.com/office/powerpoint/2010/main" val="1882810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2.2">
    <p:bg>
      <p:bgPr>
        <a:solidFill>
          <a:schemeClr val="accent3">
            <a:lumMod val="75000"/>
          </a:schemeClr>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06D24942-7DB1-694D-B376-172F35C1A23B}"/>
              </a:ext>
            </a:extLst>
          </p:cNvPr>
          <p:cNvSpPr>
            <a:spLocks noChangeAspect="1"/>
          </p:cNvSpPr>
          <p:nvPr/>
        </p:nvSpPr>
        <p:spPr>
          <a:xfrm flipH="1">
            <a:off x="2768252" y="4221270"/>
            <a:ext cx="9517670" cy="2660904"/>
          </a:xfrm>
          <a:prstGeom prst="rtTriangle">
            <a:avLst/>
          </a:prstGeom>
          <a:solidFill>
            <a:srgbClr val="1D43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1BDCD7B0-48EB-674B-B3EE-2B1525154EE8}"/>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1" name="Picture 10">
            <a:extLst>
              <a:ext uri="{FF2B5EF4-FFF2-40B4-BE49-F238E27FC236}">
                <a16:creationId xmlns:a16="http://schemas.microsoft.com/office/drawing/2014/main" id="{147C6FEB-B6FB-6846-B133-59C4C9F4D36B}"/>
              </a:ext>
            </a:extLst>
          </p:cNvPr>
          <p:cNvPicPr>
            <a:picLocks noChangeAspect="1"/>
          </p:cNvPicPr>
          <p:nvPr/>
        </p:nvPicPr>
        <p:blipFill>
          <a:blip r:embed="rId3"/>
          <a:stretch>
            <a:fillRect/>
          </a:stretch>
        </p:blipFill>
        <p:spPr>
          <a:xfrm>
            <a:off x="10885901" y="-195720"/>
            <a:ext cx="571500" cy="1371600"/>
          </a:xfrm>
          <a:prstGeom prst="rect">
            <a:avLst/>
          </a:prstGeom>
        </p:spPr>
      </p:pic>
      <p:sp>
        <p:nvSpPr>
          <p:cNvPr id="2" name="Title 1">
            <a:extLst>
              <a:ext uri="{FF2B5EF4-FFF2-40B4-BE49-F238E27FC236}">
                <a16:creationId xmlns:a16="http://schemas.microsoft.com/office/drawing/2014/main" id="{F4FF5481-5036-DE48-9763-78E445F251E8}"/>
              </a:ext>
            </a:extLst>
          </p:cNvPr>
          <p:cNvSpPr>
            <a:spLocks noGrp="1"/>
          </p:cNvSpPr>
          <p:nvPr>
            <p:ph type="title"/>
          </p:nvPr>
        </p:nvSpPr>
        <p:spPr>
          <a:xfrm>
            <a:off x="838200" y="365125"/>
            <a:ext cx="9422965" cy="1325563"/>
          </a:xfrm>
        </p:spPr>
        <p:txBody>
          <a:bodyPr>
            <a:noAutofit/>
          </a:bodyPr>
          <a:lstStyle>
            <a:lvl1pPr>
              <a:defRPr sz="4800">
                <a:solidFill>
                  <a:schemeClr val="bg1"/>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BF4EA80-CDC1-3445-94CB-51526E0857C3}"/>
              </a:ext>
            </a:extLst>
          </p:cNvPr>
          <p:cNvSpPr>
            <a:spLocks noGrp="1"/>
          </p:cNvSpPr>
          <p:nvPr>
            <p:ph type="body" sz="quarter" idx="10"/>
          </p:nvPr>
        </p:nvSpPr>
        <p:spPr>
          <a:xfrm>
            <a:off x="3075274" y="1831968"/>
            <a:ext cx="7185891" cy="37036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a:extLst>
              <a:ext uri="{FF2B5EF4-FFF2-40B4-BE49-F238E27FC236}">
                <a16:creationId xmlns:a16="http://schemas.microsoft.com/office/drawing/2014/main" id="{CB119421-F54E-6749-906A-176EA1F0F7D3}"/>
              </a:ext>
            </a:extLst>
          </p:cNvPr>
          <p:cNvSpPr>
            <a:spLocks noGrp="1"/>
          </p:cNvSpPr>
          <p:nvPr>
            <p:ph sz="quarter" idx="11"/>
          </p:nvPr>
        </p:nvSpPr>
        <p:spPr>
          <a:xfrm>
            <a:off x="838200" y="1831975"/>
            <a:ext cx="2095500" cy="4687888"/>
          </a:xfrm>
        </p:spPr>
        <p:txBody>
          <a:bodyPr/>
          <a:lstStyle>
            <a:lvl1pPr marL="0" indent="0">
              <a:buNone/>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DE62A70-74CB-6545-AE09-EA0FD6030E26}"/>
              </a:ext>
            </a:extLst>
          </p:cNvPr>
          <p:cNvPicPr>
            <a:picLocks noChangeAspect="1"/>
          </p:cNvPicPr>
          <p:nvPr/>
        </p:nvPicPr>
        <p:blipFill>
          <a:blip r:embed="rId4"/>
          <a:stretch>
            <a:fillRect/>
          </a:stretch>
        </p:blipFill>
        <p:spPr>
          <a:xfrm>
            <a:off x="8763512" y="6086393"/>
            <a:ext cx="3111335" cy="636776"/>
          </a:xfrm>
          <a:prstGeom prst="rect">
            <a:avLst/>
          </a:prstGeom>
        </p:spPr>
      </p:pic>
    </p:spTree>
    <p:extLst>
      <p:ext uri="{BB962C8B-B14F-4D97-AF65-F5344CB8AC3E}">
        <p14:creationId xmlns:p14="http://schemas.microsoft.com/office/powerpoint/2010/main" val="1575511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CRL39">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6D2D-2F43-114A-94E4-7B43DF703023}"/>
              </a:ext>
            </a:extLst>
          </p:cNvPr>
          <p:cNvSpPr>
            <a:spLocks noGrp="1"/>
          </p:cNvSpPr>
          <p:nvPr>
            <p:ph type="title"/>
          </p:nvPr>
        </p:nvSpPr>
        <p:spPr>
          <a:xfrm>
            <a:off x="838200" y="2766219"/>
            <a:ext cx="10515600" cy="1325563"/>
          </a:xfrm>
        </p:spPr>
        <p:txBody>
          <a:bodyPr/>
          <a:lstStyle>
            <a:lvl1pPr>
              <a:defRPr>
                <a:solidFill>
                  <a:schemeClr val="tx1"/>
                </a:solidFill>
              </a:defRPr>
            </a:lvl1pPr>
          </a:lstStyle>
          <a:p>
            <a:r>
              <a:rPr lang="en-US"/>
              <a:t>Click to edit Master title style</a:t>
            </a:r>
          </a:p>
        </p:txBody>
      </p:sp>
      <p:pic>
        <p:nvPicPr>
          <p:cNvPr id="5" name="Picture 4">
            <a:extLst>
              <a:ext uri="{FF2B5EF4-FFF2-40B4-BE49-F238E27FC236}">
                <a16:creationId xmlns:a16="http://schemas.microsoft.com/office/drawing/2014/main" id="{8AC1698D-5A1C-1F41-8FEF-24C4A34B5F15}"/>
              </a:ext>
            </a:extLst>
          </p:cNvPr>
          <p:cNvPicPr>
            <a:picLocks noChangeAspect="1"/>
          </p:cNvPicPr>
          <p:nvPr userDrawn="1"/>
        </p:nvPicPr>
        <p:blipFill>
          <a:blip r:embed="rId2"/>
          <a:stretch>
            <a:fillRect/>
          </a:stretch>
        </p:blipFill>
        <p:spPr>
          <a:xfrm>
            <a:off x="4540332" y="5795042"/>
            <a:ext cx="3111335" cy="636776"/>
          </a:xfrm>
          <a:prstGeom prst="rect">
            <a:avLst/>
          </a:prstGeom>
        </p:spPr>
      </p:pic>
    </p:spTree>
    <p:extLst>
      <p:ext uri="{BB962C8B-B14F-4D97-AF65-F5344CB8AC3E}">
        <p14:creationId xmlns:p14="http://schemas.microsoft.com/office/powerpoint/2010/main" val="1465385846"/>
      </p:ext>
    </p:extLst>
  </p:cSld>
  <p:clrMapOvr>
    <a:overrideClrMapping bg1="dk1" tx1="lt1" bg2="dk2" tx2="lt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_CRL20.1">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031C106-BD68-F94D-9528-7C29D7231B47}"/>
              </a:ext>
            </a:extLst>
          </p:cNvPr>
          <p:cNvGrpSpPr/>
          <p:nvPr userDrawn="1"/>
        </p:nvGrpSpPr>
        <p:grpSpPr>
          <a:xfrm>
            <a:off x="353333" y="-113045"/>
            <a:ext cx="935750" cy="1371600"/>
            <a:chOff x="353333" y="-113045"/>
            <a:chExt cx="935750" cy="1371600"/>
          </a:xfrm>
        </p:grpSpPr>
        <p:pic>
          <p:nvPicPr>
            <p:cNvPr id="7" name="Picture 6">
              <a:extLst>
                <a:ext uri="{FF2B5EF4-FFF2-40B4-BE49-F238E27FC236}">
                  <a16:creationId xmlns:a16="http://schemas.microsoft.com/office/drawing/2014/main" id="{D447181F-0CAF-C145-8C4D-31921EC492CB}"/>
                </a:ext>
              </a:extLst>
            </p:cNvPr>
            <p:cNvPicPr>
              <a:picLocks noChangeAspect="1"/>
            </p:cNvPicPr>
            <p:nvPr/>
          </p:nvPicPr>
          <p:blipFill>
            <a:blip r:embed="rId2"/>
            <a:stretch>
              <a:fillRect/>
            </a:stretch>
          </p:blipFill>
          <p:spPr>
            <a:xfrm>
              <a:off x="664347" y="-113045"/>
              <a:ext cx="624736" cy="1124525"/>
            </a:xfrm>
            <a:prstGeom prst="rect">
              <a:avLst/>
            </a:prstGeom>
          </p:spPr>
        </p:pic>
        <p:pic>
          <p:nvPicPr>
            <p:cNvPr id="8" name="Picture 7">
              <a:extLst>
                <a:ext uri="{FF2B5EF4-FFF2-40B4-BE49-F238E27FC236}">
                  <a16:creationId xmlns:a16="http://schemas.microsoft.com/office/drawing/2014/main" id="{2E3A088A-E697-CF4B-A589-E796DADF6B22}"/>
                </a:ext>
              </a:extLst>
            </p:cNvPr>
            <p:cNvPicPr>
              <a:picLocks noChangeAspect="1"/>
            </p:cNvPicPr>
            <p:nvPr/>
          </p:nvPicPr>
          <p:blipFill>
            <a:blip r:embed="rId3"/>
            <a:stretch>
              <a:fillRect/>
            </a:stretch>
          </p:blipFill>
          <p:spPr>
            <a:xfrm>
              <a:off x="353333" y="-113045"/>
              <a:ext cx="571500" cy="1371600"/>
            </a:xfrm>
            <a:prstGeom prst="rect">
              <a:avLst/>
            </a:prstGeom>
          </p:spPr>
        </p:pic>
      </p:grpSp>
      <p:sp>
        <p:nvSpPr>
          <p:cNvPr id="10" name="Title 11">
            <a:extLst>
              <a:ext uri="{FF2B5EF4-FFF2-40B4-BE49-F238E27FC236}">
                <a16:creationId xmlns:a16="http://schemas.microsoft.com/office/drawing/2014/main" id="{978EBA44-0544-FA4A-ADC6-E4D3FF4780DC}"/>
              </a:ext>
            </a:extLst>
          </p:cNvPr>
          <p:cNvSpPr>
            <a:spLocks noGrp="1"/>
          </p:cNvSpPr>
          <p:nvPr>
            <p:ph type="title"/>
          </p:nvPr>
        </p:nvSpPr>
        <p:spPr>
          <a:xfrm>
            <a:off x="225499" y="1426056"/>
            <a:ext cx="11527886" cy="978310"/>
          </a:xfrm>
        </p:spPr>
        <p:txBody>
          <a:bodyPr/>
          <a:lstStyle>
            <a:lvl1pPr algn="ctr">
              <a:defRPr>
                <a:solidFill>
                  <a:srgbClr val="2A3880"/>
                </a:solidFill>
              </a:defRPr>
            </a:lvl1pPr>
          </a:lstStyle>
          <a:p>
            <a:r>
              <a:rPr lang="en-US" dirty="0"/>
              <a:t>Click to edit Master title style</a:t>
            </a:r>
          </a:p>
        </p:txBody>
      </p:sp>
      <p:sp>
        <p:nvSpPr>
          <p:cNvPr id="11" name="Content Placeholder 13">
            <a:extLst>
              <a:ext uri="{FF2B5EF4-FFF2-40B4-BE49-F238E27FC236}">
                <a16:creationId xmlns:a16="http://schemas.microsoft.com/office/drawing/2014/main" id="{47DEF9B3-88AF-8040-91AF-E3150F12ED2F}"/>
              </a:ext>
            </a:extLst>
          </p:cNvPr>
          <p:cNvSpPr>
            <a:spLocks noGrp="1"/>
          </p:cNvSpPr>
          <p:nvPr>
            <p:ph sz="quarter" idx="10"/>
          </p:nvPr>
        </p:nvSpPr>
        <p:spPr>
          <a:xfrm>
            <a:off x="225498" y="3007811"/>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2" name="Content Placeholder 13">
            <a:extLst>
              <a:ext uri="{FF2B5EF4-FFF2-40B4-BE49-F238E27FC236}">
                <a16:creationId xmlns:a16="http://schemas.microsoft.com/office/drawing/2014/main" id="{DAC0C013-89FF-054A-A3EB-B463AD54E291}"/>
              </a:ext>
            </a:extLst>
          </p:cNvPr>
          <p:cNvSpPr>
            <a:spLocks noGrp="1"/>
          </p:cNvSpPr>
          <p:nvPr>
            <p:ph sz="quarter" idx="11"/>
          </p:nvPr>
        </p:nvSpPr>
        <p:spPr>
          <a:xfrm>
            <a:off x="4180448"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Content Placeholder 13">
            <a:extLst>
              <a:ext uri="{FF2B5EF4-FFF2-40B4-BE49-F238E27FC236}">
                <a16:creationId xmlns:a16="http://schemas.microsoft.com/office/drawing/2014/main" id="{1274FFE5-3FC7-294F-8E26-2366013950C6}"/>
              </a:ext>
            </a:extLst>
          </p:cNvPr>
          <p:cNvSpPr>
            <a:spLocks noGrp="1"/>
          </p:cNvSpPr>
          <p:nvPr>
            <p:ph sz="quarter" idx="12"/>
          </p:nvPr>
        </p:nvSpPr>
        <p:spPr>
          <a:xfrm>
            <a:off x="8095784" y="3010829"/>
            <a:ext cx="3657600" cy="3646487"/>
          </a:xfrm>
        </p:spPr>
        <p:txBody>
          <a:bodyPr>
            <a:normAutofit/>
          </a:bodyPr>
          <a:lstStyle>
            <a:lvl1pPr marL="0" indent="0">
              <a:buNone/>
              <a:defRPr sz="2000">
                <a:solidFill>
                  <a:srgbClr val="2A388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4" name="Text Placeholder 17">
            <a:extLst>
              <a:ext uri="{FF2B5EF4-FFF2-40B4-BE49-F238E27FC236}">
                <a16:creationId xmlns:a16="http://schemas.microsoft.com/office/drawing/2014/main" id="{9BFA5D34-AD85-074C-B9C5-9244A4B611CE}"/>
              </a:ext>
            </a:extLst>
          </p:cNvPr>
          <p:cNvSpPr>
            <a:spLocks noGrp="1"/>
          </p:cNvSpPr>
          <p:nvPr>
            <p:ph type="body" sz="quarter" idx="13" hasCustomPrompt="1"/>
          </p:nvPr>
        </p:nvSpPr>
        <p:spPr>
          <a:xfrm>
            <a:off x="225498" y="2568352"/>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5" name="Text Placeholder 17">
            <a:extLst>
              <a:ext uri="{FF2B5EF4-FFF2-40B4-BE49-F238E27FC236}">
                <a16:creationId xmlns:a16="http://schemas.microsoft.com/office/drawing/2014/main" id="{3E3EC3CD-3192-F544-8167-4E37BC390CB4}"/>
              </a:ext>
            </a:extLst>
          </p:cNvPr>
          <p:cNvSpPr>
            <a:spLocks noGrp="1"/>
          </p:cNvSpPr>
          <p:nvPr>
            <p:ph type="body" sz="quarter" idx="14" hasCustomPrompt="1"/>
          </p:nvPr>
        </p:nvSpPr>
        <p:spPr>
          <a:xfrm>
            <a:off x="4180448"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sp>
        <p:nvSpPr>
          <p:cNvPr id="16" name="Text Placeholder 17">
            <a:extLst>
              <a:ext uri="{FF2B5EF4-FFF2-40B4-BE49-F238E27FC236}">
                <a16:creationId xmlns:a16="http://schemas.microsoft.com/office/drawing/2014/main" id="{D9381A0A-6CA4-C64E-A891-319E5FADB550}"/>
              </a:ext>
            </a:extLst>
          </p:cNvPr>
          <p:cNvSpPr>
            <a:spLocks noGrp="1"/>
          </p:cNvSpPr>
          <p:nvPr>
            <p:ph type="body" sz="quarter" idx="15" hasCustomPrompt="1"/>
          </p:nvPr>
        </p:nvSpPr>
        <p:spPr>
          <a:xfrm>
            <a:off x="8077125" y="2571866"/>
            <a:ext cx="3657600" cy="271462"/>
          </a:xfrm>
        </p:spPr>
        <p:txBody>
          <a:bodyPr anchor="ctr">
            <a:noAutofit/>
          </a:bodyPr>
          <a:lstStyle>
            <a:lvl1pPr marL="0" indent="0" algn="ctr">
              <a:buNone/>
              <a:defRPr sz="2000">
                <a:solidFill>
                  <a:srgbClr val="2A3880"/>
                </a:solidFill>
              </a:defRPr>
            </a:lvl1pPr>
          </a:lstStyle>
          <a:p>
            <a:pPr lvl="0"/>
            <a:r>
              <a:rPr lang="en-US" dirty="0"/>
              <a:t>Header</a:t>
            </a:r>
          </a:p>
        </p:txBody>
      </p:sp>
      <p:pic>
        <p:nvPicPr>
          <p:cNvPr id="17" name="Picture 16">
            <a:extLst>
              <a:ext uri="{FF2B5EF4-FFF2-40B4-BE49-F238E27FC236}">
                <a16:creationId xmlns:a16="http://schemas.microsoft.com/office/drawing/2014/main" id="{7FFA1572-6FEA-BC40-AE3F-08B521A58F81}"/>
              </a:ext>
            </a:extLst>
          </p:cNvPr>
          <p:cNvPicPr>
            <a:picLocks noChangeAspect="1"/>
          </p:cNvPicPr>
          <p:nvPr userDrawn="1"/>
        </p:nvPicPr>
        <p:blipFill>
          <a:blip r:embed="rId4"/>
          <a:stretch>
            <a:fillRect/>
          </a:stretch>
        </p:blipFill>
        <p:spPr>
          <a:xfrm>
            <a:off x="1235847" y="60565"/>
            <a:ext cx="3109216" cy="777304"/>
          </a:xfrm>
          <a:prstGeom prst="rect">
            <a:avLst/>
          </a:prstGeom>
        </p:spPr>
      </p:pic>
    </p:spTree>
    <p:extLst>
      <p:ext uri="{BB962C8B-B14F-4D97-AF65-F5344CB8AC3E}">
        <p14:creationId xmlns:p14="http://schemas.microsoft.com/office/powerpoint/2010/main" val="25034753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CRL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44903B-611A-744F-9919-E3DE7507DA5D}"/>
              </a:ext>
            </a:extLst>
          </p:cNvPr>
          <p:cNvSpPr/>
          <p:nvPr userDrawn="1"/>
        </p:nvSpPr>
        <p:spPr>
          <a:xfrm>
            <a:off x="-125260" y="-109603"/>
            <a:ext cx="3833790" cy="7077206"/>
          </a:xfrm>
          <a:prstGeom prst="rect">
            <a:avLst/>
          </a:prstGeom>
          <a:solidFill>
            <a:srgbClr val="2A388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1EF7C37E-E0F6-D34C-A435-257066F06773}"/>
              </a:ext>
            </a:extLst>
          </p:cNvPr>
          <p:cNvGrpSpPr/>
          <p:nvPr userDrawn="1"/>
        </p:nvGrpSpPr>
        <p:grpSpPr>
          <a:xfrm>
            <a:off x="10546915" y="-195720"/>
            <a:ext cx="910486" cy="1371600"/>
            <a:chOff x="10546915" y="-195720"/>
            <a:chExt cx="910486" cy="1371600"/>
          </a:xfrm>
        </p:grpSpPr>
        <p:pic>
          <p:nvPicPr>
            <p:cNvPr id="9" name="Picture 8">
              <a:extLst>
                <a:ext uri="{FF2B5EF4-FFF2-40B4-BE49-F238E27FC236}">
                  <a16:creationId xmlns:a16="http://schemas.microsoft.com/office/drawing/2014/main" id="{3548CB74-8D94-244D-9D8C-F7CB2BA6A13A}"/>
                </a:ext>
              </a:extLst>
            </p:cNvPr>
            <p:cNvPicPr>
              <a:picLocks noChangeAspect="1"/>
            </p:cNvPicPr>
            <p:nvPr/>
          </p:nvPicPr>
          <p:blipFill>
            <a:blip r:embed="rId2"/>
            <a:stretch>
              <a:fillRect/>
            </a:stretch>
          </p:blipFill>
          <p:spPr>
            <a:xfrm>
              <a:off x="10546915" y="-195720"/>
              <a:ext cx="624736" cy="1124525"/>
            </a:xfrm>
            <a:prstGeom prst="rect">
              <a:avLst/>
            </a:prstGeom>
          </p:spPr>
        </p:pic>
        <p:pic>
          <p:nvPicPr>
            <p:cNvPr id="10" name="Picture 9">
              <a:extLst>
                <a:ext uri="{FF2B5EF4-FFF2-40B4-BE49-F238E27FC236}">
                  <a16:creationId xmlns:a16="http://schemas.microsoft.com/office/drawing/2014/main" id="{7D94DBFA-B57C-4542-ABBF-5E86AEBB329C}"/>
                </a:ext>
              </a:extLst>
            </p:cNvPr>
            <p:cNvPicPr>
              <a:picLocks noChangeAspect="1"/>
            </p:cNvPicPr>
            <p:nvPr/>
          </p:nvPicPr>
          <p:blipFill>
            <a:blip r:embed="rId3"/>
            <a:stretch>
              <a:fillRect/>
            </a:stretch>
          </p:blipFill>
          <p:spPr>
            <a:xfrm>
              <a:off x="10885901" y="-195720"/>
              <a:ext cx="571500" cy="1371600"/>
            </a:xfrm>
            <a:prstGeom prst="rect">
              <a:avLst/>
            </a:prstGeom>
          </p:spPr>
        </p:pic>
      </p:grpSp>
      <p:sp>
        <p:nvSpPr>
          <p:cNvPr id="12" name="Title 13">
            <a:extLst>
              <a:ext uri="{FF2B5EF4-FFF2-40B4-BE49-F238E27FC236}">
                <a16:creationId xmlns:a16="http://schemas.microsoft.com/office/drawing/2014/main" id="{D101ED4F-68B6-BB44-94CA-D8644BF9CA9C}"/>
              </a:ext>
            </a:extLst>
          </p:cNvPr>
          <p:cNvSpPr>
            <a:spLocks noGrp="1"/>
          </p:cNvSpPr>
          <p:nvPr>
            <p:ph type="title"/>
          </p:nvPr>
        </p:nvSpPr>
        <p:spPr>
          <a:xfrm>
            <a:off x="190313" y="1995092"/>
            <a:ext cx="3350375" cy="3903233"/>
          </a:xfrm>
        </p:spPr>
        <p:txBody>
          <a:bodyPr anchor="ctr"/>
          <a:lstStyle/>
          <a:p>
            <a:pPr algn="ctr"/>
            <a:endParaRPr lang="en-US" b="1" dirty="0">
              <a:solidFill>
                <a:schemeClr val="bg1"/>
              </a:solidFill>
              <a:latin typeface="Trajan Pro 3 Semibold" panose="02020502050503020301" pitchFamily="18" charset="0"/>
            </a:endParaRPr>
          </a:p>
        </p:txBody>
      </p:sp>
      <p:sp>
        <p:nvSpPr>
          <p:cNvPr id="13" name="Content Placeholder 18">
            <a:extLst>
              <a:ext uri="{FF2B5EF4-FFF2-40B4-BE49-F238E27FC236}">
                <a16:creationId xmlns:a16="http://schemas.microsoft.com/office/drawing/2014/main" id="{59D79BA0-490F-BD4C-918C-1E6330F0A7A0}"/>
              </a:ext>
            </a:extLst>
          </p:cNvPr>
          <p:cNvSpPr>
            <a:spLocks noGrp="1"/>
          </p:cNvSpPr>
          <p:nvPr>
            <p:ph idx="1"/>
          </p:nvPr>
        </p:nvSpPr>
        <p:spPr>
          <a:xfrm>
            <a:off x="4544208" y="1175880"/>
            <a:ext cx="6172200" cy="4873625"/>
          </a:xfrm>
        </p:spPr>
        <p:txBody>
          <a:bodyPr>
            <a:normAutofit/>
          </a:bodyPr>
          <a:lstStyle>
            <a:lvl1pPr marL="0" indent="0">
              <a:buFontTx/>
              <a:buNone/>
              <a:defRPr/>
            </a:lvl1pPr>
          </a:lstStyle>
          <a:p>
            <a:endParaRPr lang="en-US" sz="2000" dirty="0">
              <a:solidFill>
                <a:srgbClr val="1D437B"/>
              </a:solidFill>
              <a:latin typeface="Gotham-MediumItalic" pitchFamily="2" charset="0"/>
              <a:cs typeface="Gotham-MediumItalic" pitchFamily="2" charset="0"/>
            </a:endParaRPr>
          </a:p>
        </p:txBody>
      </p:sp>
      <p:pic>
        <p:nvPicPr>
          <p:cNvPr id="14" name="Picture 13">
            <a:extLst>
              <a:ext uri="{FF2B5EF4-FFF2-40B4-BE49-F238E27FC236}">
                <a16:creationId xmlns:a16="http://schemas.microsoft.com/office/drawing/2014/main" id="{667B765A-B285-F643-AB62-32DFD2A4C38B}"/>
              </a:ext>
            </a:extLst>
          </p:cNvPr>
          <p:cNvPicPr>
            <a:picLocks noChangeAspect="1"/>
          </p:cNvPicPr>
          <p:nvPr userDrawn="1"/>
        </p:nvPicPr>
        <p:blipFill>
          <a:blip r:embed="rId4"/>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1384871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CRL35">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EBAC-F094-F842-9A7C-CC27E69F326A}"/>
              </a:ext>
            </a:extLst>
          </p:cNvPr>
          <p:cNvSpPr/>
          <p:nvPr userDrawn="1"/>
        </p:nvSpPr>
        <p:spPr>
          <a:xfrm>
            <a:off x="-106680" y="5604933"/>
            <a:ext cx="12405360" cy="1535007"/>
          </a:xfrm>
          <a:prstGeom prst="rect">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0945492-8A73-D64D-BB06-C2FFCBE0714D}"/>
              </a:ext>
            </a:extLst>
          </p:cNvPr>
          <p:cNvPicPr>
            <a:picLocks noChangeAspect="1"/>
          </p:cNvPicPr>
          <p:nvPr userDrawn="1"/>
        </p:nvPicPr>
        <p:blipFill>
          <a:blip r:embed="rId2"/>
          <a:stretch>
            <a:fillRect/>
          </a:stretch>
        </p:blipFill>
        <p:spPr>
          <a:xfrm>
            <a:off x="8983074" y="6107276"/>
            <a:ext cx="3111335" cy="636776"/>
          </a:xfrm>
          <a:prstGeom prst="rect">
            <a:avLst/>
          </a:prstGeom>
        </p:spPr>
      </p:pic>
    </p:spTree>
    <p:extLst>
      <p:ext uri="{BB962C8B-B14F-4D97-AF65-F5344CB8AC3E}">
        <p14:creationId xmlns:p14="http://schemas.microsoft.com/office/powerpoint/2010/main" val="1489441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RL1">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EA6E18-1EBD-7B49-84C7-0CF81080510E}"/>
              </a:ext>
            </a:extLst>
          </p:cNvPr>
          <p:cNvSpPr/>
          <p:nvPr/>
        </p:nvSpPr>
        <p:spPr>
          <a:xfrm flipH="1">
            <a:off x="5335674" y="5205947"/>
            <a:ext cx="6935657" cy="1755223"/>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957176D-5ECA-4642-ACF1-9611152108E6}"/>
              </a:ext>
            </a:extLst>
          </p:cNvPr>
          <p:cNvSpPr/>
          <p:nvPr/>
        </p:nvSpPr>
        <p:spPr>
          <a:xfrm rot="10800000" flipH="1">
            <a:off x="-94405" y="-14393"/>
            <a:ext cx="9097728" cy="1778558"/>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451FAAEF-253C-C545-937A-938464F3330E}"/>
              </a:ext>
            </a:extLst>
          </p:cNvPr>
          <p:cNvPicPr>
            <a:picLocks noChangeAspect="1"/>
          </p:cNvPicPr>
          <p:nvPr/>
        </p:nvPicPr>
        <p:blipFill>
          <a:blip r:embed="rId2"/>
          <a:stretch>
            <a:fillRect/>
          </a:stretch>
        </p:blipFill>
        <p:spPr>
          <a:xfrm>
            <a:off x="-299581" y="2863082"/>
            <a:ext cx="599162" cy="3020777"/>
          </a:xfrm>
          <a:prstGeom prst="rect">
            <a:avLst/>
          </a:prstGeom>
        </p:spPr>
      </p:pic>
      <p:sp>
        <p:nvSpPr>
          <p:cNvPr id="11" name="Title 12">
            <a:extLst>
              <a:ext uri="{FF2B5EF4-FFF2-40B4-BE49-F238E27FC236}">
                <a16:creationId xmlns:a16="http://schemas.microsoft.com/office/drawing/2014/main" id="{9F178D68-24BB-CD46-A1EA-BD651A9DD3E2}"/>
              </a:ext>
            </a:extLst>
          </p:cNvPr>
          <p:cNvSpPr>
            <a:spLocks noGrp="1"/>
          </p:cNvSpPr>
          <p:nvPr>
            <p:ph type="title"/>
          </p:nvPr>
        </p:nvSpPr>
        <p:spPr>
          <a:xfrm>
            <a:off x="2002494" y="1382328"/>
            <a:ext cx="7563450" cy="790426"/>
          </a:xfrm>
        </p:spPr>
        <p:txBody>
          <a:bodyPr/>
          <a:lstStyle/>
          <a:p>
            <a:r>
              <a:rPr lang="en-US" b="1">
                <a:solidFill>
                  <a:srgbClr val="1D437B"/>
                </a:solidFill>
                <a:latin typeface="Trajan Pro 3 Semibold" panose="02020502050503020301" pitchFamily="18" charset="0"/>
              </a:rPr>
              <a:t>Click to edit Master title style</a:t>
            </a:r>
            <a:endParaRPr lang="en-US" b="1" dirty="0">
              <a:solidFill>
                <a:srgbClr val="1D437B"/>
              </a:solidFill>
              <a:latin typeface="Trajan Pro 3 Semibold" panose="02020502050503020301" pitchFamily="18" charset="0"/>
            </a:endParaRPr>
          </a:p>
        </p:txBody>
      </p:sp>
      <p:sp>
        <p:nvSpPr>
          <p:cNvPr id="12" name="Content Placeholder 14">
            <a:extLst>
              <a:ext uri="{FF2B5EF4-FFF2-40B4-BE49-F238E27FC236}">
                <a16:creationId xmlns:a16="http://schemas.microsoft.com/office/drawing/2014/main" id="{EFB4E2E0-780C-9D4B-9BAD-B0B62392A156}"/>
              </a:ext>
            </a:extLst>
          </p:cNvPr>
          <p:cNvSpPr>
            <a:spLocks noGrp="1"/>
          </p:cNvSpPr>
          <p:nvPr>
            <p:ph idx="1"/>
          </p:nvPr>
        </p:nvSpPr>
        <p:spPr>
          <a:xfrm>
            <a:off x="6096000" y="2319401"/>
            <a:ext cx="3469944" cy="2739899"/>
          </a:xfrm>
        </p:spPr>
        <p:txBody>
          <a:bodyPr>
            <a:normAutofit/>
          </a:bodyPr>
          <a:lstStyle/>
          <a:p>
            <a:pPr lvl="0"/>
            <a:r>
              <a:rPr lang="en-US" sz="1800">
                <a:solidFill>
                  <a:srgbClr val="1D437B"/>
                </a:solidFill>
                <a:latin typeface="Gotham-MediumItalic" pitchFamily="2" charset="0"/>
              </a:rPr>
              <a:t>Click to edit Master text styles</a:t>
            </a:r>
          </a:p>
        </p:txBody>
      </p:sp>
      <p:sp>
        <p:nvSpPr>
          <p:cNvPr id="13" name="Text Placeholder 15">
            <a:extLst>
              <a:ext uri="{FF2B5EF4-FFF2-40B4-BE49-F238E27FC236}">
                <a16:creationId xmlns:a16="http://schemas.microsoft.com/office/drawing/2014/main" id="{0DB6C66E-763B-0A42-9AA3-033239F38E18}"/>
              </a:ext>
            </a:extLst>
          </p:cNvPr>
          <p:cNvSpPr>
            <a:spLocks noGrp="1"/>
          </p:cNvSpPr>
          <p:nvPr>
            <p:ph type="body" sz="half" idx="2"/>
          </p:nvPr>
        </p:nvSpPr>
        <p:spPr>
          <a:xfrm>
            <a:off x="2002494" y="2315261"/>
            <a:ext cx="3932237" cy="3811588"/>
          </a:xfrm>
        </p:spPr>
        <p:txBody>
          <a:bodyPr>
            <a:normAutofit/>
          </a:bodyPr>
          <a:lstStyle/>
          <a:p>
            <a:pPr lvl="0"/>
            <a:r>
              <a:rPr lang="en-US" sz="1800">
                <a:solidFill>
                  <a:srgbClr val="1D437B"/>
                </a:solidFill>
                <a:latin typeface="Gotham-MediumItalic" pitchFamily="2" charset="0"/>
              </a:rPr>
              <a:t>Click to edit Master text styles</a:t>
            </a:r>
          </a:p>
        </p:txBody>
      </p:sp>
      <p:pic>
        <p:nvPicPr>
          <p:cNvPr id="14" name="Picture 13">
            <a:extLst>
              <a:ext uri="{FF2B5EF4-FFF2-40B4-BE49-F238E27FC236}">
                <a16:creationId xmlns:a16="http://schemas.microsoft.com/office/drawing/2014/main" id="{DE260035-C411-1240-910C-429528D6C01C}"/>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799894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RL2">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50EA6E18-1EBD-7B49-84C7-0CF81080510E}"/>
              </a:ext>
            </a:extLst>
          </p:cNvPr>
          <p:cNvSpPr/>
          <p:nvPr/>
        </p:nvSpPr>
        <p:spPr>
          <a:xfrm flipH="1">
            <a:off x="5335674" y="5205947"/>
            <a:ext cx="6935657" cy="1755223"/>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5957176D-5ECA-4642-ACF1-9611152108E6}"/>
              </a:ext>
            </a:extLst>
          </p:cNvPr>
          <p:cNvSpPr/>
          <p:nvPr/>
        </p:nvSpPr>
        <p:spPr>
          <a:xfrm rot="10800000" flipH="1">
            <a:off x="-94405" y="-14393"/>
            <a:ext cx="9097728" cy="1778558"/>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451FAAEF-253C-C545-937A-938464F3330E}"/>
              </a:ext>
            </a:extLst>
          </p:cNvPr>
          <p:cNvPicPr>
            <a:picLocks noChangeAspect="1"/>
          </p:cNvPicPr>
          <p:nvPr/>
        </p:nvPicPr>
        <p:blipFill>
          <a:blip r:embed="rId2"/>
          <a:stretch>
            <a:fillRect/>
          </a:stretch>
        </p:blipFill>
        <p:spPr>
          <a:xfrm>
            <a:off x="-299581" y="2863082"/>
            <a:ext cx="599162" cy="3020777"/>
          </a:xfrm>
          <a:prstGeom prst="rect">
            <a:avLst/>
          </a:prstGeom>
        </p:spPr>
      </p:pic>
      <p:sp>
        <p:nvSpPr>
          <p:cNvPr id="2" name="Title 1">
            <a:extLst>
              <a:ext uri="{FF2B5EF4-FFF2-40B4-BE49-F238E27FC236}">
                <a16:creationId xmlns:a16="http://schemas.microsoft.com/office/drawing/2014/main" id="{B1D7E5E4-45E2-CE42-84EB-42087C07DAC5}"/>
              </a:ext>
            </a:extLst>
          </p:cNvPr>
          <p:cNvSpPr>
            <a:spLocks noGrp="1"/>
          </p:cNvSpPr>
          <p:nvPr>
            <p:ph type="title"/>
          </p:nvPr>
        </p:nvSpPr>
        <p:spPr>
          <a:xfrm>
            <a:off x="838200" y="1650843"/>
            <a:ext cx="10515600" cy="1325563"/>
          </a:xfrm>
        </p:spPr>
        <p:txBody>
          <a:bodyPr/>
          <a:lstStyle/>
          <a:p>
            <a:r>
              <a:rPr lang="en-US"/>
              <a:t>Click to edit Master title style</a:t>
            </a:r>
          </a:p>
        </p:txBody>
      </p:sp>
      <p:pic>
        <p:nvPicPr>
          <p:cNvPr id="11" name="Picture 10">
            <a:extLst>
              <a:ext uri="{FF2B5EF4-FFF2-40B4-BE49-F238E27FC236}">
                <a16:creationId xmlns:a16="http://schemas.microsoft.com/office/drawing/2014/main" id="{FD7A6B0E-CFF7-A344-9BC8-09C370A1DFA2}"/>
              </a:ext>
            </a:extLst>
          </p:cNvPr>
          <p:cNvPicPr>
            <a:picLocks noChangeAspect="1"/>
          </p:cNvPicPr>
          <p:nvPr/>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2365784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RL3">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23CFC242-98DD-1348-AB90-2255BDF95C9A}"/>
              </a:ext>
            </a:extLst>
          </p:cNvPr>
          <p:cNvSpPr/>
          <p:nvPr/>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D3D48ADB-2EF5-7144-A37F-21AD56670BBA}"/>
              </a:ext>
            </a:extLst>
          </p:cNvPr>
          <p:cNvSpPr/>
          <p:nvPr/>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9" name="Picture 8">
            <a:extLst>
              <a:ext uri="{FF2B5EF4-FFF2-40B4-BE49-F238E27FC236}">
                <a16:creationId xmlns:a16="http://schemas.microsoft.com/office/drawing/2014/main" id="{65BE5F87-FDBB-164B-BE08-7B58545C464A}"/>
              </a:ext>
            </a:extLst>
          </p:cNvPr>
          <p:cNvPicPr>
            <a:picLocks noChangeAspect="1"/>
          </p:cNvPicPr>
          <p:nvPr/>
        </p:nvPicPr>
        <p:blipFill>
          <a:blip r:embed="rId2"/>
          <a:stretch>
            <a:fillRect/>
          </a:stretch>
        </p:blipFill>
        <p:spPr>
          <a:xfrm>
            <a:off x="-299581" y="2863082"/>
            <a:ext cx="599162" cy="3020777"/>
          </a:xfrm>
          <a:prstGeom prst="rect">
            <a:avLst/>
          </a:prstGeom>
        </p:spPr>
      </p:pic>
      <p:sp>
        <p:nvSpPr>
          <p:cNvPr id="12" name="Content Placeholder 14">
            <a:extLst>
              <a:ext uri="{FF2B5EF4-FFF2-40B4-BE49-F238E27FC236}">
                <a16:creationId xmlns:a16="http://schemas.microsoft.com/office/drawing/2014/main" id="{5A272F4F-440A-5843-9A00-2E50ABAA3CEC}"/>
              </a:ext>
            </a:extLst>
          </p:cNvPr>
          <p:cNvSpPr>
            <a:spLocks noGrp="1"/>
          </p:cNvSpPr>
          <p:nvPr>
            <p:ph idx="1"/>
          </p:nvPr>
        </p:nvSpPr>
        <p:spPr>
          <a:xfrm>
            <a:off x="6924907" y="2609350"/>
            <a:ext cx="4594303" cy="2739899"/>
          </a:xfrm>
        </p:spPr>
        <p:txBody>
          <a:bodyPr>
            <a:normAutofit/>
          </a:bodyPr>
          <a:lstStyle>
            <a:lvl1pPr>
              <a:defRPr>
                <a:solidFill>
                  <a:srgbClr val="2A3880"/>
                </a:solidFill>
              </a:defRPr>
            </a:lvl1pPr>
          </a:lstStyle>
          <a:p>
            <a:pPr lvl="0"/>
            <a:r>
              <a:rPr lang="en-US" sz="1800">
                <a:solidFill>
                  <a:srgbClr val="1D437B"/>
                </a:solidFill>
                <a:latin typeface="Gotham-MediumItalic" pitchFamily="2" charset="0"/>
              </a:rPr>
              <a:t>Click to edit Master text styles</a:t>
            </a:r>
          </a:p>
        </p:txBody>
      </p:sp>
      <p:sp>
        <p:nvSpPr>
          <p:cNvPr id="13" name="Text Placeholder 15">
            <a:extLst>
              <a:ext uri="{FF2B5EF4-FFF2-40B4-BE49-F238E27FC236}">
                <a16:creationId xmlns:a16="http://schemas.microsoft.com/office/drawing/2014/main" id="{7118D4AA-57A2-6D49-8FD8-0ABDD4852FCC}"/>
              </a:ext>
            </a:extLst>
          </p:cNvPr>
          <p:cNvSpPr>
            <a:spLocks noGrp="1"/>
          </p:cNvSpPr>
          <p:nvPr>
            <p:ph type="body" sz="half" idx="2"/>
          </p:nvPr>
        </p:nvSpPr>
        <p:spPr>
          <a:xfrm>
            <a:off x="1501343" y="2609350"/>
            <a:ext cx="5278597" cy="3811588"/>
          </a:xfrm>
        </p:spPr>
        <p:txBody>
          <a:bodyPr>
            <a:normAutofit/>
          </a:bodyPr>
          <a:lstStyle>
            <a:lvl1pPr>
              <a:defRPr>
                <a:solidFill>
                  <a:srgbClr val="2A3880"/>
                </a:solidFill>
              </a:defRPr>
            </a:lvl1pPr>
          </a:lstStyle>
          <a:p>
            <a:pPr lvl="0"/>
            <a:r>
              <a:rPr lang="en-US" sz="1800">
                <a:solidFill>
                  <a:srgbClr val="1D437B"/>
                </a:solidFill>
                <a:latin typeface="Gotham-MediumItalic" pitchFamily="2" charset="0"/>
              </a:rPr>
              <a:t>Click to edit Master text styles</a:t>
            </a:r>
          </a:p>
        </p:txBody>
      </p:sp>
      <p:sp>
        <p:nvSpPr>
          <p:cNvPr id="14" name="Title 13">
            <a:extLst>
              <a:ext uri="{FF2B5EF4-FFF2-40B4-BE49-F238E27FC236}">
                <a16:creationId xmlns:a16="http://schemas.microsoft.com/office/drawing/2014/main" id="{238523DC-7572-C34F-BD3E-3E851503C6F6}"/>
              </a:ext>
            </a:extLst>
          </p:cNvPr>
          <p:cNvSpPr>
            <a:spLocks noGrp="1"/>
          </p:cNvSpPr>
          <p:nvPr>
            <p:ph type="title"/>
          </p:nvPr>
        </p:nvSpPr>
        <p:spPr>
          <a:xfrm>
            <a:off x="1501344" y="1392377"/>
            <a:ext cx="10017866" cy="1143650"/>
          </a:xfrm>
        </p:spPr>
        <p:txBody>
          <a:bodyPr/>
          <a:lstStyle/>
          <a:p>
            <a:r>
              <a:rPr lang="en-US"/>
              <a:t>Click to edit Master title style</a:t>
            </a:r>
            <a:endParaRPr lang="en-US" dirty="0"/>
          </a:p>
        </p:txBody>
      </p:sp>
      <p:pic>
        <p:nvPicPr>
          <p:cNvPr id="11" name="Picture 10">
            <a:extLst>
              <a:ext uri="{FF2B5EF4-FFF2-40B4-BE49-F238E27FC236}">
                <a16:creationId xmlns:a16="http://schemas.microsoft.com/office/drawing/2014/main" id="{84BD3F64-A65D-EC4B-A740-E2FC9ED0FDEA}"/>
              </a:ext>
            </a:extLst>
          </p:cNvPr>
          <p:cNvPicPr>
            <a:picLocks noChangeAspect="1"/>
          </p:cNvPicPr>
          <p:nvPr/>
        </p:nvPicPr>
        <p:blipFill>
          <a:blip r:embed="rId3"/>
          <a:stretch>
            <a:fillRect/>
          </a:stretch>
        </p:blipFill>
        <p:spPr>
          <a:xfrm>
            <a:off x="299581" y="229619"/>
            <a:ext cx="3111335" cy="636776"/>
          </a:xfrm>
          <a:prstGeom prst="rect">
            <a:avLst/>
          </a:prstGeom>
        </p:spPr>
      </p:pic>
      <p:sp>
        <p:nvSpPr>
          <p:cNvPr id="10" name="Right Triangle 9">
            <a:extLst>
              <a:ext uri="{FF2B5EF4-FFF2-40B4-BE49-F238E27FC236}">
                <a16:creationId xmlns:a16="http://schemas.microsoft.com/office/drawing/2014/main" id="{F36758A2-3CB2-564E-8640-3EC92697618C}"/>
              </a:ext>
            </a:extLst>
          </p:cNvPr>
          <p:cNvSpPr/>
          <p:nvPr userDrawn="1"/>
        </p:nvSpPr>
        <p:spPr>
          <a:xfrm flipH="1">
            <a:off x="5335674" y="5205947"/>
            <a:ext cx="6935657" cy="1755223"/>
          </a:xfrm>
          <a:prstGeom prst="rtTriangle">
            <a:avLst/>
          </a:prstGeom>
          <a:solidFill>
            <a:srgbClr val="E9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E9E1F5CA-2A93-B443-94B2-F9B77B26DD5E}"/>
              </a:ext>
            </a:extLst>
          </p:cNvPr>
          <p:cNvSpPr/>
          <p:nvPr userDrawn="1"/>
        </p:nvSpPr>
        <p:spPr>
          <a:xfrm rot="10800000" flipH="1">
            <a:off x="-84356" y="-30144"/>
            <a:ext cx="9097728" cy="1778558"/>
          </a:xfrm>
          <a:prstGeom prst="rtTriangle">
            <a:avLst/>
          </a:prstGeom>
          <a:solidFill>
            <a:srgbClr val="2A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90008"/>
              </a:solidFill>
            </a:endParaRPr>
          </a:p>
        </p:txBody>
      </p:sp>
      <p:pic>
        <p:nvPicPr>
          <p:cNvPr id="16" name="Picture 15">
            <a:extLst>
              <a:ext uri="{FF2B5EF4-FFF2-40B4-BE49-F238E27FC236}">
                <a16:creationId xmlns:a16="http://schemas.microsoft.com/office/drawing/2014/main" id="{E424DEE7-2748-FF43-A0E2-7B7863BC2D11}"/>
              </a:ext>
            </a:extLst>
          </p:cNvPr>
          <p:cNvPicPr>
            <a:picLocks noChangeAspect="1"/>
          </p:cNvPicPr>
          <p:nvPr userDrawn="1"/>
        </p:nvPicPr>
        <p:blipFill>
          <a:blip r:embed="rId2"/>
          <a:stretch>
            <a:fillRect/>
          </a:stretch>
        </p:blipFill>
        <p:spPr>
          <a:xfrm>
            <a:off x="-299581" y="2863082"/>
            <a:ext cx="599162" cy="3020777"/>
          </a:xfrm>
          <a:prstGeom prst="rect">
            <a:avLst/>
          </a:prstGeom>
        </p:spPr>
      </p:pic>
      <p:pic>
        <p:nvPicPr>
          <p:cNvPr id="17" name="Picture 16">
            <a:extLst>
              <a:ext uri="{FF2B5EF4-FFF2-40B4-BE49-F238E27FC236}">
                <a16:creationId xmlns:a16="http://schemas.microsoft.com/office/drawing/2014/main" id="{4BB99157-55AE-2A4E-8778-7233DBB4C7DC}"/>
              </a:ext>
            </a:extLst>
          </p:cNvPr>
          <p:cNvPicPr>
            <a:picLocks noChangeAspect="1"/>
          </p:cNvPicPr>
          <p:nvPr userDrawn="1"/>
        </p:nvPicPr>
        <p:blipFill>
          <a:blip r:embed="rId3"/>
          <a:stretch>
            <a:fillRect/>
          </a:stretch>
        </p:blipFill>
        <p:spPr>
          <a:xfrm>
            <a:off x="299581" y="229619"/>
            <a:ext cx="3111335" cy="636776"/>
          </a:xfrm>
          <a:prstGeom prst="rect">
            <a:avLst/>
          </a:prstGeom>
        </p:spPr>
      </p:pic>
    </p:spTree>
    <p:extLst>
      <p:ext uri="{BB962C8B-B14F-4D97-AF65-F5344CB8AC3E}">
        <p14:creationId xmlns:p14="http://schemas.microsoft.com/office/powerpoint/2010/main" val="38398129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E990CE-7FA3-D642-8E66-46F18AB405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F5A18AE-B6A0-5047-95FF-3E5CF7C205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884D90-4831-6F4F-93C6-206C33BFEA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otham Book" pitchFamily="2" charset="0"/>
                <a:cs typeface="Gotham Book" pitchFamily="2" charset="0"/>
              </a:defRPr>
            </a:lvl1pPr>
          </a:lstStyle>
          <a:p>
            <a:fld id="{42A7CD74-84A3-984B-B4D5-A2A47C4A678F}" type="datetimeFigureOut">
              <a:rPr lang="en-US" smtClean="0"/>
              <a:t>4/20/21</a:t>
            </a:fld>
            <a:endParaRPr lang="en-US"/>
          </a:p>
        </p:txBody>
      </p:sp>
      <p:sp>
        <p:nvSpPr>
          <p:cNvPr id="5" name="Footer Placeholder 4">
            <a:extLst>
              <a:ext uri="{FF2B5EF4-FFF2-40B4-BE49-F238E27FC236}">
                <a16:creationId xmlns:a16="http://schemas.microsoft.com/office/drawing/2014/main" id="{A0AF9CE4-E8DF-9844-8B64-A433818147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otham Book" pitchFamily="2" charset="0"/>
                <a:cs typeface="Gotham Book" pitchFamily="2" charset="0"/>
              </a:defRPr>
            </a:lvl1pPr>
          </a:lstStyle>
          <a:p>
            <a:endParaRPr lang="en-US"/>
          </a:p>
        </p:txBody>
      </p:sp>
      <p:sp>
        <p:nvSpPr>
          <p:cNvPr id="6" name="Slide Number Placeholder 5">
            <a:extLst>
              <a:ext uri="{FF2B5EF4-FFF2-40B4-BE49-F238E27FC236}">
                <a16:creationId xmlns:a16="http://schemas.microsoft.com/office/drawing/2014/main" id="{3B4BAEF2-851B-9143-BD5C-1BDEFA7DC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otham Book" pitchFamily="2" charset="0"/>
                <a:cs typeface="Gotham Book" pitchFamily="2" charset="0"/>
              </a:defRPr>
            </a:lvl1pPr>
          </a:lstStyle>
          <a:p>
            <a:fld id="{081BE614-3E65-1945-922A-211A317DAF16}" type="slidenum">
              <a:rPr lang="en-US" smtClean="0"/>
              <a:t>‹#›</a:t>
            </a:fld>
            <a:endParaRPr lang="en-US"/>
          </a:p>
        </p:txBody>
      </p:sp>
    </p:spTree>
    <p:extLst>
      <p:ext uri="{BB962C8B-B14F-4D97-AF65-F5344CB8AC3E}">
        <p14:creationId xmlns:p14="http://schemas.microsoft.com/office/powerpoint/2010/main" val="128047039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 id="2147483702" r:id="rId32"/>
    <p:sldLayoutId id="2147483703" r:id="rId33"/>
    <p:sldLayoutId id="2147483704" r:id="rId34"/>
    <p:sldLayoutId id="2147483705" r:id="rId35"/>
    <p:sldLayoutId id="2147483706" r:id="rId36"/>
    <p:sldLayoutId id="2147483707" r:id="rId37"/>
    <p:sldLayoutId id="2147483708" r:id="rId38"/>
    <p:sldLayoutId id="2147483709" r:id="rId39"/>
    <p:sldLayoutId id="2147483710" r:id="rId40"/>
    <p:sldLayoutId id="2147483711" r:id="rId41"/>
    <p:sldLayoutId id="2147483712" r:id="rId42"/>
    <p:sldLayoutId id="2147483713" r:id="rId43"/>
    <p:sldLayoutId id="2147483714" r:id="rId44"/>
    <p:sldLayoutId id="2147483715" r:id="rId45"/>
    <p:sldLayoutId id="2147483716" r:id="rId46"/>
    <p:sldLayoutId id="2147483717" r:id="rId47"/>
    <p:sldLayoutId id="2147483718" r:id="rId48"/>
    <p:sldLayoutId id="2147483719" r:id="rId49"/>
    <p:sldLayoutId id="2147483720" r:id="rId50"/>
    <p:sldLayoutId id="2147483721" r:id="rId51"/>
    <p:sldLayoutId id="2147483722" r:id="rId52"/>
    <p:sldLayoutId id="2147483723" r:id="rId53"/>
    <p:sldLayoutId id="2147483660" r:id="rId54"/>
    <p:sldLayoutId id="2147483661" r:id="rId55"/>
    <p:sldLayoutId id="2147483662" r:id="rId56"/>
    <p:sldLayoutId id="2147483663" r:id="rId57"/>
    <p:sldLayoutId id="2147483664" r:id="rId58"/>
    <p:sldLayoutId id="2147483665" r:id="rId59"/>
    <p:sldLayoutId id="2147483666" r:id="rId60"/>
    <p:sldLayoutId id="2147483667" r:id="rId61"/>
    <p:sldLayoutId id="2147483668" r:id="rId62"/>
    <p:sldLayoutId id="2147483669" r:id="rId63"/>
  </p:sldLayoutIdLst>
  <p:txStyles>
    <p:titleStyle>
      <a:lvl1pPr algn="l" defTabSz="914400" rtl="0" eaLnBrk="1" latinLnBrk="0" hangingPunct="1">
        <a:lnSpc>
          <a:spcPct val="90000"/>
        </a:lnSpc>
        <a:spcBef>
          <a:spcPct val="0"/>
        </a:spcBef>
        <a:buNone/>
        <a:defRPr sz="4400" b="1" i="0" kern="1200">
          <a:solidFill>
            <a:srgbClr val="2A3880"/>
          </a:solidFill>
          <a:latin typeface="Trajan Pro 3 Semibold" panose="02020502050503020301"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2A3880"/>
          </a:solidFill>
          <a:latin typeface="Gotham-MediumItalic" pitchFamily="2" charset="0"/>
          <a:ea typeface="+mn-ea"/>
          <a:cs typeface="Gotham-MediumItalic"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2A3880"/>
          </a:solidFill>
          <a:latin typeface="Gotham-MediumItalic" pitchFamily="2" charset="0"/>
          <a:ea typeface="+mn-ea"/>
          <a:cs typeface="Gotham-MediumItalic"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2A3880"/>
          </a:solidFill>
          <a:latin typeface="Gotham-MediumItalic" pitchFamily="2" charset="0"/>
          <a:ea typeface="+mn-ea"/>
          <a:cs typeface="Gotham-MediumItalic"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2A3880"/>
          </a:solidFill>
          <a:latin typeface="Gotham-MediumItalic" pitchFamily="2" charset="0"/>
          <a:ea typeface="+mn-ea"/>
          <a:cs typeface="Gotham-MediumItalic"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5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7.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3.xml"/><Relationship Id="rId7" Type="http://schemas.openxmlformats.org/officeDocument/2006/relationships/image" Target="../media/image7.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7.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1513A-4AD3-EC40-9088-C5B587E80F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A1B331A-B3A4-FE4F-A52E-EDEC72DEEE4C}"/>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B893FCD4-D252-0047-9212-79EEEE11E6FC}"/>
              </a:ext>
            </a:extLst>
          </p:cNvPr>
          <p:cNvPicPr>
            <a:picLocks noChangeAspect="1"/>
          </p:cNvPicPr>
          <p:nvPr/>
        </p:nvPicPr>
        <p:blipFill>
          <a:blip r:embed="rId4"/>
          <a:stretch>
            <a:fillRect/>
          </a:stretch>
        </p:blipFill>
        <p:spPr>
          <a:xfrm>
            <a:off x="768350" y="279400"/>
            <a:ext cx="10655300" cy="6299200"/>
          </a:xfrm>
          <a:prstGeom prst="rect">
            <a:avLst/>
          </a:prstGeom>
        </p:spPr>
      </p:pic>
      <p:pic>
        <p:nvPicPr>
          <p:cNvPr id="4" name="Audio 3">
            <a:hlinkClick r:id="" action="ppaction://media"/>
            <a:extLst>
              <a:ext uri="{FF2B5EF4-FFF2-40B4-BE49-F238E27FC236}">
                <a16:creationId xmlns:a16="http://schemas.microsoft.com/office/drawing/2014/main" id="{9EC2F0EE-4285-5B40-A51B-D0024B9078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884370843"/>
      </p:ext>
    </p:extLst>
  </p:cSld>
  <p:clrMapOvr>
    <a:masterClrMapping/>
  </p:clrMapOvr>
  <mc:AlternateContent xmlns:mc="http://schemas.openxmlformats.org/markup-compatibility/2006">
    <mc:Choice xmlns:p14="http://schemas.microsoft.com/office/powerpoint/2010/main" Requires="p14">
      <p:transition spd="slow" p14:dur="2000" advTm="5422"/>
    </mc:Choice>
    <mc:Fallback>
      <p:transition spd="slow" advTm="542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15C6-CA40-F246-B3BC-B72144F00661}"/>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DF7636BD-F2A4-5D4D-8A2F-5375804824A6}"/>
              </a:ext>
            </a:extLst>
          </p:cNvPr>
          <p:cNvPicPr>
            <a:picLocks noGrp="1" noChangeAspect="1"/>
          </p:cNvPicPr>
          <p:nvPr>
            <p:ph idx="1"/>
          </p:nvPr>
        </p:nvPicPr>
        <p:blipFill>
          <a:blip r:embed="rId5"/>
          <a:stretch>
            <a:fillRect/>
          </a:stretch>
        </p:blipFill>
        <p:spPr>
          <a:xfrm>
            <a:off x="364760" y="321297"/>
            <a:ext cx="11613917" cy="6276508"/>
          </a:xfrm>
        </p:spPr>
      </p:pic>
      <p:sp>
        <p:nvSpPr>
          <p:cNvPr id="6" name="TextBox 5">
            <a:extLst>
              <a:ext uri="{FF2B5EF4-FFF2-40B4-BE49-F238E27FC236}">
                <a16:creationId xmlns:a16="http://schemas.microsoft.com/office/drawing/2014/main" id="{4B0F4C64-D1D9-4A49-B6BB-77574EAA5094}"/>
              </a:ext>
            </a:extLst>
          </p:cNvPr>
          <p:cNvSpPr txBox="1"/>
          <p:nvPr/>
        </p:nvSpPr>
        <p:spPr>
          <a:xfrm>
            <a:off x="2113613" y="4633112"/>
            <a:ext cx="8409482" cy="1754326"/>
          </a:xfrm>
          <a:prstGeom prst="rect">
            <a:avLst/>
          </a:prstGeom>
          <a:solidFill>
            <a:schemeClr val="accent6">
              <a:lumMod val="40000"/>
              <a:lumOff val="60000"/>
              <a:alpha val="89000"/>
            </a:schemeClr>
          </a:solidFill>
        </p:spPr>
        <p:txBody>
          <a:bodyPr wrap="square" rtlCol="0">
            <a:spAutoFit/>
          </a:bodyPr>
          <a:lstStyle/>
          <a:p>
            <a:pPr algn="ctr"/>
            <a:endParaRPr lang="en-US" sz="1200" i="1" dirty="0">
              <a:solidFill>
                <a:schemeClr val="bg1"/>
              </a:solidFill>
              <a:latin typeface="Century Gothic" panose="020B0502020202020204" pitchFamily="34" charset="0"/>
            </a:endParaRPr>
          </a:p>
          <a:p>
            <a:pPr algn="ctr"/>
            <a:r>
              <a:rPr lang="en-US" sz="2400" i="1" dirty="0">
                <a:solidFill>
                  <a:schemeClr val="bg1"/>
                </a:solidFill>
                <a:latin typeface="Century Gothic" panose="020B0502020202020204" pitchFamily="34" charset="0"/>
              </a:rPr>
              <a:t>Professional Learning Facilitated by:</a:t>
            </a:r>
          </a:p>
          <a:p>
            <a:pPr algn="ctr"/>
            <a:r>
              <a:rPr lang="en-US" sz="2400" dirty="0">
                <a:solidFill>
                  <a:schemeClr val="bg1"/>
                </a:solidFill>
                <a:latin typeface="Century Gothic" panose="020B0502020202020204" pitchFamily="34" charset="0"/>
              </a:rPr>
              <a:t>Jocelyn Washburn, Ph.D., </a:t>
            </a:r>
          </a:p>
          <a:p>
            <a:pPr algn="ctr"/>
            <a:r>
              <a:rPr lang="en-US" sz="2400" dirty="0">
                <a:solidFill>
                  <a:schemeClr val="bg1"/>
                </a:solidFill>
                <a:latin typeface="Century Gothic" panose="020B0502020202020204" pitchFamily="34" charset="0"/>
              </a:rPr>
              <a:t>Director of Professional Development</a:t>
            </a:r>
          </a:p>
          <a:p>
            <a:pPr algn="ctr"/>
            <a:r>
              <a:rPr lang="en-US" sz="2400" dirty="0">
                <a:solidFill>
                  <a:schemeClr val="bg1"/>
                </a:solidFill>
                <a:latin typeface="Century Gothic" panose="020B0502020202020204" pitchFamily="34" charset="0"/>
              </a:rPr>
              <a:t>University of Kansas Center for Research on Learning</a:t>
            </a:r>
          </a:p>
        </p:txBody>
      </p:sp>
      <p:pic>
        <p:nvPicPr>
          <p:cNvPr id="10" name="Audio 9">
            <a:hlinkClick r:id="" action="ppaction://media"/>
            <a:extLst>
              <a:ext uri="{FF2B5EF4-FFF2-40B4-BE49-F238E27FC236}">
                <a16:creationId xmlns:a16="http://schemas.microsoft.com/office/drawing/2014/main" id="{48F66560-0E42-A947-9270-DC83D66E6E6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194543171"/>
      </p:ext>
    </p:extLst>
  </p:cSld>
  <p:clrMapOvr>
    <a:masterClrMapping/>
  </p:clrMapOvr>
  <mc:AlternateContent xmlns:mc="http://schemas.openxmlformats.org/markup-compatibility/2006" xmlns:p14="http://schemas.microsoft.com/office/powerpoint/2010/main">
    <mc:Choice Requires="p14">
      <p:transition spd="slow" p14:dur="2000" advTm="9956"/>
    </mc:Choice>
    <mc:Fallback xmlns="">
      <p:transition spd="slow" advTm="99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D535E-58FE-D241-8991-5F0FCA8CD4FE}"/>
              </a:ext>
            </a:extLst>
          </p:cNvPr>
          <p:cNvSpPr>
            <a:spLocks noGrp="1"/>
          </p:cNvSpPr>
          <p:nvPr>
            <p:ph type="title" idx="4294967295"/>
          </p:nvPr>
        </p:nvSpPr>
        <p:spPr>
          <a:xfrm>
            <a:off x="1019331" y="380115"/>
            <a:ext cx="3957403" cy="1325563"/>
          </a:xfrm>
        </p:spPr>
        <p:txBody>
          <a:bodyPr/>
          <a:lstStyle/>
          <a:p>
            <a:r>
              <a:rPr lang="en-US" dirty="0"/>
              <a:t>Objectives</a:t>
            </a:r>
          </a:p>
        </p:txBody>
      </p:sp>
      <p:sp>
        <p:nvSpPr>
          <p:cNvPr id="3" name="Content Placeholder 2">
            <a:extLst>
              <a:ext uri="{FF2B5EF4-FFF2-40B4-BE49-F238E27FC236}">
                <a16:creationId xmlns:a16="http://schemas.microsoft.com/office/drawing/2014/main" id="{AAD3D6CF-E0E1-BC49-83C8-9AD4426069F5}"/>
              </a:ext>
            </a:extLst>
          </p:cNvPr>
          <p:cNvSpPr>
            <a:spLocks noGrp="1"/>
          </p:cNvSpPr>
          <p:nvPr>
            <p:ph idx="4294967295"/>
          </p:nvPr>
        </p:nvSpPr>
        <p:spPr>
          <a:xfrm>
            <a:off x="1289154" y="1825625"/>
            <a:ext cx="9338872" cy="4351338"/>
          </a:xfrm>
        </p:spPr>
        <p:txBody>
          <a:bodyPr/>
          <a:lstStyle/>
          <a:p>
            <a:r>
              <a:rPr lang="en-US" dirty="0"/>
              <a:t>To engage in an overview of Possible Selves</a:t>
            </a:r>
          </a:p>
          <a:p>
            <a:r>
              <a:rPr lang="en-US" dirty="0"/>
              <a:t>To explore and experience the first four lessons</a:t>
            </a:r>
          </a:p>
          <a:p>
            <a:r>
              <a:rPr lang="en-US" dirty="0"/>
              <a:t>To prepare to implement the </a:t>
            </a:r>
            <a:r>
              <a:rPr lang="en-US"/>
              <a:t>first four </a:t>
            </a:r>
            <a:r>
              <a:rPr lang="en-US" dirty="0"/>
              <a:t>lessons</a:t>
            </a:r>
          </a:p>
          <a:p>
            <a:endParaRPr lang="en-US" dirty="0"/>
          </a:p>
          <a:p>
            <a:endParaRPr lang="en-US" dirty="0"/>
          </a:p>
          <a:p>
            <a:pPr marL="0" indent="0" algn="ctr">
              <a:buNone/>
            </a:pPr>
            <a:r>
              <a:rPr lang="en-US" i="1" dirty="0"/>
              <a:t>As you engage in the overview videos and reading the manual, </a:t>
            </a:r>
            <a:r>
              <a:rPr lang="en-US" b="1" i="1" dirty="0">
                <a:solidFill>
                  <a:schemeClr val="tx2"/>
                </a:solidFill>
              </a:rPr>
              <a:t>write down your questions and prepare items to share </a:t>
            </a:r>
            <a:r>
              <a:rPr lang="en-US" i="1" dirty="0"/>
              <a:t>during our </a:t>
            </a:r>
            <a:r>
              <a:rPr lang="en-US" b="1" i="1" dirty="0">
                <a:solidFill>
                  <a:srgbClr val="00B0F0"/>
                </a:solidFill>
              </a:rPr>
              <a:t>live session</a:t>
            </a:r>
            <a:r>
              <a:rPr lang="en-US" i="1" dirty="0"/>
              <a:t>!</a:t>
            </a:r>
          </a:p>
        </p:txBody>
      </p:sp>
    </p:spTree>
    <p:extLst>
      <p:ext uri="{BB962C8B-B14F-4D97-AF65-F5344CB8AC3E}">
        <p14:creationId xmlns:p14="http://schemas.microsoft.com/office/powerpoint/2010/main" val="4041530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0B12BC-3977-A445-9141-BA71C4B258ED}"/>
              </a:ext>
            </a:extLst>
          </p:cNvPr>
          <p:cNvPicPr>
            <a:picLocks noChangeAspect="1"/>
          </p:cNvPicPr>
          <p:nvPr/>
        </p:nvPicPr>
        <p:blipFill>
          <a:blip r:embed="rId4"/>
          <a:stretch>
            <a:fillRect/>
          </a:stretch>
        </p:blipFill>
        <p:spPr>
          <a:xfrm>
            <a:off x="1365250" y="1130300"/>
            <a:ext cx="9461500" cy="4597400"/>
          </a:xfrm>
          <a:prstGeom prst="rect">
            <a:avLst/>
          </a:prstGeom>
        </p:spPr>
      </p:pic>
      <p:sp>
        <p:nvSpPr>
          <p:cNvPr id="7" name="Rounded Rectangle 6">
            <a:extLst>
              <a:ext uri="{FF2B5EF4-FFF2-40B4-BE49-F238E27FC236}">
                <a16:creationId xmlns:a16="http://schemas.microsoft.com/office/drawing/2014/main" id="{2DDB7CB8-4688-A54E-87C0-1F13A68DBDC7}"/>
              </a:ext>
            </a:extLst>
          </p:cNvPr>
          <p:cNvSpPr/>
          <p:nvPr/>
        </p:nvSpPr>
        <p:spPr>
          <a:xfrm>
            <a:off x="1365250" y="3394629"/>
            <a:ext cx="9637530" cy="554636"/>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3" name="Audio 2">
            <a:hlinkClick r:id="" action="ppaction://media"/>
            <a:extLst>
              <a:ext uri="{FF2B5EF4-FFF2-40B4-BE49-F238E27FC236}">
                <a16:creationId xmlns:a16="http://schemas.microsoft.com/office/drawing/2014/main" id="{700880FF-038C-6B4C-A33B-D85A8B2B0FE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76583058"/>
      </p:ext>
    </p:extLst>
  </p:cSld>
  <p:clrMapOvr>
    <a:masterClrMapping/>
  </p:clrMapOvr>
  <mc:AlternateContent xmlns:mc="http://schemas.openxmlformats.org/markup-compatibility/2006">
    <mc:Choice xmlns:p14="http://schemas.microsoft.com/office/powerpoint/2010/main" Requires="p14">
      <p:transition spd="slow" p14:dur="2000" advTm="6240"/>
    </mc:Choice>
    <mc:Fallback>
      <p:transition spd="slow" advTm="62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33E199-B1F8-B740-A4C2-9DE56AD58B60}"/>
              </a:ext>
            </a:extLst>
          </p:cNvPr>
          <p:cNvPicPr>
            <a:picLocks noChangeAspect="1"/>
          </p:cNvPicPr>
          <p:nvPr/>
        </p:nvPicPr>
        <p:blipFill>
          <a:blip r:embed="rId4"/>
          <a:stretch>
            <a:fillRect/>
          </a:stretch>
        </p:blipFill>
        <p:spPr>
          <a:xfrm>
            <a:off x="499780" y="1386362"/>
            <a:ext cx="6598213" cy="4245004"/>
          </a:xfrm>
          <a:prstGeom prst="rect">
            <a:avLst/>
          </a:prstGeom>
        </p:spPr>
      </p:pic>
      <p:sp>
        <p:nvSpPr>
          <p:cNvPr id="4" name="TextBox 3">
            <a:extLst>
              <a:ext uri="{FF2B5EF4-FFF2-40B4-BE49-F238E27FC236}">
                <a16:creationId xmlns:a16="http://schemas.microsoft.com/office/drawing/2014/main" id="{DAF4FABA-6F13-EF40-B995-45110C175CFF}"/>
              </a:ext>
            </a:extLst>
          </p:cNvPr>
          <p:cNvSpPr txBox="1"/>
          <p:nvPr/>
        </p:nvSpPr>
        <p:spPr>
          <a:xfrm>
            <a:off x="614596" y="183779"/>
            <a:ext cx="11577403" cy="523220"/>
          </a:xfrm>
          <a:prstGeom prst="rect">
            <a:avLst/>
          </a:prstGeom>
          <a:noFill/>
        </p:spPr>
        <p:txBody>
          <a:bodyPr wrap="square" rtlCol="0">
            <a:spAutoFit/>
          </a:bodyPr>
          <a:lstStyle/>
          <a:p>
            <a:r>
              <a:rPr lang="en-US" sz="2800" b="1" dirty="0">
                <a:latin typeface="Century Gothic" panose="020B0502020202020204" pitchFamily="34" charset="0"/>
              </a:rPr>
              <a:t>Lesson 4</a:t>
            </a:r>
            <a:r>
              <a:rPr lang="en-US" sz="2800" dirty="0">
                <a:latin typeface="Century Gothic" panose="020B0502020202020204" pitchFamily="34" charset="0"/>
              </a:rPr>
              <a:t>: Sketching me and my possible selves</a:t>
            </a:r>
          </a:p>
        </p:txBody>
      </p:sp>
      <p:sp>
        <p:nvSpPr>
          <p:cNvPr id="5" name="TextBox 4">
            <a:extLst>
              <a:ext uri="{FF2B5EF4-FFF2-40B4-BE49-F238E27FC236}">
                <a16:creationId xmlns:a16="http://schemas.microsoft.com/office/drawing/2014/main" id="{3C81F81D-6F7F-044B-A3D3-4E7C4E57FD08}"/>
              </a:ext>
            </a:extLst>
          </p:cNvPr>
          <p:cNvSpPr txBox="1"/>
          <p:nvPr/>
        </p:nvSpPr>
        <p:spPr>
          <a:xfrm>
            <a:off x="7527260" y="1736229"/>
            <a:ext cx="4035552" cy="1692771"/>
          </a:xfrm>
          <a:prstGeom prst="rect">
            <a:avLst/>
          </a:prstGeom>
          <a:solidFill>
            <a:schemeClr val="tx1">
              <a:lumMod val="20000"/>
              <a:lumOff val="80000"/>
            </a:schemeClr>
          </a:solidFill>
        </p:spPr>
        <p:txBody>
          <a:bodyPr wrap="square" rtlCol="0">
            <a:spAutoFit/>
          </a:bodyPr>
          <a:lstStyle/>
          <a:p>
            <a:r>
              <a:rPr lang="en-US" sz="2400" b="1" dirty="0">
                <a:latin typeface="Century Gothic" panose="020B0502020202020204" pitchFamily="34" charset="0"/>
              </a:rPr>
              <a:t>How Much Time to Allow:</a:t>
            </a:r>
          </a:p>
          <a:p>
            <a:endParaRPr lang="en-US" sz="2000" dirty="0">
              <a:latin typeface="Century Gothic" panose="020B0502020202020204" pitchFamily="34" charset="0"/>
            </a:endParaRPr>
          </a:p>
          <a:p>
            <a:r>
              <a:rPr lang="en-US" sz="2000" dirty="0">
                <a:latin typeface="Century Gothic" panose="020B0502020202020204" pitchFamily="34" charset="0"/>
              </a:rPr>
              <a:t>Estimated at 45 minutes across 2 mini lessons that take 10-15 minutes each</a:t>
            </a:r>
          </a:p>
        </p:txBody>
      </p:sp>
      <p:cxnSp>
        <p:nvCxnSpPr>
          <p:cNvPr id="6" name="Straight Connector 5">
            <a:extLst>
              <a:ext uri="{FF2B5EF4-FFF2-40B4-BE49-F238E27FC236}">
                <a16:creationId xmlns:a16="http://schemas.microsoft.com/office/drawing/2014/main" id="{D07C2636-2862-5E43-A344-63B61C45FFD9}"/>
              </a:ext>
            </a:extLst>
          </p:cNvPr>
          <p:cNvCxnSpPr>
            <a:cxnSpLocks/>
          </p:cNvCxnSpPr>
          <p:nvPr/>
        </p:nvCxnSpPr>
        <p:spPr>
          <a:xfrm>
            <a:off x="3438226" y="4314094"/>
            <a:ext cx="2081628"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2" name="Audio 1">
            <a:hlinkClick r:id="" action="ppaction://media"/>
            <a:extLst>
              <a:ext uri="{FF2B5EF4-FFF2-40B4-BE49-F238E27FC236}">
                <a16:creationId xmlns:a16="http://schemas.microsoft.com/office/drawing/2014/main" id="{AD403C82-5EE8-FA4A-8295-0A6DE1B3E5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910921145"/>
      </p:ext>
    </p:extLst>
  </p:cSld>
  <p:clrMapOvr>
    <a:masterClrMapping/>
  </p:clrMapOvr>
  <mc:AlternateContent xmlns:mc="http://schemas.openxmlformats.org/markup-compatibility/2006">
    <mc:Choice xmlns:p14="http://schemas.microsoft.com/office/powerpoint/2010/main" Requires="p14">
      <p:transition spd="slow" p14:dur="2000" advTm="22297"/>
    </mc:Choice>
    <mc:Fallback>
      <p:transition spd="slow" advTm="22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017FC1-3DAB-3647-8141-0FC1FD8C6F48}"/>
              </a:ext>
            </a:extLst>
          </p:cNvPr>
          <p:cNvSpPr txBox="1"/>
          <p:nvPr/>
        </p:nvSpPr>
        <p:spPr>
          <a:xfrm>
            <a:off x="713232" y="420624"/>
            <a:ext cx="10515600" cy="646331"/>
          </a:xfrm>
          <a:prstGeom prst="rect">
            <a:avLst/>
          </a:prstGeom>
          <a:noFill/>
        </p:spPr>
        <p:txBody>
          <a:bodyPr wrap="square" rtlCol="0">
            <a:spAutoFit/>
          </a:bodyPr>
          <a:lstStyle/>
          <a:p>
            <a:r>
              <a:rPr lang="en-US" sz="3600" b="1" dirty="0">
                <a:latin typeface="Century Gothic" panose="020B0502020202020204" pitchFamily="34" charset="0"/>
              </a:rPr>
              <a:t>Lesson 4:</a:t>
            </a:r>
            <a:r>
              <a:rPr lang="en-US" sz="3600" dirty="0">
                <a:latin typeface="Century Gothic" panose="020B0502020202020204" pitchFamily="34" charset="0"/>
              </a:rPr>
              <a:t> Preparing to Implement</a:t>
            </a:r>
          </a:p>
        </p:txBody>
      </p:sp>
      <p:sp>
        <p:nvSpPr>
          <p:cNvPr id="3" name="TextBox 2">
            <a:extLst>
              <a:ext uri="{FF2B5EF4-FFF2-40B4-BE49-F238E27FC236}">
                <a16:creationId xmlns:a16="http://schemas.microsoft.com/office/drawing/2014/main" id="{B7CD9EE2-F271-384C-A546-BCDF2756A652}"/>
              </a:ext>
            </a:extLst>
          </p:cNvPr>
          <p:cNvSpPr txBox="1"/>
          <p:nvPr/>
        </p:nvSpPr>
        <p:spPr>
          <a:xfrm>
            <a:off x="1159189" y="1843470"/>
            <a:ext cx="10233336" cy="3939540"/>
          </a:xfrm>
          <a:prstGeom prst="rect">
            <a:avLst/>
          </a:prstGeom>
          <a:noFill/>
        </p:spPr>
        <p:txBody>
          <a:bodyPr wrap="square" rtlCol="0">
            <a:spAutoFit/>
          </a:bodyPr>
          <a:lstStyle/>
          <a:p>
            <a:pPr marL="342900" indent="-342900">
              <a:spcBef>
                <a:spcPts val="1200"/>
              </a:spcBef>
              <a:buFont typeface="+mj-lt"/>
              <a:buAutoNum type="arabicPeriod"/>
            </a:pPr>
            <a:r>
              <a:rPr lang="en-US" sz="2200" b="1" dirty="0">
                <a:solidFill>
                  <a:schemeClr val="tx2"/>
                </a:solidFill>
                <a:latin typeface="Century Gothic" panose="020B0502020202020204" pitchFamily="34" charset="0"/>
              </a:rPr>
              <a:t>Familiarize</a:t>
            </a:r>
            <a:r>
              <a:rPr lang="en-US" sz="2200" dirty="0">
                <a:latin typeface="Century Gothic" panose="020B0502020202020204" pitchFamily="34" charset="0"/>
              </a:rPr>
              <a:t> yourself with this lesson. </a:t>
            </a:r>
          </a:p>
          <a:p>
            <a:pPr marL="342900" indent="-342900">
              <a:spcBef>
                <a:spcPts val="1200"/>
              </a:spcBef>
              <a:buFont typeface="+mj-lt"/>
              <a:buAutoNum type="arabicPeriod"/>
            </a:pPr>
            <a:r>
              <a:rPr lang="en-US" sz="2200" dirty="0">
                <a:latin typeface="Century Gothic" panose="020B0502020202020204" pitchFamily="34" charset="0"/>
              </a:rPr>
              <a:t>Be sure you have a completed </a:t>
            </a:r>
            <a:r>
              <a:rPr lang="en-US" sz="2200" b="1" i="1" dirty="0">
                <a:solidFill>
                  <a:schemeClr val="tx2"/>
                </a:solidFill>
                <a:latin typeface="Century Gothic" panose="020B0502020202020204" pitchFamily="34" charset="0"/>
              </a:rPr>
              <a:t>Possible Selves Questionnaire </a:t>
            </a:r>
            <a:r>
              <a:rPr lang="en-US" sz="2200" dirty="0">
                <a:latin typeface="Century Gothic" panose="020B0502020202020204" pitchFamily="34" charset="0"/>
              </a:rPr>
              <a:t>for yourself and for each student (from previous lesson) and that all students can view their answers to the questionnaire (if submitted through a Google form).</a:t>
            </a:r>
          </a:p>
          <a:p>
            <a:pPr marL="342900" indent="-342900">
              <a:spcBef>
                <a:spcPts val="1200"/>
              </a:spcBef>
              <a:buFont typeface="+mj-lt"/>
              <a:buAutoNum type="arabicPeriod"/>
            </a:pPr>
            <a:r>
              <a:rPr lang="en-US" sz="2200" dirty="0">
                <a:latin typeface="Century Gothic" panose="020B0502020202020204" pitchFamily="34" charset="0"/>
              </a:rPr>
              <a:t>Decide if students are creating </a:t>
            </a:r>
            <a:r>
              <a:rPr lang="en-US" sz="2200" b="1" dirty="0">
                <a:solidFill>
                  <a:schemeClr val="tx2"/>
                </a:solidFill>
                <a:latin typeface="Century Gothic" panose="020B0502020202020204" pitchFamily="34" charset="0"/>
              </a:rPr>
              <a:t>paper or digital</a:t>
            </a:r>
            <a:r>
              <a:rPr lang="en-US" sz="2200" dirty="0">
                <a:latin typeface="Century Gothic" panose="020B0502020202020204" pitchFamily="34" charset="0"/>
              </a:rPr>
              <a:t> Possible Selves Trees. If paper, gather supplies and examples. If digital, prepare instructions for best method. </a:t>
            </a:r>
          </a:p>
          <a:p>
            <a:pPr marL="342900" indent="-342900">
              <a:spcBef>
                <a:spcPts val="1200"/>
              </a:spcBef>
              <a:buFont typeface="+mj-lt"/>
              <a:buAutoNum type="arabicPeriod"/>
            </a:pPr>
            <a:r>
              <a:rPr lang="en-US" sz="2200" dirty="0">
                <a:latin typeface="Century Gothic" panose="020B0502020202020204" pitchFamily="34" charset="0"/>
              </a:rPr>
              <a:t>Prepare your Possible Selves Tree using the same format as your students.</a:t>
            </a:r>
          </a:p>
        </p:txBody>
      </p:sp>
      <p:pic>
        <p:nvPicPr>
          <p:cNvPr id="4" name="Audio 3">
            <a:hlinkClick r:id="" action="ppaction://media"/>
            <a:extLst>
              <a:ext uri="{FF2B5EF4-FFF2-40B4-BE49-F238E27FC236}">
                <a16:creationId xmlns:a16="http://schemas.microsoft.com/office/drawing/2014/main" id="{5276E897-37D0-C64D-AED1-837271E1BC1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233440383"/>
      </p:ext>
    </p:extLst>
  </p:cSld>
  <p:clrMapOvr>
    <a:masterClrMapping/>
  </p:clrMapOvr>
  <mc:AlternateContent xmlns:mc="http://schemas.openxmlformats.org/markup-compatibility/2006">
    <mc:Choice xmlns:p14="http://schemas.microsoft.com/office/powerpoint/2010/main" Requires="p14">
      <p:transition spd="slow" p14:dur="2000" advTm="47161"/>
    </mc:Choice>
    <mc:Fallback>
      <p:transition spd="slow" advTm="47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E467B7D-79AD-8C40-84E4-99B864CE054B}"/>
              </a:ext>
            </a:extLst>
          </p:cNvPr>
          <p:cNvPicPr>
            <a:picLocks noChangeAspect="1"/>
          </p:cNvPicPr>
          <p:nvPr/>
        </p:nvPicPr>
        <p:blipFill>
          <a:blip r:embed="rId5"/>
          <a:stretch>
            <a:fillRect/>
          </a:stretch>
        </p:blipFill>
        <p:spPr>
          <a:xfrm rot="5400000">
            <a:off x="5702455" y="-143728"/>
            <a:ext cx="5448300" cy="6654800"/>
          </a:xfrm>
          <a:prstGeom prst="rect">
            <a:avLst/>
          </a:prstGeom>
        </p:spPr>
      </p:pic>
      <p:pic>
        <p:nvPicPr>
          <p:cNvPr id="2" name="Picture 3" descr="PA130026.JPG                                                   000270ADMacintosh HD                   B746699A:">
            <a:extLst>
              <a:ext uri="{FF2B5EF4-FFF2-40B4-BE49-F238E27FC236}">
                <a16:creationId xmlns:a16="http://schemas.microsoft.com/office/drawing/2014/main" id="{6401155D-D88B-5E4E-99FC-4C84DD41BF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a:xfrm>
            <a:off x="210943" y="100359"/>
            <a:ext cx="4990171" cy="6653561"/>
          </a:xfrm>
          <a:prstGeom prst="rect">
            <a:avLst/>
          </a:prstGeom>
        </p:spPr>
      </p:pic>
      <p:pic>
        <p:nvPicPr>
          <p:cNvPr id="8" name="Audio 7">
            <a:hlinkClick r:id="" action="ppaction://media"/>
            <a:extLst>
              <a:ext uri="{FF2B5EF4-FFF2-40B4-BE49-F238E27FC236}">
                <a16:creationId xmlns:a16="http://schemas.microsoft.com/office/drawing/2014/main" id="{4C5703BD-F77C-1843-BC7C-7019B25D667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16032134"/>
      </p:ext>
    </p:extLst>
  </p:cSld>
  <p:clrMapOvr>
    <a:masterClrMapping/>
  </p:clrMapOvr>
  <mc:AlternateContent xmlns:mc="http://schemas.openxmlformats.org/markup-compatibility/2006">
    <mc:Choice xmlns:p14="http://schemas.microsoft.com/office/powerpoint/2010/main" Requires="p14">
      <p:transition spd="slow" p14:dur="2000" advTm="69479"/>
    </mc:Choice>
    <mc:Fallback>
      <p:transition spd="slow" advTm="694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A130034.JPG                                                   000270ADMacintosh HD                   B746699A:">
            <a:extLst>
              <a:ext uri="{FF2B5EF4-FFF2-40B4-BE49-F238E27FC236}">
                <a16:creationId xmlns:a16="http://schemas.microsoft.com/office/drawing/2014/main" id="{CAD64544-3B63-2C4E-B742-E79258EB5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289932" y="238357"/>
            <a:ext cx="8508380" cy="6381285"/>
          </a:xfrm>
          <a:prstGeom prst="rect">
            <a:avLst/>
          </a:prstGeom>
        </p:spPr>
      </p:pic>
      <p:pic>
        <p:nvPicPr>
          <p:cNvPr id="3" name="Audio 2">
            <a:hlinkClick r:id="" action="ppaction://media"/>
            <a:extLst>
              <a:ext uri="{FF2B5EF4-FFF2-40B4-BE49-F238E27FC236}">
                <a16:creationId xmlns:a16="http://schemas.microsoft.com/office/drawing/2014/main" id="{F4AE49AE-01D3-6C42-86B9-D8370A50738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3847001377"/>
      </p:ext>
    </p:extLst>
  </p:cSld>
  <p:clrMapOvr>
    <a:masterClrMapping/>
  </p:clrMapOvr>
  <mc:AlternateContent xmlns:mc="http://schemas.openxmlformats.org/markup-compatibility/2006">
    <mc:Choice xmlns:p14="http://schemas.microsoft.com/office/powerpoint/2010/main" Requires="p14">
      <p:transition spd="slow" p14:dur="2000" advTm="19171"/>
    </mc:Choice>
    <mc:Fallback>
      <p:transition spd="slow" advTm="1917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KUCRL PPT Template_Fall2020">
  <a:themeElements>
    <a:clrScheme name="CRL2">
      <a:dk1>
        <a:srgbClr val="2A3880"/>
      </a:dk1>
      <a:lt1>
        <a:srgbClr val="FFFFFF"/>
      </a:lt1>
      <a:dk2>
        <a:srgbClr val="E8000E"/>
      </a:dk2>
      <a:lt2>
        <a:srgbClr val="E7E6E6"/>
      </a:lt2>
      <a:accent1>
        <a:srgbClr val="2A3880"/>
      </a:accent1>
      <a:accent2>
        <a:srgbClr val="E8000B"/>
      </a:accent2>
      <a:accent3>
        <a:srgbClr val="A5A5A5"/>
      </a:accent3>
      <a:accent4>
        <a:srgbClr val="FFC82D"/>
      </a:accent4>
      <a:accent5>
        <a:srgbClr val="D6D2CA"/>
      </a:accent5>
      <a:accent6>
        <a:srgbClr val="0051B9"/>
      </a:accent6>
      <a:hlink>
        <a:srgbClr val="0051B9"/>
      </a:hlink>
      <a:folHlink>
        <a:srgbClr val="0051B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KUCRL PPT Template_Fall2020</Template>
  <TotalTime>3093</TotalTime>
  <Words>299</Words>
  <Application>Microsoft Macintosh PowerPoint</Application>
  <PresentationFormat>Widescreen</PresentationFormat>
  <Paragraphs>24</Paragraphs>
  <Slides>8</Slides>
  <Notes>2</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Gotham Book</vt:lpstr>
      <vt:lpstr>Gotham-MediumItalic</vt:lpstr>
      <vt:lpstr>Trajan Pro 3 Semibold</vt:lpstr>
      <vt:lpstr>KUCRL PPT Template_Fall2020</vt:lpstr>
      <vt:lpstr>PowerPoint Presentation</vt:lpstr>
      <vt:lpstr>PowerPoint Presentation</vt:lpstr>
      <vt:lpstr>Objectives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Washburn, Jocelyn Christine</dc:creator>
  <cp:lastModifiedBy>Washburn, Jocelyn Christine</cp:lastModifiedBy>
  <cp:revision>46</cp:revision>
  <dcterms:created xsi:type="dcterms:W3CDTF">2021-04-10T10:35:44Z</dcterms:created>
  <dcterms:modified xsi:type="dcterms:W3CDTF">2021-04-20T16:54:50Z</dcterms:modified>
</cp:coreProperties>
</file>