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1"/>
  </p:sldMasterIdLst>
  <p:notesMasterIdLst>
    <p:notesMasterId r:id="rId9"/>
  </p:notesMasterIdLst>
  <p:sldIdLst>
    <p:sldId id="256" r:id="rId2"/>
    <p:sldId id="298" r:id="rId3"/>
    <p:sldId id="261" r:id="rId4"/>
    <p:sldId id="264" r:id="rId5"/>
    <p:sldId id="289" r:id="rId6"/>
    <p:sldId id="291" r:id="rId7"/>
    <p:sldId id="29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shburn, Jocelyn Christine" initials="WJC" lastIdx="1" clrIdx="0">
    <p:extLst>
      <p:ext uri="{19B8F6BF-5375-455C-9EA6-DF929625EA0E}">
        <p15:presenceInfo xmlns:p15="http://schemas.microsoft.com/office/powerpoint/2012/main" userId="S::j366w924@home.ku.edu::f95e8e00-687b-4cf7-a01f-a8bbd93e392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80941"/>
  </p:normalViewPr>
  <p:slideViewPr>
    <p:cSldViewPr snapToGrid="0" snapToObjects="1">
      <p:cViewPr varScale="1">
        <p:scale>
          <a:sx n="85" d="100"/>
          <a:sy n="85" d="100"/>
        </p:scale>
        <p:origin x="125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44FAC2-42FA-8049-B7B3-707C1BB682B8}" type="datetimeFigureOut">
              <a:rPr lang="en-US" smtClean="0"/>
              <a:t>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8D4FD5-3E27-574E-AA92-EA227CC77630}" type="slidenum">
              <a:rPr lang="en-US" smtClean="0"/>
              <a:t>‹#›</a:t>
            </a:fld>
            <a:endParaRPr lang="en-US"/>
          </a:p>
        </p:txBody>
      </p:sp>
    </p:spTree>
    <p:extLst>
      <p:ext uri="{BB962C8B-B14F-4D97-AF65-F5344CB8AC3E}">
        <p14:creationId xmlns:p14="http://schemas.microsoft.com/office/powerpoint/2010/main" val="2465693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8D4FD5-3E27-574E-AA92-EA227CC77630}" type="slidenum">
              <a:rPr lang="en-US" smtClean="0"/>
              <a:t>2</a:t>
            </a:fld>
            <a:endParaRPr lang="en-US"/>
          </a:p>
        </p:txBody>
      </p:sp>
    </p:spTree>
    <p:extLst>
      <p:ext uri="{BB962C8B-B14F-4D97-AF65-F5344CB8AC3E}">
        <p14:creationId xmlns:p14="http://schemas.microsoft.com/office/powerpoint/2010/main" val="764890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Lesson 3 is estimated to take 46 minutes and can be taught in one lesson or divided across 3 mini lessons.</a:t>
            </a:r>
          </a:p>
          <a:p>
            <a:endParaRPr lang="en-US" dirty="0"/>
          </a:p>
          <a:p>
            <a:r>
              <a:rPr lang="en-US" dirty="0"/>
              <a:t>Students will be identifying their hopes, expectations, and fears, so they will need to learn in more depth what these terms mean.</a:t>
            </a:r>
          </a:p>
          <a:p>
            <a:endParaRPr lang="en-US" dirty="0"/>
          </a:p>
          <a:p>
            <a:r>
              <a:rPr lang="en-US" dirty="0"/>
              <a:t>The main activity for students during this lesson is to complete a Possible Selves questionnaire. This can be completed on paper or by typing on a PDF file in their Google folder, or through a Google form. If you use the last option, be sure you have a way to provide student responses to the questionnaire back to teach student as they will need them for Lesson 4.</a:t>
            </a:r>
          </a:p>
        </p:txBody>
      </p:sp>
      <p:sp>
        <p:nvSpPr>
          <p:cNvPr id="4" name="Slide Number Placeholder 3"/>
          <p:cNvSpPr>
            <a:spLocks noGrp="1"/>
          </p:cNvSpPr>
          <p:nvPr>
            <p:ph type="sldNum" sz="quarter" idx="5"/>
          </p:nvPr>
        </p:nvSpPr>
        <p:spPr/>
        <p:txBody>
          <a:bodyPr/>
          <a:lstStyle/>
          <a:p>
            <a:fld id="{3E8D4FD5-3E27-574E-AA92-EA227CC77630}" type="slidenum">
              <a:rPr lang="en-US" smtClean="0"/>
              <a:t>5</a:t>
            </a:fld>
            <a:endParaRPr lang="en-US"/>
          </a:p>
        </p:txBody>
      </p:sp>
    </p:spTree>
    <p:extLst>
      <p:ext uri="{BB962C8B-B14F-4D97-AF65-F5344CB8AC3E}">
        <p14:creationId xmlns:p14="http://schemas.microsoft.com/office/powerpoint/2010/main" val="358392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1">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BDCD7B0-48EB-674B-B3EE-2B1525154EE8}"/>
              </a:ext>
            </a:extLst>
          </p:cNvPr>
          <p:cNvPicPr>
            <a:picLocks noChangeAspect="1"/>
          </p:cNvPicPr>
          <p:nvPr/>
        </p:nvPicPr>
        <p:blipFill>
          <a:blip r:embed="rId2"/>
          <a:stretch>
            <a:fillRect/>
          </a:stretch>
        </p:blipFill>
        <p:spPr>
          <a:xfrm>
            <a:off x="10546915" y="-195720"/>
            <a:ext cx="624736" cy="1124525"/>
          </a:xfrm>
          <a:prstGeom prst="rect">
            <a:avLst/>
          </a:prstGeom>
        </p:spPr>
      </p:pic>
      <p:pic>
        <p:nvPicPr>
          <p:cNvPr id="11" name="Picture 10">
            <a:extLst>
              <a:ext uri="{FF2B5EF4-FFF2-40B4-BE49-F238E27FC236}">
                <a16:creationId xmlns:a16="http://schemas.microsoft.com/office/drawing/2014/main" id="{147C6FEB-B6FB-6846-B133-59C4C9F4D36B}"/>
              </a:ext>
            </a:extLst>
          </p:cNvPr>
          <p:cNvPicPr>
            <a:picLocks noChangeAspect="1"/>
          </p:cNvPicPr>
          <p:nvPr/>
        </p:nvPicPr>
        <p:blipFill>
          <a:blip r:embed="rId3"/>
          <a:stretch>
            <a:fillRect/>
          </a:stretch>
        </p:blipFill>
        <p:spPr>
          <a:xfrm>
            <a:off x="10885901" y="-195720"/>
            <a:ext cx="571500" cy="1371600"/>
          </a:xfrm>
          <a:prstGeom prst="rect">
            <a:avLst/>
          </a:prstGeom>
        </p:spPr>
      </p:pic>
      <p:sp>
        <p:nvSpPr>
          <p:cNvPr id="15" name="Content Placeholder 14">
            <a:extLst>
              <a:ext uri="{FF2B5EF4-FFF2-40B4-BE49-F238E27FC236}">
                <a16:creationId xmlns:a16="http://schemas.microsoft.com/office/drawing/2014/main" id="{4C6764FE-2FCD-CE4F-9FE7-D81B652FFCDD}"/>
              </a:ext>
            </a:extLst>
          </p:cNvPr>
          <p:cNvSpPr>
            <a:spLocks noGrp="1"/>
          </p:cNvSpPr>
          <p:nvPr>
            <p:ph sz="quarter" idx="11"/>
          </p:nvPr>
        </p:nvSpPr>
        <p:spPr>
          <a:xfrm>
            <a:off x="-142504" y="-106878"/>
            <a:ext cx="3111335" cy="7137070"/>
          </a:xfrm>
        </p:spPr>
        <p:txBody>
          <a:bodyPr anchor="ctr"/>
          <a:lstStyle>
            <a:lvl1pPr marL="0" indent="0" algn="ctr">
              <a:buNone/>
              <a:defRPr>
                <a:solidFill>
                  <a:srgbClr val="2A3880"/>
                </a:solidFill>
              </a:defRPr>
            </a:lvl1pPr>
          </a:lstStyle>
          <a:p>
            <a:pPr lvl="0"/>
            <a:r>
              <a:rPr lang="en-US"/>
              <a:t>Click to edit Master text styles</a:t>
            </a:r>
          </a:p>
        </p:txBody>
      </p:sp>
      <p:sp>
        <p:nvSpPr>
          <p:cNvPr id="16" name="Title 15">
            <a:extLst>
              <a:ext uri="{FF2B5EF4-FFF2-40B4-BE49-F238E27FC236}">
                <a16:creationId xmlns:a16="http://schemas.microsoft.com/office/drawing/2014/main" id="{22EE032F-24B5-E04B-AB03-E68C8C590511}"/>
              </a:ext>
            </a:extLst>
          </p:cNvPr>
          <p:cNvSpPr>
            <a:spLocks noGrp="1"/>
          </p:cNvSpPr>
          <p:nvPr>
            <p:ph type="title"/>
          </p:nvPr>
        </p:nvSpPr>
        <p:spPr>
          <a:xfrm>
            <a:off x="3042803" y="928805"/>
            <a:ext cx="7504112" cy="1325563"/>
          </a:xfrm>
        </p:spPr>
        <p:txBody>
          <a:bodyPr/>
          <a:lstStyle>
            <a:lvl1pPr>
              <a:defRPr>
                <a:solidFill>
                  <a:srgbClr val="2A3880"/>
                </a:solidFill>
              </a:defRPr>
            </a:lvl1pPr>
          </a:lstStyle>
          <a:p>
            <a:r>
              <a:rPr lang="en-US"/>
              <a:t>Click to edit Master title style</a:t>
            </a:r>
            <a:endParaRPr lang="en-US" dirty="0"/>
          </a:p>
        </p:txBody>
      </p:sp>
      <p:sp>
        <p:nvSpPr>
          <p:cNvPr id="18" name="Text Placeholder 17">
            <a:extLst>
              <a:ext uri="{FF2B5EF4-FFF2-40B4-BE49-F238E27FC236}">
                <a16:creationId xmlns:a16="http://schemas.microsoft.com/office/drawing/2014/main" id="{143867D1-0F11-3643-9341-07CA821E8943}"/>
              </a:ext>
            </a:extLst>
          </p:cNvPr>
          <p:cNvSpPr>
            <a:spLocks noGrp="1"/>
          </p:cNvSpPr>
          <p:nvPr>
            <p:ph type="body" sz="quarter" idx="12"/>
          </p:nvPr>
        </p:nvSpPr>
        <p:spPr>
          <a:xfrm>
            <a:off x="3043238" y="2363788"/>
            <a:ext cx="7504112" cy="1857375"/>
          </a:xfrm>
        </p:spPr>
        <p:txBody>
          <a:bodyPr/>
          <a:lstStyle>
            <a:lvl1pPr marL="0" indent="0">
              <a:buNone/>
              <a:defRPr/>
            </a:lvl1pPr>
            <a:lvl2pPr marL="457200" indent="0">
              <a:buNone/>
              <a:defRPr b="0" i="0">
                <a:latin typeface="Gotham Book" pitchFamily="2" charset="0"/>
                <a:cs typeface="Gotham Book" pitchFamily="2" charset="0"/>
              </a:defRPr>
            </a:lvl2pPr>
            <a:lvl3pPr marL="914400" indent="0">
              <a:buNone/>
              <a:defRPr b="0" i="0">
                <a:latin typeface="Gotham Book" pitchFamily="2" charset="0"/>
                <a:cs typeface="Gotham Book" pitchFamily="2" charset="0"/>
              </a:defRPr>
            </a:lvl3pPr>
            <a:lvl4pPr marL="1371600" indent="0">
              <a:buNone/>
              <a:defRPr b="0" i="0">
                <a:latin typeface="Gotham Book" pitchFamily="2" charset="0"/>
                <a:cs typeface="Gotham Book" pitchFamily="2" charset="0"/>
              </a:defRPr>
            </a:lvl4pPr>
            <a:lvl5pPr marL="1828800" indent="0">
              <a:buNone/>
              <a:defRPr b="0" i="0">
                <a:latin typeface="Gotham Book" pitchFamily="2" charset="0"/>
                <a:cs typeface="Gotham Book"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ight Triangle 6">
            <a:extLst>
              <a:ext uri="{FF2B5EF4-FFF2-40B4-BE49-F238E27FC236}">
                <a16:creationId xmlns:a16="http://schemas.microsoft.com/office/drawing/2014/main" id="{06D24942-7DB1-694D-B376-172F35C1A23B}"/>
              </a:ext>
            </a:extLst>
          </p:cNvPr>
          <p:cNvSpPr>
            <a:spLocks noChangeAspect="1"/>
          </p:cNvSpPr>
          <p:nvPr/>
        </p:nvSpPr>
        <p:spPr>
          <a:xfrm flipH="1">
            <a:off x="2768252" y="4221270"/>
            <a:ext cx="9517670" cy="2660904"/>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69712F5-68BD-5B46-A1E5-2240311801F1}"/>
              </a:ext>
            </a:extLst>
          </p:cNvPr>
          <p:cNvPicPr>
            <a:picLocks noChangeAspect="1"/>
          </p:cNvPicPr>
          <p:nvPr/>
        </p:nvPicPr>
        <p:blipFill>
          <a:blip r:embed="rId4"/>
          <a:stretch>
            <a:fillRect/>
          </a:stretch>
        </p:blipFill>
        <p:spPr>
          <a:xfrm>
            <a:off x="8763512" y="6086393"/>
            <a:ext cx="3111335" cy="636776"/>
          </a:xfrm>
          <a:prstGeom prst="rect">
            <a:avLst/>
          </a:prstGeom>
        </p:spPr>
      </p:pic>
      <p:pic>
        <p:nvPicPr>
          <p:cNvPr id="9" name="Picture 8">
            <a:extLst>
              <a:ext uri="{FF2B5EF4-FFF2-40B4-BE49-F238E27FC236}">
                <a16:creationId xmlns:a16="http://schemas.microsoft.com/office/drawing/2014/main" id="{258637F6-24A3-484A-901B-7ED62544F784}"/>
              </a:ext>
            </a:extLst>
          </p:cNvPr>
          <p:cNvPicPr>
            <a:picLocks noChangeAspect="1"/>
          </p:cNvPicPr>
          <p:nvPr userDrawn="1"/>
        </p:nvPicPr>
        <p:blipFill>
          <a:blip r:embed="rId2"/>
          <a:stretch>
            <a:fillRect/>
          </a:stretch>
        </p:blipFill>
        <p:spPr>
          <a:xfrm>
            <a:off x="10546915" y="-195720"/>
            <a:ext cx="624736" cy="1124525"/>
          </a:xfrm>
          <a:prstGeom prst="rect">
            <a:avLst/>
          </a:prstGeom>
        </p:spPr>
      </p:pic>
      <p:pic>
        <p:nvPicPr>
          <p:cNvPr id="12" name="Picture 11">
            <a:extLst>
              <a:ext uri="{FF2B5EF4-FFF2-40B4-BE49-F238E27FC236}">
                <a16:creationId xmlns:a16="http://schemas.microsoft.com/office/drawing/2014/main" id="{86637A5F-C95F-964F-B617-C206267E3C25}"/>
              </a:ext>
            </a:extLst>
          </p:cNvPr>
          <p:cNvPicPr>
            <a:picLocks noChangeAspect="1"/>
          </p:cNvPicPr>
          <p:nvPr userDrawn="1"/>
        </p:nvPicPr>
        <p:blipFill>
          <a:blip r:embed="rId3"/>
          <a:stretch>
            <a:fillRect/>
          </a:stretch>
        </p:blipFill>
        <p:spPr>
          <a:xfrm>
            <a:off x="10885901" y="-195720"/>
            <a:ext cx="571500" cy="1371600"/>
          </a:xfrm>
          <a:prstGeom prst="rect">
            <a:avLst/>
          </a:prstGeom>
        </p:spPr>
      </p:pic>
      <p:sp>
        <p:nvSpPr>
          <p:cNvPr id="13" name="Right Triangle 12">
            <a:extLst>
              <a:ext uri="{FF2B5EF4-FFF2-40B4-BE49-F238E27FC236}">
                <a16:creationId xmlns:a16="http://schemas.microsoft.com/office/drawing/2014/main" id="{F3DD697E-69AC-0942-A6A9-6CFFABFC368E}"/>
              </a:ext>
            </a:extLst>
          </p:cNvPr>
          <p:cNvSpPr>
            <a:spLocks noChangeAspect="1"/>
          </p:cNvSpPr>
          <p:nvPr userDrawn="1"/>
        </p:nvSpPr>
        <p:spPr>
          <a:xfrm flipH="1">
            <a:off x="2768252" y="4221270"/>
            <a:ext cx="9517670" cy="2660904"/>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67817904-6177-E446-A8DC-4758D3E14EAF}"/>
              </a:ext>
            </a:extLst>
          </p:cNvPr>
          <p:cNvPicPr>
            <a:picLocks noChangeAspect="1"/>
          </p:cNvPicPr>
          <p:nvPr userDrawn="1"/>
        </p:nvPicPr>
        <p:blipFill>
          <a:blip r:embed="rId4"/>
          <a:stretch>
            <a:fillRect/>
          </a:stretch>
        </p:blipFill>
        <p:spPr>
          <a:xfrm>
            <a:off x="8763512" y="6086393"/>
            <a:ext cx="3111335" cy="636776"/>
          </a:xfrm>
          <a:prstGeom prst="rect">
            <a:avLst/>
          </a:prstGeom>
        </p:spPr>
      </p:pic>
    </p:spTree>
    <p:extLst>
      <p:ext uri="{BB962C8B-B14F-4D97-AF65-F5344CB8AC3E}">
        <p14:creationId xmlns:p14="http://schemas.microsoft.com/office/powerpoint/2010/main" val="2841901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RL4">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23CFC242-98DD-1348-AB90-2255BDF95C9A}"/>
              </a:ext>
            </a:extLst>
          </p:cNvPr>
          <p:cNvSpPr/>
          <p:nvPr/>
        </p:nvSpPr>
        <p:spPr>
          <a:xfrm flipH="1">
            <a:off x="5335674" y="5205947"/>
            <a:ext cx="6935657" cy="1755223"/>
          </a:xfrm>
          <a:prstGeom prst="rtTriangle">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D3D48ADB-2EF5-7144-A37F-21AD56670BBA}"/>
              </a:ext>
            </a:extLst>
          </p:cNvPr>
          <p:cNvSpPr/>
          <p:nvPr/>
        </p:nvSpPr>
        <p:spPr>
          <a:xfrm rot="10800000" flipH="1">
            <a:off x="-84356" y="-30144"/>
            <a:ext cx="9097728" cy="1778558"/>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90008"/>
              </a:solidFill>
            </a:endParaRPr>
          </a:p>
        </p:txBody>
      </p:sp>
      <p:pic>
        <p:nvPicPr>
          <p:cNvPr id="9" name="Picture 8">
            <a:extLst>
              <a:ext uri="{FF2B5EF4-FFF2-40B4-BE49-F238E27FC236}">
                <a16:creationId xmlns:a16="http://schemas.microsoft.com/office/drawing/2014/main" id="{65BE5F87-FDBB-164B-BE08-7B58545C464A}"/>
              </a:ext>
            </a:extLst>
          </p:cNvPr>
          <p:cNvPicPr>
            <a:picLocks noChangeAspect="1"/>
          </p:cNvPicPr>
          <p:nvPr/>
        </p:nvPicPr>
        <p:blipFill>
          <a:blip r:embed="rId2"/>
          <a:stretch>
            <a:fillRect/>
          </a:stretch>
        </p:blipFill>
        <p:spPr>
          <a:xfrm>
            <a:off x="-299581" y="2863082"/>
            <a:ext cx="599162" cy="3020777"/>
          </a:xfrm>
          <a:prstGeom prst="rect">
            <a:avLst/>
          </a:prstGeom>
        </p:spPr>
      </p:pic>
      <p:sp>
        <p:nvSpPr>
          <p:cNvPr id="2" name="Title 1">
            <a:extLst>
              <a:ext uri="{FF2B5EF4-FFF2-40B4-BE49-F238E27FC236}">
                <a16:creationId xmlns:a16="http://schemas.microsoft.com/office/drawing/2014/main" id="{CE6287AC-90A7-9342-B81F-B4BDD1374BDE}"/>
              </a:ext>
            </a:extLst>
          </p:cNvPr>
          <p:cNvSpPr>
            <a:spLocks noGrp="1"/>
          </p:cNvSpPr>
          <p:nvPr>
            <p:ph type="title"/>
          </p:nvPr>
        </p:nvSpPr>
        <p:spPr>
          <a:xfrm>
            <a:off x="838200" y="1642967"/>
            <a:ext cx="10515600" cy="1325563"/>
          </a:xfrm>
        </p:spPr>
        <p:txBody>
          <a:bodyPr/>
          <a:lstStyle/>
          <a:p>
            <a:r>
              <a:rPr lang="en-US"/>
              <a:t>Click to edit Master title style</a:t>
            </a:r>
          </a:p>
        </p:txBody>
      </p:sp>
      <p:pic>
        <p:nvPicPr>
          <p:cNvPr id="11" name="Picture 10">
            <a:extLst>
              <a:ext uri="{FF2B5EF4-FFF2-40B4-BE49-F238E27FC236}">
                <a16:creationId xmlns:a16="http://schemas.microsoft.com/office/drawing/2014/main" id="{3B813303-247A-9C4A-A16C-A79EDB018C50}"/>
              </a:ext>
            </a:extLst>
          </p:cNvPr>
          <p:cNvPicPr>
            <a:picLocks noChangeAspect="1"/>
          </p:cNvPicPr>
          <p:nvPr/>
        </p:nvPicPr>
        <p:blipFill>
          <a:blip r:embed="rId3"/>
          <a:stretch>
            <a:fillRect/>
          </a:stretch>
        </p:blipFill>
        <p:spPr>
          <a:xfrm>
            <a:off x="299581" y="229619"/>
            <a:ext cx="3111335" cy="636776"/>
          </a:xfrm>
          <a:prstGeom prst="rect">
            <a:avLst/>
          </a:prstGeom>
        </p:spPr>
      </p:pic>
    </p:spTree>
    <p:extLst>
      <p:ext uri="{BB962C8B-B14F-4D97-AF65-F5344CB8AC3E}">
        <p14:creationId xmlns:p14="http://schemas.microsoft.com/office/powerpoint/2010/main" val="2646726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RL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44903B-611A-744F-9919-E3DE7507DA5D}"/>
              </a:ext>
            </a:extLst>
          </p:cNvPr>
          <p:cNvSpPr/>
          <p:nvPr/>
        </p:nvSpPr>
        <p:spPr>
          <a:xfrm>
            <a:off x="-125260" y="-109603"/>
            <a:ext cx="3833790" cy="7077206"/>
          </a:xfrm>
          <a:prstGeom prst="rect">
            <a:avLst/>
          </a:prstGeom>
          <a:solidFill>
            <a:srgbClr val="2A38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1EF7C37E-E0F6-D34C-A435-257066F06773}"/>
              </a:ext>
            </a:extLst>
          </p:cNvPr>
          <p:cNvGrpSpPr/>
          <p:nvPr/>
        </p:nvGrpSpPr>
        <p:grpSpPr>
          <a:xfrm>
            <a:off x="10546915" y="-195720"/>
            <a:ext cx="910486" cy="1371600"/>
            <a:chOff x="10546915" y="-195720"/>
            <a:chExt cx="910486" cy="1371600"/>
          </a:xfrm>
        </p:grpSpPr>
        <p:pic>
          <p:nvPicPr>
            <p:cNvPr id="9" name="Picture 8">
              <a:extLst>
                <a:ext uri="{FF2B5EF4-FFF2-40B4-BE49-F238E27FC236}">
                  <a16:creationId xmlns:a16="http://schemas.microsoft.com/office/drawing/2014/main" id="{3548CB74-8D94-244D-9D8C-F7CB2BA6A13A}"/>
                </a:ext>
              </a:extLst>
            </p:cNvPr>
            <p:cNvPicPr>
              <a:picLocks noChangeAspect="1"/>
            </p:cNvPicPr>
            <p:nvPr/>
          </p:nvPicPr>
          <p:blipFill>
            <a:blip r:embed="rId2"/>
            <a:stretch>
              <a:fillRect/>
            </a:stretch>
          </p:blipFill>
          <p:spPr>
            <a:xfrm>
              <a:off x="10546915" y="-195720"/>
              <a:ext cx="624736" cy="1124525"/>
            </a:xfrm>
            <a:prstGeom prst="rect">
              <a:avLst/>
            </a:prstGeom>
          </p:spPr>
        </p:pic>
        <p:pic>
          <p:nvPicPr>
            <p:cNvPr id="10" name="Picture 9">
              <a:extLst>
                <a:ext uri="{FF2B5EF4-FFF2-40B4-BE49-F238E27FC236}">
                  <a16:creationId xmlns:a16="http://schemas.microsoft.com/office/drawing/2014/main" id="{7D94DBFA-B57C-4542-ABBF-5E86AEBB329C}"/>
                </a:ext>
              </a:extLst>
            </p:cNvPr>
            <p:cNvPicPr>
              <a:picLocks noChangeAspect="1"/>
            </p:cNvPicPr>
            <p:nvPr/>
          </p:nvPicPr>
          <p:blipFill>
            <a:blip r:embed="rId3"/>
            <a:stretch>
              <a:fillRect/>
            </a:stretch>
          </p:blipFill>
          <p:spPr>
            <a:xfrm>
              <a:off x="10885901" y="-195720"/>
              <a:ext cx="571500" cy="1371600"/>
            </a:xfrm>
            <a:prstGeom prst="rect">
              <a:avLst/>
            </a:prstGeom>
          </p:spPr>
        </p:pic>
      </p:grpSp>
      <p:sp>
        <p:nvSpPr>
          <p:cNvPr id="12" name="Title 13">
            <a:extLst>
              <a:ext uri="{FF2B5EF4-FFF2-40B4-BE49-F238E27FC236}">
                <a16:creationId xmlns:a16="http://schemas.microsoft.com/office/drawing/2014/main" id="{D101ED4F-68B6-BB44-94CA-D8644BF9CA9C}"/>
              </a:ext>
            </a:extLst>
          </p:cNvPr>
          <p:cNvSpPr>
            <a:spLocks noGrp="1"/>
          </p:cNvSpPr>
          <p:nvPr>
            <p:ph type="title"/>
          </p:nvPr>
        </p:nvSpPr>
        <p:spPr>
          <a:xfrm>
            <a:off x="190313" y="1995092"/>
            <a:ext cx="3350375" cy="3903233"/>
          </a:xfrm>
        </p:spPr>
        <p:txBody>
          <a:bodyPr anchor="ctr"/>
          <a:lstStyle/>
          <a:p>
            <a:pPr algn="ctr"/>
            <a:r>
              <a:rPr lang="en-US" b="1">
                <a:solidFill>
                  <a:schemeClr val="bg1"/>
                </a:solidFill>
                <a:latin typeface="Trajan Pro 3 Semibold" panose="02020502050503020301" pitchFamily="18" charset="0"/>
              </a:rPr>
              <a:t>Click to edit Master title style</a:t>
            </a:r>
            <a:endParaRPr lang="en-US" b="1" dirty="0">
              <a:solidFill>
                <a:schemeClr val="bg1"/>
              </a:solidFill>
              <a:latin typeface="Trajan Pro 3 Semibold" panose="02020502050503020301" pitchFamily="18" charset="0"/>
            </a:endParaRPr>
          </a:p>
        </p:txBody>
      </p:sp>
      <p:sp>
        <p:nvSpPr>
          <p:cNvPr id="13" name="Content Placeholder 18">
            <a:extLst>
              <a:ext uri="{FF2B5EF4-FFF2-40B4-BE49-F238E27FC236}">
                <a16:creationId xmlns:a16="http://schemas.microsoft.com/office/drawing/2014/main" id="{59D79BA0-490F-BD4C-918C-1E6330F0A7A0}"/>
              </a:ext>
            </a:extLst>
          </p:cNvPr>
          <p:cNvSpPr>
            <a:spLocks noGrp="1"/>
          </p:cNvSpPr>
          <p:nvPr>
            <p:ph idx="1"/>
          </p:nvPr>
        </p:nvSpPr>
        <p:spPr>
          <a:xfrm>
            <a:off x="4544208" y="1175880"/>
            <a:ext cx="6172200" cy="4873625"/>
          </a:xfrm>
        </p:spPr>
        <p:txBody>
          <a:bodyPr>
            <a:normAutofit/>
          </a:bodyPr>
          <a:lstStyle>
            <a:lvl1pPr marL="0" indent="0">
              <a:buFontTx/>
              <a:buNone/>
              <a:defRPr/>
            </a:lvl1pPr>
          </a:lstStyle>
          <a:p>
            <a:pPr lvl="0"/>
            <a:r>
              <a:rPr lang="en-US" sz="2000">
                <a:solidFill>
                  <a:srgbClr val="1D437B"/>
                </a:solidFill>
                <a:latin typeface="Gotham-MediumItalic" pitchFamily="2" charset="0"/>
              </a:rPr>
              <a:t>Click to edit Master text styles</a:t>
            </a:r>
          </a:p>
        </p:txBody>
      </p:sp>
      <p:pic>
        <p:nvPicPr>
          <p:cNvPr id="14" name="Picture 13">
            <a:extLst>
              <a:ext uri="{FF2B5EF4-FFF2-40B4-BE49-F238E27FC236}">
                <a16:creationId xmlns:a16="http://schemas.microsoft.com/office/drawing/2014/main" id="{667B765A-B285-F643-AB62-32DFD2A4C38B}"/>
              </a:ext>
            </a:extLst>
          </p:cNvPr>
          <p:cNvPicPr>
            <a:picLocks noChangeAspect="1"/>
          </p:cNvPicPr>
          <p:nvPr/>
        </p:nvPicPr>
        <p:blipFill>
          <a:blip r:embed="rId4"/>
          <a:stretch>
            <a:fillRect/>
          </a:stretch>
        </p:blipFill>
        <p:spPr>
          <a:xfrm>
            <a:off x="299581" y="229619"/>
            <a:ext cx="3111335" cy="636776"/>
          </a:xfrm>
          <a:prstGeom prst="rect">
            <a:avLst/>
          </a:prstGeom>
        </p:spPr>
      </p:pic>
      <p:sp>
        <p:nvSpPr>
          <p:cNvPr id="11" name="Rectangle 10">
            <a:extLst>
              <a:ext uri="{FF2B5EF4-FFF2-40B4-BE49-F238E27FC236}">
                <a16:creationId xmlns:a16="http://schemas.microsoft.com/office/drawing/2014/main" id="{550DBCD1-0F10-174C-BCE7-844091984A13}"/>
              </a:ext>
            </a:extLst>
          </p:cNvPr>
          <p:cNvSpPr/>
          <p:nvPr userDrawn="1"/>
        </p:nvSpPr>
        <p:spPr>
          <a:xfrm>
            <a:off x="-125260" y="-109603"/>
            <a:ext cx="3833790" cy="7077206"/>
          </a:xfrm>
          <a:prstGeom prst="rect">
            <a:avLst/>
          </a:prstGeom>
          <a:solidFill>
            <a:srgbClr val="2A38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6D9ED90-9E9F-B646-82C7-C7CD9E975B16}"/>
              </a:ext>
            </a:extLst>
          </p:cNvPr>
          <p:cNvGrpSpPr/>
          <p:nvPr userDrawn="1"/>
        </p:nvGrpSpPr>
        <p:grpSpPr>
          <a:xfrm>
            <a:off x="10546915" y="-195720"/>
            <a:ext cx="910486" cy="1371600"/>
            <a:chOff x="10546915" y="-195720"/>
            <a:chExt cx="910486" cy="1371600"/>
          </a:xfrm>
        </p:grpSpPr>
        <p:pic>
          <p:nvPicPr>
            <p:cNvPr id="16" name="Picture 15">
              <a:extLst>
                <a:ext uri="{FF2B5EF4-FFF2-40B4-BE49-F238E27FC236}">
                  <a16:creationId xmlns:a16="http://schemas.microsoft.com/office/drawing/2014/main" id="{4DF9426B-DA01-BD47-97D3-9EC4B759B970}"/>
                </a:ext>
              </a:extLst>
            </p:cNvPr>
            <p:cNvPicPr>
              <a:picLocks noChangeAspect="1"/>
            </p:cNvPicPr>
            <p:nvPr/>
          </p:nvPicPr>
          <p:blipFill>
            <a:blip r:embed="rId2"/>
            <a:stretch>
              <a:fillRect/>
            </a:stretch>
          </p:blipFill>
          <p:spPr>
            <a:xfrm>
              <a:off x="10546915" y="-195720"/>
              <a:ext cx="624736" cy="1124525"/>
            </a:xfrm>
            <a:prstGeom prst="rect">
              <a:avLst/>
            </a:prstGeom>
          </p:spPr>
        </p:pic>
        <p:pic>
          <p:nvPicPr>
            <p:cNvPr id="17" name="Picture 16">
              <a:extLst>
                <a:ext uri="{FF2B5EF4-FFF2-40B4-BE49-F238E27FC236}">
                  <a16:creationId xmlns:a16="http://schemas.microsoft.com/office/drawing/2014/main" id="{C04B01F5-D17C-8F42-8EA4-C6393101E8E7}"/>
                </a:ext>
              </a:extLst>
            </p:cNvPr>
            <p:cNvPicPr>
              <a:picLocks noChangeAspect="1"/>
            </p:cNvPicPr>
            <p:nvPr/>
          </p:nvPicPr>
          <p:blipFill>
            <a:blip r:embed="rId3"/>
            <a:stretch>
              <a:fillRect/>
            </a:stretch>
          </p:blipFill>
          <p:spPr>
            <a:xfrm>
              <a:off x="10885901" y="-195720"/>
              <a:ext cx="571500" cy="1371600"/>
            </a:xfrm>
            <a:prstGeom prst="rect">
              <a:avLst/>
            </a:prstGeom>
          </p:spPr>
        </p:pic>
      </p:grpSp>
      <p:pic>
        <p:nvPicPr>
          <p:cNvPr id="18" name="Picture 17">
            <a:extLst>
              <a:ext uri="{FF2B5EF4-FFF2-40B4-BE49-F238E27FC236}">
                <a16:creationId xmlns:a16="http://schemas.microsoft.com/office/drawing/2014/main" id="{509012C2-6511-4542-B1BE-5360C8A6FF16}"/>
              </a:ext>
            </a:extLst>
          </p:cNvPr>
          <p:cNvPicPr>
            <a:picLocks noChangeAspect="1"/>
          </p:cNvPicPr>
          <p:nvPr userDrawn="1"/>
        </p:nvPicPr>
        <p:blipFill>
          <a:blip r:embed="rId4"/>
          <a:stretch>
            <a:fillRect/>
          </a:stretch>
        </p:blipFill>
        <p:spPr>
          <a:xfrm>
            <a:off x="299581" y="229619"/>
            <a:ext cx="3111335" cy="636776"/>
          </a:xfrm>
          <a:prstGeom prst="rect">
            <a:avLst/>
          </a:prstGeom>
        </p:spPr>
      </p:pic>
    </p:spTree>
    <p:extLst>
      <p:ext uri="{BB962C8B-B14F-4D97-AF65-F5344CB8AC3E}">
        <p14:creationId xmlns:p14="http://schemas.microsoft.com/office/powerpoint/2010/main" val="161176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RL6">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44903B-611A-744F-9919-E3DE7507DA5D}"/>
              </a:ext>
            </a:extLst>
          </p:cNvPr>
          <p:cNvSpPr/>
          <p:nvPr/>
        </p:nvSpPr>
        <p:spPr>
          <a:xfrm>
            <a:off x="-125260" y="-109603"/>
            <a:ext cx="3833790" cy="7077206"/>
          </a:xfrm>
          <a:prstGeom prst="rect">
            <a:avLst/>
          </a:prstGeom>
          <a:solidFill>
            <a:srgbClr val="2A38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1EF7C37E-E0F6-D34C-A435-257066F06773}"/>
              </a:ext>
            </a:extLst>
          </p:cNvPr>
          <p:cNvGrpSpPr/>
          <p:nvPr/>
        </p:nvGrpSpPr>
        <p:grpSpPr>
          <a:xfrm>
            <a:off x="10546915" y="-195720"/>
            <a:ext cx="910486" cy="1371600"/>
            <a:chOff x="10546915" y="-195720"/>
            <a:chExt cx="910486" cy="1371600"/>
          </a:xfrm>
        </p:grpSpPr>
        <p:pic>
          <p:nvPicPr>
            <p:cNvPr id="9" name="Picture 8">
              <a:extLst>
                <a:ext uri="{FF2B5EF4-FFF2-40B4-BE49-F238E27FC236}">
                  <a16:creationId xmlns:a16="http://schemas.microsoft.com/office/drawing/2014/main" id="{3548CB74-8D94-244D-9D8C-F7CB2BA6A13A}"/>
                </a:ext>
              </a:extLst>
            </p:cNvPr>
            <p:cNvPicPr>
              <a:picLocks noChangeAspect="1"/>
            </p:cNvPicPr>
            <p:nvPr/>
          </p:nvPicPr>
          <p:blipFill>
            <a:blip r:embed="rId2"/>
            <a:stretch>
              <a:fillRect/>
            </a:stretch>
          </p:blipFill>
          <p:spPr>
            <a:xfrm>
              <a:off x="10546915" y="-195720"/>
              <a:ext cx="624736" cy="1124525"/>
            </a:xfrm>
            <a:prstGeom prst="rect">
              <a:avLst/>
            </a:prstGeom>
          </p:spPr>
        </p:pic>
        <p:pic>
          <p:nvPicPr>
            <p:cNvPr id="10" name="Picture 9">
              <a:extLst>
                <a:ext uri="{FF2B5EF4-FFF2-40B4-BE49-F238E27FC236}">
                  <a16:creationId xmlns:a16="http://schemas.microsoft.com/office/drawing/2014/main" id="{7D94DBFA-B57C-4542-ABBF-5E86AEBB329C}"/>
                </a:ext>
              </a:extLst>
            </p:cNvPr>
            <p:cNvPicPr>
              <a:picLocks noChangeAspect="1"/>
            </p:cNvPicPr>
            <p:nvPr/>
          </p:nvPicPr>
          <p:blipFill>
            <a:blip r:embed="rId3"/>
            <a:stretch>
              <a:fillRect/>
            </a:stretch>
          </p:blipFill>
          <p:spPr>
            <a:xfrm>
              <a:off x="10885901" y="-195720"/>
              <a:ext cx="571500" cy="1371600"/>
            </a:xfrm>
            <a:prstGeom prst="rect">
              <a:avLst/>
            </a:prstGeom>
          </p:spPr>
        </p:pic>
      </p:grpSp>
      <p:pic>
        <p:nvPicPr>
          <p:cNvPr id="12" name="Picture 11">
            <a:extLst>
              <a:ext uri="{FF2B5EF4-FFF2-40B4-BE49-F238E27FC236}">
                <a16:creationId xmlns:a16="http://schemas.microsoft.com/office/drawing/2014/main" id="{8F4DEE94-9278-BC46-A5FD-23198BACDDD9}"/>
              </a:ext>
            </a:extLst>
          </p:cNvPr>
          <p:cNvPicPr>
            <a:picLocks noChangeAspect="1"/>
          </p:cNvPicPr>
          <p:nvPr/>
        </p:nvPicPr>
        <p:blipFill>
          <a:blip r:embed="rId4"/>
          <a:stretch>
            <a:fillRect/>
          </a:stretch>
        </p:blipFill>
        <p:spPr>
          <a:xfrm>
            <a:off x="299581" y="229619"/>
            <a:ext cx="3111335" cy="636776"/>
          </a:xfrm>
          <a:prstGeom prst="rect">
            <a:avLst/>
          </a:prstGeom>
        </p:spPr>
      </p:pic>
    </p:spTree>
    <p:extLst>
      <p:ext uri="{BB962C8B-B14F-4D97-AF65-F5344CB8AC3E}">
        <p14:creationId xmlns:p14="http://schemas.microsoft.com/office/powerpoint/2010/main" val="1262467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RL7">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0C7482-094E-B340-BE9D-FBEFDBC4F88C}"/>
              </a:ext>
            </a:extLst>
          </p:cNvPr>
          <p:cNvSpPr/>
          <p:nvPr/>
        </p:nvSpPr>
        <p:spPr>
          <a:xfrm>
            <a:off x="8358210" y="-109603"/>
            <a:ext cx="3833790" cy="7077206"/>
          </a:xfrm>
          <a:prstGeom prst="rect">
            <a:avLst/>
          </a:prstGeom>
          <a:solidFill>
            <a:srgbClr val="2A38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89A1B47-0FD1-5D45-8FD6-212B668FB8F1}"/>
              </a:ext>
            </a:extLst>
          </p:cNvPr>
          <p:cNvPicPr>
            <a:picLocks noChangeAspect="1"/>
          </p:cNvPicPr>
          <p:nvPr/>
        </p:nvPicPr>
        <p:blipFill>
          <a:blip r:embed="rId2"/>
          <a:stretch>
            <a:fillRect/>
          </a:stretch>
        </p:blipFill>
        <p:spPr>
          <a:xfrm>
            <a:off x="-299581" y="1918611"/>
            <a:ext cx="599162" cy="3020777"/>
          </a:xfrm>
          <a:prstGeom prst="rect">
            <a:avLst/>
          </a:prstGeom>
        </p:spPr>
      </p:pic>
      <p:sp>
        <p:nvSpPr>
          <p:cNvPr id="11" name="Title 1">
            <a:extLst>
              <a:ext uri="{FF2B5EF4-FFF2-40B4-BE49-F238E27FC236}">
                <a16:creationId xmlns:a16="http://schemas.microsoft.com/office/drawing/2014/main" id="{F7D8AD6C-2CE3-2044-AE53-E91FE039D365}"/>
              </a:ext>
            </a:extLst>
          </p:cNvPr>
          <p:cNvSpPr>
            <a:spLocks noGrp="1"/>
          </p:cNvSpPr>
          <p:nvPr>
            <p:ph type="title"/>
          </p:nvPr>
        </p:nvSpPr>
        <p:spPr>
          <a:xfrm>
            <a:off x="8771201" y="859134"/>
            <a:ext cx="3007807" cy="3933930"/>
          </a:xfrm>
        </p:spPr>
        <p:txBody>
          <a:bodyPr anchor="ctr"/>
          <a:lstStyle/>
          <a:p>
            <a:pPr algn="ctr"/>
            <a:r>
              <a:rPr lang="en-US" b="1">
                <a:solidFill>
                  <a:schemeClr val="bg1"/>
                </a:solidFill>
                <a:latin typeface="Trajan Pro 3 Semibold" panose="02020502050503020301" pitchFamily="18" charset="0"/>
              </a:rPr>
              <a:t>Click to edit Master title style</a:t>
            </a:r>
          </a:p>
        </p:txBody>
      </p:sp>
      <p:sp>
        <p:nvSpPr>
          <p:cNvPr id="12" name="Content Placeholder 2">
            <a:extLst>
              <a:ext uri="{FF2B5EF4-FFF2-40B4-BE49-F238E27FC236}">
                <a16:creationId xmlns:a16="http://schemas.microsoft.com/office/drawing/2014/main" id="{EBE57E04-968D-6849-B286-16CDE62CDA68}"/>
              </a:ext>
            </a:extLst>
          </p:cNvPr>
          <p:cNvSpPr>
            <a:spLocks noGrp="1"/>
          </p:cNvSpPr>
          <p:nvPr>
            <p:ph idx="1"/>
          </p:nvPr>
        </p:nvSpPr>
        <p:spPr>
          <a:xfrm>
            <a:off x="1073413" y="859134"/>
            <a:ext cx="6172200" cy="4873625"/>
          </a:xfrm>
        </p:spPr>
        <p:txBody>
          <a:bodyPr/>
          <a:lstStyle/>
          <a:p>
            <a:pPr marL="0" lvl="0" indent="0">
              <a:buNone/>
            </a:pPr>
            <a:r>
              <a:rPr lang="en-US">
                <a:solidFill>
                  <a:srgbClr val="1D437B"/>
                </a:solidFill>
                <a:latin typeface="Gotham-MediumItalic" pitchFamily="2" charset="0"/>
              </a:rPr>
              <a:t>Click to edit Master text styles</a:t>
            </a:r>
          </a:p>
        </p:txBody>
      </p:sp>
      <p:pic>
        <p:nvPicPr>
          <p:cNvPr id="7" name="Picture 6">
            <a:extLst>
              <a:ext uri="{FF2B5EF4-FFF2-40B4-BE49-F238E27FC236}">
                <a16:creationId xmlns:a16="http://schemas.microsoft.com/office/drawing/2014/main" id="{6F48EEC0-848D-6A4E-993B-CFB9E22BD915}"/>
              </a:ext>
            </a:extLst>
          </p:cNvPr>
          <p:cNvPicPr>
            <a:picLocks noChangeAspect="1"/>
          </p:cNvPicPr>
          <p:nvPr/>
        </p:nvPicPr>
        <p:blipFill>
          <a:blip r:embed="rId3"/>
          <a:stretch>
            <a:fillRect/>
          </a:stretch>
        </p:blipFill>
        <p:spPr>
          <a:xfrm>
            <a:off x="8771201" y="5561945"/>
            <a:ext cx="3111335" cy="636776"/>
          </a:xfrm>
          <a:prstGeom prst="rect">
            <a:avLst/>
          </a:prstGeom>
        </p:spPr>
      </p:pic>
    </p:spTree>
    <p:extLst>
      <p:ext uri="{BB962C8B-B14F-4D97-AF65-F5344CB8AC3E}">
        <p14:creationId xmlns:p14="http://schemas.microsoft.com/office/powerpoint/2010/main" val="2482966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RL8">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0C7482-094E-B340-BE9D-FBEFDBC4F88C}"/>
              </a:ext>
            </a:extLst>
          </p:cNvPr>
          <p:cNvSpPr/>
          <p:nvPr/>
        </p:nvSpPr>
        <p:spPr>
          <a:xfrm>
            <a:off x="8358210" y="-109603"/>
            <a:ext cx="3833790" cy="7077206"/>
          </a:xfrm>
          <a:prstGeom prst="rect">
            <a:avLst/>
          </a:prstGeom>
          <a:solidFill>
            <a:srgbClr val="2A38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89A1B47-0FD1-5D45-8FD6-212B668FB8F1}"/>
              </a:ext>
            </a:extLst>
          </p:cNvPr>
          <p:cNvPicPr>
            <a:picLocks noChangeAspect="1"/>
          </p:cNvPicPr>
          <p:nvPr/>
        </p:nvPicPr>
        <p:blipFill>
          <a:blip r:embed="rId2"/>
          <a:stretch>
            <a:fillRect/>
          </a:stretch>
        </p:blipFill>
        <p:spPr>
          <a:xfrm>
            <a:off x="-299581" y="1918611"/>
            <a:ext cx="599162" cy="3020777"/>
          </a:xfrm>
          <a:prstGeom prst="rect">
            <a:avLst/>
          </a:prstGeom>
        </p:spPr>
      </p:pic>
      <p:pic>
        <p:nvPicPr>
          <p:cNvPr id="5" name="Picture 4">
            <a:extLst>
              <a:ext uri="{FF2B5EF4-FFF2-40B4-BE49-F238E27FC236}">
                <a16:creationId xmlns:a16="http://schemas.microsoft.com/office/drawing/2014/main" id="{40811E8B-F5D1-F540-AF77-3972AEF40A99}"/>
              </a:ext>
            </a:extLst>
          </p:cNvPr>
          <p:cNvPicPr>
            <a:picLocks noChangeAspect="1"/>
          </p:cNvPicPr>
          <p:nvPr/>
        </p:nvPicPr>
        <p:blipFill>
          <a:blip r:embed="rId3"/>
          <a:stretch>
            <a:fillRect/>
          </a:stretch>
        </p:blipFill>
        <p:spPr>
          <a:xfrm>
            <a:off x="8771201" y="5952236"/>
            <a:ext cx="3111335" cy="636776"/>
          </a:xfrm>
          <a:prstGeom prst="rect">
            <a:avLst/>
          </a:prstGeom>
        </p:spPr>
      </p:pic>
    </p:spTree>
    <p:extLst>
      <p:ext uri="{BB962C8B-B14F-4D97-AF65-F5344CB8AC3E}">
        <p14:creationId xmlns:p14="http://schemas.microsoft.com/office/powerpoint/2010/main" val="1185616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RL9">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DF85043-46A6-D54B-B2AE-7361C1328DC5}"/>
              </a:ext>
            </a:extLst>
          </p:cNvPr>
          <p:cNvSpPr/>
          <p:nvPr/>
        </p:nvSpPr>
        <p:spPr>
          <a:xfrm>
            <a:off x="10359025" y="-112734"/>
            <a:ext cx="1920658" cy="7013560"/>
          </a:xfrm>
          <a:prstGeom prst="rect">
            <a:avLst/>
          </a:prstGeom>
          <a:solidFill>
            <a:srgbClr val="1D43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3283FB18-E8D4-A74B-8E1F-61F1E11004EF}"/>
              </a:ext>
            </a:extLst>
          </p:cNvPr>
          <p:cNvSpPr/>
          <p:nvPr/>
        </p:nvSpPr>
        <p:spPr>
          <a:xfrm flipH="1">
            <a:off x="5970739" y="4622242"/>
            <a:ext cx="6308943" cy="2278584"/>
          </a:xfrm>
          <a:prstGeom prst="rtTriangle">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8C84DA2-3D27-FB46-B53D-E3DFB94E8A75}"/>
              </a:ext>
            </a:extLst>
          </p:cNvPr>
          <p:cNvPicPr>
            <a:picLocks noChangeAspect="1"/>
          </p:cNvPicPr>
          <p:nvPr/>
        </p:nvPicPr>
        <p:blipFill>
          <a:blip r:embed="rId2"/>
          <a:stretch>
            <a:fillRect/>
          </a:stretch>
        </p:blipFill>
        <p:spPr>
          <a:xfrm>
            <a:off x="-299581" y="1918611"/>
            <a:ext cx="599162" cy="3020777"/>
          </a:xfrm>
          <a:prstGeom prst="rect">
            <a:avLst/>
          </a:prstGeom>
        </p:spPr>
      </p:pic>
      <p:sp>
        <p:nvSpPr>
          <p:cNvPr id="10" name="Title 2">
            <a:extLst>
              <a:ext uri="{FF2B5EF4-FFF2-40B4-BE49-F238E27FC236}">
                <a16:creationId xmlns:a16="http://schemas.microsoft.com/office/drawing/2014/main" id="{36AE6E24-BFEB-B441-8B5B-345A4CF4592F}"/>
              </a:ext>
            </a:extLst>
          </p:cNvPr>
          <p:cNvSpPr>
            <a:spLocks noGrp="1"/>
          </p:cNvSpPr>
          <p:nvPr>
            <p:ph type="title"/>
          </p:nvPr>
        </p:nvSpPr>
        <p:spPr>
          <a:xfrm>
            <a:off x="838200" y="365125"/>
            <a:ext cx="9279835" cy="1325563"/>
          </a:xfrm>
        </p:spPr>
        <p:txBody>
          <a:bodyPr>
            <a:normAutofit/>
          </a:bodyPr>
          <a:lstStyle/>
          <a:p>
            <a:r>
              <a:rPr lang="en-US" b="1">
                <a:solidFill>
                  <a:srgbClr val="1D437B"/>
                </a:solidFill>
                <a:latin typeface="Trajan Pro 3 Semibold" panose="02020502050503020301" pitchFamily="18" charset="0"/>
              </a:rPr>
              <a:t>Click to edit Master title style</a:t>
            </a:r>
          </a:p>
        </p:txBody>
      </p:sp>
      <p:pic>
        <p:nvPicPr>
          <p:cNvPr id="11" name="Picture 10">
            <a:extLst>
              <a:ext uri="{FF2B5EF4-FFF2-40B4-BE49-F238E27FC236}">
                <a16:creationId xmlns:a16="http://schemas.microsoft.com/office/drawing/2014/main" id="{6CA05CD4-A658-3245-B824-CC71C19FA88E}"/>
              </a:ext>
            </a:extLst>
          </p:cNvPr>
          <p:cNvPicPr>
            <a:picLocks noChangeAspect="1"/>
          </p:cNvPicPr>
          <p:nvPr/>
        </p:nvPicPr>
        <p:blipFill>
          <a:blip r:embed="rId3"/>
          <a:stretch>
            <a:fillRect/>
          </a:stretch>
        </p:blipFill>
        <p:spPr>
          <a:xfrm>
            <a:off x="8983074" y="6107276"/>
            <a:ext cx="3111335" cy="636776"/>
          </a:xfrm>
          <a:prstGeom prst="rect">
            <a:avLst/>
          </a:prstGeom>
        </p:spPr>
      </p:pic>
    </p:spTree>
    <p:extLst>
      <p:ext uri="{BB962C8B-B14F-4D97-AF65-F5344CB8AC3E}">
        <p14:creationId xmlns:p14="http://schemas.microsoft.com/office/powerpoint/2010/main" val="2584645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RL10">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DF85043-46A6-D54B-B2AE-7361C1328DC5}"/>
              </a:ext>
            </a:extLst>
          </p:cNvPr>
          <p:cNvSpPr/>
          <p:nvPr/>
        </p:nvSpPr>
        <p:spPr>
          <a:xfrm>
            <a:off x="10359025" y="-112734"/>
            <a:ext cx="1920658" cy="7013560"/>
          </a:xfrm>
          <a:prstGeom prst="rect">
            <a:avLst/>
          </a:prstGeom>
          <a:solidFill>
            <a:srgbClr val="1D43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3283FB18-E8D4-A74B-8E1F-61F1E11004EF}"/>
              </a:ext>
            </a:extLst>
          </p:cNvPr>
          <p:cNvSpPr/>
          <p:nvPr/>
        </p:nvSpPr>
        <p:spPr>
          <a:xfrm flipH="1">
            <a:off x="5970739" y="4622242"/>
            <a:ext cx="6308943" cy="2278584"/>
          </a:xfrm>
          <a:prstGeom prst="rtTriangle">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8C84DA2-3D27-FB46-B53D-E3DFB94E8A75}"/>
              </a:ext>
            </a:extLst>
          </p:cNvPr>
          <p:cNvPicPr>
            <a:picLocks noChangeAspect="1"/>
          </p:cNvPicPr>
          <p:nvPr/>
        </p:nvPicPr>
        <p:blipFill>
          <a:blip r:embed="rId2"/>
          <a:stretch>
            <a:fillRect/>
          </a:stretch>
        </p:blipFill>
        <p:spPr>
          <a:xfrm>
            <a:off x="-299581" y="1918611"/>
            <a:ext cx="599162" cy="3020777"/>
          </a:xfrm>
          <a:prstGeom prst="rect">
            <a:avLst/>
          </a:prstGeom>
        </p:spPr>
      </p:pic>
      <p:pic>
        <p:nvPicPr>
          <p:cNvPr id="10" name="Picture 9">
            <a:extLst>
              <a:ext uri="{FF2B5EF4-FFF2-40B4-BE49-F238E27FC236}">
                <a16:creationId xmlns:a16="http://schemas.microsoft.com/office/drawing/2014/main" id="{924A5537-45D5-DF45-8696-C3479417A686}"/>
              </a:ext>
            </a:extLst>
          </p:cNvPr>
          <p:cNvPicPr>
            <a:picLocks noChangeAspect="1"/>
          </p:cNvPicPr>
          <p:nvPr/>
        </p:nvPicPr>
        <p:blipFill>
          <a:blip r:embed="rId3"/>
          <a:stretch>
            <a:fillRect/>
          </a:stretch>
        </p:blipFill>
        <p:spPr>
          <a:xfrm>
            <a:off x="8983074" y="6107276"/>
            <a:ext cx="3111335" cy="636776"/>
          </a:xfrm>
          <a:prstGeom prst="rect">
            <a:avLst/>
          </a:prstGeom>
        </p:spPr>
      </p:pic>
    </p:spTree>
    <p:extLst>
      <p:ext uri="{BB962C8B-B14F-4D97-AF65-F5344CB8AC3E}">
        <p14:creationId xmlns:p14="http://schemas.microsoft.com/office/powerpoint/2010/main" val="1085176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RL1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C63E06-68EE-CD47-800A-B3746C614599}"/>
              </a:ext>
            </a:extLst>
          </p:cNvPr>
          <p:cNvSpPr/>
          <p:nvPr/>
        </p:nvSpPr>
        <p:spPr>
          <a:xfrm>
            <a:off x="-125260" y="-112734"/>
            <a:ext cx="1920658" cy="7013560"/>
          </a:xfrm>
          <a:prstGeom prst="rect">
            <a:avLst/>
          </a:prstGeom>
          <a:solidFill>
            <a:srgbClr val="2A38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D9772128-74D3-D446-A0E5-34813072FE75}"/>
              </a:ext>
            </a:extLst>
          </p:cNvPr>
          <p:cNvSpPr/>
          <p:nvPr/>
        </p:nvSpPr>
        <p:spPr>
          <a:xfrm>
            <a:off x="-125260" y="4632290"/>
            <a:ext cx="6096000" cy="2268536"/>
          </a:xfrm>
          <a:prstGeom prst="rtTriangle">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73AF5404-42E3-634E-BEF8-CB10E8917026}"/>
              </a:ext>
            </a:extLst>
          </p:cNvPr>
          <p:cNvGrpSpPr/>
          <p:nvPr/>
        </p:nvGrpSpPr>
        <p:grpSpPr>
          <a:xfrm>
            <a:off x="10546915" y="-195720"/>
            <a:ext cx="910486" cy="1371600"/>
            <a:chOff x="10546915" y="-195720"/>
            <a:chExt cx="910486" cy="1371600"/>
          </a:xfrm>
        </p:grpSpPr>
        <p:pic>
          <p:nvPicPr>
            <p:cNvPr id="8" name="Picture 7">
              <a:extLst>
                <a:ext uri="{FF2B5EF4-FFF2-40B4-BE49-F238E27FC236}">
                  <a16:creationId xmlns:a16="http://schemas.microsoft.com/office/drawing/2014/main" id="{5F4791D9-8CE3-5B4C-B776-4605B822CF6A}"/>
                </a:ext>
              </a:extLst>
            </p:cNvPr>
            <p:cNvPicPr>
              <a:picLocks noChangeAspect="1"/>
            </p:cNvPicPr>
            <p:nvPr/>
          </p:nvPicPr>
          <p:blipFill>
            <a:blip r:embed="rId2"/>
            <a:stretch>
              <a:fillRect/>
            </a:stretch>
          </p:blipFill>
          <p:spPr>
            <a:xfrm>
              <a:off x="10546915" y="-195720"/>
              <a:ext cx="624736" cy="1124525"/>
            </a:xfrm>
            <a:prstGeom prst="rect">
              <a:avLst/>
            </a:prstGeom>
          </p:spPr>
        </p:pic>
        <p:pic>
          <p:nvPicPr>
            <p:cNvPr id="9" name="Picture 8">
              <a:extLst>
                <a:ext uri="{FF2B5EF4-FFF2-40B4-BE49-F238E27FC236}">
                  <a16:creationId xmlns:a16="http://schemas.microsoft.com/office/drawing/2014/main" id="{B59144CB-FCFA-E640-9131-51CBF5A8161F}"/>
                </a:ext>
              </a:extLst>
            </p:cNvPr>
            <p:cNvPicPr>
              <a:picLocks noChangeAspect="1"/>
            </p:cNvPicPr>
            <p:nvPr/>
          </p:nvPicPr>
          <p:blipFill>
            <a:blip r:embed="rId3"/>
            <a:stretch>
              <a:fillRect/>
            </a:stretch>
          </p:blipFill>
          <p:spPr>
            <a:xfrm>
              <a:off x="10885901" y="-195720"/>
              <a:ext cx="571500" cy="1371600"/>
            </a:xfrm>
            <a:prstGeom prst="rect">
              <a:avLst/>
            </a:prstGeom>
          </p:spPr>
        </p:pic>
      </p:grpSp>
      <p:sp>
        <p:nvSpPr>
          <p:cNvPr id="11" name="Title 9">
            <a:extLst>
              <a:ext uri="{FF2B5EF4-FFF2-40B4-BE49-F238E27FC236}">
                <a16:creationId xmlns:a16="http://schemas.microsoft.com/office/drawing/2014/main" id="{6885F3FA-B122-2B4E-BA52-687EBF7EABB8}"/>
              </a:ext>
            </a:extLst>
          </p:cNvPr>
          <p:cNvSpPr>
            <a:spLocks noGrp="1"/>
          </p:cNvSpPr>
          <p:nvPr>
            <p:ph type="title"/>
          </p:nvPr>
        </p:nvSpPr>
        <p:spPr>
          <a:xfrm>
            <a:off x="2134384" y="513098"/>
            <a:ext cx="9219416" cy="1325563"/>
          </a:xfrm>
        </p:spPr>
        <p:txBody>
          <a:bodyPr/>
          <a:lstStyle>
            <a:lvl1pPr>
              <a:defRPr>
                <a:solidFill>
                  <a:srgbClr val="2A3880"/>
                </a:solidFill>
              </a:defRPr>
            </a:lvl1pPr>
          </a:lstStyle>
          <a:p>
            <a:r>
              <a:rPr lang="en-US" b="1">
                <a:solidFill>
                  <a:srgbClr val="1D437B"/>
                </a:solidFill>
                <a:latin typeface="Trajan Pro 3 Semibold" panose="02020502050503020301" pitchFamily="18" charset="0"/>
              </a:rPr>
              <a:t>Click to edit Master title style</a:t>
            </a:r>
            <a:endParaRPr lang="en-US" b="1" dirty="0">
              <a:solidFill>
                <a:srgbClr val="1D437B"/>
              </a:solidFill>
              <a:latin typeface="Trajan Pro 3 Semibold" panose="02020502050503020301" pitchFamily="18" charset="0"/>
            </a:endParaRPr>
          </a:p>
        </p:txBody>
      </p:sp>
      <p:pic>
        <p:nvPicPr>
          <p:cNvPr id="12" name="Picture 11">
            <a:extLst>
              <a:ext uri="{FF2B5EF4-FFF2-40B4-BE49-F238E27FC236}">
                <a16:creationId xmlns:a16="http://schemas.microsoft.com/office/drawing/2014/main" id="{A49AD470-E119-144D-9505-0CBEDEFC9747}"/>
              </a:ext>
            </a:extLst>
          </p:cNvPr>
          <p:cNvPicPr>
            <a:picLocks noChangeAspect="1"/>
          </p:cNvPicPr>
          <p:nvPr/>
        </p:nvPicPr>
        <p:blipFill>
          <a:blip r:embed="rId4"/>
          <a:stretch>
            <a:fillRect/>
          </a:stretch>
        </p:blipFill>
        <p:spPr>
          <a:xfrm>
            <a:off x="0" y="6026514"/>
            <a:ext cx="3111335" cy="636776"/>
          </a:xfrm>
          <a:prstGeom prst="rect">
            <a:avLst/>
          </a:prstGeom>
        </p:spPr>
      </p:pic>
    </p:spTree>
    <p:extLst>
      <p:ext uri="{BB962C8B-B14F-4D97-AF65-F5344CB8AC3E}">
        <p14:creationId xmlns:p14="http://schemas.microsoft.com/office/powerpoint/2010/main" val="7974007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RL1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C63E06-68EE-CD47-800A-B3746C614599}"/>
              </a:ext>
            </a:extLst>
          </p:cNvPr>
          <p:cNvSpPr/>
          <p:nvPr/>
        </p:nvSpPr>
        <p:spPr>
          <a:xfrm>
            <a:off x="-125260" y="-112734"/>
            <a:ext cx="1920658" cy="7013560"/>
          </a:xfrm>
          <a:prstGeom prst="rect">
            <a:avLst/>
          </a:prstGeom>
          <a:solidFill>
            <a:srgbClr val="2A38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D9772128-74D3-D446-A0E5-34813072FE75}"/>
              </a:ext>
            </a:extLst>
          </p:cNvPr>
          <p:cNvSpPr/>
          <p:nvPr/>
        </p:nvSpPr>
        <p:spPr>
          <a:xfrm>
            <a:off x="-125260" y="4632290"/>
            <a:ext cx="6096000" cy="2268536"/>
          </a:xfrm>
          <a:prstGeom prst="rtTriangle">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73AF5404-42E3-634E-BEF8-CB10E8917026}"/>
              </a:ext>
            </a:extLst>
          </p:cNvPr>
          <p:cNvGrpSpPr/>
          <p:nvPr/>
        </p:nvGrpSpPr>
        <p:grpSpPr>
          <a:xfrm>
            <a:off x="10546915" y="-195720"/>
            <a:ext cx="910486" cy="1371600"/>
            <a:chOff x="10546915" y="-195720"/>
            <a:chExt cx="910486" cy="1371600"/>
          </a:xfrm>
        </p:grpSpPr>
        <p:pic>
          <p:nvPicPr>
            <p:cNvPr id="8" name="Picture 7">
              <a:extLst>
                <a:ext uri="{FF2B5EF4-FFF2-40B4-BE49-F238E27FC236}">
                  <a16:creationId xmlns:a16="http://schemas.microsoft.com/office/drawing/2014/main" id="{5F4791D9-8CE3-5B4C-B776-4605B822CF6A}"/>
                </a:ext>
              </a:extLst>
            </p:cNvPr>
            <p:cNvPicPr>
              <a:picLocks noChangeAspect="1"/>
            </p:cNvPicPr>
            <p:nvPr/>
          </p:nvPicPr>
          <p:blipFill>
            <a:blip r:embed="rId2"/>
            <a:stretch>
              <a:fillRect/>
            </a:stretch>
          </p:blipFill>
          <p:spPr>
            <a:xfrm>
              <a:off x="10546915" y="-195720"/>
              <a:ext cx="624736" cy="1124525"/>
            </a:xfrm>
            <a:prstGeom prst="rect">
              <a:avLst/>
            </a:prstGeom>
          </p:spPr>
        </p:pic>
        <p:pic>
          <p:nvPicPr>
            <p:cNvPr id="9" name="Picture 8">
              <a:extLst>
                <a:ext uri="{FF2B5EF4-FFF2-40B4-BE49-F238E27FC236}">
                  <a16:creationId xmlns:a16="http://schemas.microsoft.com/office/drawing/2014/main" id="{B59144CB-FCFA-E640-9131-51CBF5A8161F}"/>
                </a:ext>
              </a:extLst>
            </p:cNvPr>
            <p:cNvPicPr>
              <a:picLocks noChangeAspect="1"/>
            </p:cNvPicPr>
            <p:nvPr/>
          </p:nvPicPr>
          <p:blipFill>
            <a:blip r:embed="rId3"/>
            <a:stretch>
              <a:fillRect/>
            </a:stretch>
          </p:blipFill>
          <p:spPr>
            <a:xfrm>
              <a:off x="10885901" y="-195720"/>
              <a:ext cx="571500" cy="1371600"/>
            </a:xfrm>
            <a:prstGeom prst="rect">
              <a:avLst/>
            </a:prstGeom>
          </p:spPr>
        </p:pic>
      </p:grpSp>
      <p:pic>
        <p:nvPicPr>
          <p:cNvPr id="11" name="Picture 10">
            <a:extLst>
              <a:ext uri="{FF2B5EF4-FFF2-40B4-BE49-F238E27FC236}">
                <a16:creationId xmlns:a16="http://schemas.microsoft.com/office/drawing/2014/main" id="{74C2A21B-0B06-FC4A-B9EE-2273A897BB5C}"/>
              </a:ext>
            </a:extLst>
          </p:cNvPr>
          <p:cNvPicPr>
            <a:picLocks noChangeAspect="1"/>
          </p:cNvPicPr>
          <p:nvPr/>
        </p:nvPicPr>
        <p:blipFill>
          <a:blip r:embed="rId4"/>
          <a:stretch>
            <a:fillRect/>
          </a:stretch>
        </p:blipFill>
        <p:spPr>
          <a:xfrm>
            <a:off x="0" y="6062671"/>
            <a:ext cx="3111335" cy="636776"/>
          </a:xfrm>
          <a:prstGeom prst="rect">
            <a:avLst/>
          </a:prstGeom>
        </p:spPr>
      </p:pic>
    </p:spTree>
    <p:extLst>
      <p:ext uri="{BB962C8B-B14F-4D97-AF65-F5344CB8AC3E}">
        <p14:creationId xmlns:p14="http://schemas.microsoft.com/office/powerpoint/2010/main" val="27070768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RL13">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3B083B2E-86F7-8048-988C-0BD7A63262F7}"/>
              </a:ext>
            </a:extLst>
          </p:cNvPr>
          <p:cNvSpPr/>
          <p:nvPr/>
        </p:nvSpPr>
        <p:spPr>
          <a:xfrm flipH="1">
            <a:off x="6951945" y="3948832"/>
            <a:ext cx="5340263" cy="2962404"/>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146AA0E-B35C-8D44-8242-4D978EA2593C}"/>
              </a:ext>
            </a:extLst>
          </p:cNvPr>
          <p:cNvPicPr>
            <a:picLocks noChangeAspect="1"/>
          </p:cNvPicPr>
          <p:nvPr/>
        </p:nvPicPr>
        <p:blipFill>
          <a:blip r:embed="rId2"/>
          <a:stretch>
            <a:fillRect/>
          </a:stretch>
        </p:blipFill>
        <p:spPr>
          <a:xfrm rot="5400000">
            <a:off x="1210808" y="-1510388"/>
            <a:ext cx="599162" cy="3020777"/>
          </a:xfrm>
          <a:prstGeom prst="rect">
            <a:avLst/>
          </a:prstGeom>
        </p:spPr>
      </p:pic>
      <p:sp>
        <p:nvSpPr>
          <p:cNvPr id="11" name="Title 3">
            <a:extLst>
              <a:ext uri="{FF2B5EF4-FFF2-40B4-BE49-F238E27FC236}">
                <a16:creationId xmlns:a16="http://schemas.microsoft.com/office/drawing/2014/main" id="{67287E9E-4700-BE49-96E2-1B99EE02B3A5}"/>
              </a:ext>
            </a:extLst>
          </p:cNvPr>
          <p:cNvSpPr>
            <a:spLocks noGrp="1"/>
          </p:cNvSpPr>
          <p:nvPr>
            <p:ph type="title"/>
          </p:nvPr>
        </p:nvSpPr>
        <p:spPr>
          <a:xfrm>
            <a:off x="838200" y="365125"/>
            <a:ext cx="10515600" cy="1325563"/>
          </a:xfrm>
        </p:spPr>
        <p:txBody>
          <a:bodyPr/>
          <a:lstStyle/>
          <a:p>
            <a:r>
              <a:rPr lang="en-US" b="1">
                <a:solidFill>
                  <a:srgbClr val="1D437B"/>
                </a:solidFill>
                <a:latin typeface="Trajan Pro 3 Semibold" panose="02020502050503020301" pitchFamily="18" charset="0"/>
              </a:rPr>
              <a:t>Click to edit Master title style</a:t>
            </a:r>
            <a:endParaRPr lang="en-US" b="1" dirty="0">
              <a:solidFill>
                <a:srgbClr val="1D437B"/>
              </a:solidFill>
              <a:latin typeface="Trajan Pro 3 Semibold" panose="02020502050503020301" pitchFamily="18" charset="0"/>
            </a:endParaRPr>
          </a:p>
        </p:txBody>
      </p:sp>
      <p:sp>
        <p:nvSpPr>
          <p:cNvPr id="12" name="Content Placeholder 5">
            <a:extLst>
              <a:ext uri="{FF2B5EF4-FFF2-40B4-BE49-F238E27FC236}">
                <a16:creationId xmlns:a16="http://schemas.microsoft.com/office/drawing/2014/main" id="{6686E307-274D-254B-A439-4EE5A5B850B3}"/>
              </a:ext>
            </a:extLst>
          </p:cNvPr>
          <p:cNvSpPr>
            <a:spLocks noGrp="1"/>
          </p:cNvSpPr>
          <p:nvPr>
            <p:ph idx="1"/>
          </p:nvPr>
        </p:nvSpPr>
        <p:spPr>
          <a:xfrm>
            <a:off x="838200" y="1825625"/>
            <a:ext cx="8683487" cy="3593213"/>
          </a:xfrm>
        </p:spPr>
        <p:txBody>
          <a:bodyPr>
            <a:normAutofit/>
          </a:bodyPr>
          <a:lstStyle/>
          <a:p>
            <a:pPr marL="0" lvl="0" indent="0">
              <a:buNone/>
            </a:pPr>
            <a:r>
              <a:rPr lang="en-US" sz="1800">
                <a:solidFill>
                  <a:srgbClr val="1D437B"/>
                </a:solidFill>
                <a:latin typeface="Gotham-MediumItalic" pitchFamily="2" charset="0"/>
              </a:rPr>
              <a:t>Click to edit Master text styles</a:t>
            </a:r>
          </a:p>
        </p:txBody>
      </p:sp>
      <p:pic>
        <p:nvPicPr>
          <p:cNvPr id="7" name="Picture 6">
            <a:extLst>
              <a:ext uri="{FF2B5EF4-FFF2-40B4-BE49-F238E27FC236}">
                <a16:creationId xmlns:a16="http://schemas.microsoft.com/office/drawing/2014/main" id="{61C2FFBE-50FB-F343-B051-219B4BD58A79}"/>
              </a:ext>
            </a:extLst>
          </p:cNvPr>
          <p:cNvPicPr>
            <a:picLocks noChangeAspect="1"/>
          </p:cNvPicPr>
          <p:nvPr/>
        </p:nvPicPr>
        <p:blipFill>
          <a:blip r:embed="rId3"/>
          <a:stretch>
            <a:fillRect/>
          </a:stretch>
        </p:blipFill>
        <p:spPr>
          <a:xfrm>
            <a:off x="8983074" y="6107276"/>
            <a:ext cx="3111335" cy="636776"/>
          </a:xfrm>
          <a:prstGeom prst="rect">
            <a:avLst/>
          </a:prstGeom>
        </p:spPr>
      </p:pic>
    </p:spTree>
    <p:extLst>
      <p:ext uri="{BB962C8B-B14F-4D97-AF65-F5344CB8AC3E}">
        <p14:creationId xmlns:p14="http://schemas.microsoft.com/office/powerpoint/2010/main" val="18321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1.1">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06D24942-7DB1-694D-B376-172F35C1A23B}"/>
              </a:ext>
            </a:extLst>
          </p:cNvPr>
          <p:cNvSpPr>
            <a:spLocks noChangeAspect="1"/>
          </p:cNvSpPr>
          <p:nvPr/>
        </p:nvSpPr>
        <p:spPr>
          <a:xfrm flipH="1">
            <a:off x="2768252" y="4221270"/>
            <a:ext cx="9517670" cy="2660904"/>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BDCD7B0-48EB-674B-B3EE-2B1525154EE8}"/>
              </a:ext>
            </a:extLst>
          </p:cNvPr>
          <p:cNvPicPr>
            <a:picLocks noChangeAspect="1"/>
          </p:cNvPicPr>
          <p:nvPr/>
        </p:nvPicPr>
        <p:blipFill>
          <a:blip r:embed="rId2"/>
          <a:stretch>
            <a:fillRect/>
          </a:stretch>
        </p:blipFill>
        <p:spPr>
          <a:xfrm>
            <a:off x="10546915" y="-195720"/>
            <a:ext cx="624736" cy="1124525"/>
          </a:xfrm>
          <a:prstGeom prst="rect">
            <a:avLst/>
          </a:prstGeom>
        </p:spPr>
      </p:pic>
      <p:pic>
        <p:nvPicPr>
          <p:cNvPr id="11" name="Picture 10">
            <a:extLst>
              <a:ext uri="{FF2B5EF4-FFF2-40B4-BE49-F238E27FC236}">
                <a16:creationId xmlns:a16="http://schemas.microsoft.com/office/drawing/2014/main" id="{147C6FEB-B6FB-6846-B133-59C4C9F4D36B}"/>
              </a:ext>
            </a:extLst>
          </p:cNvPr>
          <p:cNvPicPr>
            <a:picLocks noChangeAspect="1"/>
          </p:cNvPicPr>
          <p:nvPr/>
        </p:nvPicPr>
        <p:blipFill>
          <a:blip r:embed="rId3"/>
          <a:stretch>
            <a:fillRect/>
          </a:stretch>
        </p:blipFill>
        <p:spPr>
          <a:xfrm>
            <a:off x="10885901" y="-195720"/>
            <a:ext cx="571500" cy="1371600"/>
          </a:xfrm>
          <a:prstGeom prst="rect">
            <a:avLst/>
          </a:prstGeom>
        </p:spPr>
      </p:pic>
      <p:sp>
        <p:nvSpPr>
          <p:cNvPr id="15" name="Content Placeholder 14">
            <a:extLst>
              <a:ext uri="{FF2B5EF4-FFF2-40B4-BE49-F238E27FC236}">
                <a16:creationId xmlns:a16="http://schemas.microsoft.com/office/drawing/2014/main" id="{4C6764FE-2FCD-CE4F-9FE7-D81B652FFCDD}"/>
              </a:ext>
            </a:extLst>
          </p:cNvPr>
          <p:cNvSpPr>
            <a:spLocks noGrp="1"/>
          </p:cNvSpPr>
          <p:nvPr>
            <p:ph sz="quarter" idx="11"/>
          </p:nvPr>
        </p:nvSpPr>
        <p:spPr>
          <a:xfrm>
            <a:off x="-142504" y="-106878"/>
            <a:ext cx="3111335" cy="7137070"/>
          </a:xfrm>
        </p:spPr>
        <p:txBody>
          <a:bodyPr anchor="ctr"/>
          <a:lstStyle>
            <a:lvl1pPr marL="0" indent="0" algn="ctr">
              <a:buNone/>
              <a:defRPr/>
            </a:lvl1pPr>
          </a:lstStyle>
          <a:p>
            <a:pPr lvl="0"/>
            <a:r>
              <a:rPr lang="en-US"/>
              <a:t>Click to edit Master text styles</a:t>
            </a:r>
          </a:p>
        </p:txBody>
      </p:sp>
      <p:sp>
        <p:nvSpPr>
          <p:cNvPr id="16" name="Title 15">
            <a:extLst>
              <a:ext uri="{FF2B5EF4-FFF2-40B4-BE49-F238E27FC236}">
                <a16:creationId xmlns:a16="http://schemas.microsoft.com/office/drawing/2014/main" id="{22EE032F-24B5-E04B-AB03-E68C8C590511}"/>
              </a:ext>
            </a:extLst>
          </p:cNvPr>
          <p:cNvSpPr>
            <a:spLocks noGrp="1"/>
          </p:cNvSpPr>
          <p:nvPr>
            <p:ph type="title"/>
          </p:nvPr>
        </p:nvSpPr>
        <p:spPr>
          <a:xfrm>
            <a:off x="3042803" y="928805"/>
            <a:ext cx="7504111" cy="1325563"/>
          </a:xfrm>
        </p:spPr>
        <p:txBody>
          <a:bodyPr/>
          <a:lstStyle/>
          <a:p>
            <a:r>
              <a:rPr lang="en-US"/>
              <a:t>Click to edit Master title style</a:t>
            </a:r>
            <a:endParaRPr lang="en-US" dirty="0"/>
          </a:p>
        </p:txBody>
      </p:sp>
      <p:sp>
        <p:nvSpPr>
          <p:cNvPr id="18" name="Text Placeholder 17">
            <a:extLst>
              <a:ext uri="{FF2B5EF4-FFF2-40B4-BE49-F238E27FC236}">
                <a16:creationId xmlns:a16="http://schemas.microsoft.com/office/drawing/2014/main" id="{143867D1-0F11-3643-9341-07CA821E8943}"/>
              </a:ext>
            </a:extLst>
          </p:cNvPr>
          <p:cNvSpPr>
            <a:spLocks noGrp="1"/>
          </p:cNvSpPr>
          <p:nvPr>
            <p:ph type="body" sz="quarter" idx="12"/>
          </p:nvPr>
        </p:nvSpPr>
        <p:spPr>
          <a:xfrm>
            <a:off x="3043238" y="2363788"/>
            <a:ext cx="7504112" cy="1857375"/>
          </a:xfrm>
        </p:spPr>
        <p:txBody>
          <a:bodyPr/>
          <a:lstStyle>
            <a:lvl1pPr marL="0" indent="0">
              <a:buNone/>
              <a:defRPr/>
            </a:lvl1pPr>
            <a:lvl2pPr marL="457200" indent="0">
              <a:buNone/>
              <a:defRPr b="0" i="0">
                <a:latin typeface="Gotham Book" pitchFamily="2" charset="0"/>
                <a:cs typeface="Gotham Book" pitchFamily="2" charset="0"/>
              </a:defRPr>
            </a:lvl2pPr>
            <a:lvl3pPr marL="914400" indent="0">
              <a:buNone/>
              <a:defRPr b="0" i="0">
                <a:latin typeface="Gotham Book" pitchFamily="2" charset="0"/>
                <a:cs typeface="Gotham Book" pitchFamily="2" charset="0"/>
              </a:defRPr>
            </a:lvl3pPr>
            <a:lvl4pPr marL="1371600" indent="0">
              <a:buNone/>
              <a:defRPr b="0" i="0">
                <a:latin typeface="Gotham Book" pitchFamily="2" charset="0"/>
                <a:cs typeface="Gotham Book" pitchFamily="2" charset="0"/>
              </a:defRPr>
            </a:lvl4pPr>
            <a:lvl5pPr marL="1828800" indent="0">
              <a:buNone/>
              <a:defRPr b="0" i="0">
                <a:latin typeface="Gotham Book" pitchFamily="2" charset="0"/>
                <a:cs typeface="Gotham Book"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a:extLst>
              <a:ext uri="{FF2B5EF4-FFF2-40B4-BE49-F238E27FC236}">
                <a16:creationId xmlns:a16="http://schemas.microsoft.com/office/drawing/2014/main" id="{A5633FD2-5AF2-E740-801E-1702351F14C4}"/>
              </a:ext>
            </a:extLst>
          </p:cNvPr>
          <p:cNvPicPr>
            <a:picLocks noChangeAspect="1"/>
          </p:cNvPicPr>
          <p:nvPr/>
        </p:nvPicPr>
        <p:blipFill>
          <a:blip r:embed="rId4"/>
          <a:stretch>
            <a:fillRect/>
          </a:stretch>
        </p:blipFill>
        <p:spPr>
          <a:xfrm>
            <a:off x="8763512" y="6086393"/>
            <a:ext cx="3111335" cy="636776"/>
          </a:xfrm>
          <a:prstGeom prst="rect">
            <a:avLst/>
          </a:prstGeom>
        </p:spPr>
      </p:pic>
    </p:spTree>
    <p:extLst>
      <p:ext uri="{BB962C8B-B14F-4D97-AF65-F5344CB8AC3E}">
        <p14:creationId xmlns:p14="http://schemas.microsoft.com/office/powerpoint/2010/main" val="17978094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RL14">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3B083B2E-86F7-8048-988C-0BD7A63262F7}"/>
              </a:ext>
            </a:extLst>
          </p:cNvPr>
          <p:cNvSpPr/>
          <p:nvPr/>
        </p:nvSpPr>
        <p:spPr>
          <a:xfrm flipH="1">
            <a:off x="6951945" y="3948832"/>
            <a:ext cx="5340263" cy="2962404"/>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146AA0E-B35C-8D44-8242-4D978EA2593C}"/>
              </a:ext>
            </a:extLst>
          </p:cNvPr>
          <p:cNvPicPr>
            <a:picLocks noChangeAspect="1"/>
          </p:cNvPicPr>
          <p:nvPr/>
        </p:nvPicPr>
        <p:blipFill>
          <a:blip r:embed="rId2"/>
          <a:stretch>
            <a:fillRect/>
          </a:stretch>
        </p:blipFill>
        <p:spPr>
          <a:xfrm rot="5400000">
            <a:off x="1210808" y="-1510388"/>
            <a:ext cx="599162" cy="3020777"/>
          </a:xfrm>
          <a:prstGeom prst="rect">
            <a:avLst/>
          </a:prstGeom>
        </p:spPr>
      </p:pic>
      <p:pic>
        <p:nvPicPr>
          <p:cNvPr id="5" name="Picture 4">
            <a:extLst>
              <a:ext uri="{FF2B5EF4-FFF2-40B4-BE49-F238E27FC236}">
                <a16:creationId xmlns:a16="http://schemas.microsoft.com/office/drawing/2014/main" id="{C5D6966C-542F-3040-9E17-3B02DB64C030}"/>
              </a:ext>
            </a:extLst>
          </p:cNvPr>
          <p:cNvPicPr>
            <a:picLocks noChangeAspect="1"/>
          </p:cNvPicPr>
          <p:nvPr/>
        </p:nvPicPr>
        <p:blipFill>
          <a:blip r:embed="rId3"/>
          <a:stretch>
            <a:fillRect/>
          </a:stretch>
        </p:blipFill>
        <p:spPr>
          <a:xfrm>
            <a:off x="8983074" y="6107276"/>
            <a:ext cx="3111335" cy="636776"/>
          </a:xfrm>
          <a:prstGeom prst="rect">
            <a:avLst/>
          </a:prstGeom>
        </p:spPr>
      </p:pic>
    </p:spTree>
    <p:extLst>
      <p:ext uri="{BB962C8B-B14F-4D97-AF65-F5344CB8AC3E}">
        <p14:creationId xmlns:p14="http://schemas.microsoft.com/office/powerpoint/2010/main" val="4035537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RL15">
    <p:spTree>
      <p:nvGrpSpPr>
        <p:cNvPr id="1" name=""/>
        <p:cNvGrpSpPr/>
        <p:nvPr/>
      </p:nvGrpSpPr>
      <p:grpSpPr>
        <a:xfrm>
          <a:off x="0" y="0"/>
          <a:ext cx="0" cy="0"/>
          <a:chOff x="0" y="0"/>
          <a:chExt cx="0" cy="0"/>
        </a:xfrm>
      </p:grpSpPr>
      <p:sp>
        <p:nvSpPr>
          <p:cNvPr id="9" name="Right Triangle 8">
            <a:extLst>
              <a:ext uri="{FF2B5EF4-FFF2-40B4-BE49-F238E27FC236}">
                <a16:creationId xmlns:a16="http://schemas.microsoft.com/office/drawing/2014/main" id="{30815320-960F-7F42-80C3-9028990C8C56}"/>
              </a:ext>
            </a:extLst>
          </p:cNvPr>
          <p:cNvSpPr/>
          <p:nvPr/>
        </p:nvSpPr>
        <p:spPr>
          <a:xfrm rot="10800000" flipH="1">
            <a:off x="-79513" y="-60857"/>
            <a:ext cx="5340263" cy="2962404"/>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E1B23D7-7E3E-8C4D-A42E-22FF032A1AE5}"/>
              </a:ext>
            </a:extLst>
          </p:cNvPr>
          <p:cNvPicPr>
            <a:picLocks noChangeAspect="1"/>
          </p:cNvPicPr>
          <p:nvPr/>
        </p:nvPicPr>
        <p:blipFill>
          <a:blip r:embed="rId2"/>
          <a:stretch>
            <a:fillRect/>
          </a:stretch>
        </p:blipFill>
        <p:spPr>
          <a:xfrm rot="16200000">
            <a:off x="5796419" y="5347611"/>
            <a:ext cx="599162" cy="3020777"/>
          </a:xfrm>
          <a:prstGeom prst="rect">
            <a:avLst/>
          </a:prstGeom>
        </p:spPr>
      </p:pic>
      <p:sp>
        <p:nvSpPr>
          <p:cNvPr id="12" name="Title 1">
            <a:extLst>
              <a:ext uri="{FF2B5EF4-FFF2-40B4-BE49-F238E27FC236}">
                <a16:creationId xmlns:a16="http://schemas.microsoft.com/office/drawing/2014/main" id="{F5A7403F-CA3F-CD4D-BF9E-9DFF3F731890}"/>
              </a:ext>
            </a:extLst>
          </p:cNvPr>
          <p:cNvSpPr>
            <a:spLocks noGrp="1"/>
          </p:cNvSpPr>
          <p:nvPr>
            <p:ph type="title"/>
          </p:nvPr>
        </p:nvSpPr>
        <p:spPr>
          <a:xfrm>
            <a:off x="2518900" y="992459"/>
            <a:ext cx="8809383" cy="1081016"/>
          </a:xfrm>
        </p:spPr>
        <p:txBody>
          <a:bodyPr/>
          <a:lstStyle>
            <a:lvl1pPr algn="ctr">
              <a:defRPr/>
            </a:lvl1pPr>
          </a:lstStyle>
          <a:p>
            <a:r>
              <a:rPr lang="en-US" b="1">
                <a:solidFill>
                  <a:srgbClr val="1D437B"/>
                </a:solidFill>
                <a:latin typeface="Trajan Pro 3 Semibold" panose="02020502050503020301" pitchFamily="18" charset="0"/>
              </a:rPr>
              <a:t>Click to edit Master title style</a:t>
            </a:r>
            <a:endParaRPr lang="en-US" b="1" dirty="0">
              <a:solidFill>
                <a:srgbClr val="1D437B"/>
              </a:solidFill>
              <a:latin typeface="Trajan Pro 3 Semibold" panose="02020502050503020301" pitchFamily="18" charset="0"/>
            </a:endParaRPr>
          </a:p>
        </p:txBody>
      </p:sp>
      <p:sp>
        <p:nvSpPr>
          <p:cNvPr id="13" name="Content Placeholder 2">
            <a:extLst>
              <a:ext uri="{FF2B5EF4-FFF2-40B4-BE49-F238E27FC236}">
                <a16:creationId xmlns:a16="http://schemas.microsoft.com/office/drawing/2014/main" id="{2BAA6DF6-299E-5A4E-B746-D145D1B2FD87}"/>
              </a:ext>
            </a:extLst>
          </p:cNvPr>
          <p:cNvSpPr>
            <a:spLocks noGrp="1"/>
          </p:cNvSpPr>
          <p:nvPr>
            <p:ph idx="1"/>
          </p:nvPr>
        </p:nvSpPr>
        <p:spPr>
          <a:xfrm>
            <a:off x="2518900" y="2207080"/>
            <a:ext cx="8809383" cy="4351338"/>
          </a:xfrm>
        </p:spPr>
        <p:txBody>
          <a:bodyPr/>
          <a:lstStyle/>
          <a:p>
            <a:pPr marL="0" lvl="0" indent="0">
              <a:buNone/>
            </a:pPr>
            <a:r>
              <a:rPr lang="en-US">
                <a:solidFill>
                  <a:srgbClr val="1D437B"/>
                </a:solidFill>
                <a:latin typeface="Gotham Book" pitchFamily="2" charset="0"/>
              </a:rPr>
              <a:t>Click to edit Master text styles</a:t>
            </a:r>
          </a:p>
        </p:txBody>
      </p:sp>
      <p:pic>
        <p:nvPicPr>
          <p:cNvPr id="7" name="Picture 6">
            <a:extLst>
              <a:ext uri="{FF2B5EF4-FFF2-40B4-BE49-F238E27FC236}">
                <a16:creationId xmlns:a16="http://schemas.microsoft.com/office/drawing/2014/main" id="{3BDA4F19-C5EC-4841-B4F7-0D1BC8CE2EDD}"/>
              </a:ext>
            </a:extLst>
          </p:cNvPr>
          <p:cNvPicPr>
            <a:picLocks noChangeAspect="1"/>
          </p:cNvPicPr>
          <p:nvPr/>
        </p:nvPicPr>
        <p:blipFill>
          <a:blip r:embed="rId3"/>
          <a:stretch>
            <a:fillRect/>
          </a:stretch>
        </p:blipFill>
        <p:spPr>
          <a:xfrm>
            <a:off x="299581" y="229619"/>
            <a:ext cx="3111335" cy="636776"/>
          </a:xfrm>
          <a:prstGeom prst="rect">
            <a:avLst/>
          </a:prstGeom>
        </p:spPr>
      </p:pic>
    </p:spTree>
    <p:extLst>
      <p:ext uri="{BB962C8B-B14F-4D97-AF65-F5344CB8AC3E}">
        <p14:creationId xmlns:p14="http://schemas.microsoft.com/office/powerpoint/2010/main" val="6477226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RL16">
    <p:spTree>
      <p:nvGrpSpPr>
        <p:cNvPr id="1" name=""/>
        <p:cNvGrpSpPr/>
        <p:nvPr/>
      </p:nvGrpSpPr>
      <p:grpSpPr>
        <a:xfrm>
          <a:off x="0" y="0"/>
          <a:ext cx="0" cy="0"/>
          <a:chOff x="0" y="0"/>
          <a:chExt cx="0" cy="0"/>
        </a:xfrm>
      </p:grpSpPr>
      <p:sp>
        <p:nvSpPr>
          <p:cNvPr id="9" name="Right Triangle 8">
            <a:extLst>
              <a:ext uri="{FF2B5EF4-FFF2-40B4-BE49-F238E27FC236}">
                <a16:creationId xmlns:a16="http://schemas.microsoft.com/office/drawing/2014/main" id="{30815320-960F-7F42-80C3-9028990C8C56}"/>
              </a:ext>
            </a:extLst>
          </p:cNvPr>
          <p:cNvSpPr/>
          <p:nvPr/>
        </p:nvSpPr>
        <p:spPr>
          <a:xfrm rot="10800000" flipH="1">
            <a:off x="-97736" y="-69574"/>
            <a:ext cx="5340263" cy="2962404"/>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E1B23D7-7E3E-8C4D-A42E-22FF032A1AE5}"/>
              </a:ext>
            </a:extLst>
          </p:cNvPr>
          <p:cNvPicPr>
            <a:picLocks noChangeAspect="1"/>
          </p:cNvPicPr>
          <p:nvPr/>
        </p:nvPicPr>
        <p:blipFill>
          <a:blip r:embed="rId2"/>
          <a:stretch>
            <a:fillRect/>
          </a:stretch>
        </p:blipFill>
        <p:spPr>
          <a:xfrm rot="16200000">
            <a:off x="5796419" y="5347611"/>
            <a:ext cx="599162" cy="3020777"/>
          </a:xfrm>
          <a:prstGeom prst="rect">
            <a:avLst/>
          </a:prstGeom>
        </p:spPr>
      </p:pic>
      <p:pic>
        <p:nvPicPr>
          <p:cNvPr id="5" name="Picture 4">
            <a:extLst>
              <a:ext uri="{FF2B5EF4-FFF2-40B4-BE49-F238E27FC236}">
                <a16:creationId xmlns:a16="http://schemas.microsoft.com/office/drawing/2014/main" id="{57D01CD9-DE10-EC4B-92F5-15C66082C53B}"/>
              </a:ext>
            </a:extLst>
          </p:cNvPr>
          <p:cNvPicPr>
            <a:picLocks noChangeAspect="1"/>
          </p:cNvPicPr>
          <p:nvPr/>
        </p:nvPicPr>
        <p:blipFill>
          <a:blip r:embed="rId3"/>
          <a:stretch>
            <a:fillRect/>
          </a:stretch>
        </p:blipFill>
        <p:spPr>
          <a:xfrm>
            <a:off x="232674" y="129257"/>
            <a:ext cx="3111335" cy="636776"/>
          </a:xfrm>
          <a:prstGeom prst="rect">
            <a:avLst/>
          </a:prstGeom>
        </p:spPr>
      </p:pic>
    </p:spTree>
    <p:extLst>
      <p:ext uri="{BB962C8B-B14F-4D97-AF65-F5344CB8AC3E}">
        <p14:creationId xmlns:p14="http://schemas.microsoft.com/office/powerpoint/2010/main" val="36322979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RL17">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6615F54A-1332-2842-8587-993DE016A086}"/>
              </a:ext>
            </a:extLst>
          </p:cNvPr>
          <p:cNvSpPr/>
          <p:nvPr/>
        </p:nvSpPr>
        <p:spPr>
          <a:xfrm flipH="1">
            <a:off x="6951945" y="3948832"/>
            <a:ext cx="5340263" cy="2962404"/>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100EAD72-ABA1-0747-9DAA-F4084F7308C8}"/>
              </a:ext>
            </a:extLst>
          </p:cNvPr>
          <p:cNvGrpSpPr/>
          <p:nvPr/>
        </p:nvGrpSpPr>
        <p:grpSpPr>
          <a:xfrm>
            <a:off x="361741" y="-85870"/>
            <a:ext cx="927310" cy="1396944"/>
            <a:chOff x="100484" y="-126063"/>
            <a:chExt cx="927310" cy="1396944"/>
          </a:xfrm>
        </p:grpSpPr>
        <p:pic>
          <p:nvPicPr>
            <p:cNvPr id="9" name="Picture 8">
              <a:extLst>
                <a:ext uri="{FF2B5EF4-FFF2-40B4-BE49-F238E27FC236}">
                  <a16:creationId xmlns:a16="http://schemas.microsoft.com/office/drawing/2014/main" id="{F9E46ABB-DDCE-0743-9DD0-396D77368B5C}"/>
                </a:ext>
              </a:extLst>
            </p:cNvPr>
            <p:cNvPicPr>
              <a:picLocks noChangeAspect="1"/>
            </p:cNvPicPr>
            <p:nvPr/>
          </p:nvPicPr>
          <p:blipFill>
            <a:blip r:embed="rId2"/>
            <a:stretch>
              <a:fillRect/>
            </a:stretch>
          </p:blipFill>
          <p:spPr>
            <a:xfrm flipH="1">
              <a:off x="100484" y="-126063"/>
              <a:ext cx="636280" cy="1145304"/>
            </a:xfrm>
            <a:prstGeom prst="rect">
              <a:avLst/>
            </a:prstGeom>
          </p:spPr>
        </p:pic>
        <p:pic>
          <p:nvPicPr>
            <p:cNvPr id="10" name="Picture 9">
              <a:extLst>
                <a:ext uri="{FF2B5EF4-FFF2-40B4-BE49-F238E27FC236}">
                  <a16:creationId xmlns:a16="http://schemas.microsoft.com/office/drawing/2014/main" id="{F41A5762-B42C-404F-A43F-DE12DACF8C53}"/>
                </a:ext>
              </a:extLst>
            </p:cNvPr>
            <p:cNvPicPr>
              <a:picLocks noChangeAspect="1"/>
            </p:cNvPicPr>
            <p:nvPr/>
          </p:nvPicPr>
          <p:blipFill>
            <a:blip r:embed="rId3"/>
            <a:stretch>
              <a:fillRect/>
            </a:stretch>
          </p:blipFill>
          <p:spPr>
            <a:xfrm flipH="1">
              <a:off x="445734" y="-126063"/>
              <a:ext cx="582060" cy="1396944"/>
            </a:xfrm>
            <a:prstGeom prst="rect">
              <a:avLst/>
            </a:prstGeom>
          </p:spPr>
        </p:pic>
      </p:grpSp>
      <p:sp>
        <p:nvSpPr>
          <p:cNvPr id="12" name="Title 2">
            <a:extLst>
              <a:ext uri="{FF2B5EF4-FFF2-40B4-BE49-F238E27FC236}">
                <a16:creationId xmlns:a16="http://schemas.microsoft.com/office/drawing/2014/main" id="{7C5414C1-1EA9-6841-B1C6-CD00C6CEE41C}"/>
              </a:ext>
            </a:extLst>
          </p:cNvPr>
          <p:cNvSpPr>
            <a:spLocks noGrp="1"/>
          </p:cNvSpPr>
          <p:nvPr>
            <p:ph type="title"/>
          </p:nvPr>
        </p:nvSpPr>
        <p:spPr>
          <a:xfrm>
            <a:off x="1550504" y="365125"/>
            <a:ext cx="9124122" cy="1325563"/>
          </a:xfrm>
        </p:spPr>
        <p:txBody>
          <a:bodyPr/>
          <a:lstStyle/>
          <a:p>
            <a:r>
              <a:rPr lang="en-US" b="1">
                <a:solidFill>
                  <a:srgbClr val="1D437B"/>
                </a:solidFill>
                <a:latin typeface="Trajan Pro 3 Semibold" panose="02020502050503020301" pitchFamily="18" charset="0"/>
              </a:rPr>
              <a:t>Click to edit Master title style</a:t>
            </a:r>
            <a:endParaRPr lang="en-US" b="1" dirty="0">
              <a:solidFill>
                <a:srgbClr val="1D437B"/>
              </a:solidFill>
              <a:latin typeface="Trajan Pro 3 Semibold" panose="02020502050503020301" pitchFamily="18" charset="0"/>
            </a:endParaRPr>
          </a:p>
        </p:txBody>
      </p:sp>
      <p:sp>
        <p:nvSpPr>
          <p:cNvPr id="13" name="Content Placeholder 3">
            <a:extLst>
              <a:ext uri="{FF2B5EF4-FFF2-40B4-BE49-F238E27FC236}">
                <a16:creationId xmlns:a16="http://schemas.microsoft.com/office/drawing/2014/main" id="{D739AB9D-3613-EA44-AA3D-383ADA978C19}"/>
              </a:ext>
            </a:extLst>
          </p:cNvPr>
          <p:cNvSpPr>
            <a:spLocks noGrp="1"/>
          </p:cNvSpPr>
          <p:nvPr>
            <p:ph idx="1"/>
          </p:nvPr>
        </p:nvSpPr>
        <p:spPr>
          <a:xfrm>
            <a:off x="1550504" y="1825625"/>
            <a:ext cx="8023802" cy="3445622"/>
          </a:xfrm>
        </p:spPr>
        <p:txBody>
          <a:bodyPr>
            <a:normAutofit/>
          </a:bodyPr>
          <a:lstStyle/>
          <a:p>
            <a:pPr marL="0" lvl="0" indent="0">
              <a:buNone/>
            </a:pPr>
            <a:r>
              <a:rPr lang="en-US" sz="2000">
                <a:solidFill>
                  <a:srgbClr val="1D437B"/>
                </a:solidFill>
                <a:latin typeface="Gotham Book" pitchFamily="2" charset="0"/>
              </a:rPr>
              <a:t>Click to edit Master text styles</a:t>
            </a:r>
          </a:p>
        </p:txBody>
      </p:sp>
      <p:pic>
        <p:nvPicPr>
          <p:cNvPr id="14" name="Picture 13">
            <a:extLst>
              <a:ext uri="{FF2B5EF4-FFF2-40B4-BE49-F238E27FC236}">
                <a16:creationId xmlns:a16="http://schemas.microsoft.com/office/drawing/2014/main" id="{821AD463-7F72-0040-B41F-6520D9B03A59}"/>
              </a:ext>
            </a:extLst>
          </p:cNvPr>
          <p:cNvPicPr>
            <a:picLocks noChangeAspect="1"/>
          </p:cNvPicPr>
          <p:nvPr/>
        </p:nvPicPr>
        <p:blipFill>
          <a:blip r:embed="rId4"/>
          <a:stretch>
            <a:fillRect/>
          </a:stretch>
        </p:blipFill>
        <p:spPr>
          <a:xfrm>
            <a:off x="8983074" y="6107276"/>
            <a:ext cx="3111335" cy="636776"/>
          </a:xfrm>
          <a:prstGeom prst="rect">
            <a:avLst/>
          </a:prstGeom>
        </p:spPr>
      </p:pic>
      <p:sp>
        <p:nvSpPr>
          <p:cNvPr id="11" name="Right Triangle 10">
            <a:extLst>
              <a:ext uri="{FF2B5EF4-FFF2-40B4-BE49-F238E27FC236}">
                <a16:creationId xmlns:a16="http://schemas.microsoft.com/office/drawing/2014/main" id="{BBCD09C9-760E-4C45-82BA-76CDF66CAB37}"/>
              </a:ext>
            </a:extLst>
          </p:cNvPr>
          <p:cNvSpPr/>
          <p:nvPr userDrawn="1"/>
        </p:nvSpPr>
        <p:spPr>
          <a:xfrm flipH="1">
            <a:off x="6951945" y="3948832"/>
            <a:ext cx="5340263" cy="2962404"/>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07DE6360-227F-D846-A424-C7AD2488B3E7}"/>
              </a:ext>
            </a:extLst>
          </p:cNvPr>
          <p:cNvGrpSpPr/>
          <p:nvPr userDrawn="1"/>
        </p:nvGrpSpPr>
        <p:grpSpPr>
          <a:xfrm>
            <a:off x="361741" y="-85870"/>
            <a:ext cx="927310" cy="1396944"/>
            <a:chOff x="100484" y="-126063"/>
            <a:chExt cx="927310" cy="1396944"/>
          </a:xfrm>
        </p:grpSpPr>
        <p:pic>
          <p:nvPicPr>
            <p:cNvPr id="16" name="Picture 15">
              <a:extLst>
                <a:ext uri="{FF2B5EF4-FFF2-40B4-BE49-F238E27FC236}">
                  <a16:creationId xmlns:a16="http://schemas.microsoft.com/office/drawing/2014/main" id="{18BD2AAE-0F40-B34F-9A28-C42B53EC1DEB}"/>
                </a:ext>
              </a:extLst>
            </p:cNvPr>
            <p:cNvPicPr>
              <a:picLocks noChangeAspect="1"/>
            </p:cNvPicPr>
            <p:nvPr/>
          </p:nvPicPr>
          <p:blipFill>
            <a:blip r:embed="rId2"/>
            <a:stretch>
              <a:fillRect/>
            </a:stretch>
          </p:blipFill>
          <p:spPr>
            <a:xfrm flipH="1">
              <a:off x="100484" y="-126063"/>
              <a:ext cx="636280" cy="1145304"/>
            </a:xfrm>
            <a:prstGeom prst="rect">
              <a:avLst/>
            </a:prstGeom>
          </p:spPr>
        </p:pic>
        <p:pic>
          <p:nvPicPr>
            <p:cNvPr id="17" name="Picture 16">
              <a:extLst>
                <a:ext uri="{FF2B5EF4-FFF2-40B4-BE49-F238E27FC236}">
                  <a16:creationId xmlns:a16="http://schemas.microsoft.com/office/drawing/2014/main" id="{DDD7DEAE-8641-9E49-990D-FB89AF9868E3}"/>
                </a:ext>
              </a:extLst>
            </p:cNvPr>
            <p:cNvPicPr>
              <a:picLocks noChangeAspect="1"/>
            </p:cNvPicPr>
            <p:nvPr/>
          </p:nvPicPr>
          <p:blipFill>
            <a:blip r:embed="rId3"/>
            <a:stretch>
              <a:fillRect/>
            </a:stretch>
          </p:blipFill>
          <p:spPr>
            <a:xfrm flipH="1">
              <a:off x="445734" y="-126063"/>
              <a:ext cx="582060" cy="1396944"/>
            </a:xfrm>
            <a:prstGeom prst="rect">
              <a:avLst/>
            </a:prstGeom>
          </p:spPr>
        </p:pic>
      </p:grpSp>
      <p:pic>
        <p:nvPicPr>
          <p:cNvPr id="18" name="Picture 17">
            <a:extLst>
              <a:ext uri="{FF2B5EF4-FFF2-40B4-BE49-F238E27FC236}">
                <a16:creationId xmlns:a16="http://schemas.microsoft.com/office/drawing/2014/main" id="{9DE6574D-9F75-1C4B-A65B-1AAA9C76BCAF}"/>
              </a:ext>
            </a:extLst>
          </p:cNvPr>
          <p:cNvPicPr>
            <a:picLocks noChangeAspect="1"/>
          </p:cNvPicPr>
          <p:nvPr userDrawn="1"/>
        </p:nvPicPr>
        <p:blipFill>
          <a:blip r:embed="rId4"/>
          <a:stretch>
            <a:fillRect/>
          </a:stretch>
        </p:blipFill>
        <p:spPr>
          <a:xfrm>
            <a:off x="8983074" y="6107276"/>
            <a:ext cx="3111335" cy="636776"/>
          </a:xfrm>
          <a:prstGeom prst="rect">
            <a:avLst/>
          </a:prstGeom>
        </p:spPr>
      </p:pic>
    </p:spTree>
    <p:extLst>
      <p:ext uri="{BB962C8B-B14F-4D97-AF65-F5344CB8AC3E}">
        <p14:creationId xmlns:p14="http://schemas.microsoft.com/office/powerpoint/2010/main" val="30635716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RL18">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6615F54A-1332-2842-8587-993DE016A086}"/>
              </a:ext>
            </a:extLst>
          </p:cNvPr>
          <p:cNvSpPr/>
          <p:nvPr/>
        </p:nvSpPr>
        <p:spPr>
          <a:xfrm flipH="1">
            <a:off x="6951945" y="3948832"/>
            <a:ext cx="5340263" cy="2962404"/>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100EAD72-ABA1-0747-9DAA-F4084F7308C8}"/>
              </a:ext>
            </a:extLst>
          </p:cNvPr>
          <p:cNvGrpSpPr/>
          <p:nvPr/>
        </p:nvGrpSpPr>
        <p:grpSpPr>
          <a:xfrm>
            <a:off x="361741" y="-85870"/>
            <a:ext cx="927310" cy="1396944"/>
            <a:chOff x="100484" y="-126063"/>
            <a:chExt cx="927310" cy="1396944"/>
          </a:xfrm>
        </p:grpSpPr>
        <p:pic>
          <p:nvPicPr>
            <p:cNvPr id="9" name="Picture 8">
              <a:extLst>
                <a:ext uri="{FF2B5EF4-FFF2-40B4-BE49-F238E27FC236}">
                  <a16:creationId xmlns:a16="http://schemas.microsoft.com/office/drawing/2014/main" id="{F9E46ABB-DDCE-0743-9DD0-396D77368B5C}"/>
                </a:ext>
              </a:extLst>
            </p:cNvPr>
            <p:cNvPicPr>
              <a:picLocks noChangeAspect="1"/>
            </p:cNvPicPr>
            <p:nvPr/>
          </p:nvPicPr>
          <p:blipFill>
            <a:blip r:embed="rId2"/>
            <a:stretch>
              <a:fillRect/>
            </a:stretch>
          </p:blipFill>
          <p:spPr>
            <a:xfrm flipH="1">
              <a:off x="100484" y="-126063"/>
              <a:ext cx="636280" cy="1145304"/>
            </a:xfrm>
            <a:prstGeom prst="rect">
              <a:avLst/>
            </a:prstGeom>
          </p:spPr>
        </p:pic>
        <p:pic>
          <p:nvPicPr>
            <p:cNvPr id="10" name="Picture 9">
              <a:extLst>
                <a:ext uri="{FF2B5EF4-FFF2-40B4-BE49-F238E27FC236}">
                  <a16:creationId xmlns:a16="http://schemas.microsoft.com/office/drawing/2014/main" id="{F41A5762-B42C-404F-A43F-DE12DACF8C53}"/>
                </a:ext>
              </a:extLst>
            </p:cNvPr>
            <p:cNvPicPr>
              <a:picLocks noChangeAspect="1"/>
            </p:cNvPicPr>
            <p:nvPr/>
          </p:nvPicPr>
          <p:blipFill>
            <a:blip r:embed="rId3"/>
            <a:stretch>
              <a:fillRect/>
            </a:stretch>
          </p:blipFill>
          <p:spPr>
            <a:xfrm flipH="1">
              <a:off x="445734" y="-126063"/>
              <a:ext cx="582060" cy="1396944"/>
            </a:xfrm>
            <a:prstGeom prst="rect">
              <a:avLst/>
            </a:prstGeom>
          </p:spPr>
        </p:pic>
      </p:grpSp>
      <p:pic>
        <p:nvPicPr>
          <p:cNvPr id="12" name="Picture 11">
            <a:extLst>
              <a:ext uri="{FF2B5EF4-FFF2-40B4-BE49-F238E27FC236}">
                <a16:creationId xmlns:a16="http://schemas.microsoft.com/office/drawing/2014/main" id="{F1A40455-8C52-0445-9107-4ADE28C456E4}"/>
              </a:ext>
            </a:extLst>
          </p:cNvPr>
          <p:cNvPicPr>
            <a:picLocks noChangeAspect="1"/>
          </p:cNvPicPr>
          <p:nvPr/>
        </p:nvPicPr>
        <p:blipFill>
          <a:blip r:embed="rId4"/>
          <a:stretch>
            <a:fillRect/>
          </a:stretch>
        </p:blipFill>
        <p:spPr>
          <a:xfrm>
            <a:off x="8983074" y="6107276"/>
            <a:ext cx="3111335" cy="636776"/>
          </a:xfrm>
          <a:prstGeom prst="rect">
            <a:avLst/>
          </a:prstGeom>
        </p:spPr>
      </p:pic>
    </p:spTree>
    <p:extLst>
      <p:ext uri="{BB962C8B-B14F-4D97-AF65-F5344CB8AC3E}">
        <p14:creationId xmlns:p14="http://schemas.microsoft.com/office/powerpoint/2010/main" val="28771186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RL19">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911AC711-3178-C548-AAC1-855CBE11C66C}"/>
              </a:ext>
            </a:extLst>
          </p:cNvPr>
          <p:cNvSpPr/>
          <p:nvPr/>
        </p:nvSpPr>
        <p:spPr>
          <a:xfrm rot="10800000" flipH="1">
            <a:off x="-71853" y="-70508"/>
            <a:ext cx="5340263" cy="2962404"/>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A3880"/>
              </a:solidFill>
            </a:endParaRPr>
          </a:p>
        </p:txBody>
      </p:sp>
      <p:grpSp>
        <p:nvGrpSpPr>
          <p:cNvPr id="8" name="Group 7">
            <a:extLst>
              <a:ext uri="{FF2B5EF4-FFF2-40B4-BE49-F238E27FC236}">
                <a16:creationId xmlns:a16="http://schemas.microsoft.com/office/drawing/2014/main" id="{CD3641E6-34AB-3B44-8681-D1743AE06EFD}"/>
              </a:ext>
            </a:extLst>
          </p:cNvPr>
          <p:cNvGrpSpPr/>
          <p:nvPr/>
        </p:nvGrpSpPr>
        <p:grpSpPr>
          <a:xfrm>
            <a:off x="10725890" y="-170832"/>
            <a:ext cx="910486" cy="1371600"/>
            <a:chOff x="11248404" y="-170832"/>
            <a:chExt cx="910486" cy="1371600"/>
          </a:xfrm>
        </p:grpSpPr>
        <p:pic>
          <p:nvPicPr>
            <p:cNvPr id="9" name="Picture 8">
              <a:extLst>
                <a:ext uri="{FF2B5EF4-FFF2-40B4-BE49-F238E27FC236}">
                  <a16:creationId xmlns:a16="http://schemas.microsoft.com/office/drawing/2014/main" id="{FFD490EF-82C3-454F-8D40-B1721BE25E36}"/>
                </a:ext>
              </a:extLst>
            </p:cNvPr>
            <p:cNvPicPr>
              <a:picLocks noChangeAspect="1"/>
            </p:cNvPicPr>
            <p:nvPr/>
          </p:nvPicPr>
          <p:blipFill>
            <a:blip r:embed="rId2"/>
            <a:stretch>
              <a:fillRect/>
            </a:stretch>
          </p:blipFill>
          <p:spPr>
            <a:xfrm>
              <a:off x="11248404" y="-161636"/>
              <a:ext cx="624736" cy="1124525"/>
            </a:xfrm>
            <a:prstGeom prst="rect">
              <a:avLst/>
            </a:prstGeom>
          </p:spPr>
        </p:pic>
        <p:pic>
          <p:nvPicPr>
            <p:cNvPr id="10" name="Picture 9">
              <a:extLst>
                <a:ext uri="{FF2B5EF4-FFF2-40B4-BE49-F238E27FC236}">
                  <a16:creationId xmlns:a16="http://schemas.microsoft.com/office/drawing/2014/main" id="{9360CD64-B725-B74C-9A96-79B1E0AB8467}"/>
                </a:ext>
              </a:extLst>
            </p:cNvPr>
            <p:cNvPicPr>
              <a:picLocks noChangeAspect="1"/>
            </p:cNvPicPr>
            <p:nvPr/>
          </p:nvPicPr>
          <p:blipFill>
            <a:blip r:embed="rId3"/>
            <a:stretch>
              <a:fillRect/>
            </a:stretch>
          </p:blipFill>
          <p:spPr>
            <a:xfrm>
              <a:off x="11587390" y="-170832"/>
              <a:ext cx="571500" cy="1371600"/>
            </a:xfrm>
            <a:prstGeom prst="rect">
              <a:avLst/>
            </a:prstGeom>
          </p:spPr>
        </p:pic>
      </p:grpSp>
      <p:sp>
        <p:nvSpPr>
          <p:cNvPr id="12" name="Title 11">
            <a:extLst>
              <a:ext uri="{FF2B5EF4-FFF2-40B4-BE49-F238E27FC236}">
                <a16:creationId xmlns:a16="http://schemas.microsoft.com/office/drawing/2014/main" id="{185E96CB-2D51-FF44-8E90-2CF35D8DCDE7}"/>
              </a:ext>
            </a:extLst>
          </p:cNvPr>
          <p:cNvSpPr>
            <a:spLocks noGrp="1"/>
          </p:cNvSpPr>
          <p:nvPr>
            <p:ph type="title"/>
          </p:nvPr>
        </p:nvSpPr>
        <p:spPr>
          <a:xfrm>
            <a:off x="3155795" y="1078803"/>
            <a:ext cx="8597589" cy="1325563"/>
          </a:xfrm>
        </p:spPr>
        <p:txBody>
          <a:bodyPr/>
          <a:lstStyle>
            <a:lvl1pPr algn="ctr">
              <a:defRPr>
                <a:solidFill>
                  <a:srgbClr val="2A3880"/>
                </a:solidFill>
              </a:defRPr>
            </a:lvl1pPr>
          </a:lstStyle>
          <a:p>
            <a:r>
              <a:rPr lang="en-US"/>
              <a:t>Click to edit Master title style</a:t>
            </a:r>
            <a:endParaRPr lang="en-US" dirty="0"/>
          </a:p>
        </p:txBody>
      </p:sp>
      <p:sp>
        <p:nvSpPr>
          <p:cNvPr id="14" name="Content Placeholder 13">
            <a:extLst>
              <a:ext uri="{FF2B5EF4-FFF2-40B4-BE49-F238E27FC236}">
                <a16:creationId xmlns:a16="http://schemas.microsoft.com/office/drawing/2014/main" id="{F0014CA8-9F3C-BF48-97A9-80ABE29C0DCD}"/>
              </a:ext>
            </a:extLst>
          </p:cNvPr>
          <p:cNvSpPr>
            <a:spLocks noGrp="1"/>
          </p:cNvSpPr>
          <p:nvPr>
            <p:ph sz="quarter" idx="10"/>
          </p:nvPr>
        </p:nvSpPr>
        <p:spPr>
          <a:xfrm>
            <a:off x="225498" y="3007811"/>
            <a:ext cx="3657600" cy="3646487"/>
          </a:xfrm>
        </p:spPr>
        <p:txBody>
          <a:bodyPr>
            <a:normAutofit/>
          </a:bodyPr>
          <a:lstStyle>
            <a:lvl1pPr marL="0" indent="0">
              <a:buNone/>
              <a:defRPr sz="2000">
                <a:solidFill>
                  <a:srgbClr val="2A388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5" name="Content Placeholder 13">
            <a:extLst>
              <a:ext uri="{FF2B5EF4-FFF2-40B4-BE49-F238E27FC236}">
                <a16:creationId xmlns:a16="http://schemas.microsoft.com/office/drawing/2014/main" id="{5D96C889-166B-1A42-A8CA-9B72FACD9042}"/>
              </a:ext>
            </a:extLst>
          </p:cNvPr>
          <p:cNvSpPr>
            <a:spLocks noGrp="1"/>
          </p:cNvSpPr>
          <p:nvPr>
            <p:ph sz="quarter" idx="11"/>
          </p:nvPr>
        </p:nvSpPr>
        <p:spPr>
          <a:xfrm>
            <a:off x="4180448" y="3010829"/>
            <a:ext cx="3657600" cy="3646487"/>
          </a:xfrm>
        </p:spPr>
        <p:txBody>
          <a:bodyPr>
            <a:normAutofit/>
          </a:bodyPr>
          <a:lstStyle>
            <a:lvl1pPr marL="0" indent="0">
              <a:buNone/>
              <a:defRPr sz="2000">
                <a:solidFill>
                  <a:srgbClr val="2A388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6" name="Content Placeholder 13">
            <a:extLst>
              <a:ext uri="{FF2B5EF4-FFF2-40B4-BE49-F238E27FC236}">
                <a16:creationId xmlns:a16="http://schemas.microsoft.com/office/drawing/2014/main" id="{BDB16824-35CD-A54C-86B0-DD5708878102}"/>
              </a:ext>
            </a:extLst>
          </p:cNvPr>
          <p:cNvSpPr>
            <a:spLocks noGrp="1"/>
          </p:cNvSpPr>
          <p:nvPr>
            <p:ph sz="quarter" idx="12"/>
          </p:nvPr>
        </p:nvSpPr>
        <p:spPr>
          <a:xfrm>
            <a:off x="8095784" y="3010829"/>
            <a:ext cx="3657600" cy="3646487"/>
          </a:xfrm>
        </p:spPr>
        <p:txBody>
          <a:bodyPr>
            <a:normAutofit/>
          </a:bodyPr>
          <a:lstStyle>
            <a:lvl1pPr marL="0" indent="0">
              <a:buNone/>
              <a:defRPr sz="2000">
                <a:solidFill>
                  <a:srgbClr val="2A388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8" name="Text Placeholder 17">
            <a:extLst>
              <a:ext uri="{FF2B5EF4-FFF2-40B4-BE49-F238E27FC236}">
                <a16:creationId xmlns:a16="http://schemas.microsoft.com/office/drawing/2014/main" id="{6349CA14-F40F-FD49-B314-5BF465BBB8D5}"/>
              </a:ext>
            </a:extLst>
          </p:cNvPr>
          <p:cNvSpPr>
            <a:spLocks noGrp="1"/>
          </p:cNvSpPr>
          <p:nvPr>
            <p:ph type="body" sz="quarter" idx="13" hasCustomPrompt="1"/>
          </p:nvPr>
        </p:nvSpPr>
        <p:spPr>
          <a:xfrm>
            <a:off x="225498" y="2568352"/>
            <a:ext cx="3657600" cy="271462"/>
          </a:xfrm>
        </p:spPr>
        <p:txBody>
          <a:bodyPr anchor="ctr">
            <a:noAutofit/>
          </a:bodyPr>
          <a:lstStyle>
            <a:lvl1pPr marL="0" indent="0" algn="ctr">
              <a:buNone/>
              <a:defRPr sz="2000">
                <a:solidFill>
                  <a:srgbClr val="2A3880"/>
                </a:solidFill>
              </a:defRPr>
            </a:lvl1pPr>
          </a:lstStyle>
          <a:p>
            <a:pPr lvl="0"/>
            <a:r>
              <a:rPr lang="en-US" dirty="0"/>
              <a:t>Header</a:t>
            </a:r>
          </a:p>
        </p:txBody>
      </p:sp>
      <p:sp>
        <p:nvSpPr>
          <p:cNvPr id="19" name="Text Placeholder 17">
            <a:extLst>
              <a:ext uri="{FF2B5EF4-FFF2-40B4-BE49-F238E27FC236}">
                <a16:creationId xmlns:a16="http://schemas.microsoft.com/office/drawing/2014/main" id="{DAE70AA5-2637-7A45-9182-F6A52F4FF893}"/>
              </a:ext>
            </a:extLst>
          </p:cNvPr>
          <p:cNvSpPr>
            <a:spLocks noGrp="1"/>
          </p:cNvSpPr>
          <p:nvPr>
            <p:ph type="body" sz="quarter" idx="14" hasCustomPrompt="1"/>
          </p:nvPr>
        </p:nvSpPr>
        <p:spPr>
          <a:xfrm>
            <a:off x="4180448" y="2571866"/>
            <a:ext cx="3657600" cy="271462"/>
          </a:xfrm>
        </p:spPr>
        <p:txBody>
          <a:bodyPr anchor="ctr">
            <a:noAutofit/>
          </a:bodyPr>
          <a:lstStyle>
            <a:lvl1pPr marL="0" indent="0" algn="ctr">
              <a:buNone/>
              <a:defRPr sz="2000">
                <a:solidFill>
                  <a:srgbClr val="2A3880"/>
                </a:solidFill>
              </a:defRPr>
            </a:lvl1pPr>
          </a:lstStyle>
          <a:p>
            <a:pPr lvl="0"/>
            <a:r>
              <a:rPr lang="en-US" dirty="0"/>
              <a:t>Header</a:t>
            </a:r>
          </a:p>
        </p:txBody>
      </p:sp>
      <p:sp>
        <p:nvSpPr>
          <p:cNvPr id="20" name="Text Placeholder 17">
            <a:extLst>
              <a:ext uri="{FF2B5EF4-FFF2-40B4-BE49-F238E27FC236}">
                <a16:creationId xmlns:a16="http://schemas.microsoft.com/office/drawing/2014/main" id="{6DE04738-EEEF-1342-8908-3D9FD572543E}"/>
              </a:ext>
            </a:extLst>
          </p:cNvPr>
          <p:cNvSpPr>
            <a:spLocks noGrp="1"/>
          </p:cNvSpPr>
          <p:nvPr>
            <p:ph type="body" sz="quarter" idx="15" hasCustomPrompt="1"/>
          </p:nvPr>
        </p:nvSpPr>
        <p:spPr>
          <a:xfrm>
            <a:off x="8077125" y="2571866"/>
            <a:ext cx="3657600" cy="271462"/>
          </a:xfrm>
        </p:spPr>
        <p:txBody>
          <a:bodyPr anchor="ctr">
            <a:noAutofit/>
          </a:bodyPr>
          <a:lstStyle>
            <a:lvl1pPr marL="0" indent="0" algn="ctr">
              <a:buNone/>
              <a:defRPr sz="2000">
                <a:solidFill>
                  <a:srgbClr val="2A3880"/>
                </a:solidFill>
              </a:defRPr>
            </a:lvl1pPr>
          </a:lstStyle>
          <a:p>
            <a:pPr lvl="0"/>
            <a:r>
              <a:rPr lang="en-US" dirty="0"/>
              <a:t>Header</a:t>
            </a:r>
          </a:p>
        </p:txBody>
      </p:sp>
      <p:pic>
        <p:nvPicPr>
          <p:cNvPr id="17" name="Picture 16">
            <a:extLst>
              <a:ext uri="{FF2B5EF4-FFF2-40B4-BE49-F238E27FC236}">
                <a16:creationId xmlns:a16="http://schemas.microsoft.com/office/drawing/2014/main" id="{E04D237C-F17A-DE44-9E6F-F971FC2EE975}"/>
              </a:ext>
            </a:extLst>
          </p:cNvPr>
          <p:cNvPicPr>
            <a:picLocks noChangeAspect="1"/>
          </p:cNvPicPr>
          <p:nvPr/>
        </p:nvPicPr>
        <p:blipFill>
          <a:blip r:embed="rId4"/>
          <a:stretch>
            <a:fillRect/>
          </a:stretch>
        </p:blipFill>
        <p:spPr>
          <a:xfrm>
            <a:off x="225498" y="274527"/>
            <a:ext cx="3111335" cy="636776"/>
          </a:xfrm>
          <a:prstGeom prst="rect">
            <a:avLst/>
          </a:prstGeom>
        </p:spPr>
      </p:pic>
    </p:spTree>
    <p:extLst>
      <p:ext uri="{BB962C8B-B14F-4D97-AF65-F5344CB8AC3E}">
        <p14:creationId xmlns:p14="http://schemas.microsoft.com/office/powerpoint/2010/main" val="26365178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RL19.1">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911AC711-3178-C548-AAC1-855CBE11C66C}"/>
              </a:ext>
            </a:extLst>
          </p:cNvPr>
          <p:cNvSpPr/>
          <p:nvPr/>
        </p:nvSpPr>
        <p:spPr>
          <a:xfrm rot="10800000" flipH="1">
            <a:off x="-66906" y="-78057"/>
            <a:ext cx="5340263" cy="2962404"/>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CD3641E6-34AB-3B44-8681-D1743AE06EFD}"/>
              </a:ext>
            </a:extLst>
          </p:cNvPr>
          <p:cNvGrpSpPr/>
          <p:nvPr/>
        </p:nvGrpSpPr>
        <p:grpSpPr>
          <a:xfrm>
            <a:off x="10725890" y="-170832"/>
            <a:ext cx="910486" cy="1371600"/>
            <a:chOff x="11248404" y="-170832"/>
            <a:chExt cx="910486" cy="1371600"/>
          </a:xfrm>
        </p:grpSpPr>
        <p:pic>
          <p:nvPicPr>
            <p:cNvPr id="9" name="Picture 8">
              <a:extLst>
                <a:ext uri="{FF2B5EF4-FFF2-40B4-BE49-F238E27FC236}">
                  <a16:creationId xmlns:a16="http://schemas.microsoft.com/office/drawing/2014/main" id="{FFD490EF-82C3-454F-8D40-B1721BE25E36}"/>
                </a:ext>
              </a:extLst>
            </p:cNvPr>
            <p:cNvPicPr>
              <a:picLocks noChangeAspect="1"/>
            </p:cNvPicPr>
            <p:nvPr/>
          </p:nvPicPr>
          <p:blipFill>
            <a:blip r:embed="rId2"/>
            <a:stretch>
              <a:fillRect/>
            </a:stretch>
          </p:blipFill>
          <p:spPr>
            <a:xfrm>
              <a:off x="11248404" y="-161636"/>
              <a:ext cx="624736" cy="1124525"/>
            </a:xfrm>
            <a:prstGeom prst="rect">
              <a:avLst/>
            </a:prstGeom>
          </p:spPr>
        </p:pic>
        <p:pic>
          <p:nvPicPr>
            <p:cNvPr id="10" name="Picture 9">
              <a:extLst>
                <a:ext uri="{FF2B5EF4-FFF2-40B4-BE49-F238E27FC236}">
                  <a16:creationId xmlns:a16="http://schemas.microsoft.com/office/drawing/2014/main" id="{9360CD64-B725-B74C-9A96-79B1E0AB8467}"/>
                </a:ext>
              </a:extLst>
            </p:cNvPr>
            <p:cNvPicPr>
              <a:picLocks noChangeAspect="1"/>
            </p:cNvPicPr>
            <p:nvPr/>
          </p:nvPicPr>
          <p:blipFill>
            <a:blip r:embed="rId3"/>
            <a:stretch>
              <a:fillRect/>
            </a:stretch>
          </p:blipFill>
          <p:spPr>
            <a:xfrm>
              <a:off x="11587390" y="-170832"/>
              <a:ext cx="571500" cy="1371600"/>
            </a:xfrm>
            <a:prstGeom prst="rect">
              <a:avLst/>
            </a:prstGeom>
          </p:spPr>
        </p:pic>
      </p:grpSp>
      <p:pic>
        <p:nvPicPr>
          <p:cNvPr id="12" name="Picture 11">
            <a:extLst>
              <a:ext uri="{FF2B5EF4-FFF2-40B4-BE49-F238E27FC236}">
                <a16:creationId xmlns:a16="http://schemas.microsoft.com/office/drawing/2014/main" id="{EDEFE59B-39D6-3F46-A5AF-E28BEEBFA7D7}"/>
              </a:ext>
            </a:extLst>
          </p:cNvPr>
          <p:cNvPicPr>
            <a:picLocks noChangeAspect="1"/>
          </p:cNvPicPr>
          <p:nvPr/>
        </p:nvPicPr>
        <p:blipFill>
          <a:blip r:embed="rId4"/>
          <a:stretch>
            <a:fillRect/>
          </a:stretch>
        </p:blipFill>
        <p:spPr>
          <a:xfrm>
            <a:off x="232674" y="326113"/>
            <a:ext cx="3111335" cy="636776"/>
          </a:xfrm>
          <a:prstGeom prst="rect">
            <a:avLst/>
          </a:prstGeom>
        </p:spPr>
      </p:pic>
    </p:spTree>
    <p:extLst>
      <p:ext uri="{BB962C8B-B14F-4D97-AF65-F5344CB8AC3E}">
        <p14:creationId xmlns:p14="http://schemas.microsoft.com/office/powerpoint/2010/main" val="1885950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RL20">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031C106-BD68-F94D-9528-7C29D7231B47}"/>
              </a:ext>
            </a:extLst>
          </p:cNvPr>
          <p:cNvGrpSpPr/>
          <p:nvPr/>
        </p:nvGrpSpPr>
        <p:grpSpPr>
          <a:xfrm>
            <a:off x="353333" y="-113045"/>
            <a:ext cx="935750" cy="1371600"/>
            <a:chOff x="353333" y="-113045"/>
            <a:chExt cx="935750" cy="1371600"/>
          </a:xfrm>
        </p:grpSpPr>
        <p:pic>
          <p:nvPicPr>
            <p:cNvPr id="7" name="Picture 6">
              <a:extLst>
                <a:ext uri="{FF2B5EF4-FFF2-40B4-BE49-F238E27FC236}">
                  <a16:creationId xmlns:a16="http://schemas.microsoft.com/office/drawing/2014/main" id="{D447181F-0CAF-C145-8C4D-31921EC492CB}"/>
                </a:ext>
              </a:extLst>
            </p:cNvPr>
            <p:cNvPicPr>
              <a:picLocks noChangeAspect="1"/>
            </p:cNvPicPr>
            <p:nvPr/>
          </p:nvPicPr>
          <p:blipFill>
            <a:blip r:embed="rId2"/>
            <a:stretch>
              <a:fillRect/>
            </a:stretch>
          </p:blipFill>
          <p:spPr>
            <a:xfrm>
              <a:off x="664347" y="-113045"/>
              <a:ext cx="624736" cy="1124525"/>
            </a:xfrm>
            <a:prstGeom prst="rect">
              <a:avLst/>
            </a:prstGeom>
          </p:spPr>
        </p:pic>
        <p:pic>
          <p:nvPicPr>
            <p:cNvPr id="8" name="Picture 7">
              <a:extLst>
                <a:ext uri="{FF2B5EF4-FFF2-40B4-BE49-F238E27FC236}">
                  <a16:creationId xmlns:a16="http://schemas.microsoft.com/office/drawing/2014/main" id="{2E3A088A-E697-CF4B-A589-E796DADF6B22}"/>
                </a:ext>
              </a:extLst>
            </p:cNvPr>
            <p:cNvPicPr>
              <a:picLocks noChangeAspect="1"/>
            </p:cNvPicPr>
            <p:nvPr/>
          </p:nvPicPr>
          <p:blipFill>
            <a:blip r:embed="rId3"/>
            <a:stretch>
              <a:fillRect/>
            </a:stretch>
          </p:blipFill>
          <p:spPr>
            <a:xfrm>
              <a:off x="353333" y="-113045"/>
              <a:ext cx="571500" cy="1371600"/>
            </a:xfrm>
            <a:prstGeom prst="rect">
              <a:avLst/>
            </a:prstGeom>
          </p:spPr>
        </p:pic>
      </p:grpSp>
      <p:pic>
        <p:nvPicPr>
          <p:cNvPr id="3" name="Picture 2">
            <a:extLst>
              <a:ext uri="{FF2B5EF4-FFF2-40B4-BE49-F238E27FC236}">
                <a16:creationId xmlns:a16="http://schemas.microsoft.com/office/drawing/2014/main" id="{07E7BFAC-D608-C24F-B66C-71BF7BEF3C49}"/>
              </a:ext>
            </a:extLst>
          </p:cNvPr>
          <p:cNvPicPr>
            <a:picLocks noChangeAspect="1"/>
          </p:cNvPicPr>
          <p:nvPr/>
        </p:nvPicPr>
        <p:blipFill>
          <a:blip r:embed="rId4"/>
          <a:stretch>
            <a:fillRect/>
          </a:stretch>
        </p:blipFill>
        <p:spPr>
          <a:xfrm>
            <a:off x="1235847" y="60565"/>
            <a:ext cx="3109216" cy="777304"/>
          </a:xfrm>
          <a:prstGeom prst="rect">
            <a:avLst/>
          </a:prstGeom>
        </p:spPr>
      </p:pic>
    </p:spTree>
    <p:extLst>
      <p:ext uri="{BB962C8B-B14F-4D97-AF65-F5344CB8AC3E}">
        <p14:creationId xmlns:p14="http://schemas.microsoft.com/office/powerpoint/2010/main" val="142868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RL20.1">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031C106-BD68-F94D-9528-7C29D7231B47}"/>
              </a:ext>
            </a:extLst>
          </p:cNvPr>
          <p:cNvGrpSpPr/>
          <p:nvPr/>
        </p:nvGrpSpPr>
        <p:grpSpPr>
          <a:xfrm>
            <a:off x="353333" y="-113045"/>
            <a:ext cx="935750" cy="1371600"/>
            <a:chOff x="353333" y="-113045"/>
            <a:chExt cx="935750" cy="1371600"/>
          </a:xfrm>
        </p:grpSpPr>
        <p:pic>
          <p:nvPicPr>
            <p:cNvPr id="7" name="Picture 6">
              <a:extLst>
                <a:ext uri="{FF2B5EF4-FFF2-40B4-BE49-F238E27FC236}">
                  <a16:creationId xmlns:a16="http://schemas.microsoft.com/office/drawing/2014/main" id="{D447181F-0CAF-C145-8C4D-31921EC492CB}"/>
                </a:ext>
              </a:extLst>
            </p:cNvPr>
            <p:cNvPicPr>
              <a:picLocks noChangeAspect="1"/>
            </p:cNvPicPr>
            <p:nvPr/>
          </p:nvPicPr>
          <p:blipFill>
            <a:blip r:embed="rId2"/>
            <a:stretch>
              <a:fillRect/>
            </a:stretch>
          </p:blipFill>
          <p:spPr>
            <a:xfrm>
              <a:off x="664347" y="-113045"/>
              <a:ext cx="624736" cy="1124525"/>
            </a:xfrm>
            <a:prstGeom prst="rect">
              <a:avLst/>
            </a:prstGeom>
          </p:spPr>
        </p:pic>
        <p:pic>
          <p:nvPicPr>
            <p:cNvPr id="8" name="Picture 7">
              <a:extLst>
                <a:ext uri="{FF2B5EF4-FFF2-40B4-BE49-F238E27FC236}">
                  <a16:creationId xmlns:a16="http://schemas.microsoft.com/office/drawing/2014/main" id="{2E3A088A-E697-CF4B-A589-E796DADF6B22}"/>
                </a:ext>
              </a:extLst>
            </p:cNvPr>
            <p:cNvPicPr>
              <a:picLocks noChangeAspect="1"/>
            </p:cNvPicPr>
            <p:nvPr/>
          </p:nvPicPr>
          <p:blipFill>
            <a:blip r:embed="rId3"/>
            <a:stretch>
              <a:fillRect/>
            </a:stretch>
          </p:blipFill>
          <p:spPr>
            <a:xfrm>
              <a:off x="353333" y="-113045"/>
              <a:ext cx="571500" cy="1371600"/>
            </a:xfrm>
            <a:prstGeom prst="rect">
              <a:avLst/>
            </a:prstGeom>
          </p:spPr>
        </p:pic>
      </p:grpSp>
      <p:sp>
        <p:nvSpPr>
          <p:cNvPr id="10" name="Title 11">
            <a:extLst>
              <a:ext uri="{FF2B5EF4-FFF2-40B4-BE49-F238E27FC236}">
                <a16:creationId xmlns:a16="http://schemas.microsoft.com/office/drawing/2014/main" id="{978EBA44-0544-FA4A-ADC6-E4D3FF4780DC}"/>
              </a:ext>
            </a:extLst>
          </p:cNvPr>
          <p:cNvSpPr>
            <a:spLocks noGrp="1"/>
          </p:cNvSpPr>
          <p:nvPr>
            <p:ph type="title"/>
          </p:nvPr>
        </p:nvSpPr>
        <p:spPr>
          <a:xfrm>
            <a:off x="225499" y="1426056"/>
            <a:ext cx="11527886" cy="978310"/>
          </a:xfrm>
        </p:spPr>
        <p:txBody>
          <a:bodyPr/>
          <a:lstStyle>
            <a:lvl1pPr algn="ctr">
              <a:defRPr>
                <a:solidFill>
                  <a:srgbClr val="2A3880"/>
                </a:solidFill>
              </a:defRPr>
            </a:lvl1pPr>
          </a:lstStyle>
          <a:p>
            <a:r>
              <a:rPr lang="en-US"/>
              <a:t>Click to edit Master title style</a:t>
            </a:r>
            <a:endParaRPr lang="en-US" dirty="0"/>
          </a:p>
        </p:txBody>
      </p:sp>
      <p:sp>
        <p:nvSpPr>
          <p:cNvPr id="11" name="Content Placeholder 13">
            <a:extLst>
              <a:ext uri="{FF2B5EF4-FFF2-40B4-BE49-F238E27FC236}">
                <a16:creationId xmlns:a16="http://schemas.microsoft.com/office/drawing/2014/main" id="{47DEF9B3-88AF-8040-91AF-E3150F12ED2F}"/>
              </a:ext>
            </a:extLst>
          </p:cNvPr>
          <p:cNvSpPr>
            <a:spLocks noGrp="1"/>
          </p:cNvSpPr>
          <p:nvPr>
            <p:ph sz="quarter" idx="10"/>
          </p:nvPr>
        </p:nvSpPr>
        <p:spPr>
          <a:xfrm>
            <a:off x="225498" y="3007811"/>
            <a:ext cx="3657600" cy="3646487"/>
          </a:xfrm>
        </p:spPr>
        <p:txBody>
          <a:bodyPr>
            <a:normAutofit/>
          </a:bodyPr>
          <a:lstStyle>
            <a:lvl1pPr marL="0" indent="0">
              <a:buNone/>
              <a:defRPr sz="2000">
                <a:solidFill>
                  <a:srgbClr val="2A388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2" name="Content Placeholder 13">
            <a:extLst>
              <a:ext uri="{FF2B5EF4-FFF2-40B4-BE49-F238E27FC236}">
                <a16:creationId xmlns:a16="http://schemas.microsoft.com/office/drawing/2014/main" id="{DAC0C013-89FF-054A-A3EB-B463AD54E291}"/>
              </a:ext>
            </a:extLst>
          </p:cNvPr>
          <p:cNvSpPr>
            <a:spLocks noGrp="1"/>
          </p:cNvSpPr>
          <p:nvPr>
            <p:ph sz="quarter" idx="11"/>
          </p:nvPr>
        </p:nvSpPr>
        <p:spPr>
          <a:xfrm>
            <a:off x="4180448" y="3010829"/>
            <a:ext cx="3657600" cy="3646487"/>
          </a:xfrm>
        </p:spPr>
        <p:txBody>
          <a:bodyPr>
            <a:normAutofit/>
          </a:bodyPr>
          <a:lstStyle>
            <a:lvl1pPr marL="0" indent="0">
              <a:buNone/>
              <a:defRPr sz="2000">
                <a:solidFill>
                  <a:srgbClr val="2A388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3" name="Content Placeholder 13">
            <a:extLst>
              <a:ext uri="{FF2B5EF4-FFF2-40B4-BE49-F238E27FC236}">
                <a16:creationId xmlns:a16="http://schemas.microsoft.com/office/drawing/2014/main" id="{1274FFE5-3FC7-294F-8E26-2366013950C6}"/>
              </a:ext>
            </a:extLst>
          </p:cNvPr>
          <p:cNvSpPr>
            <a:spLocks noGrp="1"/>
          </p:cNvSpPr>
          <p:nvPr>
            <p:ph sz="quarter" idx="12"/>
          </p:nvPr>
        </p:nvSpPr>
        <p:spPr>
          <a:xfrm>
            <a:off x="8095784" y="3010829"/>
            <a:ext cx="3657600" cy="3646487"/>
          </a:xfrm>
        </p:spPr>
        <p:txBody>
          <a:bodyPr>
            <a:normAutofit/>
          </a:bodyPr>
          <a:lstStyle>
            <a:lvl1pPr marL="0" indent="0">
              <a:buNone/>
              <a:defRPr sz="2000">
                <a:solidFill>
                  <a:srgbClr val="2A388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4" name="Text Placeholder 17">
            <a:extLst>
              <a:ext uri="{FF2B5EF4-FFF2-40B4-BE49-F238E27FC236}">
                <a16:creationId xmlns:a16="http://schemas.microsoft.com/office/drawing/2014/main" id="{9BFA5D34-AD85-074C-B9C5-9244A4B611CE}"/>
              </a:ext>
            </a:extLst>
          </p:cNvPr>
          <p:cNvSpPr>
            <a:spLocks noGrp="1"/>
          </p:cNvSpPr>
          <p:nvPr>
            <p:ph type="body" sz="quarter" idx="13" hasCustomPrompt="1"/>
          </p:nvPr>
        </p:nvSpPr>
        <p:spPr>
          <a:xfrm>
            <a:off x="225498" y="2568352"/>
            <a:ext cx="3657600" cy="271462"/>
          </a:xfrm>
        </p:spPr>
        <p:txBody>
          <a:bodyPr anchor="ctr">
            <a:noAutofit/>
          </a:bodyPr>
          <a:lstStyle>
            <a:lvl1pPr marL="0" indent="0" algn="ctr">
              <a:buNone/>
              <a:defRPr sz="2000">
                <a:solidFill>
                  <a:srgbClr val="2A3880"/>
                </a:solidFill>
              </a:defRPr>
            </a:lvl1pPr>
          </a:lstStyle>
          <a:p>
            <a:pPr lvl="0"/>
            <a:r>
              <a:rPr lang="en-US" dirty="0"/>
              <a:t>Header</a:t>
            </a:r>
          </a:p>
        </p:txBody>
      </p:sp>
      <p:sp>
        <p:nvSpPr>
          <p:cNvPr id="15" name="Text Placeholder 17">
            <a:extLst>
              <a:ext uri="{FF2B5EF4-FFF2-40B4-BE49-F238E27FC236}">
                <a16:creationId xmlns:a16="http://schemas.microsoft.com/office/drawing/2014/main" id="{3E3EC3CD-3192-F544-8167-4E37BC390CB4}"/>
              </a:ext>
            </a:extLst>
          </p:cNvPr>
          <p:cNvSpPr>
            <a:spLocks noGrp="1"/>
          </p:cNvSpPr>
          <p:nvPr>
            <p:ph type="body" sz="quarter" idx="14" hasCustomPrompt="1"/>
          </p:nvPr>
        </p:nvSpPr>
        <p:spPr>
          <a:xfrm>
            <a:off x="4180448" y="2571866"/>
            <a:ext cx="3657600" cy="271462"/>
          </a:xfrm>
        </p:spPr>
        <p:txBody>
          <a:bodyPr anchor="ctr">
            <a:noAutofit/>
          </a:bodyPr>
          <a:lstStyle>
            <a:lvl1pPr marL="0" indent="0" algn="ctr">
              <a:buNone/>
              <a:defRPr sz="2000">
                <a:solidFill>
                  <a:srgbClr val="2A3880"/>
                </a:solidFill>
              </a:defRPr>
            </a:lvl1pPr>
          </a:lstStyle>
          <a:p>
            <a:pPr lvl="0"/>
            <a:r>
              <a:rPr lang="en-US" dirty="0"/>
              <a:t>Header</a:t>
            </a:r>
          </a:p>
        </p:txBody>
      </p:sp>
      <p:sp>
        <p:nvSpPr>
          <p:cNvPr id="16" name="Text Placeholder 17">
            <a:extLst>
              <a:ext uri="{FF2B5EF4-FFF2-40B4-BE49-F238E27FC236}">
                <a16:creationId xmlns:a16="http://schemas.microsoft.com/office/drawing/2014/main" id="{D9381A0A-6CA4-C64E-A891-319E5FADB550}"/>
              </a:ext>
            </a:extLst>
          </p:cNvPr>
          <p:cNvSpPr>
            <a:spLocks noGrp="1"/>
          </p:cNvSpPr>
          <p:nvPr>
            <p:ph type="body" sz="quarter" idx="15" hasCustomPrompt="1"/>
          </p:nvPr>
        </p:nvSpPr>
        <p:spPr>
          <a:xfrm>
            <a:off x="8077125" y="2571866"/>
            <a:ext cx="3657600" cy="271462"/>
          </a:xfrm>
        </p:spPr>
        <p:txBody>
          <a:bodyPr anchor="ctr">
            <a:noAutofit/>
          </a:bodyPr>
          <a:lstStyle>
            <a:lvl1pPr marL="0" indent="0" algn="ctr">
              <a:buNone/>
              <a:defRPr sz="2000">
                <a:solidFill>
                  <a:srgbClr val="2A3880"/>
                </a:solidFill>
              </a:defRPr>
            </a:lvl1pPr>
          </a:lstStyle>
          <a:p>
            <a:pPr lvl="0"/>
            <a:r>
              <a:rPr lang="en-US" dirty="0"/>
              <a:t>Header</a:t>
            </a:r>
          </a:p>
        </p:txBody>
      </p:sp>
      <p:pic>
        <p:nvPicPr>
          <p:cNvPr id="17" name="Picture 16">
            <a:extLst>
              <a:ext uri="{FF2B5EF4-FFF2-40B4-BE49-F238E27FC236}">
                <a16:creationId xmlns:a16="http://schemas.microsoft.com/office/drawing/2014/main" id="{7FFA1572-6FEA-BC40-AE3F-08B521A58F81}"/>
              </a:ext>
            </a:extLst>
          </p:cNvPr>
          <p:cNvPicPr>
            <a:picLocks noChangeAspect="1"/>
          </p:cNvPicPr>
          <p:nvPr/>
        </p:nvPicPr>
        <p:blipFill>
          <a:blip r:embed="rId4"/>
          <a:stretch>
            <a:fillRect/>
          </a:stretch>
        </p:blipFill>
        <p:spPr>
          <a:xfrm>
            <a:off x="1235847" y="60565"/>
            <a:ext cx="3109216" cy="777304"/>
          </a:xfrm>
          <a:prstGeom prst="rect">
            <a:avLst/>
          </a:prstGeom>
        </p:spPr>
      </p:pic>
      <p:grpSp>
        <p:nvGrpSpPr>
          <p:cNvPr id="18" name="Group 17">
            <a:extLst>
              <a:ext uri="{FF2B5EF4-FFF2-40B4-BE49-F238E27FC236}">
                <a16:creationId xmlns:a16="http://schemas.microsoft.com/office/drawing/2014/main" id="{2F228630-E13E-EA41-80B2-AE0F04468645}"/>
              </a:ext>
            </a:extLst>
          </p:cNvPr>
          <p:cNvGrpSpPr/>
          <p:nvPr userDrawn="1"/>
        </p:nvGrpSpPr>
        <p:grpSpPr>
          <a:xfrm>
            <a:off x="353333" y="-113045"/>
            <a:ext cx="935750" cy="1371600"/>
            <a:chOff x="353333" y="-113045"/>
            <a:chExt cx="935750" cy="1371600"/>
          </a:xfrm>
        </p:grpSpPr>
        <p:pic>
          <p:nvPicPr>
            <p:cNvPr id="19" name="Picture 18">
              <a:extLst>
                <a:ext uri="{FF2B5EF4-FFF2-40B4-BE49-F238E27FC236}">
                  <a16:creationId xmlns:a16="http://schemas.microsoft.com/office/drawing/2014/main" id="{3359D33B-D3EC-7D4B-8A5E-0DB350B97CD1}"/>
                </a:ext>
              </a:extLst>
            </p:cNvPr>
            <p:cNvPicPr>
              <a:picLocks noChangeAspect="1"/>
            </p:cNvPicPr>
            <p:nvPr/>
          </p:nvPicPr>
          <p:blipFill>
            <a:blip r:embed="rId2"/>
            <a:stretch>
              <a:fillRect/>
            </a:stretch>
          </p:blipFill>
          <p:spPr>
            <a:xfrm>
              <a:off x="664347" y="-113045"/>
              <a:ext cx="624736" cy="1124525"/>
            </a:xfrm>
            <a:prstGeom prst="rect">
              <a:avLst/>
            </a:prstGeom>
          </p:spPr>
        </p:pic>
        <p:pic>
          <p:nvPicPr>
            <p:cNvPr id="20" name="Picture 19">
              <a:extLst>
                <a:ext uri="{FF2B5EF4-FFF2-40B4-BE49-F238E27FC236}">
                  <a16:creationId xmlns:a16="http://schemas.microsoft.com/office/drawing/2014/main" id="{79B47939-3640-CE4C-A40B-A99F50EF3288}"/>
                </a:ext>
              </a:extLst>
            </p:cNvPr>
            <p:cNvPicPr>
              <a:picLocks noChangeAspect="1"/>
            </p:cNvPicPr>
            <p:nvPr/>
          </p:nvPicPr>
          <p:blipFill>
            <a:blip r:embed="rId3"/>
            <a:stretch>
              <a:fillRect/>
            </a:stretch>
          </p:blipFill>
          <p:spPr>
            <a:xfrm>
              <a:off x="353333" y="-113045"/>
              <a:ext cx="571500" cy="1371600"/>
            </a:xfrm>
            <a:prstGeom prst="rect">
              <a:avLst/>
            </a:prstGeom>
          </p:spPr>
        </p:pic>
      </p:grpSp>
      <p:pic>
        <p:nvPicPr>
          <p:cNvPr id="21" name="Picture 20">
            <a:extLst>
              <a:ext uri="{FF2B5EF4-FFF2-40B4-BE49-F238E27FC236}">
                <a16:creationId xmlns:a16="http://schemas.microsoft.com/office/drawing/2014/main" id="{B3C734C7-33D7-184E-9CD2-98F6BE9ACE5E}"/>
              </a:ext>
            </a:extLst>
          </p:cNvPr>
          <p:cNvPicPr>
            <a:picLocks noChangeAspect="1"/>
          </p:cNvPicPr>
          <p:nvPr userDrawn="1"/>
        </p:nvPicPr>
        <p:blipFill>
          <a:blip r:embed="rId4"/>
          <a:stretch>
            <a:fillRect/>
          </a:stretch>
        </p:blipFill>
        <p:spPr>
          <a:xfrm>
            <a:off x="1235847" y="60565"/>
            <a:ext cx="3109216" cy="777304"/>
          </a:xfrm>
          <a:prstGeom prst="rect">
            <a:avLst/>
          </a:prstGeom>
        </p:spPr>
      </p:pic>
    </p:spTree>
    <p:extLst>
      <p:ext uri="{BB962C8B-B14F-4D97-AF65-F5344CB8AC3E}">
        <p14:creationId xmlns:p14="http://schemas.microsoft.com/office/powerpoint/2010/main" val="37195556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RL21">
    <p:bg>
      <p:bgPr>
        <a:solidFill>
          <a:schemeClr val="accent3">
            <a:lumMod val="20000"/>
            <a:lumOff val="80000"/>
          </a:schemeClr>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031C106-BD68-F94D-9528-7C29D7231B47}"/>
              </a:ext>
            </a:extLst>
          </p:cNvPr>
          <p:cNvGrpSpPr/>
          <p:nvPr/>
        </p:nvGrpSpPr>
        <p:grpSpPr>
          <a:xfrm>
            <a:off x="353333" y="-113045"/>
            <a:ext cx="935750" cy="1371600"/>
            <a:chOff x="353333" y="-113045"/>
            <a:chExt cx="935750" cy="1371600"/>
          </a:xfrm>
        </p:grpSpPr>
        <p:pic>
          <p:nvPicPr>
            <p:cNvPr id="7" name="Picture 6">
              <a:extLst>
                <a:ext uri="{FF2B5EF4-FFF2-40B4-BE49-F238E27FC236}">
                  <a16:creationId xmlns:a16="http://schemas.microsoft.com/office/drawing/2014/main" id="{D447181F-0CAF-C145-8C4D-31921EC492CB}"/>
                </a:ext>
              </a:extLst>
            </p:cNvPr>
            <p:cNvPicPr>
              <a:picLocks noChangeAspect="1"/>
            </p:cNvPicPr>
            <p:nvPr/>
          </p:nvPicPr>
          <p:blipFill>
            <a:blip r:embed="rId2"/>
            <a:stretch>
              <a:fillRect/>
            </a:stretch>
          </p:blipFill>
          <p:spPr>
            <a:xfrm>
              <a:off x="664347" y="-113045"/>
              <a:ext cx="624736" cy="1124525"/>
            </a:xfrm>
            <a:prstGeom prst="rect">
              <a:avLst/>
            </a:prstGeom>
          </p:spPr>
        </p:pic>
        <p:pic>
          <p:nvPicPr>
            <p:cNvPr id="8" name="Picture 7">
              <a:extLst>
                <a:ext uri="{FF2B5EF4-FFF2-40B4-BE49-F238E27FC236}">
                  <a16:creationId xmlns:a16="http://schemas.microsoft.com/office/drawing/2014/main" id="{2E3A088A-E697-CF4B-A589-E796DADF6B22}"/>
                </a:ext>
              </a:extLst>
            </p:cNvPr>
            <p:cNvPicPr>
              <a:picLocks noChangeAspect="1"/>
            </p:cNvPicPr>
            <p:nvPr/>
          </p:nvPicPr>
          <p:blipFill>
            <a:blip r:embed="rId3"/>
            <a:stretch>
              <a:fillRect/>
            </a:stretch>
          </p:blipFill>
          <p:spPr>
            <a:xfrm>
              <a:off x="353333" y="-113045"/>
              <a:ext cx="571500" cy="1371600"/>
            </a:xfrm>
            <a:prstGeom prst="rect">
              <a:avLst/>
            </a:prstGeom>
          </p:spPr>
        </p:pic>
      </p:grpSp>
      <p:pic>
        <p:nvPicPr>
          <p:cNvPr id="10" name="Picture 9">
            <a:extLst>
              <a:ext uri="{FF2B5EF4-FFF2-40B4-BE49-F238E27FC236}">
                <a16:creationId xmlns:a16="http://schemas.microsoft.com/office/drawing/2014/main" id="{06CA6B5D-C12F-604C-839E-0AD4B696380A}"/>
              </a:ext>
            </a:extLst>
          </p:cNvPr>
          <p:cNvPicPr>
            <a:picLocks noChangeAspect="1"/>
          </p:cNvPicPr>
          <p:nvPr/>
        </p:nvPicPr>
        <p:blipFill>
          <a:blip r:embed="rId4"/>
          <a:stretch>
            <a:fillRect/>
          </a:stretch>
        </p:blipFill>
        <p:spPr>
          <a:xfrm>
            <a:off x="1235847" y="60565"/>
            <a:ext cx="3109216" cy="777304"/>
          </a:xfrm>
          <a:prstGeom prst="rect">
            <a:avLst/>
          </a:prstGeom>
        </p:spPr>
      </p:pic>
    </p:spTree>
    <p:extLst>
      <p:ext uri="{BB962C8B-B14F-4D97-AF65-F5344CB8AC3E}">
        <p14:creationId xmlns:p14="http://schemas.microsoft.com/office/powerpoint/2010/main" val="2559202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lide 1.2">
    <p:bg>
      <p:bgPr>
        <a:solidFill>
          <a:schemeClr val="accent3">
            <a:lumMod val="75000"/>
          </a:schemeClr>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06D24942-7DB1-694D-B376-172F35C1A23B}"/>
              </a:ext>
            </a:extLst>
          </p:cNvPr>
          <p:cNvSpPr>
            <a:spLocks noChangeAspect="1"/>
          </p:cNvSpPr>
          <p:nvPr/>
        </p:nvSpPr>
        <p:spPr>
          <a:xfrm flipH="1">
            <a:off x="2768252" y="4221270"/>
            <a:ext cx="9517670" cy="2660904"/>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BDCD7B0-48EB-674B-B3EE-2B1525154EE8}"/>
              </a:ext>
            </a:extLst>
          </p:cNvPr>
          <p:cNvPicPr>
            <a:picLocks noChangeAspect="1"/>
          </p:cNvPicPr>
          <p:nvPr/>
        </p:nvPicPr>
        <p:blipFill>
          <a:blip r:embed="rId2"/>
          <a:stretch>
            <a:fillRect/>
          </a:stretch>
        </p:blipFill>
        <p:spPr>
          <a:xfrm>
            <a:off x="10546915" y="-195720"/>
            <a:ext cx="624736" cy="1124525"/>
          </a:xfrm>
          <a:prstGeom prst="rect">
            <a:avLst/>
          </a:prstGeom>
        </p:spPr>
      </p:pic>
      <p:pic>
        <p:nvPicPr>
          <p:cNvPr id="11" name="Picture 10">
            <a:extLst>
              <a:ext uri="{FF2B5EF4-FFF2-40B4-BE49-F238E27FC236}">
                <a16:creationId xmlns:a16="http://schemas.microsoft.com/office/drawing/2014/main" id="{147C6FEB-B6FB-6846-B133-59C4C9F4D36B}"/>
              </a:ext>
            </a:extLst>
          </p:cNvPr>
          <p:cNvPicPr>
            <a:picLocks noChangeAspect="1"/>
          </p:cNvPicPr>
          <p:nvPr/>
        </p:nvPicPr>
        <p:blipFill>
          <a:blip r:embed="rId3"/>
          <a:stretch>
            <a:fillRect/>
          </a:stretch>
        </p:blipFill>
        <p:spPr>
          <a:xfrm>
            <a:off x="10885901" y="-195720"/>
            <a:ext cx="571500" cy="1371600"/>
          </a:xfrm>
          <a:prstGeom prst="rect">
            <a:avLst/>
          </a:prstGeom>
        </p:spPr>
      </p:pic>
      <p:sp>
        <p:nvSpPr>
          <p:cNvPr id="15" name="Content Placeholder 14">
            <a:extLst>
              <a:ext uri="{FF2B5EF4-FFF2-40B4-BE49-F238E27FC236}">
                <a16:creationId xmlns:a16="http://schemas.microsoft.com/office/drawing/2014/main" id="{4C6764FE-2FCD-CE4F-9FE7-D81B652FFCDD}"/>
              </a:ext>
            </a:extLst>
          </p:cNvPr>
          <p:cNvSpPr>
            <a:spLocks noGrp="1"/>
          </p:cNvSpPr>
          <p:nvPr>
            <p:ph sz="quarter" idx="11"/>
          </p:nvPr>
        </p:nvSpPr>
        <p:spPr>
          <a:xfrm>
            <a:off x="-142504" y="-106878"/>
            <a:ext cx="3111335" cy="7137070"/>
          </a:xfrm>
        </p:spPr>
        <p:txBody>
          <a:bodyPr anchor="ctr"/>
          <a:lstStyle>
            <a:lvl1pPr marL="0" indent="0" algn="ctr">
              <a:buNone/>
              <a:defRPr>
                <a:solidFill>
                  <a:srgbClr val="2A3880"/>
                </a:solidFill>
              </a:defRPr>
            </a:lvl1pPr>
          </a:lstStyle>
          <a:p>
            <a:pPr lvl="0"/>
            <a:r>
              <a:rPr lang="en-US"/>
              <a:t>Click to edit Master text styles</a:t>
            </a:r>
          </a:p>
        </p:txBody>
      </p:sp>
      <p:sp>
        <p:nvSpPr>
          <p:cNvPr id="16" name="Title 15">
            <a:extLst>
              <a:ext uri="{FF2B5EF4-FFF2-40B4-BE49-F238E27FC236}">
                <a16:creationId xmlns:a16="http://schemas.microsoft.com/office/drawing/2014/main" id="{22EE032F-24B5-E04B-AB03-E68C8C590511}"/>
              </a:ext>
            </a:extLst>
          </p:cNvPr>
          <p:cNvSpPr>
            <a:spLocks noGrp="1"/>
          </p:cNvSpPr>
          <p:nvPr>
            <p:ph type="title"/>
          </p:nvPr>
        </p:nvSpPr>
        <p:spPr>
          <a:xfrm>
            <a:off x="3112688" y="928805"/>
            <a:ext cx="7562718" cy="1325563"/>
          </a:xfrm>
        </p:spPr>
        <p:txBody>
          <a:bodyPr/>
          <a:lstStyle>
            <a:lvl1pPr>
              <a:defRPr>
                <a:solidFill>
                  <a:schemeClr val="bg1"/>
                </a:solidFill>
              </a:defRPr>
            </a:lvl1pPr>
          </a:lstStyle>
          <a:p>
            <a:r>
              <a:rPr lang="en-US"/>
              <a:t>Click to edit Master title style</a:t>
            </a:r>
            <a:endParaRPr lang="en-US" dirty="0"/>
          </a:p>
        </p:txBody>
      </p:sp>
      <p:sp>
        <p:nvSpPr>
          <p:cNvPr id="18" name="Text Placeholder 17">
            <a:extLst>
              <a:ext uri="{FF2B5EF4-FFF2-40B4-BE49-F238E27FC236}">
                <a16:creationId xmlns:a16="http://schemas.microsoft.com/office/drawing/2014/main" id="{143867D1-0F11-3643-9341-07CA821E8943}"/>
              </a:ext>
            </a:extLst>
          </p:cNvPr>
          <p:cNvSpPr>
            <a:spLocks noGrp="1"/>
          </p:cNvSpPr>
          <p:nvPr>
            <p:ph type="body" sz="quarter" idx="12"/>
          </p:nvPr>
        </p:nvSpPr>
        <p:spPr>
          <a:xfrm>
            <a:off x="3112687" y="2363788"/>
            <a:ext cx="7562719" cy="1857375"/>
          </a:xfrm>
        </p:spPr>
        <p:txBody>
          <a:bodyPr/>
          <a:lstStyle>
            <a:lvl1pPr marL="0" indent="0">
              <a:buNone/>
              <a:defRPr>
                <a:solidFill>
                  <a:schemeClr val="bg1"/>
                </a:solidFill>
              </a:defRPr>
            </a:lvl1pPr>
            <a:lvl2pPr marL="457200" indent="0">
              <a:buNone/>
              <a:defRPr b="0" i="0">
                <a:solidFill>
                  <a:schemeClr val="bg1"/>
                </a:solidFill>
                <a:latin typeface="Gotham Book" pitchFamily="2" charset="0"/>
                <a:cs typeface="Gotham Book" pitchFamily="2" charset="0"/>
              </a:defRPr>
            </a:lvl2pPr>
            <a:lvl3pPr marL="914400" indent="0">
              <a:buNone/>
              <a:defRPr b="0" i="0">
                <a:solidFill>
                  <a:schemeClr val="bg1"/>
                </a:solidFill>
                <a:latin typeface="Gotham Book" pitchFamily="2" charset="0"/>
                <a:cs typeface="Gotham Book" pitchFamily="2" charset="0"/>
              </a:defRPr>
            </a:lvl3pPr>
            <a:lvl4pPr marL="1371600" indent="0">
              <a:buNone/>
              <a:defRPr b="0" i="0">
                <a:solidFill>
                  <a:schemeClr val="bg1"/>
                </a:solidFill>
                <a:latin typeface="Gotham Book" pitchFamily="2" charset="0"/>
                <a:cs typeface="Gotham Book" pitchFamily="2" charset="0"/>
              </a:defRPr>
            </a:lvl4pPr>
            <a:lvl5pPr marL="1828800" indent="0">
              <a:buNone/>
              <a:defRPr b="0" i="0">
                <a:solidFill>
                  <a:schemeClr val="bg1"/>
                </a:solidFill>
                <a:latin typeface="Gotham Book" pitchFamily="2" charset="0"/>
                <a:cs typeface="Gotham Book"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a:extLst>
              <a:ext uri="{FF2B5EF4-FFF2-40B4-BE49-F238E27FC236}">
                <a16:creationId xmlns:a16="http://schemas.microsoft.com/office/drawing/2014/main" id="{AD1D4849-17F3-F848-9FDB-8817B33EE251}"/>
              </a:ext>
            </a:extLst>
          </p:cNvPr>
          <p:cNvPicPr>
            <a:picLocks noChangeAspect="1"/>
          </p:cNvPicPr>
          <p:nvPr/>
        </p:nvPicPr>
        <p:blipFill>
          <a:blip r:embed="rId4"/>
          <a:stretch>
            <a:fillRect/>
          </a:stretch>
        </p:blipFill>
        <p:spPr>
          <a:xfrm>
            <a:off x="8763512" y="6086393"/>
            <a:ext cx="3111335" cy="636776"/>
          </a:xfrm>
          <a:prstGeom prst="rect">
            <a:avLst/>
          </a:prstGeom>
        </p:spPr>
      </p:pic>
    </p:spTree>
    <p:extLst>
      <p:ext uri="{BB962C8B-B14F-4D97-AF65-F5344CB8AC3E}">
        <p14:creationId xmlns:p14="http://schemas.microsoft.com/office/powerpoint/2010/main" val="11587519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RL21.1">
    <p:bg>
      <p:bgPr>
        <a:solidFill>
          <a:schemeClr val="accent3">
            <a:lumMod val="20000"/>
            <a:lumOff val="80000"/>
          </a:schemeClr>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031C106-BD68-F94D-9528-7C29D7231B47}"/>
              </a:ext>
            </a:extLst>
          </p:cNvPr>
          <p:cNvGrpSpPr/>
          <p:nvPr/>
        </p:nvGrpSpPr>
        <p:grpSpPr>
          <a:xfrm>
            <a:off x="353333" y="-113045"/>
            <a:ext cx="935750" cy="1371600"/>
            <a:chOff x="353333" y="-113045"/>
            <a:chExt cx="935750" cy="1371600"/>
          </a:xfrm>
        </p:grpSpPr>
        <p:pic>
          <p:nvPicPr>
            <p:cNvPr id="7" name="Picture 6">
              <a:extLst>
                <a:ext uri="{FF2B5EF4-FFF2-40B4-BE49-F238E27FC236}">
                  <a16:creationId xmlns:a16="http://schemas.microsoft.com/office/drawing/2014/main" id="{D447181F-0CAF-C145-8C4D-31921EC492CB}"/>
                </a:ext>
              </a:extLst>
            </p:cNvPr>
            <p:cNvPicPr>
              <a:picLocks noChangeAspect="1"/>
            </p:cNvPicPr>
            <p:nvPr/>
          </p:nvPicPr>
          <p:blipFill>
            <a:blip r:embed="rId2"/>
            <a:stretch>
              <a:fillRect/>
            </a:stretch>
          </p:blipFill>
          <p:spPr>
            <a:xfrm>
              <a:off x="664347" y="-113045"/>
              <a:ext cx="624736" cy="1124525"/>
            </a:xfrm>
            <a:prstGeom prst="rect">
              <a:avLst/>
            </a:prstGeom>
          </p:spPr>
        </p:pic>
        <p:pic>
          <p:nvPicPr>
            <p:cNvPr id="8" name="Picture 7">
              <a:extLst>
                <a:ext uri="{FF2B5EF4-FFF2-40B4-BE49-F238E27FC236}">
                  <a16:creationId xmlns:a16="http://schemas.microsoft.com/office/drawing/2014/main" id="{2E3A088A-E697-CF4B-A589-E796DADF6B22}"/>
                </a:ext>
              </a:extLst>
            </p:cNvPr>
            <p:cNvPicPr>
              <a:picLocks noChangeAspect="1"/>
            </p:cNvPicPr>
            <p:nvPr/>
          </p:nvPicPr>
          <p:blipFill>
            <a:blip r:embed="rId3"/>
            <a:stretch>
              <a:fillRect/>
            </a:stretch>
          </p:blipFill>
          <p:spPr>
            <a:xfrm>
              <a:off x="353333" y="-113045"/>
              <a:ext cx="571500" cy="1371600"/>
            </a:xfrm>
            <a:prstGeom prst="rect">
              <a:avLst/>
            </a:prstGeom>
          </p:spPr>
        </p:pic>
      </p:grpSp>
      <p:sp>
        <p:nvSpPr>
          <p:cNvPr id="10" name="Title 11">
            <a:extLst>
              <a:ext uri="{FF2B5EF4-FFF2-40B4-BE49-F238E27FC236}">
                <a16:creationId xmlns:a16="http://schemas.microsoft.com/office/drawing/2014/main" id="{8561DDAC-7B6F-4D45-9725-086AF835051D}"/>
              </a:ext>
            </a:extLst>
          </p:cNvPr>
          <p:cNvSpPr>
            <a:spLocks noGrp="1"/>
          </p:cNvSpPr>
          <p:nvPr>
            <p:ph type="title"/>
          </p:nvPr>
        </p:nvSpPr>
        <p:spPr>
          <a:xfrm>
            <a:off x="225499" y="1426056"/>
            <a:ext cx="11527886" cy="978310"/>
          </a:xfrm>
        </p:spPr>
        <p:txBody>
          <a:bodyPr/>
          <a:lstStyle>
            <a:lvl1pPr algn="ctr">
              <a:defRPr/>
            </a:lvl1pPr>
          </a:lstStyle>
          <a:p>
            <a:r>
              <a:rPr lang="en-US"/>
              <a:t>Click to edit Master title style</a:t>
            </a:r>
            <a:endParaRPr lang="en-US" dirty="0"/>
          </a:p>
        </p:txBody>
      </p:sp>
      <p:sp>
        <p:nvSpPr>
          <p:cNvPr id="11" name="Content Placeholder 13">
            <a:extLst>
              <a:ext uri="{FF2B5EF4-FFF2-40B4-BE49-F238E27FC236}">
                <a16:creationId xmlns:a16="http://schemas.microsoft.com/office/drawing/2014/main" id="{3A40652F-EE65-0644-A8BC-10C89F1D5DD0}"/>
              </a:ext>
            </a:extLst>
          </p:cNvPr>
          <p:cNvSpPr>
            <a:spLocks noGrp="1"/>
          </p:cNvSpPr>
          <p:nvPr>
            <p:ph sz="quarter" idx="10"/>
          </p:nvPr>
        </p:nvSpPr>
        <p:spPr>
          <a:xfrm>
            <a:off x="225498" y="3007811"/>
            <a:ext cx="3657600" cy="3646487"/>
          </a:xfrm>
        </p:spPr>
        <p:txBody>
          <a:bodyPr>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2" name="Content Placeholder 13">
            <a:extLst>
              <a:ext uri="{FF2B5EF4-FFF2-40B4-BE49-F238E27FC236}">
                <a16:creationId xmlns:a16="http://schemas.microsoft.com/office/drawing/2014/main" id="{406106DC-CAAE-A341-AF16-94DC7E4C79BB}"/>
              </a:ext>
            </a:extLst>
          </p:cNvPr>
          <p:cNvSpPr>
            <a:spLocks noGrp="1"/>
          </p:cNvSpPr>
          <p:nvPr>
            <p:ph sz="quarter" idx="11"/>
          </p:nvPr>
        </p:nvSpPr>
        <p:spPr>
          <a:xfrm>
            <a:off x="4180448" y="3010829"/>
            <a:ext cx="3657600" cy="3646487"/>
          </a:xfrm>
        </p:spPr>
        <p:txBody>
          <a:bodyPr>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3" name="Content Placeholder 13">
            <a:extLst>
              <a:ext uri="{FF2B5EF4-FFF2-40B4-BE49-F238E27FC236}">
                <a16:creationId xmlns:a16="http://schemas.microsoft.com/office/drawing/2014/main" id="{FA0A18EB-6849-A94C-9977-6915FA89A071}"/>
              </a:ext>
            </a:extLst>
          </p:cNvPr>
          <p:cNvSpPr>
            <a:spLocks noGrp="1"/>
          </p:cNvSpPr>
          <p:nvPr>
            <p:ph sz="quarter" idx="12"/>
          </p:nvPr>
        </p:nvSpPr>
        <p:spPr>
          <a:xfrm>
            <a:off x="8095784" y="3010829"/>
            <a:ext cx="3657600" cy="3646487"/>
          </a:xfrm>
        </p:spPr>
        <p:txBody>
          <a:bodyPr>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4" name="Text Placeholder 17">
            <a:extLst>
              <a:ext uri="{FF2B5EF4-FFF2-40B4-BE49-F238E27FC236}">
                <a16:creationId xmlns:a16="http://schemas.microsoft.com/office/drawing/2014/main" id="{AB0AFE78-CCF9-5C46-ACEA-5895380F62D0}"/>
              </a:ext>
            </a:extLst>
          </p:cNvPr>
          <p:cNvSpPr>
            <a:spLocks noGrp="1"/>
          </p:cNvSpPr>
          <p:nvPr>
            <p:ph type="body" sz="quarter" idx="13" hasCustomPrompt="1"/>
          </p:nvPr>
        </p:nvSpPr>
        <p:spPr>
          <a:xfrm>
            <a:off x="225498" y="2568352"/>
            <a:ext cx="3657600" cy="271462"/>
          </a:xfrm>
        </p:spPr>
        <p:txBody>
          <a:bodyPr anchor="ctr">
            <a:noAutofit/>
          </a:bodyPr>
          <a:lstStyle>
            <a:lvl1pPr marL="0" indent="0" algn="ctr">
              <a:buNone/>
              <a:defRPr sz="2000"/>
            </a:lvl1pPr>
          </a:lstStyle>
          <a:p>
            <a:pPr lvl="0"/>
            <a:r>
              <a:rPr lang="en-US" dirty="0"/>
              <a:t>Header</a:t>
            </a:r>
          </a:p>
        </p:txBody>
      </p:sp>
      <p:sp>
        <p:nvSpPr>
          <p:cNvPr id="15" name="Text Placeholder 17">
            <a:extLst>
              <a:ext uri="{FF2B5EF4-FFF2-40B4-BE49-F238E27FC236}">
                <a16:creationId xmlns:a16="http://schemas.microsoft.com/office/drawing/2014/main" id="{F218BB79-85D3-2249-9910-6C0A5B6514E1}"/>
              </a:ext>
            </a:extLst>
          </p:cNvPr>
          <p:cNvSpPr>
            <a:spLocks noGrp="1"/>
          </p:cNvSpPr>
          <p:nvPr>
            <p:ph type="body" sz="quarter" idx="14" hasCustomPrompt="1"/>
          </p:nvPr>
        </p:nvSpPr>
        <p:spPr>
          <a:xfrm>
            <a:off x="4180448" y="2571866"/>
            <a:ext cx="3657600" cy="271462"/>
          </a:xfrm>
        </p:spPr>
        <p:txBody>
          <a:bodyPr anchor="ctr">
            <a:noAutofit/>
          </a:bodyPr>
          <a:lstStyle>
            <a:lvl1pPr marL="0" indent="0" algn="ctr">
              <a:buNone/>
              <a:defRPr sz="2000"/>
            </a:lvl1pPr>
          </a:lstStyle>
          <a:p>
            <a:pPr lvl="0"/>
            <a:r>
              <a:rPr lang="en-US" dirty="0"/>
              <a:t>Header</a:t>
            </a:r>
          </a:p>
        </p:txBody>
      </p:sp>
      <p:sp>
        <p:nvSpPr>
          <p:cNvPr id="16" name="Text Placeholder 17">
            <a:extLst>
              <a:ext uri="{FF2B5EF4-FFF2-40B4-BE49-F238E27FC236}">
                <a16:creationId xmlns:a16="http://schemas.microsoft.com/office/drawing/2014/main" id="{C866BF33-2ED6-6744-9F46-328ABC60289B}"/>
              </a:ext>
            </a:extLst>
          </p:cNvPr>
          <p:cNvSpPr>
            <a:spLocks noGrp="1"/>
          </p:cNvSpPr>
          <p:nvPr>
            <p:ph type="body" sz="quarter" idx="15" hasCustomPrompt="1"/>
          </p:nvPr>
        </p:nvSpPr>
        <p:spPr>
          <a:xfrm>
            <a:off x="8077125" y="2571866"/>
            <a:ext cx="3657600" cy="271462"/>
          </a:xfrm>
        </p:spPr>
        <p:txBody>
          <a:bodyPr anchor="ctr">
            <a:noAutofit/>
          </a:bodyPr>
          <a:lstStyle>
            <a:lvl1pPr marL="0" indent="0" algn="ctr">
              <a:buNone/>
              <a:defRPr sz="2000"/>
            </a:lvl1pPr>
          </a:lstStyle>
          <a:p>
            <a:pPr lvl="0"/>
            <a:r>
              <a:rPr lang="en-US" dirty="0"/>
              <a:t>Header</a:t>
            </a:r>
          </a:p>
        </p:txBody>
      </p:sp>
      <p:pic>
        <p:nvPicPr>
          <p:cNvPr id="17" name="Picture 16">
            <a:extLst>
              <a:ext uri="{FF2B5EF4-FFF2-40B4-BE49-F238E27FC236}">
                <a16:creationId xmlns:a16="http://schemas.microsoft.com/office/drawing/2014/main" id="{9FC0AC4B-F913-5440-90CE-3B3E1DB3CB30}"/>
              </a:ext>
            </a:extLst>
          </p:cNvPr>
          <p:cNvPicPr>
            <a:picLocks noChangeAspect="1"/>
          </p:cNvPicPr>
          <p:nvPr/>
        </p:nvPicPr>
        <p:blipFill>
          <a:blip r:embed="rId4"/>
          <a:stretch>
            <a:fillRect/>
          </a:stretch>
        </p:blipFill>
        <p:spPr>
          <a:xfrm>
            <a:off x="1235847" y="60565"/>
            <a:ext cx="3109216" cy="777304"/>
          </a:xfrm>
          <a:prstGeom prst="rect">
            <a:avLst/>
          </a:prstGeom>
        </p:spPr>
      </p:pic>
    </p:spTree>
    <p:extLst>
      <p:ext uri="{BB962C8B-B14F-4D97-AF65-F5344CB8AC3E}">
        <p14:creationId xmlns:p14="http://schemas.microsoft.com/office/powerpoint/2010/main" val="41868236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RL2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0956FF-19A2-F047-845D-6526852D22AE}"/>
              </a:ext>
            </a:extLst>
          </p:cNvPr>
          <p:cNvPicPr>
            <a:picLocks noChangeAspect="1"/>
          </p:cNvPicPr>
          <p:nvPr/>
        </p:nvPicPr>
        <p:blipFill>
          <a:blip r:embed="rId2"/>
          <a:stretch>
            <a:fillRect/>
          </a:stretch>
        </p:blipFill>
        <p:spPr>
          <a:xfrm>
            <a:off x="-299581" y="0"/>
            <a:ext cx="599162" cy="3020777"/>
          </a:xfrm>
          <a:prstGeom prst="rect">
            <a:avLst/>
          </a:prstGeom>
        </p:spPr>
      </p:pic>
      <p:sp>
        <p:nvSpPr>
          <p:cNvPr id="8" name="Title 7">
            <a:extLst>
              <a:ext uri="{FF2B5EF4-FFF2-40B4-BE49-F238E27FC236}">
                <a16:creationId xmlns:a16="http://schemas.microsoft.com/office/drawing/2014/main" id="{D01D8D64-AF00-FE43-A33B-79580A88F89D}"/>
              </a:ext>
            </a:extLst>
          </p:cNvPr>
          <p:cNvSpPr>
            <a:spLocks noGrp="1"/>
          </p:cNvSpPr>
          <p:nvPr>
            <p:ph type="title"/>
          </p:nvPr>
        </p:nvSpPr>
        <p:spPr>
          <a:xfrm>
            <a:off x="838200" y="1510388"/>
            <a:ext cx="10515600" cy="1325563"/>
          </a:xfrm>
        </p:spPr>
        <p:txBody>
          <a:bodyPr/>
          <a:lstStyle>
            <a:lvl1pPr>
              <a:defRPr>
                <a:solidFill>
                  <a:srgbClr val="2A3880"/>
                </a:solidFill>
              </a:defRPr>
            </a:lvl1pPr>
          </a:lstStyle>
          <a:p>
            <a:r>
              <a:rPr lang="en-US"/>
              <a:t>Click to edit Master title style</a:t>
            </a:r>
            <a:endParaRPr lang="en-US" dirty="0"/>
          </a:p>
        </p:txBody>
      </p:sp>
      <p:pic>
        <p:nvPicPr>
          <p:cNvPr id="5" name="Picture 4">
            <a:extLst>
              <a:ext uri="{FF2B5EF4-FFF2-40B4-BE49-F238E27FC236}">
                <a16:creationId xmlns:a16="http://schemas.microsoft.com/office/drawing/2014/main" id="{40B6424F-D625-8344-816B-FCFA0E71FFD9}"/>
              </a:ext>
            </a:extLst>
          </p:cNvPr>
          <p:cNvPicPr>
            <a:picLocks noChangeAspect="1"/>
          </p:cNvPicPr>
          <p:nvPr/>
        </p:nvPicPr>
        <p:blipFill>
          <a:blip r:embed="rId3"/>
          <a:stretch>
            <a:fillRect/>
          </a:stretch>
        </p:blipFill>
        <p:spPr>
          <a:xfrm>
            <a:off x="299581" y="0"/>
            <a:ext cx="3109216" cy="777304"/>
          </a:xfrm>
          <a:prstGeom prst="rect">
            <a:avLst/>
          </a:prstGeom>
        </p:spPr>
      </p:pic>
    </p:spTree>
    <p:extLst>
      <p:ext uri="{BB962C8B-B14F-4D97-AF65-F5344CB8AC3E}">
        <p14:creationId xmlns:p14="http://schemas.microsoft.com/office/powerpoint/2010/main" val="34996923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RL23">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0956FF-19A2-F047-845D-6526852D22AE}"/>
              </a:ext>
            </a:extLst>
          </p:cNvPr>
          <p:cNvPicPr>
            <a:picLocks noChangeAspect="1"/>
          </p:cNvPicPr>
          <p:nvPr/>
        </p:nvPicPr>
        <p:blipFill>
          <a:blip r:embed="rId2"/>
          <a:stretch>
            <a:fillRect/>
          </a:stretch>
        </p:blipFill>
        <p:spPr>
          <a:xfrm>
            <a:off x="-299581" y="0"/>
            <a:ext cx="599162" cy="3020777"/>
          </a:xfrm>
          <a:prstGeom prst="rect">
            <a:avLst/>
          </a:prstGeom>
        </p:spPr>
      </p:pic>
      <p:pic>
        <p:nvPicPr>
          <p:cNvPr id="4" name="Picture 3">
            <a:extLst>
              <a:ext uri="{FF2B5EF4-FFF2-40B4-BE49-F238E27FC236}">
                <a16:creationId xmlns:a16="http://schemas.microsoft.com/office/drawing/2014/main" id="{C9EEC312-39A1-D44E-B7E9-40D9FD3185A2}"/>
              </a:ext>
            </a:extLst>
          </p:cNvPr>
          <p:cNvPicPr>
            <a:picLocks noChangeAspect="1"/>
          </p:cNvPicPr>
          <p:nvPr/>
        </p:nvPicPr>
        <p:blipFill>
          <a:blip r:embed="rId3"/>
          <a:stretch>
            <a:fillRect/>
          </a:stretch>
        </p:blipFill>
        <p:spPr>
          <a:xfrm>
            <a:off x="299581" y="0"/>
            <a:ext cx="3109216" cy="777304"/>
          </a:xfrm>
          <a:prstGeom prst="rect">
            <a:avLst/>
          </a:prstGeom>
        </p:spPr>
      </p:pic>
    </p:spTree>
    <p:extLst>
      <p:ext uri="{BB962C8B-B14F-4D97-AF65-F5344CB8AC3E}">
        <p14:creationId xmlns:p14="http://schemas.microsoft.com/office/powerpoint/2010/main" val="42477967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RL24">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C0CFC22-5A7A-6645-95AF-2E3CFCAF332E}"/>
              </a:ext>
            </a:extLst>
          </p:cNvPr>
          <p:cNvPicPr>
            <a:picLocks noChangeAspect="1"/>
          </p:cNvPicPr>
          <p:nvPr/>
        </p:nvPicPr>
        <p:blipFill>
          <a:blip r:embed="rId2"/>
          <a:stretch>
            <a:fillRect/>
          </a:stretch>
        </p:blipFill>
        <p:spPr>
          <a:xfrm>
            <a:off x="11892419" y="3837223"/>
            <a:ext cx="599162" cy="3020777"/>
          </a:xfrm>
          <a:prstGeom prst="rect">
            <a:avLst/>
          </a:prstGeom>
        </p:spPr>
      </p:pic>
      <p:pic>
        <p:nvPicPr>
          <p:cNvPr id="4" name="Picture 3">
            <a:extLst>
              <a:ext uri="{FF2B5EF4-FFF2-40B4-BE49-F238E27FC236}">
                <a16:creationId xmlns:a16="http://schemas.microsoft.com/office/drawing/2014/main" id="{4D66502B-D6AB-2542-8C53-B0477E6E8FDC}"/>
              </a:ext>
            </a:extLst>
          </p:cNvPr>
          <p:cNvPicPr>
            <a:picLocks noChangeAspect="1"/>
          </p:cNvPicPr>
          <p:nvPr/>
        </p:nvPicPr>
        <p:blipFill>
          <a:blip r:embed="rId3"/>
          <a:stretch>
            <a:fillRect/>
          </a:stretch>
        </p:blipFill>
        <p:spPr>
          <a:xfrm>
            <a:off x="8783203" y="6080696"/>
            <a:ext cx="3109216" cy="777304"/>
          </a:xfrm>
          <a:prstGeom prst="rect">
            <a:avLst/>
          </a:prstGeom>
        </p:spPr>
      </p:pic>
    </p:spTree>
    <p:extLst>
      <p:ext uri="{BB962C8B-B14F-4D97-AF65-F5344CB8AC3E}">
        <p14:creationId xmlns:p14="http://schemas.microsoft.com/office/powerpoint/2010/main" val="23346731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RL25">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C0CFC22-5A7A-6645-95AF-2E3CFCAF332E}"/>
              </a:ext>
            </a:extLst>
          </p:cNvPr>
          <p:cNvPicPr>
            <a:picLocks noChangeAspect="1"/>
          </p:cNvPicPr>
          <p:nvPr/>
        </p:nvPicPr>
        <p:blipFill>
          <a:blip r:embed="rId2"/>
          <a:stretch>
            <a:fillRect/>
          </a:stretch>
        </p:blipFill>
        <p:spPr>
          <a:xfrm>
            <a:off x="11892419" y="3837223"/>
            <a:ext cx="599162" cy="3020777"/>
          </a:xfrm>
          <a:prstGeom prst="rect">
            <a:avLst/>
          </a:prstGeom>
        </p:spPr>
      </p:pic>
      <p:pic>
        <p:nvPicPr>
          <p:cNvPr id="4" name="Picture 3">
            <a:extLst>
              <a:ext uri="{FF2B5EF4-FFF2-40B4-BE49-F238E27FC236}">
                <a16:creationId xmlns:a16="http://schemas.microsoft.com/office/drawing/2014/main" id="{41A8FE51-E79F-A44B-A7BD-23C18FA97C35}"/>
              </a:ext>
            </a:extLst>
          </p:cNvPr>
          <p:cNvPicPr>
            <a:picLocks noChangeAspect="1"/>
          </p:cNvPicPr>
          <p:nvPr/>
        </p:nvPicPr>
        <p:blipFill>
          <a:blip r:embed="rId3"/>
          <a:stretch>
            <a:fillRect/>
          </a:stretch>
        </p:blipFill>
        <p:spPr>
          <a:xfrm>
            <a:off x="8783203" y="6080696"/>
            <a:ext cx="3109216" cy="777304"/>
          </a:xfrm>
          <a:prstGeom prst="rect">
            <a:avLst/>
          </a:prstGeom>
        </p:spPr>
      </p:pic>
    </p:spTree>
    <p:extLst>
      <p:ext uri="{BB962C8B-B14F-4D97-AF65-F5344CB8AC3E}">
        <p14:creationId xmlns:p14="http://schemas.microsoft.com/office/powerpoint/2010/main" val="7392712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RL26">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F716CF5-A6F7-2D4E-BEAD-89F569A47B3C}"/>
              </a:ext>
            </a:extLst>
          </p:cNvPr>
          <p:cNvGrpSpPr/>
          <p:nvPr/>
        </p:nvGrpSpPr>
        <p:grpSpPr>
          <a:xfrm>
            <a:off x="353333" y="-113045"/>
            <a:ext cx="935750" cy="1371600"/>
            <a:chOff x="353333" y="-113045"/>
            <a:chExt cx="935750" cy="1371600"/>
          </a:xfrm>
        </p:grpSpPr>
        <p:pic>
          <p:nvPicPr>
            <p:cNvPr id="4" name="Picture 3">
              <a:extLst>
                <a:ext uri="{FF2B5EF4-FFF2-40B4-BE49-F238E27FC236}">
                  <a16:creationId xmlns:a16="http://schemas.microsoft.com/office/drawing/2014/main" id="{28AE6D76-467A-C54A-AF3C-8C5EA7B676EC}"/>
                </a:ext>
              </a:extLst>
            </p:cNvPr>
            <p:cNvPicPr>
              <a:picLocks noChangeAspect="1"/>
            </p:cNvPicPr>
            <p:nvPr/>
          </p:nvPicPr>
          <p:blipFill>
            <a:blip r:embed="rId2"/>
            <a:stretch>
              <a:fillRect/>
            </a:stretch>
          </p:blipFill>
          <p:spPr>
            <a:xfrm>
              <a:off x="664347" y="-113045"/>
              <a:ext cx="624736" cy="1124525"/>
            </a:xfrm>
            <a:prstGeom prst="rect">
              <a:avLst/>
            </a:prstGeom>
          </p:spPr>
        </p:pic>
        <p:pic>
          <p:nvPicPr>
            <p:cNvPr id="5" name="Picture 4">
              <a:extLst>
                <a:ext uri="{FF2B5EF4-FFF2-40B4-BE49-F238E27FC236}">
                  <a16:creationId xmlns:a16="http://schemas.microsoft.com/office/drawing/2014/main" id="{492E031F-0011-2C42-A093-BA588A76D52F}"/>
                </a:ext>
              </a:extLst>
            </p:cNvPr>
            <p:cNvPicPr>
              <a:picLocks noChangeAspect="1"/>
            </p:cNvPicPr>
            <p:nvPr/>
          </p:nvPicPr>
          <p:blipFill>
            <a:blip r:embed="rId3"/>
            <a:stretch>
              <a:fillRect/>
            </a:stretch>
          </p:blipFill>
          <p:spPr>
            <a:xfrm>
              <a:off x="353333" y="-113045"/>
              <a:ext cx="571500" cy="1371600"/>
            </a:xfrm>
            <a:prstGeom prst="rect">
              <a:avLst/>
            </a:prstGeom>
          </p:spPr>
        </p:pic>
      </p:grpSp>
      <p:pic>
        <p:nvPicPr>
          <p:cNvPr id="6" name="Picture 5">
            <a:extLst>
              <a:ext uri="{FF2B5EF4-FFF2-40B4-BE49-F238E27FC236}">
                <a16:creationId xmlns:a16="http://schemas.microsoft.com/office/drawing/2014/main" id="{7AEBCE12-0FF9-7E49-B51D-6B2AE8208A9C}"/>
              </a:ext>
            </a:extLst>
          </p:cNvPr>
          <p:cNvPicPr>
            <a:picLocks noChangeAspect="1"/>
          </p:cNvPicPr>
          <p:nvPr/>
        </p:nvPicPr>
        <p:blipFill>
          <a:blip r:embed="rId4"/>
          <a:stretch>
            <a:fillRect/>
          </a:stretch>
        </p:blipFill>
        <p:spPr>
          <a:xfrm>
            <a:off x="8783203" y="6080696"/>
            <a:ext cx="3109216" cy="777304"/>
          </a:xfrm>
          <a:prstGeom prst="rect">
            <a:avLst/>
          </a:prstGeom>
        </p:spPr>
      </p:pic>
    </p:spTree>
    <p:extLst>
      <p:ext uri="{BB962C8B-B14F-4D97-AF65-F5344CB8AC3E}">
        <p14:creationId xmlns:p14="http://schemas.microsoft.com/office/powerpoint/2010/main" val="18035743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RL27">
    <p:bg>
      <p:bgPr>
        <a:solidFill>
          <a:schemeClr val="accent3">
            <a:lumMod val="20000"/>
            <a:lumOff val="80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F716CF5-A6F7-2D4E-BEAD-89F569A47B3C}"/>
              </a:ext>
            </a:extLst>
          </p:cNvPr>
          <p:cNvGrpSpPr/>
          <p:nvPr/>
        </p:nvGrpSpPr>
        <p:grpSpPr>
          <a:xfrm>
            <a:off x="353333" y="-113045"/>
            <a:ext cx="935750" cy="1371600"/>
            <a:chOff x="353333" y="-113045"/>
            <a:chExt cx="935750" cy="1371600"/>
          </a:xfrm>
        </p:grpSpPr>
        <p:pic>
          <p:nvPicPr>
            <p:cNvPr id="4" name="Picture 3">
              <a:extLst>
                <a:ext uri="{FF2B5EF4-FFF2-40B4-BE49-F238E27FC236}">
                  <a16:creationId xmlns:a16="http://schemas.microsoft.com/office/drawing/2014/main" id="{28AE6D76-467A-C54A-AF3C-8C5EA7B676EC}"/>
                </a:ext>
              </a:extLst>
            </p:cNvPr>
            <p:cNvPicPr>
              <a:picLocks noChangeAspect="1"/>
            </p:cNvPicPr>
            <p:nvPr/>
          </p:nvPicPr>
          <p:blipFill>
            <a:blip r:embed="rId2"/>
            <a:stretch>
              <a:fillRect/>
            </a:stretch>
          </p:blipFill>
          <p:spPr>
            <a:xfrm>
              <a:off x="664347" y="-113045"/>
              <a:ext cx="624736" cy="1124525"/>
            </a:xfrm>
            <a:prstGeom prst="rect">
              <a:avLst/>
            </a:prstGeom>
          </p:spPr>
        </p:pic>
        <p:pic>
          <p:nvPicPr>
            <p:cNvPr id="5" name="Picture 4">
              <a:extLst>
                <a:ext uri="{FF2B5EF4-FFF2-40B4-BE49-F238E27FC236}">
                  <a16:creationId xmlns:a16="http://schemas.microsoft.com/office/drawing/2014/main" id="{492E031F-0011-2C42-A093-BA588A76D52F}"/>
                </a:ext>
              </a:extLst>
            </p:cNvPr>
            <p:cNvPicPr>
              <a:picLocks noChangeAspect="1"/>
            </p:cNvPicPr>
            <p:nvPr/>
          </p:nvPicPr>
          <p:blipFill>
            <a:blip r:embed="rId3"/>
            <a:stretch>
              <a:fillRect/>
            </a:stretch>
          </p:blipFill>
          <p:spPr>
            <a:xfrm>
              <a:off x="353333" y="-113045"/>
              <a:ext cx="571500" cy="1371600"/>
            </a:xfrm>
            <a:prstGeom prst="rect">
              <a:avLst/>
            </a:prstGeom>
          </p:spPr>
        </p:pic>
      </p:grpSp>
      <p:pic>
        <p:nvPicPr>
          <p:cNvPr id="6" name="Picture 5">
            <a:extLst>
              <a:ext uri="{FF2B5EF4-FFF2-40B4-BE49-F238E27FC236}">
                <a16:creationId xmlns:a16="http://schemas.microsoft.com/office/drawing/2014/main" id="{BF0A4B3F-4716-6947-8196-0484838904C7}"/>
              </a:ext>
            </a:extLst>
          </p:cNvPr>
          <p:cNvPicPr>
            <a:picLocks noChangeAspect="1"/>
          </p:cNvPicPr>
          <p:nvPr/>
        </p:nvPicPr>
        <p:blipFill>
          <a:blip r:embed="rId4"/>
          <a:stretch>
            <a:fillRect/>
          </a:stretch>
        </p:blipFill>
        <p:spPr>
          <a:xfrm>
            <a:off x="8783203" y="6080696"/>
            <a:ext cx="3109216" cy="777304"/>
          </a:xfrm>
          <a:prstGeom prst="rect">
            <a:avLst/>
          </a:prstGeom>
        </p:spPr>
      </p:pic>
      <p:grpSp>
        <p:nvGrpSpPr>
          <p:cNvPr id="7" name="Group 6">
            <a:extLst>
              <a:ext uri="{FF2B5EF4-FFF2-40B4-BE49-F238E27FC236}">
                <a16:creationId xmlns:a16="http://schemas.microsoft.com/office/drawing/2014/main" id="{A6378E0E-1C1E-EA40-9138-B863F60D4F5E}"/>
              </a:ext>
            </a:extLst>
          </p:cNvPr>
          <p:cNvGrpSpPr/>
          <p:nvPr userDrawn="1"/>
        </p:nvGrpSpPr>
        <p:grpSpPr>
          <a:xfrm>
            <a:off x="353333" y="-113045"/>
            <a:ext cx="935750" cy="1371600"/>
            <a:chOff x="353333" y="-113045"/>
            <a:chExt cx="935750" cy="1371600"/>
          </a:xfrm>
        </p:grpSpPr>
        <p:pic>
          <p:nvPicPr>
            <p:cNvPr id="8" name="Picture 7">
              <a:extLst>
                <a:ext uri="{FF2B5EF4-FFF2-40B4-BE49-F238E27FC236}">
                  <a16:creationId xmlns:a16="http://schemas.microsoft.com/office/drawing/2014/main" id="{6530F85D-0E72-B944-A4EF-93495CE43F3C}"/>
                </a:ext>
              </a:extLst>
            </p:cNvPr>
            <p:cNvPicPr>
              <a:picLocks noChangeAspect="1"/>
            </p:cNvPicPr>
            <p:nvPr/>
          </p:nvPicPr>
          <p:blipFill>
            <a:blip r:embed="rId2"/>
            <a:stretch>
              <a:fillRect/>
            </a:stretch>
          </p:blipFill>
          <p:spPr>
            <a:xfrm>
              <a:off x="664347" y="-113045"/>
              <a:ext cx="624736" cy="1124525"/>
            </a:xfrm>
            <a:prstGeom prst="rect">
              <a:avLst/>
            </a:prstGeom>
          </p:spPr>
        </p:pic>
        <p:pic>
          <p:nvPicPr>
            <p:cNvPr id="9" name="Picture 8">
              <a:extLst>
                <a:ext uri="{FF2B5EF4-FFF2-40B4-BE49-F238E27FC236}">
                  <a16:creationId xmlns:a16="http://schemas.microsoft.com/office/drawing/2014/main" id="{0C0C2948-416A-7447-8D13-4C880FF074E5}"/>
                </a:ext>
              </a:extLst>
            </p:cNvPr>
            <p:cNvPicPr>
              <a:picLocks noChangeAspect="1"/>
            </p:cNvPicPr>
            <p:nvPr/>
          </p:nvPicPr>
          <p:blipFill>
            <a:blip r:embed="rId3"/>
            <a:stretch>
              <a:fillRect/>
            </a:stretch>
          </p:blipFill>
          <p:spPr>
            <a:xfrm>
              <a:off x="353333" y="-113045"/>
              <a:ext cx="571500" cy="1371600"/>
            </a:xfrm>
            <a:prstGeom prst="rect">
              <a:avLst/>
            </a:prstGeom>
          </p:spPr>
        </p:pic>
      </p:grpSp>
      <p:pic>
        <p:nvPicPr>
          <p:cNvPr id="10" name="Picture 9">
            <a:extLst>
              <a:ext uri="{FF2B5EF4-FFF2-40B4-BE49-F238E27FC236}">
                <a16:creationId xmlns:a16="http://schemas.microsoft.com/office/drawing/2014/main" id="{49676846-9BD7-634C-AB64-06E8796E4D0A}"/>
              </a:ext>
            </a:extLst>
          </p:cNvPr>
          <p:cNvPicPr>
            <a:picLocks noChangeAspect="1"/>
          </p:cNvPicPr>
          <p:nvPr userDrawn="1"/>
        </p:nvPicPr>
        <p:blipFill>
          <a:blip r:embed="rId4"/>
          <a:stretch>
            <a:fillRect/>
          </a:stretch>
        </p:blipFill>
        <p:spPr>
          <a:xfrm>
            <a:off x="8783203" y="6080696"/>
            <a:ext cx="3109216" cy="777304"/>
          </a:xfrm>
          <a:prstGeom prst="rect">
            <a:avLst/>
          </a:prstGeom>
        </p:spPr>
      </p:pic>
    </p:spTree>
    <p:extLst>
      <p:ext uri="{BB962C8B-B14F-4D97-AF65-F5344CB8AC3E}">
        <p14:creationId xmlns:p14="http://schemas.microsoft.com/office/powerpoint/2010/main" val="38389972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RL28">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8A9916-1474-0647-9B0D-DBF7C841F221}"/>
              </a:ext>
            </a:extLst>
          </p:cNvPr>
          <p:cNvSpPr/>
          <p:nvPr/>
        </p:nvSpPr>
        <p:spPr>
          <a:xfrm>
            <a:off x="-142240" y="-151409"/>
            <a:ext cx="12405360" cy="670560"/>
          </a:xfrm>
          <a:prstGeom prst="rect">
            <a:avLst/>
          </a:prstGeom>
          <a:solidFill>
            <a:srgbClr val="2A38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EA6AF72-1961-DC4E-9F02-75817B41BCC7}"/>
              </a:ext>
            </a:extLst>
          </p:cNvPr>
          <p:cNvSpPr/>
          <p:nvPr/>
        </p:nvSpPr>
        <p:spPr>
          <a:xfrm>
            <a:off x="-142240" y="6666653"/>
            <a:ext cx="12405360" cy="530014"/>
          </a:xfrm>
          <a:prstGeom prst="rect">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6C9D14C-89F9-D44E-9BC8-723E55FCCFF4}"/>
              </a:ext>
            </a:extLst>
          </p:cNvPr>
          <p:cNvPicPr>
            <a:picLocks noChangeAspect="1"/>
          </p:cNvPicPr>
          <p:nvPr/>
        </p:nvPicPr>
        <p:blipFill>
          <a:blip r:embed="rId2"/>
          <a:stretch>
            <a:fillRect/>
          </a:stretch>
        </p:blipFill>
        <p:spPr>
          <a:xfrm>
            <a:off x="9082784" y="5889349"/>
            <a:ext cx="3109216" cy="777304"/>
          </a:xfrm>
          <a:prstGeom prst="rect">
            <a:avLst/>
          </a:prstGeom>
        </p:spPr>
      </p:pic>
    </p:spTree>
    <p:extLst>
      <p:ext uri="{BB962C8B-B14F-4D97-AF65-F5344CB8AC3E}">
        <p14:creationId xmlns:p14="http://schemas.microsoft.com/office/powerpoint/2010/main" val="1887801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RL29">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8A9916-1474-0647-9B0D-DBF7C841F221}"/>
              </a:ext>
            </a:extLst>
          </p:cNvPr>
          <p:cNvSpPr/>
          <p:nvPr/>
        </p:nvSpPr>
        <p:spPr>
          <a:xfrm>
            <a:off x="-213360" y="-196013"/>
            <a:ext cx="12405360" cy="670560"/>
          </a:xfrm>
          <a:prstGeom prst="rect">
            <a:avLst/>
          </a:prstGeom>
          <a:solidFill>
            <a:srgbClr val="2A38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EA6AF72-1961-DC4E-9F02-75817B41BCC7}"/>
              </a:ext>
            </a:extLst>
          </p:cNvPr>
          <p:cNvSpPr/>
          <p:nvPr/>
        </p:nvSpPr>
        <p:spPr>
          <a:xfrm>
            <a:off x="-142240" y="6666653"/>
            <a:ext cx="12405360" cy="530014"/>
          </a:xfrm>
          <a:prstGeom prst="rect">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79F56A5-2D37-1A42-9D05-AE6CE86E8B0E}"/>
              </a:ext>
            </a:extLst>
          </p:cNvPr>
          <p:cNvPicPr>
            <a:picLocks noChangeAspect="1"/>
          </p:cNvPicPr>
          <p:nvPr/>
        </p:nvPicPr>
        <p:blipFill>
          <a:blip r:embed="rId2"/>
          <a:stretch>
            <a:fillRect/>
          </a:stretch>
        </p:blipFill>
        <p:spPr>
          <a:xfrm>
            <a:off x="9082784" y="5889349"/>
            <a:ext cx="3109216" cy="777304"/>
          </a:xfrm>
          <a:prstGeom prst="rect">
            <a:avLst/>
          </a:prstGeom>
        </p:spPr>
      </p:pic>
      <p:sp>
        <p:nvSpPr>
          <p:cNvPr id="6" name="Rectangle 5">
            <a:extLst>
              <a:ext uri="{FF2B5EF4-FFF2-40B4-BE49-F238E27FC236}">
                <a16:creationId xmlns:a16="http://schemas.microsoft.com/office/drawing/2014/main" id="{21912A72-DB6D-B447-B772-67AB2F80C9CE}"/>
              </a:ext>
            </a:extLst>
          </p:cNvPr>
          <p:cNvSpPr/>
          <p:nvPr userDrawn="1"/>
        </p:nvSpPr>
        <p:spPr>
          <a:xfrm>
            <a:off x="-213360" y="-196013"/>
            <a:ext cx="12405360" cy="670560"/>
          </a:xfrm>
          <a:prstGeom prst="rect">
            <a:avLst/>
          </a:prstGeom>
          <a:solidFill>
            <a:srgbClr val="2A38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2BBC8C3-BB16-6A46-BE9B-B7B8C7D1011C}"/>
              </a:ext>
            </a:extLst>
          </p:cNvPr>
          <p:cNvSpPr/>
          <p:nvPr userDrawn="1"/>
        </p:nvSpPr>
        <p:spPr>
          <a:xfrm>
            <a:off x="-142240" y="6666653"/>
            <a:ext cx="12405360" cy="530014"/>
          </a:xfrm>
          <a:prstGeom prst="rect">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CBA451E-0008-E24B-9D7A-D82F54E01251}"/>
              </a:ext>
            </a:extLst>
          </p:cNvPr>
          <p:cNvPicPr>
            <a:picLocks noChangeAspect="1"/>
          </p:cNvPicPr>
          <p:nvPr userDrawn="1"/>
        </p:nvPicPr>
        <p:blipFill>
          <a:blip r:embed="rId2"/>
          <a:stretch>
            <a:fillRect/>
          </a:stretch>
        </p:blipFill>
        <p:spPr>
          <a:xfrm>
            <a:off x="9082784" y="5889349"/>
            <a:ext cx="3109216" cy="777304"/>
          </a:xfrm>
          <a:prstGeom prst="rect">
            <a:avLst/>
          </a:prstGeom>
        </p:spPr>
      </p:pic>
    </p:spTree>
    <p:extLst>
      <p:ext uri="{BB962C8B-B14F-4D97-AF65-F5344CB8AC3E}">
        <p14:creationId xmlns:p14="http://schemas.microsoft.com/office/powerpoint/2010/main" val="31021282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RL30">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9D17B9B-9839-6E40-B2AA-BD12E94E007E}"/>
              </a:ext>
            </a:extLst>
          </p:cNvPr>
          <p:cNvSpPr/>
          <p:nvPr/>
        </p:nvSpPr>
        <p:spPr>
          <a:xfrm>
            <a:off x="-142240" y="-145626"/>
            <a:ext cx="12405360" cy="670560"/>
          </a:xfrm>
          <a:prstGeom prst="rect">
            <a:avLst/>
          </a:prstGeom>
          <a:solidFill>
            <a:srgbClr val="E900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90008"/>
              </a:solidFill>
            </a:endParaRPr>
          </a:p>
        </p:txBody>
      </p:sp>
      <p:sp>
        <p:nvSpPr>
          <p:cNvPr id="7" name="Rectangle 6">
            <a:extLst>
              <a:ext uri="{FF2B5EF4-FFF2-40B4-BE49-F238E27FC236}">
                <a16:creationId xmlns:a16="http://schemas.microsoft.com/office/drawing/2014/main" id="{5FB5214A-8C7A-0847-99E2-C7EC6578D519}"/>
              </a:ext>
            </a:extLst>
          </p:cNvPr>
          <p:cNvSpPr/>
          <p:nvPr/>
        </p:nvSpPr>
        <p:spPr>
          <a:xfrm>
            <a:off x="-142240" y="6677804"/>
            <a:ext cx="12405360" cy="530014"/>
          </a:xfrm>
          <a:prstGeom prst="rect">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B56F15E-A7DF-D548-B8CE-F1F58463B088}"/>
              </a:ext>
            </a:extLst>
          </p:cNvPr>
          <p:cNvPicPr>
            <a:picLocks noChangeAspect="1"/>
          </p:cNvPicPr>
          <p:nvPr/>
        </p:nvPicPr>
        <p:blipFill>
          <a:blip r:embed="rId2"/>
          <a:stretch>
            <a:fillRect/>
          </a:stretch>
        </p:blipFill>
        <p:spPr>
          <a:xfrm>
            <a:off x="9082784" y="5889349"/>
            <a:ext cx="3109216" cy="777304"/>
          </a:xfrm>
          <a:prstGeom prst="rect">
            <a:avLst/>
          </a:prstGeom>
        </p:spPr>
      </p:pic>
    </p:spTree>
    <p:extLst>
      <p:ext uri="{BB962C8B-B14F-4D97-AF65-F5344CB8AC3E}">
        <p14:creationId xmlns:p14="http://schemas.microsoft.com/office/powerpoint/2010/main" val="2504767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06D24942-7DB1-694D-B376-172F35C1A23B}"/>
              </a:ext>
            </a:extLst>
          </p:cNvPr>
          <p:cNvSpPr>
            <a:spLocks noChangeAspect="1"/>
          </p:cNvSpPr>
          <p:nvPr/>
        </p:nvSpPr>
        <p:spPr>
          <a:xfrm flipH="1">
            <a:off x="2768252" y="4221270"/>
            <a:ext cx="9517670" cy="2660904"/>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A3880"/>
              </a:solidFill>
            </a:endParaRPr>
          </a:p>
        </p:txBody>
      </p:sp>
      <p:pic>
        <p:nvPicPr>
          <p:cNvPr id="10" name="Picture 9">
            <a:extLst>
              <a:ext uri="{FF2B5EF4-FFF2-40B4-BE49-F238E27FC236}">
                <a16:creationId xmlns:a16="http://schemas.microsoft.com/office/drawing/2014/main" id="{1BDCD7B0-48EB-674B-B3EE-2B1525154EE8}"/>
              </a:ext>
            </a:extLst>
          </p:cNvPr>
          <p:cNvPicPr>
            <a:picLocks noChangeAspect="1"/>
          </p:cNvPicPr>
          <p:nvPr/>
        </p:nvPicPr>
        <p:blipFill>
          <a:blip r:embed="rId2"/>
          <a:stretch>
            <a:fillRect/>
          </a:stretch>
        </p:blipFill>
        <p:spPr>
          <a:xfrm>
            <a:off x="10546915" y="-195720"/>
            <a:ext cx="624736" cy="1124525"/>
          </a:xfrm>
          <a:prstGeom prst="rect">
            <a:avLst/>
          </a:prstGeom>
        </p:spPr>
      </p:pic>
      <p:pic>
        <p:nvPicPr>
          <p:cNvPr id="11" name="Picture 10">
            <a:extLst>
              <a:ext uri="{FF2B5EF4-FFF2-40B4-BE49-F238E27FC236}">
                <a16:creationId xmlns:a16="http://schemas.microsoft.com/office/drawing/2014/main" id="{147C6FEB-B6FB-6846-B133-59C4C9F4D36B}"/>
              </a:ext>
            </a:extLst>
          </p:cNvPr>
          <p:cNvPicPr>
            <a:picLocks noChangeAspect="1"/>
          </p:cNvPicPr>
          <p:nvPr/>
        </p:nvPicPr>
        <p:blipFill>
          <a:blip r:embed="rId3"/>
          <a:stretch>
            <a:fillRect/>
          </a:stretch>
        </p:blipFill>
        <p:spPr>
          <a:xfrm>
            <a:off x="10885901" y="-195720"/>
            <a:ext cx="571500" cy="1371600"/>
          </a:xfrm>
          <a:prstGeom prst="rect">
            <a:avLst/>
          </a:prstGeom>
        </p:spPr>
      </p:pic>
      <p:sp>
        <p:nvSpPr>
          <p:cNvPr id="2" name="Title 1">
            <a:extLst>
              <a:ext uri="{FF2B5EF4-FFF2-40B4-BE49-F238E27FC236}">
                <a16:creationId xmlns:a16="http://schemas.microsoft.com/office/drawing/2014/main" id="{F4FF5481-5036-DE48-9763-78E445F251E8}"/>
              </a:ext>
            </a:extLst>
          </p:cNvPr>
          <p:cNvSpPr>
            <a:spLocks noGrp="1"/>
          </p:cNvSpPr>
          <p:nvPr>
            <p:ph type="title"/>
          </p:nvPr>
        </p:nvSpPr>
        <p:spPr>
          <a:xfrm>
            <a:off x="838200" y="365125"/>
            <a:ext cx="9422965" cy="1325563"/>
          </a:xfrm>
        </p:spPr>
        <p:txBody>
          <a:bodyPr>
            <a:noAutofit/>
          </a:bodyPr>
          <a:lstStyle>
            <a:lvl1pPr>
              <a:defRPr sz="48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3BF4EA80-CDC1-3445-94CB-51526E0857C3}"/>
              </a:ext>
            </a:extLst>
          </p:cNvPr>
          <p:cNvSpPr>
            <a:spLocks noGrp="1"/>
          </p:cNvSpPr>
          <p:nvPr>
            <p:ph type="body" sz="quarter" idx="10"/>
          </p:nvPr>
        </p:nvSpPr>
        <p:spPr>
          <a:xfrm>
            <a:off x="3075274" y="1831968"/>
            <a:ext cx="7185891" cy="28616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CB119421-F54E-6749-906A-176EA1F0F7D3}"/>
              </a:ext>
            </a:extLst>
          </p:cNvPr>
          <p:cNvSpPr>
            <a:spLocks noGrp="1"/>
          </p:cNvSpPr>
          <p:nvPr>
            <p:ph sz="quarter" idx="11"/>
          </p:nvPr>
        </p:nvSpPr>
        <p:spPr>
          <a:xfrm>
            <a:off x="838200" y="1831975"/>
            <a:ext cx="2095500" cy="4687888"/>
          </a:xfrm>
        </p:spPr>
        <p:txBody>
          <a:bodyPr/>
          <a:lstStyle>
            <a:lvl1pPr marL="0" indent="0">
              <a:buNone/>
              <a:defRPr/>
            </a:lvl1pPr>
          </a:lstStyle>
          <a:p>
            <a:pPr lvl="0"/>
            <a:r>
              <a:rPr lang="en-US"/>
              <a:t>Click to edit Master text styles</a:t>
            </a:r>
          </a:p>
        </p:txBody>
      </p:sp>
      <p:pic>
        <p:nvPicPr>
          <p:cNvPr id="12" name="Picture 11">
            <a:extLst>
              <a:ext uri="{FF2B5EF4-FFF2-40B4-BE49-F238E27FC236}">
                <a16:creationId xmlns:a16="http://schemas.microsoft.com/office/drawing/2014/main" id="{FE333414-5D97-AF46-8D69-05C13EB1055F}"/>
              </a:ext>
            </a:extLst>
          </p:cNvPr>
          <p:cNvPicPr>
            <a:picLocks noChangeAspect="1"/>
          </p:cNvPicPr>
          <p:nvPr/>
        </p:nvPicPr>
        <p:blipFill>
          <a:blip r:embed="rId4"/>
          <a:stretch>
            <a:fillRect/>
          </a:stretch>
        </p:blipFill>
        <p:spPr>
          <a:xfrm>
            <a:off x="8763512" y="6086393"/>
            <a:ext cx="3111335" cy="636776"/>
          </a:xfrm>
          <a:prstGeom prst="rect">
            <a:avLst/>
          </a:prstGeom>
        </p:spPr>
      </p:pic>
    </p:spTree>
    <p:extLst>
      <p:ext uri="{BB962C8B-B14F-4D97-AF65-F5344CB8AC3E}">
        <p14:creationId xmlns:p14="http://schemas.microsoft.com/office/powerpoint/2010/main" val="19891081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RL31">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9D17B9B-9839-6E40-B2AA-BD12E94E007E}"/>
              </a:ext>
            </a:extLst>
          </p:cNvPr>
          <p:cNvSpPr/>
          <p:nvPr/>
        </p:nvSpPr>
        <p:spPr>
          <a:xfrm>
            <a:off x="-142240" y="-145626"/>
            <a:ext cx="12405360" cy="670560"/>
          </a:xfrm>
          <a:prstGeom prst="rect">
            <a:avLst/>
          </a:prstGeom>
          <a:solidFill>
            <a:srgbClr val="E900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90008"/>
              </a:solidFill>
            </a:endParaRPr>
          </a:p>
        </p:txBody>
      </p:sp>
      <p:sp>
        <p:nvSpPr>
          <p:cNvPr id="7" name="Rectangle 6">
            <a:extLst>
              <a:ext uri="{FF2B5EF4-FFF2-40B4-BE49-F238E27FC236}">
                <a16:creationId xmlns:a16="http://schemas.microsoft.com/office/drawing/2014/main" id="{5FB5214A-8C7A-0847-99E2-C7EC6578D519}"/>
              </a:ext>
            </a:extLst>
          </p:cNvPr>
          <p:cNvSpPr/>
          <p:nvPr/>
        </p:nvSpPr>
        <p:spPr>
          <a:xfrm>
            <a:off x="-142240" y="6711258"/>
            <a:ext cx="12405360" cy="530014"/>
          </a:xfrm>
          <a:prstGeom prst="rect">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A735595-80F3-3740-8D0F-7B4EB08028A9}"/>
              </a:ext>
            </a:extLst>
          </p:cNvPr>
          <p:cNvPicPr>
            <a:picLocks noChangeAspect="1"/>
          </p:cNvPicPr>
          <p:nvPr/>
        </p:nvPicPr>
        <p:blipFill>
          <a:blip r:embed="rId2"/>
          <a:stretch>
            <a:fillRect/>
          </a:stretch>
        </p:blipFill>
        <p:spPr>
          <a:xfrm>
            <a:off x="9082784" y="5889349"/>
            <a:ext cx="3109216" cy="777304"/>
          </a:xfrm>
          <a:prstGeom prst="rect">
            <a:avLst/>
          </a:prstGeom>
        </p:spPr>
      </p:pic>
    </p:spTree>
    <p:extLst>
      <p:ext uri="{BB962C8B-B14F-4D97-AF65-F5344CB8AC3E}">
        <p14:creationId xmlns:p14="http://schemas.microsoft.com/office/powerpoint/2010/main" val="31760142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RL3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009A51-C578-B343-8E80-F4D6DFBE9FC1}"/>
              </a:ext>
            </a:extLst>
          </p:cNvPr>
          <p:cNvSpPr/>
          <p:nvPr/>
        </p:nvSpPr>
        <p:spPr>
          <a:xfrm>
            <a:off x="-106680" y="5610302"/>
            <a:ext cx="12405360" cy="1535007"/>
          </a:xfrm>
          <a:prstGeom prst="rect">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8788249-8B25-4941-B155-95460828D5B7}"/>
              </a:ext>
            </a:extLst>
          </p:cNvPr>
          <p:cNvPicPr>
            <a:picLocks noChangeAspect="1"/>
          </p:cNvPicPr>
          <p:nvPr/>
        </p:nvPicPr>
        <p:blipFill>
          <a:blip r:embed="rId2"/>
          <a:stretch>
            <a:fillRect/>
          </a:stretch>
        </p:blipFill>
        <p:spPr>
          <a:xfrm>
            <a:off x="8983074" y="6107276"/>
            <a:ext cx="3111335" cy="636776"/>
          </a:xfrm>
          <a:prstGeom prst="rect">
            <a:avLst/>
          </a:prstGeom>
        </p:spPr>
      </p:pic>
    </p:spTree>
    <p:extLst>
      <p:ext uri="{BB962C8B-B14F-4D97-AF65-F5344CB8AC3E}">
        <p14:creationId xmlns:p14="http://schemas.microsoft.com/office/powerpoint/2010/main" val="15216108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RL3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009A51-C578-B343-8E80-F4D6DFBE9FC1}"/>
              </a:ext>
            </a:extLst>
          </p:cNvPr>
          <p:cNvSpPr/>
          <p:nvPr/>
        </p:nvSpPr>
        <p:spPr>
          <a:xfrm>
            <a:off x="-106680" y="5599151"/>
            <a:ext cx="12405360" cy="1535007"/>
          </a:xfrm>
          <a:prstGeom prst="rect">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25AF73F-EA59-6448-BFDD-61AF237AF2AD}"/>
              </a:ext>
            </a:extLst>
          </p:cNvPr>
          <p:cNvPicPr>
            <a:picLocks noChangeAspect="1"/>
          </p:cNvPicPr>
          <p:nvPr/>
        </p:nvPicPr>
        <p:blipFill>
          <a:blip r:embed="rId2"/>
          <a:stretch>
            <a:fillRect/>
          </a:stretch>
        </p:blipFill>
        <p:spPr>
          <a:xfrm>
            <a:off x="8983074" y="6107276"/>
            <a:ext cx="3111335" cy="636776"/>
          </a:xfrm>
          <a:prstGeom prst="rect">
            <a:avLst/>
          </a:prstGeom>
        </p:spPr>
      </p:pic>
    </p:spTree>
    <p:extLst>
      <p:ext uri="{BB962C8B-B14F-4D97-AF65-F5344CB8AC3E}">
        <p14:creationId xmlns:p14="http://schemas.microsoft.com/office/powerpoint/2010/main" val="17738001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RL3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91EBAC-F094-F842-9A7C-CC27E69F326A}"/>
              </a:ext>
            </a:extLst>
          </p:cNvPr>
          <p:cNvSpPr/>
          <p:nvPr/>
        </p:nvSpPr>
        <p:spPr>
          <a:xfrm>
            <a:off x="-106680" y="5604933"/>
            <a:ext cx="12405360" cy="1535007"/>
          </a:xfrm>
          <a:prstGeom prst="rect">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3BD0A5F-14FC-844C-9DD0-34378BA393DA}"/>
              </a:ext>
            </a:extLst>
          </p:cNvPr>
          <p:cNvPicPr>
            <a:picLocks noChangeAspect="1"/>
          </p:cNvPicPr>
          <p:nvPr/>
        </p:nvPicPr>
        <p:blipFill>
          <a:blip r:embed="rId2"/>
          <a:stretch>
            <a:fillRect/>
          </a:stretch>
        </p:blipFill>
        <p:spPr>
          <a:xfrm>
            <a:off x="8983074" y="6107276"/>
            <a:ext cx="3111335" cy="636776"/>
          </a:xfrm>
          <a:prstGeom prst="rect">
            <a:avLst/>
          </a:prstGeom>
        </p:spPr>
      </p:pic>
    </p:spTree>
    <p:extLst>
      <p:ext uri="{BB962C8B-B14F-4D97-AF65-F5344CB8AC3E}">
        <p14:creationId xmlns:p14="http://schemas.microsoft.com/office/powerpoint/2010/main" val="8003102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RL35">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91EBAC-F094-F842-9A7C-CC27E69F326A}"/>
              </a:ext>
            </a:extLst>
          </p:cNvPr>
          <p:cNvSpPr/>
          <p:nvPr/>
        </p:nvSpPr>
        <p:spPr>
          <a:xfrm>
            <a:off x="-106680" y="5604933"/>
            <a:ext cx="12405360" cy="1535007"/>
          </a:xfrm>
          <a:prstGeom prst="rect">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0945492-8A73-D64D-BB06-C2FFCBE0714D}"/>
              </a:ext>
            </a:extLst>
          </p:cNvPr>
          <p:cNvPicPr>
            <a:picLocks noChangeAspect="1"/>
          </p:cNvPicPr>
          <p:nvPr/>
        </p:nvPicPr>
        <p:blipFill>
          <a:blip r:embed="rId2"/>
          <a:stretch>
            <a:fillRect/>
          </a:stretch>
        </p:blipFill>
        <p:spPr>
          <a:xfrm>
            <a:off x="8983074" y="6107276"/>
            <a:ext cx="3111335" cy="636776"/>
          </a:xfrm>
          <a:prstGeom prst="rect">
            <a:avLst/>
          </a:prstGeom>
        </p:spPr>
      </p:pic>
      <p:sp>
        <p:nvSpPr>
          <p:cNvPr id="5" name="Rectangle 4">
            <a:extLst>
              <a:ext uri="{FF2B5EF4-FFF2-40B4-BE49-F238E27FC236}">
                <a16:creationId xmlns:a16="http://schemas.microsoft.com/office/drawing/2014/main" id="{23C2EA71-EC02-8948-9F95-CB5300B0A564}"/>
              </a:ext>
            </a:extLst>
          </p:cNvPr>
          <p:cNvSpPr/>
          <p:nvPr userDrawn="1"/>
        </p:nvSpPr>
        <p:spPr>
          <a:xfrm>
            <a:off x="-106680" y="5604933"/>
            <a:ext cx="12405360" cy="1535007"/>
          </a:xfrm>
          <a:prstGeom prst="rect">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CF050D8-DB01-3546-8A76-C4CE06547A79}"/>
              </a:ext>
            </a:extLst>
          </p:cNvPr>
          <p:cNvPicPr>
            <a:picLocks noChangeAspect="1"/>
          </p:cNvPicPr>
          <p:nvPr userDrawn="1"/>
        </p:nvPicPr>
        <p:blipFill>
          <a:blip r:embed="rId2"/>
          <a:stretch>
            <a:fillRect/>
          </a:stretch>
        </p:blipFill>
        <p:spPr>
          <a:xfrm>
            <a:off x="8983074" y="6107276"/>
            <a:ext cx="3111335" cy="636776"/>
          </a:xfrm>
          <a:prstGeom prst="rect">
            <a:avLst/>
          </a:prstGeom>
        </p:spPr>
      </p:pic>
    </p:spTree>
    <p:extLst>
      <p:ext uri="{BB962C8B-B14F-4D97-AF65-F5344CB8AC3E}">
        <p14:creationId xmlns:p14="http://schemas.microsoft.com/office/powerpoint/2010/main" val="2991196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RL36">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B6D2D-2F43-114A-94E4-7B43DF703023}"/>
              </a:ext>
            </a:extLst>
          </p:cNvPr>
          <p:cNvSpPr>
            <a:spLocks noGrp="1"/>
          </p:cNvSpPr>
          <p:nvPr>
            <p:ph type="title"/>
          </p:nvPr>
        </p:nvSpPr>
        <p:spPr>
          <a:xfrm>
            <a:off x="838200" y="2766219"/>
            <a:ext cx="10515600" cy="1325563"/>
          </a:xfrm>
        </p:spPr>
        <p:txBody>
          <a:bodyPr/>
          <a:lstStyle>
            <a:lvl1pPr>
              <a:defRPr>
                <a:solidFill>
                  <a:schemeClr val="tx1"/>
                </a:solidFill>
              </a:defRPr>
            </a:lvl1pPr>
          </a:lstStyle>
          <a:p>
            <a:r>
              <a:rPr lang="en-US"/>
              <a:t>Click to edit Master title style</a:t>
            </a:r>
          </a:p>
        </p:txBody>
      </p:sp>
      <p:pic>
        <p:nvPicPr>
          <p:cNvPr id="4" name="Picture 3">
            <a:extLst>
              <a:ext uri="{FF2B5EF4-FFF2-40B4-BE49-F238E27FC236}">
                <a16:creationId xmlns:a16="http://schemas.microsoft.com/office/drawing/2014/main" id="{9BB493BE-7B18-C146-89E0-5B8E9B3C27F5}"/>
              </a:ext>
            </a:extLst>
          </p:cNvPr>
          <p:cNvPicPr>
            <a:picLocks noChangeAspect="1"/>
          </p:cNvPicPr>
          <p:nvPr/>
        </p:nvPicPr>
        <p:blipFill>
          <a:blip r:embed="rId2"/>
          <a:stretch>
            <a:fillRect/>
          </a:stretch>
        </p:blipFill>
        <p:spPr>
          <a:xfrm>
            <a:off x="4540332" y="5795042"/>
            <a:ext cx="3111335" cy="636776"/>
          </a:xfrm>
          <a:prstGeom prst="rect">
            <a:avLst/>
          </a:prstGeom>
        </p:spPr>
      </p:pic>
      <p:pic>
        <p:nvPicPr>
          <p:cNvPr id="5" name="Picture 4">
            <a:extLst>
              <a:ext uri="{FF2B5EF4-FFF2-40B4-BE49-F238E27FC236}">
                <a16:creationId xmlns:a16="http://schemas.microsoft.com/office/drawing/2014/main" id="{5B85A7E1-8D49-7542-A7BE-4EC2EDBBACA0}"/>
              </a:ext>
            </a:extLst>
          </p:cNvPr>
          <p:cNvPicPr>
            <a:picLocks noChangeAspect="1"/>
          </p:cNvPicPr>
          <p:nvPr userDrawn="1"/>
        </p:nvPicPr>
        <p:blipFill>
          <a:blip r:embed="rId2"/>
          <a:stretch>
            <a:fillRect/>
          </a:stretch>
        </p:blipFill>
        <p:spPr>
          <a:xfrm>
            <a:off x="4540332" y="5795042"/>
            <a:ext cx="3111335" cy="636776"/>
          </a:xfrm>
          <a:prstGeom prst="rect">
            <a:avLst/>
          </a:prstGeom>
        </p:spPr>
      </p:pic>
    </p:spTree>
    <p:extLst>
      <p:ext uri="{BB962C8B-B14F-4D97-AF65-F5344CB8AC3E}">
        <p14:creationId xmlns:p14="http://schemas.microsoft.com/office/powerpoint/2010/main" val="396650321"/>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RL37">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B6D2D-2F43-114A-94E4-7B43DF703023}"/>
              </a:ext>
            </a:extLst>
          </p:cNvPr>
          <p:cNvSpPr>
            <a:spLocks noGrp="1"/>
          </p:cNvSpPr>
          <p:nvPr>
            <p:ph type="title"/>
          </p:nvPr>
        </p:nvSpPr>
        <p:spPr>
          <a:xfrm>
            <a:off x="838200" y="2766219"/>
            <a:ext cx="10515600" cy="1325563"/>
          </a:xfrm>
        </p:spPr>
        <p:txBody>
          <a:bodyPr/>
          <a:lstStyle>
            <a:lvl1pPr>
              <a:defRPr>
                <a:solidFill>
                  <a:schemeClr val="tx1"/>
                </a:solidFill>
              </a:defRPr>
            </a:lvl1pPr>
          </a:lstStyle>
          <a:p>
            <a:r>
              <a:rPr lang="en-US"/>
              <a:t>Click to edit Master title style</a:t>
            </a:r>
          </a:p>
        </p:txBody>
      </p:sp>
      <p:pic>
        <p:nvPicPr>
          <p:cNvPr id="5" name="Picture 4">
            <a:extLst>
              <a:ext uri="{FF2B5EF4-FFF2-40B4-BE49-F238E27FC236}">
                <a16:creationId xmlns:a16="http://schemas.microsoft.com/office/drawing/2014/main" id="{B703746C-4CA0-A147-8175-8286B4CAB8AF}"/>
              </a:ext>
            </a:extLst>
          </p:cNvPr>
          <p:cNvPicPr>
            <a:picLocks noChangeAspect="1"/>
          </p:cNvPicPr>
          <p:nvPr/>
        </p:nvPicPr>
        <p:blipFill>
          <a:blip r:embed="rId2"/>
          <a:stretch>
            <a:fillRect/>
          </a:stretch>
        </p:blipFill>
        <p:spPr>
          <a:xfrm>
            <a:off x="4540332" y="5795042"/>
            <a:ext cx="3111335" cy="636776"/>
          </a:xfrm>
          <a:prstGeom prst="rect">
            <a:avLst/>
          </a:prstGeom>
        </p:spPr>
      </p:pic>
    </p:spTree>
    <p:extLst>
      <p:ext uri="{BB962C8B-B14F-4D97-AF65-F5344CB8AC3E}">
        <p14:creationId xmlns:p14="http://schemas.microsoft.com/office/powerpoint/2010/main" val="295766444"/>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RL38">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B6D2D-2F43-114A-94E4-7B43DF703023}"/>
              </a:ext>
            </a:extLst>
          </p:cNvPr>
          <p:cNvSpPr>
            <a:spLocks noGrp="1"/>
          </p:cNvSpPr>
          <p:nvPr>
            <p:ph type="title"/>
          </p:nvPr>
        </p:nvSpPr>
        <p:spPr>
          <a:xfrm>
            <a:off x="838200" y="2766219"/>
            <a:ext cx="10515600" cy="1325563"/>
          </a:xfrm>
        </p:spPr>
        <p:txBody>
          <a:bodyPr/>
          <a:lstStyle>
            <a:lvl1pPr>
              <a:defRPr>
                <a:solidFill>
                  <a:schemeClr val="tx1"/>
                </a:solidFill>
              </a:defRPr>
            </a:lvl1pPr>
          </a:lstStyle>
          <a:p>
            <a:r>
              <a:rPr lang="en-US"/>
              <a:t>Click to edit Master title style</a:t>
            </a:r>
          </a:p>
        </p:txBody>
      </p:sp>
      <p:pic>
        <p:nvPicPr>
          <p:cNvPr id="4" name="Picture 3">
            <a:extLst>
              <a:ext uri="{FF2B5EF4-FFF2-40B4-BE49-F238E27FC236}">
                <a16:creationId xmlns:a16="http://schemas.microsoft.com/office/drawing/2014/main" id="{9E12247B-A648-7747-990D-ABC067362085}"/>
              </a:ext>
            </a:extLst>
          </p:cNvPr>
          <p:cNvPicPr>
            <a:picLocks noChangeAspect="1"/>
          </p:cNvPicPr>
          <p:nvPr/>
        </p:nvPicPr>
        <p:blipFill>
          <a:blip r:embed="rId2"/>
          <a:stretch>
            <a:fillRect/>
          </a:stretch>
        </p:blipFill>
        <p:spPr>
          <a:xfrm>
            <a:off x="4540332" y="5795042"/>
            <a:ext cx="3111335" cy="636776"/>
          </a:xfrm>
          <a:prstGeom prst="rect">
            <a:avLst/>
          </a:prstGeom>
        </p:spPr>
      </p:pic>
    </p:spTree>
    <p:extLst>
      <p:ext uri="{BB962C8B-B14F-4D97-AF65-F5344CB8AC3E}">
        <p14:creationId xmlns:p14="http://schemas.microsoft.com/office/powerpoint/2010/main" val="2027812745"/>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RL39">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B6D2D-2F43-114A-94E4-7B43DF703023}"/>
              </a:ext>
            </a:extLst>
          </p:cNvPr>
          <p:cNvSpPr>
            <a:spLocks noGrp="1"/>
          </p:cNvSpPr>
          <p:nvPr>
            <p:ph type="title"/>
          </p:nvPr>
        </p:nvSpPr>
        <p:spPr>
          <a:xfrm>
            <a:off x="838200" y="2766219"/>
            <a:ext cx="10515600" cy="1325563"/>
          </a:xfrm>
        </p:spPr>
        <p:txBody>
          <a:bodyPr/>
          <a:lstStyle>
            <a:lvl1pPr>
              <a:defRPr>
                <a:solidFill>
                  <a:schemeClr val="tx1"/>
                </a:solidFill>
              </a:defRPr>
            </a:lvl1pPr>
          </a:lstStyle>
          <a:p>
            <a:r>
              <a:rPr lang="en-US"/>
              <a:t>Click to edit Master title style</a:t>
            </a:r>
          </a:p>
        </p:txBody>
      </p:sp>
      <p:pic>
        <p:nvPicPr>
          <p:cNvPr id="5" name="Picture 4">
            <a:extLst>
              <a:ext uri="{FF2B5EF4-FFF2-40B4-BE49-F238E27FC236}">
                <a16:creationId xmlns:a16="http://schemas.microsoft.com/office/drawing/2014/main" id="{8AC1698D-5A1C-1F41-8FEF-24C4A34B5F15}"/>
              </a:ext>
            </a:extLst>
          </p:cNvPr>
          <p:cNvPicPr>
            <a:picLocks noChangeAspect="1"/>
          </p:cNvPicPr>
          <p:nvPr/>
        </p:nvPicPr>
        <p:blipFill>
          <a:blip r:embed="rId2"/>
          <a:stretch>
            <a:fillRect/>
          </a:stretch>
        </p:blipFill>
        <p:spPr>
          <a:xfrm>
            <a:off x="4540332" y="5795042"/>
            <a:ext cx="3111335" cy="636776"/>
          </a:xfrm>
          <a:prstGeom prst="rect">
            <a:avLst/>
          </a:prstGeom>
        </p:spPr>
      </p:pic>
      <p:pic>
        <p:nvPicPr>
          <p:cNvPr id="4" name="Picture 3">
            <a:extLst>
              <a:ext uri="{FF2B5EF4-FFF2-40B4-BE49-F238E27FC236}">
                <a16:creationId xmlns:a16="http://schemas.microsoft.com/office/drawing/2014/main" id="{4E461E60-6D66-9747-8860-2EC0CE689705}"/>
              </a:ext>
            </a:extLst>
          </p:cNvPr>
          <p:cNvPicPr>
            <a:picLocks noChangeAspect="1"/>
          </p:cNvPicPr>
          <p:nvPr userDrawn="1"/>
        </p:nvPicPr>
        <p:blipFill>
          <a:blip r:embed="rId2"/>
          <a:stretch>
            <a:fillRect/>
          </a:stretch>
        </p:blipFill>
        <p:spPr>
          <a:xfrm>
            <a:off x="4540332" y="5795042"/>
            <a:ext cx="3111335" cy="636776"/>
          </a:xfrm>
          <a:prstGeom prst="rect">
            <a:avLst/>
          </a:prstGeom>
        </p:spPr>
      </p:pic>
    </p:spTree>
    <p:extLst>
      <p:ext uri="{BB962C8B-B14F-4D97-AF65-F5344CB8AC3E}">
        <p14:creationId xmlns:p14="http://schemas.microsoft.com/office/powerpoint/2010/main" val="3223614554"/>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DCC3A-DB76-0749-AFB5-EF14A6E84B1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14835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2.1">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06D24942-7DB1-694D-B376-172F35C1A23B}"/>
              </a:ext>
            </a:extLst>
          </p:cNvPr>
          <p:cNvSpPr>
            <a:spLocks noChangeAspect="1"/>
          </p:cNvSpPr>
          <p:nvPr/>
        </p:nvSpPr>
        <p:spPr>
          <a:xfrm flipH="1">
            <a:off x="2768252" y="4221270"/>
            <a:ext cx="9517670" cy="2660904"/>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BDCD7B0-48EB-674B-B3EE-2B1525154EE8}"/>
              </a:ext>
            </a:extLst>
          </p:cNvPr>
          <p:cNvPicPr>
            <a:picLocks noChangeAspect="1"/>
          </p:cNvPicPr>
          <p:nvPr/>
        </p:nvPicPr>
        <p:blipFill>
          <a:blip r:embed="rId2"/>
          <a:stretch>
            <a:fillRect/>
          </a:stretch>
        </p:blipFill>
        <p:spPr>
          <a:xfrm>
            <a:off x="10546915" y="-195720"/>
            <a:ext cx="624736" cy="1124525"/>
          </a:xfrm>
          <a:prstGeom prst="rect">
            <a:avLst/>
          </a:prstGeom>
        </p:spPr>
      </p:pic>
      <p:pic>
        <p:nvPicPr>
          <p:cNvPr id="11" name="Picture 10">
            <a:extLst>
              <a:ext uri="{FF2B5EF4-FFF2-40B4-BE49-F238E27FC236}">
                <a16:creationId xmlns:a16="http://schemas.microsoft.com/office/drawing/2014/main" id="{147C6FEB-B6FB-6846-B133-59C4C9F4D36B}"/>
              </a:ext>
            </a:extLst>
          </p:cNvPr>
          <p:cNvPicPr>
            <a:picLocks noChangeAspect="1"/>
          </p:cNvPicPr>
          <p:nvPr/>
        </p:nvPicPr>
        <p:blipFill>
          <a:blip r:embed="rId3"/>
          <a:stretch>
            <a:fillRect/>
          </a:stretch>
        </p:blipFill>
        <p:spPr>
          <a:xfrm>
            <a:off x="10885901" y="-195720"/>
            <a:ext cx="571500" cy="1371600"/>
          </a:xfrm>
          <a:prstGeom prst="rect">
            <a:avLst/>
          </a:prstGeom>
        </p:spPr>
      </p:pic>
      <p:sp>
        <p:nvSpPr>
          <p:cNvPr id="2" name="Title 1">
            <a:extLst>
              <a:ext uri="{FF2B5EF4-FFF2-40B4-BE49-F238E27FC236}">
                <a16:creationId xmlns:a16="http://schemas.microsoft.com/office/drawing/2014/main" id="{F4FF5481-5036-DE48-9763-78E445F251E8}"/>
              </a:ext>
            </a:extLst>
          </p:cNvPr>
          <p:cNvSpPr>
            <a:spLocks noGrp="1"/>
          </p:cNvSpPr>
          <p:nvPr>
            <p:ph type="title"/>
          </p:nvPr>
        </p:nvSpPr>
        <p:spPr>
          <a:xfrm>
            <a:off x="838200" y="365125"/>
            <a:ext cx="9422965" cy="1325563"/>
          </a:xfrm>
        </p:spPr>
        <p:txBody>
          <a:bodyPr>
            <a:noAutofit/>
          </a:bodyPr>
          <a:lstStyle>
            <a:lvl1pPr>
              <a:defRPr sz="48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3BF4EA80-CDC1-3445-94CB-51526E0857C3}"/>
              </a:ext>
            </a:extLst>
          </p:cNvPr>
          <p:cNvSpPr>
            <a:spLocks noGrp="1"/>
          </p:cNvSpPr>
          <p:nvPr>
            <p:ph type="body" sz="quarter" idx="10"/>
          </p:nvPr>
        </p:nvSpPr>
        <p:spPr>
          <a:xfrm>
            <a:off x="3075274" y="1831968"/>
            <a:ext cx="7185891" cy="28616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CB119421-F54E-6749-906A-176EA1F0F7D3}"/>
              </a:ext>
            </a:extLst>
          </p:cNvPr>
          <p:cNvSpPr>
            <a:spLocks noGrp="1"/>
          </p:cNvSpPr>
          <p:nvPr>
            <p:ph sz="quarter" idx="11"/>
          </p:nvPr>
        </p:nvSpPr>
        <p:spPr>
          <a:xfrm>
            <a:off x="838200" y="1831975"/>
            <a:ext cx="2095500" cy="4687888"/>
          </a:xfrm>
        </p:spPr>
        <p:txBody>
          <a:bodyPr/>
          <a:lstStyle>
            <a:lvl1pPr marL="0" indent="0">
              <a:buNone/>
              <a:defRPr/>
            </a:lvl1pPr>
          </a:lstStyle>
          <a:p>
            <a:pPr lvl="0"/>
            <a:r>
              <a:rPr lang="en-US"/>
              <a:t>Click to edit Master text styles</a:t>
            </a:r>
          </a:p>
        </p:txBody>
      </p:sp>
      <p:pic>
        <p:nvPicPr>
          <p:cNvPr id="12" name="Picture 11">
            <a:extLst>
              <a:ext uri="{FF2B5EF4-FFF2-40B4-BE49-F238E27FC236}">
                <a16:creationId xmlns:a16="http://schemas.microsoft.com/office/drawing/2014/main" id="{A82F77D6-3FCF-6040-81CA-B0C0AA988D4C}"/>
              </a:ext>
            </a:extLst>
          </p:cNvPr>
          <p:cNvPicPr>
            <a:picLocks noChangeAspect="1"/>
          </p:cNvPicPr>
          <p:nvPr/>
        </p:nvPicPr>
        <p:blipFill>
          <a:blip r:embed="rId4"/>
          <a:stretch>
            <a:fillRect/>
          </a:stretch>
        </p:blipFill>
        <p:spPr>
          <a:xfrm>
            <a:off x="8763512" y="6086393"/>
            <a:ext cx="3111335" cy="636776"/>
          </a:xfrm>
          <a:prstGeom prst="rect">
            <a:avLst/>
          </a:prstGeom>
        </p:spPr>
      </p:pic>
    </p:spTree>
    <p:extLst>
      <p:ext uri="{BB962C8B-B14F-4D97-AF65-F5344CB8AC3E}">
        <p14:creationId xmlns:p14="http://schemas.microsoft.com/office/powerpoint/2010/main" val="7518416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5A380-FEC7-0441-BC70-F1534C759111}"/>
              </a:ext>
            </a:extLst>
          </p:cNvPr>
          <p:cNvSpPr>
            <a:spLocks noGrp="1"/>
          </p:cNvSpPr>
          <p:nvPr>
            <p:ph type="title"/>
          </p:nvPr>
        </p:nvSpPr>
        <p:spPr>
          <a:xfrm>
            <a:off x="838200" y="365125"/>
            <a:ext cx="10515600" cy="1325563"/>
          </a:xfrm>
        </p:spPr>
        <p:txBody>
          <a:bodyPr/>
          <a:lstStyle/>
          <a:p>
            <a:r>
              <a:rPr lang="en-US"/>
              <a:t>Click to edit Master title style</a:t>
            </a:r>
          </a:p>
        </p:txBody>
      </p:sp>
      <p:sp>
        <p:nvSpPr>
          <p:cNvPr id="7" name="Content Placeholder 6">
            <a:extLst>
              <a:ext uri="{FF2B5EF4-FFF2-40B4-BE49-F238E27FC236}">
                <a16:creationId xmlns:a16="http://schemas.microsoft.com/office/drawing/2014/main" id="{8D44A1AF-E769-1C4E-93DF-19DE33D12EEA}"/>
              </a:ext>
            </a:extLst>
          </p:cNvPr>
          <p:cNvSpPr>
            <a:spLocks noGrp="1"/>
          </p:cNvSpPr>
          <p:nvPr>
            <p:ph sz="quarter" idx="10"/>
          </p:nvPr>
        </p:nvSpPr>
        <p:spPr>
          <a:xfrm>
            <a:off x="838199" y="1806575"/>
            <a:ext cx="5212080" cy="428148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Content Placeholder 6">
            <a:extLst>
              <a:ext uri="{FF2B5EF4-FFF2-40B4-BE49-F238E27FC236}">
                <a16:creationId xmlns:a16="http://schemas.microsoft.com/office/drawing/2014/main" id="{7A2BB49E-6E70-7249-B918-DC3B34B54168}"/>
              </a:ext>
            </a:extLst>
          </p:cNvPr>
          <p:cNvSpPr>
            <a:spLocks noGrp="1"/>
          </p:cNvSpPr>
          <p:nvPr>
            <p:ph sz="quarter" idx="11"/>
          </p:nvPr>
        </p:nvSpPr>
        <p:spPr>
          <a:xfrm>
            <a:off x="6141723" y="1806575"/>
            <a:ext cx="5212080" cy="428148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6702139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On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68FBB-7C6F-5947-B4CE-D5C64B079645}"/>
              </a:ext>
            </a:extLst>
          </p:cNvPr>
          <p:cNvSpPr>
            <a:spLocks noGrp="1"/>
          </p:cNvSpPr>
          <p:nvPr>
            <p:ph type="title"/>
          </p:nvPr>
        </p:nvSpPr>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9B8790B1-FAF9-E241-A8B4-A336CEA5AEC6}"/>
              </a:ext>
            </a:extLst>
          </p:cNvPr>
          <p:cNvSpPr>
            <a:spLocks noGrp="1"/>
          </p:cNvSpPr>
          <p:nvPr>
            <p:ph sz="quarter" idx="10"/>
          </p:nvPr>
        </p:nvSpPr>
        <p:spPr>
          <a:xfrm>
            <a:off x="838200" y="1817688"/>
            <a:ext cx="10515600" cy="436086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41687912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7BA5-C0AD-F347-BF91-BF3BEA85A2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E7FECDB-A747-A34C-9415-AF1CCFDB92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654363-E244-944A-B553-3448443D935A}"/>
              </a:ext>
            </a:extLst>
          </p:cNvPr>
          <p:cNvSpPr>
            <a:spLocks noGrp="1"/>
          </p:cNvSpPr>
          <p:nvPr>
            <p:ph type="dt" sz="half" idx="10"/>
          </p:nvPr>
        </p:nvSpPr>
        <p:spPr/>
        <p:txBody>
          <a:bodyPr/>
          <a:lstStyle/>
          <a:p>
            <a:fld id="{42A7CD74-84A3-984B-B4D5-A2A47C4A678F}" type="datetimeFigureOut">
              <a:rPr lang="en-US" smtClean="0"/>
              <a:t>4/20/21</a:t>
            </a:fld>
            <a:endParaRPr lang="en-US"/>
          </a:p>
        </p:txBody>
      </p:sp>
      <p:sp>
        <p:nvSpPr>
          <p:cNvPr id="5" name="Footer Placeholder 4">
            <a:extLst>
              <a:ext uri="{FF2B5EF4-FFF2-40B4-BE49-F238E27FC236}">
                <a16:creationId xmlns:a16="http://schemas.microsoft.com/office/drawing/2014/main" id="{9BBC3EEA-D3BB-ED44-980E-49EE8EC56F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A0B0FE-2C14-9B4C-956A-6A1D08AE8E96}"/>
              </a:ext>
            </a:extLst>
          </p:cNvPr>
          <p:cNvSpPr>
            <a:spLocks noGrp="1"/>
          </p:cNvSpPr>
          <p:nvPr>
            <p:ph type="sldNum" sz="quarter" idx="12"/>
          </p:nvPr>
        </p:nvSpPr>
        <p:spPr/>
        <p:txBody>
          <a:bodyPr/>
          <a:lstStyle/>
          <a:p>
            <a:fld id="{081BE614-3E65-1945-922A-211A317DAF16}" type="slidenum">
              <a:rPr lang="en-US" smtClean="0"/>
              <a:t>‹#›</a:t>
            </a:fld>
            <a:endParaRPr lang="en-US"/>
          </a:p>
        </p:txBody>
      </p:sp>
    </p:spTree>
    <p:extLst>
      <p:ext uri="{BB962C8B-B14F-4D97-AF65-F5344CB8AC3E}">
        <p14:creationId xmlns:p14="http://schemas.microsoft.com/office/powerpoint/2010/main" val="34058274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B0A61-3BFA-D54A-A35C-B8931BA739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AEDFCF-7067-C945-9635-07645D3019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66AA-7797-7147-B91A-2E3012077011}"/>
              </a:ext>
            </a:extLst>
          </p:cNvPr>
          <p:cNvSpPr>
            <a:spLocks noGrp="1"/>
          </p:cNvSpPr>
          <p:nvPr>
            <p:ph type="dt" sz="half" idx="10"/>
          </p:nvPr>
        </p:nvSpPr>
        <p:spPr/>
        <p:txBody>
          <a:bodyPr/>
          <a:lstStyle/>
          <a:p>
            <a:fld id="{42A7CD74-84A3-984B-B4D5-A2A47C4A678F}" type="datetimeFigureOut">
              <a:rPr lang="en-US" smtClean="0"/>
              <a:t>4/20/21</a:t>
            </a:fld>
            <a:endParaRPr lang="en-US"/>
          </a:p>
        </p:txBody>
      </p:sp>
      <p:sp>
        <p:nvSpPr>
          <p:cNvPr id="5" name="Footer Placeholder 4">
            <a:extLst>
              <a:ext uri="{FF2B5EF4-FFF2-40B4-BE49-F238E27FC236}">
                <a16:creationId xmlns:a16="http://schemas.microsoft.com/office/drawing/2014/main" id="{10AF51CA-5866-4146-A666-469F7CD7DB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ADC0FF-9255-F949-BE45-953F7C1D239B}"/>
              </a:ext>
            </a:extLst>
          </p:cNvPr>
          <p:cNvSpPr>
            <a:spLocks noGrp="1"/>
          </p:cNvSpPr>
          <p:nvPr>
            <p:ph type="sldNum" sz="quarter" idx="12"/>
          </p:nvPr>
        </p:nvSpPr>
        <p:spPr/>
        <p:txBody>
          <a:bodyPr/>
          <a:lstStyle/>
          <a:p>
            <a:fld id="{081BE614-3E65-1945-922A-211A317DAF16}" type="slidenum">
              <a:rPr lang="en-US" smtClean="0"/>
              <a:t>‹#›</a:t>
            </a:fld>
            <a:endParaRPr lang="en-US"/>
          </a:p>
        </p:txBody>
      </p:sp>
    </p:spTree>
    <p:extLst>
      <p:ext uri="{BB962C8B-B14F-4D97-AF65-F5344CB8AC3E}">
        <p14:creationId xmlns:p14="http://schemas.microsoft.com/office/powerpoint/2010/main" val="10171972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CRL29">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8A9916-1474-0647-9B0D-DBF7C841F221}"/>
              </a:ext>
            </a:extLst>
          </p:cNvPr>
          <p:cNvSpPr/>
          <p:nvPr userDrawn="1"/>
        </p:nvSpPr>
        <p:spPr>
          <a:xfrm>
            <a:off x="-213360" y="-196013"/>
            <a:ext cx="12405360" cy="670560"/>
          </a:xfrm>
          <a:prstGeom prst="rect">
            <a:avLst/>
          </a:prstGeom>
          <a:solidFill>
            <a:srgbClr val="2A38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EA6AF72-1961-DC4E-9F02-75817B41BCC7}"/>
              </a:ext>
            </a:extLst>
          </p:cNvPr>
          <p:cNvSpPr/>
          <p:nvPr userDrawn="1"/>
        </p:nvSpPr>
        <p:spPr>
          <a:xfrm>
            <a:off x="-142240" y="6666653"/>
            <a:ext cx="12405360" cy="530014"/>
          </a:xfrm>
          <a:prstGeom prst="rect">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79F56A5-2D37-1A42-9D05-AE6CE86E8B0E}"/>
              </a:ext>
            </a:extLst>
          </p:cNvPr>
          <p:cNvPicPr>
            <a:picLocks noChangeAspect="1"/>
          </p:cNvPicPr>
          <p:nvPr userDrawn="1"/>
        </p:nvPicPr>
        <p:blipFill>
          <a:blip r:embed="rId2"/>
          <a:stretch>
            <a:fillRect/>
          </a:stretch>
        </p:blipFill>
        <p:spPr>
          <a:xfrm>
            <a:off x="9082784" y="5889349"/>
            <a:ext cx="3109216" cy="777304"/>
          </a:xfrm>
          <a:prstGeom prst="rect">
            <a:avLst/>
          </a:prstGeom>
        </p:spPr>
      </p:pic>
    </p:spTree>
    <p:extLst>
      <p:ext uri="{BB962C8B-B14F-4D97-AF65-F5344CB8AC3E}">
        <p14:creationId xmlns:p14="http://schemas.microsoft.com/office/powerpoint/2010/main" val="1808065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Title Slide 1">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BDCD7B0-48EB-674B-B3EE-2B1525154EE8}"/>
              </a:ext>
            </a:extLst>
          </p:cNvPr>
          <p:cNvPicPr>
            <a:picLocks noChangeAspect="1"/>
          </p:cNvPicPr>
          <p:nvPr userDrawn="1"/>
        </p:nvPicPr>
        <p:blipFill>
          <a:blip r:embed="rId2"/>
          <a:stretch>
            <a:fillRect/>
          </a:stretch>
        </p:blipFill>
        <p:spPr>
          <a:xfrm>
            <a:off x="10546915" y="-195720"/>
            <a:ext cx="624736" cy="1124525"/>
          </a:xfrm>
          <a:prstGeom prst="rect">
            <a:avLst/>
          </a:prstGeom>
        </p:spPr>
      </p:pic>
      <p:pic>
        <p:nvPicPr>
          <p:cNvPr id="11" name="Picture 10">
            <a:extLst>
              <a:ext uri="{FF2B5EF4-FFF2-40B4-BE49-F238E27FC236}">
                <a16:creationId xmlns:a16="http://schemas.microsoft.com/office/drawing/2014/main" id="{147C6FEB-B6FB-6846-B133-59C4C9F4D36B}"/>
              </a:ext>
            </a:extLst>
          </p:cNvPr>
          <p:cNvPicPr>
            <a:picLocks noChangeAspect="1"/>
          </p:cNvPicPr>
          <p:nvPr userDrawn="1"/>
        </p:nvPicPr>
        <p:blipFill>
          <a:blip r:embed="rId3"/>
          <a:stretch>
            <a:fillRect/>
          </a:stretch>
        </p:blipFill>
        <p:spPr>
          <a:xfrm>
            <a:off x="10885901" y="-195720"/>
            <a:ext cx="571500" cy="1371600"/>
          </a:xfrm>
          <a:prstGeom prst="rect">
            <a:avLst/>
          </a:prstGeom>
        </p:spPr>
      </p:pic>
      <p:sp>
        <p:nvSpPr>
          <p:cNvPr id="15" name="Content Placeholder 14">
            <a:extLst>
              <a:ext uri="{FF2B5EF4-FFF2-40B4-BE49-F238E27FC236}">
                <a16:creationId xmlns:a16="http://schemas.microsoft.com/office/drawing/2014/main" id="{4C6764FE-2FCD-CE4F-9FE7-D81B652FFCDD}"/>
              </a:ext>
            </a:extLst>
          </p:cNvPr>
          <p:cNvSpPr>
            <a:spLocks noGrp="1"/>
          </p:cNvSpPr>
          <p:nvPr>
            <p:ph sz="quarter" idx="11"/>
          </p:nvPr>
        </p:nvSpPr>
        <p:spPr>
          <a:xfrm>
            <a:off x="-142504" y="-106878"/>
            <a:ext cx="3111335" cy="7137070"/>
          </a:xfrm>
        </p:spPr>
        <p:txBody>
          <a:bodyPr anchor="ctr"/>
          <a:lstStyle>
            <a:lvl1pPr marL="0" indent="0" algn="ctr">
              <a:buNone/>
              <a:defRPr>
                <a:solidFill>
                  <a:srgbClr val="2A3880"/>
                </a:solidFill>
              </a:defRPr>
            </a:lvl1pPr>
          </a:lstStyle>
          <a:p>
            <a:pPr lvl="0"/>
            <a:endParaRPr lang="en-US" dirty="0"/>
          </a:p>
        </p:txBody>
      </p:sp>
      <p:sp>
        <p:nvSpPr>
          <p:cNvPr id="16" name="Title 15">
            <a:extLst>
              <a:ext uri="{FF2B5EF4-FFF2-40B4-BE49-F238E27FC236}">
                <a16:creationId xmlns:a16="http://schemas.microsoft.com/office/drawing/2014/main" id="{22EE032F-24B5-E04B-AB03-E68C8C590511}"/>
              </a:ext>
            </a:extLst>
          </p:cNvPr>
          <p:cNvSpPr>
            <a:spLocks noGrp="1"/>
          </p:cNvSpPr>
          <p:nvPr>
            <p:ph type="title"/>
          </p:nvPr>
        </p:nvSpPr>
        <p:spPr>
          <a:xfrm>
            <a:off x="3042803" y="928805"/>
            <a:ext cx="7504112" cy="1325563"/>
          </a:xfrm>
        </p:spPr>
        <p:txBody>
          <a:bodyPr/>
          <a:lstStyle>
            <a:lvl1pPr>
              <a:defRPr>
                <a:solidFill>
                  <a:srgbClr val="2A3880"/>
                </a:solidFill>
              </a:defRPr>
            </a:lvl1pPr>
          </a:lstStyle>
          <a:p>
            <a:r>
              <a:rPr lang="en-US" dirty="0"/>
              <a:t>Click to edit Master title style</a:t>
            </a:r>
          </a:p>
        </p:txBody>
      </p:sp>
      <p:sp>
        <p:nvSpPr>
          <p:cNvPr id="18" name="Text Placeholder 17">
            <a:extLst>
              <a:ext uri="{FF2B5EF4-FFF2-40B4-BE49-F238E27FC236}">
                <a16:creationId xmlns:a16="http://schemas.microsoft.com/office/drawing/2014/main" id="{143867D1-0F11-3643-9341-07CA821E8943}"/>
              </a:ext>
            </a:extLst>
          </p:cNvPr>
          <p:cNvSpPr>
            <a:spLocks noGrp="1"/>
          </p:cNvSpPr>
          <p:nvPr>
            <p:ph type="body" sz="quarter" idx="12"/>
          </p:nvPr>
        </p:nvSpPr>
        <p:spPr>
          <a:xfrm>
            <a:off x="3043238" y="2363788"/>
            <a:ext cx="7504112" cy="1857375"/>
          </a:xfrm>
        </p:spPr>
        <p:txBody>
          <a:bodyPr/>
          <a:lstStyle>
            <a:lvl1pPr marL="0" indent="0">
              <a:buNone/>
              <a:defRPr/>
            </a:lvl1pPr>
            <a:lvl2pPr marL="457200" indent="0">
              <a:buNone/>
              <a:defRPr b="0" i="0">
                <a:latin typeface="Gotham Book" pitchFamily="2" charset="0"/>
                <a:cs typeface="Gotham Book" pitchFamily="2" charset="0"/>
              </a:defRPr>
            </a:lvl2pPr>
            <a:lvl3pPr marL="914400" indent="0">
              <a:buNone/>
              <a:defRPr b="0" i="0">
                <a:latin typeface="Gotham Book" pitchFamily="2" charset="0"/>
                <a:cs typeface="Gotham Book" pitchFamily="2" charset="0"/>
              </a:defRPr>
            </a:lvl3pPr>
            <a:lvl4pPr marL="1371600" indent="0">
              <a:buNone/>
              <a:defRPr b="0" i="0">
                <a:latin typeface="Gotham Book" pitchFamily="2" charset="0"/>
                <a:cs typeface="Gotham Book" pitchFamily="2" charset="0"/>
              </a:defRPr>
            </a:lvl4pPr>
            <a:lvl5pPr marL="1828800" indent="0">
              <a:buNone/>
              <a:defRPr b="0" i="0">
                <a:latin typeface="Gotham Book" pitchFamily="2" charset="0"/>
                <a:cs typeface="Gotham Book"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ight Triangle 6">
            <a:extLst>
              <a:ext uri="{FF2B5EF4-FFF2-40B4-BE49-F238E27FC236}">
                <a16:creationId xmlns:a16="http://schemas.microsoft.com/office/drawing/2014/main" id="{06D24942-7DB1-694D-B376-172F35C1A23B}"/>
              </a:ext>
            </a:extLst>
          </p:cNvPr>
          <p:cNvSpPr>
            <a:spLocks noChangeAspect="1"/>
          </p:cNvSpPr>
          <p:nvPr userDrawn="1"/>
        </p:nvSpPr>
        <p:spPr>
          <a:xfrm flipH="1">
            <a:off x="2768252" y="4221270"/>
            <a:ext cx="9517670" cy="2660904"/>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69712F5-68BD-5B46-A1E5-2240311801F1}"/>
              </a:ext>
            </a:extLst>
          </p:cNvPr>
          <p:cNvPicPr>
            <a:picLocks noChangeAspect="1"/>
          </p:cNvPicPr>
          <p:nvPr userDrawn="1"/>
        </p:nvPicPr>
        <p:blipFill>
          <a:blip r:embed="rId4"/>
          <a:stretch>
            <a:fillRect/>
          </a:stretch>
        </p:blipFill>
        <p:spPr>
          <a:xfrm>
            <a:off x="8763512" y="6086393"/>
            <a:ext cx="3111335" cy="636776"/>
          </a:xfrm>
          <a:prstGeom prst="rect">
            <a:avLst/>
          </a:prstGeom>
        </p:spPr>
      </p:pic>
    </p:spTree>
    <p:extLst>
      <p:ext uri="{BB962C8B-B14F-4D97-AF65-F5344CB8AC3E}">
        <p14:creationId xmlns:p14="http://schemas.microsoft.com/office/powerpoint/2010/main" val="9249089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CRL36">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B6D2D-2F43-114A-94E4-7B43DF703023}"/>
              </a:ext>
            </a:extLst>
          </p:cNvPr>
          <p:cNvSpPr>
            <a:spLocks noGrp="1"/>
          </p:cNvSpPr>
          <p:nvPr>
            <p:ph type="title"/>
          </p:nvPr>
        </p:nvSpPr>
        <p:spPr>
          <a:xfrm>
            <a:off x="838200" y="2766219"/>
            <a:ext cx="10515600" cy="1325563"/>
          </a:xfrm>
        </p:spPr>
        <p:txBody>
          <a:bodyPr/>
          <a:lstStyle>
            <a:lvl1pPr>
              <a:defRPr>
                <a:solidFill>
                  <a:schemeClr val="tx1"/>
                </a:solidFill>
              </a:defRPr>
            </a:lvl1pPr>
          </a:lstStyle>
          <a:p>
            <a:r>
              <a:rPr lang="en-US"/>
              <a:t>Click to edit Master title style</a:t>
            </a:r>
          </a:p>
        </p:txBody>
      </p:sp>
      <p:pic>
        <p:nvPicPr>
          <p:cNvPr id="4" name="Picture 3">
            <a:extLst>
              <a:ext uri="{FF2B5EF4-FFF2-40B4-BE49-F238E27FC236}">
                <a16:creationId xmlns:a16="http://schemas.microsoft.com/office/drawing/2014/main" id="{9BB493BE-7B18-C146-89E0-5B8E9B3C27F5}"/>
              </a:ext>
            </a:extLst>
          </p:cNvPr>
          <p:cNvPicPr>
            <a:picLocks noChangeAspect="1"/>
          </p:cNvPicPr>
          <p:nvPr userDrawn="1"/>
        </p:nvPicPr>
        <p:blipFill>
          <a:blip r:embed="rId2"/>
          <a:stretch>
            <a:fillRect/>
          </a:stretch>
        </p:blipFill>
        <p:spPr>
          <a:xfrm>
            <a:off x="4540332" y="5795042"/>
            <a:ext cx="3111335" cy="636776"/>
          </a:xfrm>
          <a:prstGeom prst="rect">
            <a:avLst/>
          </a:prstGeom>
        </p:spPr>
      </p:pic>
    </p:spTree>
    <p:extLst>
      <p:ext uri="{BB962C8B-B14F-4D97-AF65-F5344CB8AC3E}">
        <p14:creationId xmlns:p14="http://schemas.microsoft.com/office/powerpoint/2010/main" val="4248368969"/>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CRL3">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23CFC242-98DD-1348-AB90-2255BDF95C9A}"/>
              </a:ext>
            </a:extLst>
          </p:cNvPr>
          <p:cNvSpPr/>
          <p:nvPr userDrawn="1"/>
        </p:nvSpPr>
        <p:spPr>
          <a:xfrm flipH="1">
            <a:off x="5335674" y="5205947"/>
            <a:ext cx="6935657" cy="1755223"/>
          </a:xfrm>
          <a:prstGeom prst="rtTriangle">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D3D48ADB-2EF5-7144-A37F-21AD56670BBA}"/>
              </a:ext>
            </a:extLst>
          </p:cNvPr>
          <p:cNvSpPr/>
          <p:nvPr userDrawn="1"/>
        </p:nvSpPr>
        <p:spPr>
          <a:xfrm rot="10800000" flipH="1">
            <a:off x="-84356" y="-30144"/>
            <a:ext cx="9097728" cy="1778558"/>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90008"/>
              </a:solidFill>
            </a:endParaRPr>
          </a:p>
        </p:txBody>
      </p:sp>
      <p:pic>
        <p:nvPicPr>
          <p:cNvPr id="9" name="Picture 8">
            <a:extLst>
              <a:ext uri="{FF2B5EF4-FFF2-40B4-BE49-F238E27FC236}">
                <a16:creationId xmlns:a16="http://schemas.microsoft.com/office/drawing/2014/main" id="{65BE5F87-FDBB-164B-BE08-7B58545C464A}"/>
              </a:ext>
            </a:extLst>
          </p:cNvPr>
          <p:cNvPicPr>
            <a:picLocks noChangeAspect="1"/>
          </p:cNvPicPr>
          <p:nvPr userDrawn="1"/>
        </p:nvPicPr>
        <p:blipFill>
          <a:blip r:embed="rId2"/>
          <a:stretch>
            <a:fillRect/>
          </a:stretch>
        </p:blipFill>
        <p:spPr>
          <a:xfrm>
            <a:off x="-299581" y="2863082"/>
            <a:ext cx="599162" cy="3020777"/>
          </a:xfrm>
          <a:prstGeom prst="rect">
            <a:avLst/>
          </a:prstGeom>
        </p:spPr>
      </p:pic>
      <p:sp>
        <p:nvSpPr>
          <p:cNvPr id="12" name="Content Placeholder 14">
            <a:extLst>
              <a:ext uri="{FF2B5EF4-FFF2-40B4-BE49-F238E27FC236}">
                <a16:creationId xmlns:a16="http://schemas.microsoft.com/office/drawing/2014/main" id="{5A272F4F-440A-5843-9A00-2E50ABAA3CEC}"/>
              </a:ext>
            </a:extLst>
          </p:cNvPr>
          <p:cNvSpPr>
            <a:spLocks noGrp="1"/>
          </p:cNvSpPr>
          <p:nvPr>
            <p:ph idx="1"/>
          </p:nvPr>
        </p:nvSpPr>
        <p:spPr>
          <a:xfrm>
            <a:off x="6924907" y="2609350"/>
            <a:ext cx="4594303" cy="2739899"/>
          </a:xfrm>
        </p:spPr>
        <p:txBody>
          <a:bodyPr>
            <a:normAutofit/>
          </a:bodyPr>
          <a:lstStyle>
            <a:lvl1pPr>
              <a:defRPr>
                <a:solidFill>
                  <a:srgbClr val="2A3880"/>
                </a:solidFill>
              </a:defRPr>
            </a:lvl1pPr>
          </a:lstStyle>
          <a:p>
            <a:endParaRPr lang="en-US" sz="1800" dirty="0">
              <a:solidFill>
                <a:srgbClr val="1D437B"/>
              </a:solidFill>
              <a:latin typeface="Gotham-MediumItalic" pitchFamily="2" charset="0"/>
              <a:cs typeface="Gotham-MediumItalic" pitchFamily="2" charset="0"/>
            </a:endParaRPr>
          </a:p>
        </p:txBody>
      </p:sp>
      <p:sp>
        <p:nvSpPr>
          <p:cNvPr id="13" name="Text Placeholder 15">
            <a:extLst>
              <a:ext uri="{FF2B5EF4-FFF2-40B4-BE49-F238E27FC236}">
                <a16:creationId xmlns:a16="http://schemas.microsoft.com/office/drawing/2014/main" id="{7118D4AA-57A2-6D49-8FD8-0ABDD4852FCC}"/>
              </a:ext>
            </a:extLst>
          </p:cNvPr>
          <p:cNvSpPr>
            <a:spLocks noGrp="1"/>
          </p:cNvSpPr>
          <p:nvPr>
            <p:ph type="body" sz="half" idx="2"/>
          </p:nvPr>
        </p:nvSpPr>
        <p:spPr>
          <a:xfrm>
            <a:off x="1501343" y="2609350"/>
            <a:ext cx="5278597" cy="3811588"/>
          </a:xfrm>
        </p:spPr>
        <p:txBody>
          <a:bodyPr>
            <a:normAutofit/>
          </a:bodyPr>
          <a:lstStyle>
            <a:lvl1pPr>
              <a:defRPr>
                <a:solidFill>
                  <a:srgbClr val="2A3880"/>
                </a:solidFill>
              </a:defRPr>
            </a:lvl1pPr>
          </a:lstStyle>
          <a:p>
            <a:endParaRPr lang="en-US" sz="1800" dirty="0">
              <a:solidFill>
                <a:srgbClr val="1D437B"/>
              </a:solidFill>
              <a:latin typeface="Gotham-MediumItalic" pitchFamily="2" charset="0"/>
              <a:cs typeface="Gotham-MediumItalic" pitchFamily="2" charset="0"/>
            </a:endParaRPr>
          </a:p>
        </p:txBody>
      </p:sp>
      <p:sp>
        <p:nvSpPr>
          <p:cNvPr id="14" name="Title 13">
            <a:extLst>
              <a:ext uri="{FF2B5EF4-FFF2-40B4-BE49-F238E27FC236}">
                <a16:creationId xmlns:a16="http://schemas.microsoft.com/office/drawing/2014/main" id="{238523DC-7572-C34F-BD3E-3E851503C6F6}"/>
              </a:ext>
            </a:extLst>
          </p:cNvPr>
          <p:cNvSpPr>
            <a:spLocks noGrp="1"/>
          </p:cNvSpPr>
          <p:nvPr>
            <p:ph type="title"/>
          </p:nvPr>
        </p:nvSpPr>
        <p:spPr>
          <a:xfrm>
            <a:off x="1501344" y="1392377"/>
            <a:ext cx="10017866" cy="1143650"/>
          </a:xfrm>
        </p:spPr>
        <p:txBody>
          <a:bodyPr/>
          <a:lstStyle/>
          <a:p>
            <a:r>
              <a:rPr lang="en-US" dirty="0"/>
              <a:t>Click to edit Master title style</a:t>
            </a:r>
          </a:p>
        </p:txBody>
      </p:sp>
      <p:pic>
        <p:nvPicPr>
          <p:cNvPr id="11" name="Picture 10">
            <a:extLst>
              <a:ext uri="{FF2B5EF4-FFF2-40B4-BE49-F238E27FC236}">
                <a16:creationId xmlns:a16="http://schemas.microsoft.com/office/drawing/2014/main" id="{84BD3F64-A65D-EC4B-A740-E2FC9ED0FDEA}"/>
              </a:ext>
            </a:extLst>
          </p:cNvPr>
          <p:cNvPicPr>
            <a:picLocks noChangeAspect="1"/>
          </p:cNvPicPr>
          <p:nvPr userDrawn="1"/>
        </p:nvPicPr>
        <p:blipFill>
          <a:blip r:embed="rId3"/>
          <a:stretch>
            <a:fillRect/>
          </a:stretch>
        </p:blipFill>
        <p:spPr>
          <a:xfrm>
            <a:off x="299581" y="229619"/>
            <a:ext cx="3111335" cy="636776"/>
          </a:xfrm>
          <a:prstGeom prst="rect">
            <a:avLst/>
          </a:prstGeom>
        </p:spPr>
      </p:pic>
    </p:spTree>
    <p:extLst>
      <p:ext uri="{BB962C8B-B14F-4D97-AF65-F5344CB8AC3E}">
        <p14:creationId xmlns:p14="http://schemas.microsoft.com/office/powerpoint/2010/main" val="35217305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CRL17">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6615F54A-1332-2842-8587-993DE016A086}"/>
              </a:ext>
            </a:extLst>
          </p:cNvPr>
          <p:cNvSpPr/>
          <p:nvPr userDrawn="1"/>
        </p:nvSpPr>
        <p:spPr>
          <a:xfrm flipH="1">
            <a:off x="6951945" y="3948832"/>
            <a:ext cx="5340263" cy="2962404"/>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100EAD72-ABA1-0747-9DAA-F4084F7308C8}"/>
              </a:ext>
            </a:extLst>
          </p:cNvPr>
          <p:cNvGrpSpPr/>
          <p:nvPr userDrawn="1"/>
        </p:nvGrpSpPr>
        <p:grpSpPr>
          <a:xfrm>
            <a:off x="361741" y="-85870"/>
            <a:ext cx="927310" cy="1396944"/>
            <a:chOff x="100484" y="-126063"/>
            <a:chExt cx="927310" cy="1396944"/>
          </a:xfrm>
        </p:grpSpPr>
        <p:pic>
          <p:nvPicPr>
            <p:cNvPr id="9" name="Picture 8">
              <a:extLst>
                <a:ext uri="{FF2B5EF4-FFF2-40B4-BE49-F238E27FC236}">
                  <a16:creationId xmlns:a16="http://schemas.microsoft.com/office/drawing/2014/main" id="{F9E46ABB-DDCE-0743-9DD0-396D77368B5C}"/>
                </a:ext>
              </a:extLst>
            </p:cNvPr>
            <p:cNvPicPr>
              <a:picLocks noChangeAspect="1"/>
            </p:cNvPicPr>
            <p:nvPr/>
          </p:nvPicPr>
          <p:blipFill>
            <a:blip r:embed="rId2"/>
            <a:stretch>
              <a:fillRect/>
            </a:stretch>
          </p:blipFill>
          <p:spPr>
            <a:xfrm flipH="1">
              <a:off x="100484" y="-126063"/>
              <a:ext cx="636280" cy="1145304"/>
            </a:xfrm>
            <a:prstGeom prst="rect">
              <a:avLst/>
            </a:prstGeom>
          </p:spPr>
        </p:pic>
        <p:pic>
          <p:nvPicPr>
            <p:cNvPr id="10" name="Picture 9">
              <a:extLst>
                <a:ext uri="{FF2B5EF4-FFF2-40B4-BE49-F238E27FC236}">
                  <a16:creationId xmlns:a16="http://schemas.microsoft.com/office/drawing/2014/main" id="{F41A5762-B42C-404F-A43F-DE12DACF8C53}"/>
                </a:ext>
              </a:extLst>
            </p:cNvPr>
            <p:cNvPicPr>
              <a:picLocks noChangeAspect="1"/>
            </p:cNvPicPr>
            <p:nvPr/>
          </p:nvPicPr>
          <p:blipFill>
            <a:blip r:embed="rId3"/>
            <a:stretch>
              <a:fillRect/>
            </a:stretch>
          </p:blipFill>
          <p:spPr>
            <a:xfrm flipH="1">
              <a:off x="445734" y="-126063"/>
              <a:ext cx="582060" cy="1396944"/>
            </a:xfrm>
            <a:prstGeom prst="rect">
              <a:avLst/>
            </a:prstGeom>
          </p:spPr>
        </p:pic>
      </p:grpSp>
      <p:sp>
        <p:nvSpPr>
          <p:cNvPr id="12" name="Title 2">
            <a:extLst>
              <a:ext uri="{FF2B5EF4-FFF2-40B4-BE49-F238E27FC236}">
                <a16:creationId xmlns:a16="http://schemas.microsoft.com/office/drawing/2014/main" id="{7C5414C1-1EA9-6841-B1C6-CD00C6CEE41C}"/>
              </a:ext>
            </a:extLst>
          </p:cNvPr>
          <p:cNvSpPr>
            <a:spLocks noGrp="1"/>
          </p:cNvSpPr>
          <p:nvPr>
            <p:ph type="title"/>
          </p:nvPr>
        </p:nvSpPr>
        <p:spPr>
          <a:xfrm>
            <a:off x="1550504" y="365125"/>
            <a:ext cx="9124122" cy="1325563"/>
          </a:xfrm>
        </p:spPr>
        <p:txBody>
          <a:bodyPr/>
          <a:lstStyle/>
          <a:p>
            <a:endParaRPr lang="en-US" b="1" dirty="0">
              <a:solidFill>
                <a:srgbClr val="1D437B"/>
              </a:solidFill>
              <a:latin typeface="Trajan Pro 3 Semibold" panose="02020502050503020301" pitchFamily="18" charset="0"/>
            </a:endParaRPr>
          </a:p>
        </p:txBody>
      </p:sp>
      <p:sp>
        <p:nvSpPr>
          <p:cNvPr id="13" name="Content Placeholder 3">
            <a:extLst>
              <a:ext uri="{FF2B5EF4-FFF2-40B4-BE49-F238E27FC236}">
                <a16:creationId xmlns:a16="http://schemas.microsoft.com/office/drawing/2014/main" id="{D739AB9D-3613-EA44-AA3D-383ADA978C19}"/>
              </a:ext>
            </a:extLst>
          </p:cNvPr>
          <p:cNvSpPr>
            <a:spLocks noGrp="1"/>
          </p:cNvSpPr>
          <p:nvPr>
            <p:ph idx="1"/>
          </p:nvPr>
        </p:nvSpPr>
        <p:spPr>
          <a:xfrm>
            <a:off x="1550504" y="1825625"/>
            <a:ext cx="8023802" cy="3445622"/>
          </a:xfrm>
        </p:spPr>
        <p:txBody>
          <a:bodyPr>
            <a:normAutofit/>
          </a:bodyPr>
          <a:lstStyle/>
          <a:p>
            <a:pPr marL="0" indent="0">
              <a:buNone/>
            </a:pPr>
            <a:endParaRPr lang="en-US" sz="2000" dirty="0">
              <a:solidFill>
                <a:srgbClr val="1D437B"/>
              </a:solidFill>
              <a:latin typeface="Gotham Book" pitchFamily="2" charset="0"/>
              <a:cs typeface="Gotham Book" pitchFamily="2" charset="0"/>
            </a:endParaRPr>
          </a:p>
        </p:txBody>
      </p:sp>
      <p:pic>
        <p:nvPicPr>
          <p:cNvPr id="14" name="Picture 13">
            <a:extLst>
              <a:ext uri="{FF2B5EF4-FFF2-40B4-BE49-F238E27FC236}">
                <a16:creationId xmlns:a16="http://schemas.microsoft.com/office/drawing/2014/main" id="{821AD463-7F72-0040-B41F-6520D9B03A59}"/>
              </a:ext>
            </a:extLst>
          </p:cNvPr>
          <p:cNvPicPr>
            <a:picLocks noChangeAspect="1"/>
          </p:cNvPicPr>
          <p:nvPr userDrawn="1"/>
        </p:nvPicPr>
        <p:blipFill>
          <a:blip r:embed="rId4"/>
          <a:stretch>
            <a:fillRect/>
          </a:stretch>
        </p:blipFill>
        <p:spPr>
          <a:xfrm>
            <a:off x="8983074" y="6107276"/>
            <a:ext cx="3111335" cy="636776"/>
          </a:xfrm>
          <a:prstGeom prst="rect">
            <a:avLst/>
          </a:prstGeom>
        </p:spPr>
      </p:pic>
    </p:spTree>
    <p:extLst>
      <p:ext uri="{BB962C8B-B14F-4D97-AF65-F5344CB8AC3E}">
        <p14:creationId xmlns:p14="http://schemas.microsoft.com/office/powerpoint/2010/main" val="37656976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CRL27">
    <p:bg>
      <p:bgPr>
        <a:solidFill>
          <a:schemeClr val="accent3">
            <a:lumMod val="20000"/>
            <a:lumOff val="80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F716CF5-A6F7-2D4E-BEAD-89F569A47B3C}"/>
              </a:ext>
            </a:extLst>
          </p:cNvPr>
          <p:cNvGrpSpPr/>
          <p:nvPr userDrawn="1"/>
        </p:nvGrpSpPr>
        <p:grpSpPr>
          <a:xfrm>
            <a:off x="353333" y="-113045"/>
            <a:ext cx="935750" cy="1371600"/>
            <a:chOff x="353333" y="-113045"/>
            <a:chExt cx="935750" cy="1371600"/>
          </a:xfrm>
        </p:grpSpPr>
        <p:pic>
          <p:nvPicPr>
            <p:cNvPr id="4" name="Picture 3">
              <a:extLst>
                <a:ext uri="{FF2B5EF4-FFF2-40B4-BE49-F238E27FC236}">
                  <a16:creationId xmlns:a16="http://schemas.microsoft.com/office/drawing/2014/main" id="{28AE6D76-467A-C54A-AF3C-8C5EA7B676EC}"/>
                </a:ext>
              </a:extLst>
            </p:cNvPr>
            <p:cNvPicPr>
              <a:picLocks noChangeAspect="1"/>
            </p:cNvPicPr>
            <p:nvPr/>
          </p:nvPicPr>
          <p:blipFill>
            <a:blip r:embed="rId2"/>
            <a:stretch>
              <a:fillRect/>
            </a:stretch>
          </p:blipFill>
          <p:spPr>
            <a:xfrm>
              <a:off x="664347" y="-113045"/>
              <a:ext cx="624736" cy="1124525"/>
            </a:xfrm>
            <a:prstGeom prst="rect">
              <a:avLst/>
            </a:prstGeom>
          </p:spPr>
        </p:pic>
        <p:pic>
          <p:nvPicPr>
            <p:cNvPr id="5" name="Picture 4">
              <a:extLst>
                <a:ext uri="{FF2B5EF4-FFF2-40B4-BE49-F238E27FC236}">
                  <a16:creationId xmlns:a16="http://schemas.microsoft.com/office/drawing/2014/main" id="{492E031F-0011-2C42-A093-BA588A76D52F}"/>
                </a:ext>
              </a:extLst>
            </p:cNvPr>
            <p:cNvPicPr>
              <a:picLocks noChangeAspect="1"/>
            </p:cNvPicPr>
            <p:nvPr/>
          </p:nvPicPr>
          <p:blipFill>
            <a:blip r:embed="rId3"/>
            <a:stretch>
              <a:fillRect/>
            </a:stretch>
          </p:blipFill>
          <p:spPr>
            <a:xfrm>
              <a:off x="353333" y="-113045"/>
              <a:ext cx="571500" cy="1371600"/>
            </a:xfrm>
            <a:prstGeom prst="rect">
              <a:avLst/>
            </a:prstGeom>
          </p:spPr>
        </p:pic>
      </p:grpSp>
      <p:pic>
        <p:nvPicPr>
          <p:cNvPr id="6" name="Picture 5">
            <a:extLst>
              <a:ext uri="{FF2B5EF4-FFF2-40B4-BE49-F238E27FC236}">
                <a16:creationId xmlns:a16="http://schemas.microsoft.com/office/drawing/2014/main" id="{BF0A4B3F-4716-6947-8196-0484838904C7}"/>
              </a:ext>
            </a:extLst>
          </p:cNvPr>
          <p:cNvPicPr>
            <a:picLocks noChangeAspect="1"/>
          </p:cNvPicPr>
          <p:nvPr userDrawn="1"/>
        </p:nvPicPr>
        <p:blipFill>
          <a:blip r:embed="rId4"/>
          <a:stretch>
            <a:fillRect/>
          </a:stretch>
        </p:blipFill>
        <p:spPr>
          <a:xfrm>
            <a:off x="8783203" y="6080696"/>
            <a:ext cx="3109216" cy="777304"/>
          </a:xfrm>
          <a:prstGeom prst="rect">
            <a:avLst/>
          </a:prstGeom>
        </p:spPr>
      </p:pic>
    </p:spTree>
    <p:extLst>
      <p:ext uri="{BB962C8B-B14F-4D97-AF65-F5344CB8AC3E}">
        <p14:creationId xmlns:p14="http://schemas.microsoft.com/office/powerpoint/2010/main" val="1882810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le Slide 2.2">
    <p:bg>
      <p:bgPr>
        <a:solidFill>
          <a:schemeClr val="accent3">
            <a:lumMod val="75000"/>
          </a:schemeClr>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06D24942-7DB1-694D-B376-172F35C1A23B}"/>
              </a:ext>
            </a:extLst>
          </p:cNvPr>
          <p:cNvSpPr>
            <a:spLocks noChangeAspect="1"/>
          </p:cNvSpPr>
          <p:nvPr/>
        </p:nvSpPr>
        <p:spPr>
          <a:xfrm flipH="1">
            <a:off x="2768252" y="4221270"/>
            <a:ext cx="9517670" cy="2660904"/>
          </a:xfrm>
          <a:prstGeom prst="rtTriangle">
            <a:avLst/>
          </a:prstGeom>
          <a:solidFill>
            <a:srgbClr val="1D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BDCD7B0-48EB-674B-B3EE-2B1525154EE8}"/>
              </a:ext>
            </a:extLst>
          </p:cNvPr>
          <p:cNvPicPr>
            <a:picLocks noChangeAspect="1"/>
          </p:cNvPicPr>
          <p:nvPr/>
        </p:nvPicPr>
        <p:blipFill>
          <a:blip r:embed="rId2"/>
          <a:stretch>
            <a:fillRect/>
          </a:stretch>
        </p:blipFill>
        <p:spPr>
          <a:xfrm>
            <a:off x="10546915" y="-195720"/>
            <a:ext cx="624736" cy="1124525"/>
          </a:xfrm>
          <a:prstGeom prst="rect">
            <a:avLst/>
          </a:prstGeom>
        </p:spPr>
      </p:pic>
      <p:pic>
        <p:nvPicPr>
          <p:cNvPr id="11" name="Picture 10">
            <a:extLst>
              <a:ext uri="{FF2B5EF4-FFF2-40B4-BE49-F238E27FC236}">
                <a16:creationId xmlns:a16="http://schemas.microsoft.com/office/drawing/2014/main" id="{147C6FEB-B6FB-6846-B133-59C4C9F4D36B}"/>
              </a:ext>
            </a:extLst>
          </p:cNvPr>
          <p:cNvPicPr>
            <a:picLocks noChangeAspect="1"/>
          </p:cNvPicPr>
          <p:nvPr/>
        </p:nvPicPr>
        <p:blipFill>
          <a:blip r:embed="rId3"/>
          <a:stretch>
            <a:fillRect/>
          </a:stretch>
        </p:blipFill>
        <p:spPr>
          <a:xfrm>
            <a:off x="10885901" y="-195720"/>
            <a:ext cx="571500" cy="1371600"/>
          </a:xfrm>
          <a:prstGeom prst="rect">
            <a:avLst/>
          </a:prstGeom>
        </p:spPr>
      </p:pic>
      <p:sp>
        <p:nvSpPr>
          <p:cNvPr id="2" name="Title 1">
            <a:extLst>
              <a:ext uri="{FF2B5EF4-FFF2-40B4-BE49-F238E27FC236}">
                <a16:creationId xmlns:a16="http://schemas.microsoft.com/office/drawing/2014/main" id="{F4FF5481-5036-DE48-9763-78E445F251E8}"/>
              </a:ext>
            </a:extLst>
          </p:cNvPr>
          <p:cNvSpPr>
            <a:spLocks noGrp="1"/>
          </p:cNvSpPr>
          <p:nvPr>
            <p:ph type="title"/>
          </p:nvPr>
        </p:nvSpPr>
        <p:spPr>
          <a:xfrm>
            <a:off x="838200" y="365125"/>
            <a:ext cx="9422965" cy="1325563"/>
          </a:xfrm>
        </p:spPr>
        <p:txBody>
          <a:bodyPr>
            <a:noAutofit/>
          </a:bodyPr>
          <a:lstStyle>
            <a:lvl1pPr>
              <a:defRPr sz="4800">
                <a:solidFill>
                  <a:schemeClr val="bg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3BF4EA80-CDC1-3445-94CB-51526E0857C3}"/>
              </a:ext>
            </a:extLst>
          </p:cNvPr>
          <p:cNvSpPr>
            <a:spLocks noGrp="1"/>
          </p:cNvSpPr>
          <p:nvPr>
            <p:ph type="body" sz="quarter" idx="10"/>
          </p:nvPr>
        </p:nvSpPr>
        <p:spPr>
          <a:xfrm>
            <a:off x="3075274" y="1831968"/>
            <a:ext cx="7185891"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CB119421-F54E-6749-906A-176EA1F0F7D3}"/>
              </a:ext>
            </a:extLst>
          </p:cNvPr>
          <p:cNvSpPr>
            <a:spLocks noGrp="1"/>
          </p:cNvSpPr>
          <p:nvPr>
            <p:ph sz="quarter" idx="11"/>
          </p:nvPr>
        </p:nvSpPr>
        <p:spPr>
          <a:xfrm>
            <a:off x="838200" y="1831975"/>
            <a:ext cx="2095500" cy="4687888"/>
          </a:xfrm>
        </p:spPr>
        <p:txBody>
          <a:bodyPr/>
          <a:lstStyle>
            <a:lvl1pPr marL="0" indent="0">
              <a:buNone/>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DE62A70-74CB-6545-AE09-EA0FD6030E26}"/>
              </a:ext>
            </a:extLst>
          </p:cNvPr>
          <p:cNvPicPr>
            <a:picLocks noChangeAspect="1"/>
          </p:cNvPicPr>
          <p:nvPr/>
        </p:nvPicPr>
        <p:blipFill>
          <a:blip r:embed="rId4"/>
          <a:stretch>
            <a:fillRect/>
          </a:stretch>
        </p:blipFill>
        <p:spPr>
          <a:xfrm>
            <a:off x="8763512" y="6086393"/>
            <a:ext cx="3111335" cy="636776"/>
          </a:xfrm>
          <a:prstGeom prst="rect">
            <a:avLst/>
          </a:prstGeom>
        </p:spPr>
      </p:pic>
    </p:spTree>
    <p:extLst>
      <p:ext uri="{BB962C8B-B14F-4D97-AF65-F5344CB8AC3E}">
        <p14:creationId xmlns:p14="http://schemas.microsoft.com/office/powerpoint/2010/main" val="1575511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CRL39">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B6D2D-2F43-114A-94E4-7B43DF703023}"/>
              </a:ext>
            </a:extLst>
          </p:cNvPr>
          <p:cNvSpPr>
            <a:spLocks noGrp="1"/>
          </p:cNvSpPr>
          <p:nvPr>
            <p:ph type="title"/>
          </p:nvPr>
        </p:nvSpPr>
        <p:spPr>
          <a:xfrm>
            <a:off x="838200" y="2766219"/>
            <a:ext cx="10515600" cy="1325563"/>
          </a:xfrm>
        </p:spPr>
        <p:txBody>
          <a:bodyPr/>
          <a:lstStyle>
            <a:lvl1pPr>
              <a:defRPr>
                <a:solidFill>
                  <a:schemeClr val="tx1"/>
                </a:solidFill>
              </a:defRPr>
            </a:lvl1pPr>
          </a:lstStyle>
          <a:p>
            <a:r>
              <a:rPr lang="en-US"/>
              <a:t>Click to edit Master title style</a:t>
            </a:r>
          </a:p>
        </p:txBody>
      </p:sp>
      <p:pic>
        <p:nvPicPr>
          <p:cNvPr id="5" name="Picture 4">
            <a:extLst>
              <a:ext uri="{FF2B5EF4-FFF2-40B4-BE49-F238E27FC236}">
                <a16:creationId xmlns:a16="http://schemas.microsoft.com/office/drawing/2014/main" id="{8AC1698D-5A1C-1F41-8FEF-24C4A34B5F15}"/>
              </a:ext>
            </a:extLst>
          </p:cNvPr>
          <p:cNvPicPr>
            <a:picLocks noChangeAspect="1"/>
          </p:cNvPicPr>
          <p:nvPr userDrawn="1"/>
        </p:nvPicPr>
        <p:blipFill>
          <a:blip r:embed="rId2"/>
          <a:stretch>
            <a:fillRect/>
          </a:stretch>
        </p:blipFill>
        <p:spPr>
          <a:xfrm>
            <a:off x="4540332" y="5795042"/>
            <a:ext cx="3111335" cy="636776"/>
          </a:xfrm>
          <a:prstGeom prst="rect">
            <a:avLst/>
          </a:prstGeom>
        </p:spPr>
      </p:pic>
    </p:spTree>
    <p:extLst>
      <p:ext uri="{BB962C8B-B14F-4D97-AF65-F5344CB8AC3E}">
        <p14:creationId xmlns:p14="http://schemas.microsoft.com/office/powerpoint/2010/main" val="1465385846"/>
      </p:ext>
    </p:extLst>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CRL20.1">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031C106-BD68-F94D-9528-7C29D7231B47}"/>
              </a:ext>
            </a:extLst>
          </p:cNvPr>
          <p:cNvGrpSpPr/>
          <p:nvPr userDrawn="1"/>
        </p:nvGrpSpPr>
        <p:grpSpPr>
          <a:xfrm>
            <a:off x="353333" y="-113045"/>
            <a:ext cx="935750" cy="1371600"/>
            <a:chOff x="353333" y="-113045"/>
            <a:chExt cx="935750" cy="1371600"/>
          </a:xfrm>
        </p:grpSpPr>
        <p:pic>
          <p:nvPicPr>
            <p:cNvPr id="7" name="Picture 6">
              <a:extLst>
                <a:ext uri="{FF2B5EF4-FFF2-40B4-BE49-F238E27FC236}">
                  <a16:creationId xmlns:a16="http://schemas.microsoft.com/office/drawing/2014/main" id="{D447181F-0CAF-C145-8C4D-31921EC492CB}"/>
                </a:ext>
              </a:extLst>
            </p:cNvPr>
            <p:cNvPicPr>
              <a:picLocks noChangeAspect="1"/>
            </p:cNvPicPr>
            <p:nvPr/>
          </p:nvPicPr>
          <p:blipFill>
            <a:blip r:embed="rId2"/>
            <a:stretch>
              <a:fillRect/>
            </a:stretch>
          </p:blipFill>
          <p:spPr>
            <a:xfrm>
              <a:off x="664347" y="-113045"/>
              <a:ext cx="624736" cy="1124525"/>
            </a:xfrm>
            <a:prstGeom prst="rect">
              <a:avLst/>
            </a:prstGeom>
          </p:spPr>
        </p:pic>
        <p:pic>
          <p:nvPicPr>
            <p:cNvPr id="8" name="Picture 7">
              <a:extLst>
                <a:ext uri="{FF2B5EF4-FFF2-40B4-BE49-F238E27FC236}">
                  <a16:creationId xmlns:a16="http://schemas.microsoft.com/office/drawing/2014/main" id="{2E3A088A-E697-CF4B-A589-E796DADF6B22}"/>
                </a:ext>
              </a:extLst>
            </p:cNvPr>
            <p:cNvPicPr>
              <a:picLocks noChangeAspect="1"/>
            </p:cNvPicPr>
            <p:nvPr/>
          </p:nvPicPr>
          <p:blipFill>
            <a:blip r:embed="rId3"/>
            <a:stretch>
              <a:fillRect/>
            </a:stretch>
          </p:blipFill>
          <p:spPr>
            <a:xfrm>
              <a:off x="353333" y="-113045"/>
              <a:ext cx="571500" cy="1371600"/>
            </a:xfrm>
            <a:prstGeom prst="rect">
              <a:avLst/>
            </a:prstGeom>
          </p:spPr>
        </p:pic>
      </p:grpSp>
      <p:sp>
        <p:nvSpPr>
          <p:cNvPr id="10" name="Title 11">
            <a:extLst>
              <a:ext uri="{FF2B5EF4-FFF2-40B4-BE49-F238E27FC236}">
                <a16:creationId xmlns:a16="http://schemas.microsoft.com/office/drawing/2014/main" id="{978EBA44-0544-FA4A-ADC6-E4D3FF4780DC}"/>
              </a:ext>
            </a:extLst>
          </p:cNvPr>
          <p:cNvSpPr>
            <a:spLocks noGrp="1"/>
          </p:cNvSpPr>
          <p:nvPr>
            <p:ph type="title"/>
          </p:nvPr>
        </p:nvSpPr>
        <p:spPr>
          <a:xfrm>
            <a:off x="225499" y="1426056"/>
            <a:ext cx="11527886" cy="978310"/>
          </a:xfrm>
        </p:spPr>
        <p:txBody>
          <a:bodyPr/>
          <a:lstStyle>
            <a:lvl1pPr algn="ctr">
              <a:defRPr>
                <a:solidFill>
                  <a:srgbClr val="2A3880"/>
                </a:solidFill>
              </a:defRPr>
            </a:lvl1pPr>
          </a:lstStyle>
          <a:p>
            <a:r>
              <a:rPr lang="en-US" dirty="0"/>
              <a:t>Click to edit Master title style</a:t>
            </a:r>
          </a:p>
        </p:txBody>
      </p:sp>
      <p:sp>
        <p:nvSpPr>
          <p:cNvPr id="11" name="Content Placeholder 13">
            <a:extLst>
              <a:ext uri="{FF2B5EF4-FFF2-40B4-BE49-F238E27FC236}">
                <a16:creationId xmlns:a16="http://schemas.microsoft.com/office/drawing/2014/main" id="{47DEF9B3-88AF-8040-91AF-E3150F12ED2F}"/>
              </a:ext>
            </a:extLst>
          </p:cNvPr>
          <p:cNvSpPr>
            <a:spLocks noGrp="1"/>
          </p:cNvSpPr>
          <p:nvPr>
            <p:ph sz="quarter" idx="10"/>
          </p:nvPr>
        </p:nvSpPr>
        <p:spPr>
          <a:xfrm>
            <a:off x="225498" y="3007811"/>
            <a:ext cx="3657600" cy="3646487"/>
          </a:xfrm>
        </p:spPr>
        <p:txBody>
          <a:bodyPr>
            <a:normAutofit/>
          </a:bodyPr>
          <a:lstStyle>
            <a:lvl1pPr marL="0" indent="0">
              <a:buNone/>
              <a:defRPr sz="2000">
                <a:solidFill>
                  <a:srgbClr val="2A388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Content Placeholder 13">
            <a:extLst>
              <a:ext uri="{FF2B5EF4-FFF2-40B4-BE49-F238E27FC236}">
                <a16:creationId xmlns:a16="http://schemas.microsoft.com/office/drawing/2014/main" id="{DAC0C013-89FF-054A-A3EB-B463AD54E291}"/>
              </a:ext>
            </a:extLst>
          </p:cNvPr>
          <p:cNvSpPr>
            <a:spLocks noGrp="1"/>
          </p:cNvSpPr>
          <p:nvPr>
            <p:ph sz="quarter" idx="11"/>
          </p:nvPr>
        </p:nvSpPr>
        <p:spPr>
          <a:xfrm>
            <a:off x="4180448" y="3010829"/>
            <a:ext cx="3657600" cy="3646487"/>
          </a:xfrm>
        </p:spPr>
        <p:txBody>
          <a:bodyPr>
            <a:normAutofit/>
          </a:bodyPr>
          <a:lstStyle>
            <a:lvl1pPr marL="0" indent="0">
              <a:buNone/>
              <a:defRPr sz="2000">
                <a:solidFill>
                  <a:srgbClr val="2A388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Content Placeholder 13">
            <a:extLst>
              <a:ext uri="{FF2B5EF4-FFF2-40B4-BE49-F238E27FC236}">
                <a16:creationId xmlns:a16="http://schemas.microsoft.com/office/drawing/2014/main" id="{1274FFE5-3FC7-294F-8E26-2366013950C6}"/>
              </a:ext>
            </a:extLst>
          </p:cNvPr>
          <p:cNvSpPr>
            <a:spLocks noGrp="1"/>
          </p:cNvSpPr>
          <p:nvPr>
            <p:ph sz="quarter" idx="12"/>
          </p:nvPr>
        </p:nvSpPr>
        <p:spPr>
          <a:xfrm>
            <a:off x="8095784" y="3010829"/>
            <a:ext cx="3657600" cy="3646487"/>
          </a:xfrm>
        </p:spPr>
        <p:txBody>
          <a:bodyPr>
            <a:normAutofit/>
          </a:bodyPr>
          <a:lstStyle>
            <a:lvl1pPr marL="0" indent="0">
              <a:buNone/>
              <a:defRPr sz="2000">
                <a:solidFill>
                  <a:srgbClr val="2A388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4" name="Text Placeholder 17">
            <a:extLst>
              <a:ext uri="{FF2B5EF4-FFF2-40B4-BE49-F238E27FC236}">
                <a16:creationId xmlns:a16="http://schemas.microsoft.com/office/drawing/2014/main" id="{9BFA5D34-AD85-074C-B9C5-9244A4B611CE}"/>
              </a:ext>
            </a:extLst>
          </p:cNvPr>
          <p:cNvSpPr>
            <a:spLocks noGrp="1"/>
          </p:cNvSpPr>
          <p:nvPr>
            <p:ph type="body" sz="quarter" idx="13" hasCustomPrompt="1"/>
          </p:nvPr>
        </p:nvSpPr>
        <p:spPr>
          <a:xfrm>
            <a:off x="225498" y="2568352"/>
            <a:ext cx="3657600" cy="271462"/>
          </a:xfrm>
        </p:spPr>
        <p:txBody>
          <a:bodyPr anchor="ctr">
            <a:noAutofit/>
          </a:bodyPr>
          <a:lstStyle>
            <a:lvl1pPr marL="0" indent="0" algn="ctr">
              <a:buNone/>
              <a:defRPr sz="2000">
                <a:solidFill>
                  <a:srgbClr val="2A3880"/>
                </a:solidFill>
              </a:defRPr>
            </a:lvl1pPr>
          </a:lstStyle>
          <a:p>
            <a:pPr lvl="0"/>
            <a:r>
              <a:rPr lang="en-US" dirty="0"/>
              <a:t>Header</a:t>
            </a:r>
          </a:p>
        </p:txBody>
      </p:sp>
      <p:sp>
        <p:nvSpPr>
          <p:cNvPr id="15" name="Text Placeholder 17">
            <a:extLst>
              <a:ext uri="{FF2B5EF4-FFF2-40B4-BE49-F238E27FC236}">
                <a16:creationId xmlns:a16="http://schemas.microsoft.com/office/drawing/2014/main" id="{3E3EC3CD-3192-F544-8167-4E37BC390CB4}"/>
              </a:ext>
            </a:extLst>
          </p:cNvPr>
          <p:cNvSpPr>
            <a:spLocks noGrp="1"/>
          </p:cNvSpPr>
          <p:nvPr>
            <p:ph type="body" sz="quarter" idx="14" hasCustomPrompt="1"/>
          </p:nvPr>
        </p:nvSpPr>
        <p:spPr>
          <a:xfrm>
            <a:off x="4180448" y="2571866"/>
            <a:ext cx="3657600" cy="271462"/>
          </a:xfrm>
        </p:spPr>
        <p:txBody>
          <a:bodyPr anchor="ctr">
            <a:noAutofit/>
          </a:bodyPr>
          <a:lstStyle>
            <a:lvl1pPr marL="0" indent="0" algn="ctr">
              <a:buNone/>
              <a:defRPr sz="2000">
                <a:solidFill>
                  <a:srgbClr val="2A3880"/>
                </a:solidFill>
              </a:defRPr>
            </a:lvl1pPr>
          </a:lstStyle>
          <a:p>
            <a:pPr lvl="0"/>
            <a:r>
              <a:rPr lang="en-US" dirty="0"/>
              <a:t>Header</a:t>
            </a:r>
          </a:p>
        </p:txBody>
      </p:sp>
      <p:sp>
        <p:nvSpPr>
          <p:cNvPr id="16" name="Text Placeholder 17">
            <a:extLst>
              <a:ext uri="{FF2B5EF4-FFF2-40B4-BE49-F238E27FC236}">
                <a16:creationId xmlns:a16="http://schemas.microsoft.com/office/drawing/2014/main" id="{D9381A0A-6CA4-C64E-A891-319E5FADB550}"/>
              </a:ext>
            </a:extLst>
          </p:cNvPr>
          <p:cNvSpPr>
            <a:spLocks noGrp="1"/>
          </p:cNvSpPr>
          <p:nvPr>
            <p:ph type="body" sz="quarter" idx="15" hasCustomPrompt="1"/>
          </p:nvPr>
        </p:nvSpPr>
        <p:spPr>
          <a:xfrm>
            <a:off x="8077125" y="2571866"/>
            <a:ext cx="3657600" cy="271462"/>
          </a:xfrm>
        </p:spPr>
        <p:txBody>
          <a:bodyPr anchor="ctr">
            <a:noAutofit/>
          </a:bodyPr>
          <a:lstStyle>
            <a:lvl1pPr marL="0" indent="0" algn="ctr">
              <a:buNone/>
              <a:defRPr sz="2000">
                <a:solidFill>
                  <a:srgbClr val="2A3880"/>
                </a:solidFill>
              </a:defRPr>
            </a:lvl1pPr>
          </a:lstStyle>
          <a:p>
            <a:pPr lvl="0"/>
            <a:r>
              <a:rPr lang="en-US" dirty="0"/>
              <a:t>Header</a:t>
            </a:r>
          </a:p>
        </p:txBody>
      </p:sp>
      <p:pic>
        <p:nvPicPr>
          <p:cNvPr id="17" name="Picture 16">
            <a:extLst>
              <a:ext uri="{FF2B5EF4-FFF2-40B4-BE49-F238E27FC236}">
                <a16:creationId xmlns:a16="http://schemas.microsoft.com/office/drawing/2014/main" id="{7FFA1572-6FEA-BC40-AE3F-08B521A58F81}"/>
              </a:ext>
            </a:extLst>
          </p:cNvPr>
          <p:cNvPicPr>
            <a:picLocks noChangeAspect="1"/>
          </p:cNvPicPr>
          <p:nvPr userDrawn="1"/>
        </p:nvPicPr>
        <p:blipFill>
          <a:blip r:embed="rId4"/>
          <a:stretch>
            <a:fillRect/>
          </a:stretch>
        </p:blipFill>
        <p:spPr>
          <a:xfrm>
            <a:off x="1235847" y="60565"/>
            <a:ext cx="3109216" cy="777304"/>
          </a:xfrm>
          <a:prstGeom prst="rect">
            <a:avLst/>
          </a:prstGeom>
        </p:spPr>
      </p:pic>
    </p:spTree>
    <p:extLst>
      <p:ext uri="{BB962C8B-B14F-4D97-AF65-F5344CB8AC3E}">
        <p14:creationId xmlns:p14="http://schemas.microsoft.com/office/powerpoint/2010/main" val="25034753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CRL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44903B-611A-744F-9919-E3DE7507DA5D}"/>
              </a:ext>
            </a:extLst>
          </p:cNvPr>
          <p:cNvSpPr/>
          <p:nvPr userDrawn="1"/>
        </p:nvSpPr>
        <p:spPr>
          <a:xfrm>
            <a:off x="-125260" y="-109603"/>
            <a:ext cx="3833790" cy="7077206"/>
          </a:xfrm>
          <a:prstGeom prst="rect">
            <a:avLst/>
          </a:prstGeom>
          <a:solidFill>
            <a:srgbClr val="2A38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1EF7C37E-E0F6-D34C-A435-257066F06773}"/>
              </a:ext>
            </a:extLst>
          </p:cNvPr>
          <p:cNvGrpSpPr/>
          <p:nvPr userDrawn="1"/>
        </p:nvGrpSpPr>
        <p:grpSpPr>
          <a:xfrm>
            <a:off x="10546915" y="-195720"/>
            <a:ext cx="910486" cy="1371600"/>
            <a:chOff x="10546915" y="-195720"/>
            <a:chExt cx="910486" cy="1371600"/>
          </a:xfrm>
        </p:grpSpPr>
        <p:pic>
          <p:nvPicPr>
            <p:cNvPr id="9" name="Picture 8">
              <a:extLst>
                <a:ext uri="{FF2B5EF4-FFF2-40B4-BE49-F238E27FC236}">
                  <a16:creationId xmlns:a16="http://schemas.microsoft.com/office/drawing/2014/main" id="{3548CB74-8D94-244D-9D8C-F7CB2BA6A13A}"/>
                </a:ext>
              </a:extLst>
            </p:cNvPr>
            <p:cNvPicPr>
              <a:picLocks noChangeAspect="1"/>
            </p:cNvPicPr>
            <p:nvPr/>
          </p:nvPicPr>
          <p:blipFill>
            <a:blip r:embed="rId2"/>
            <a:stretch>
              <a:fillRect/>
            </a:stretch>
          </p:blipFill>
          <p:spPr>
            <a:xfrm>
              <a:off x="10546915" y="-195720"/>
              <a:ext cx="624736" cy="1124525"/>
            </a:xfrm>
            <a:prstGeom prst="rect">
              <a:avLst/>
            </a:prstGeom>
          </p:spPr>
        </p:pic>
        <p:pic>
          <p:nvPicPr>
            <p:cNvPr id="10" name="Picture 9">
              <a:extLst>
                <a:ext uri="{FF2B5EF4-FFF2-40B4-BE49-F238E27FC236}">
                  <a16:creationId xmlns:a16="http://schemas.microsoft.com/office/drawing/2014/main" id="{7D94DBFA-B57C-4542-ABBF-5E86AEBB329C}"/>
                </a:ext>
              </a:extLst>
            </p:cNvPr>
            <p:cNvPicPr>
              <a:picLocks noChangeAspect="1"/>
            </p:cNvPicPr>
            <p:nvPr/>
          </p:nvPicPr>
          <p:blipFill>
            <a:blip r:embed="rId3"/>
            <a:stretch>
              <a:fillRect/>
            </a:stretch>
          </p:blipFill>
          <p:spPr>
            <a:xfrm>
              <a:off x="10885901" y="-195720"/>
              <a:ext cx="571500" cy="1371600"/>
            </a:xfrm>
            <a:prstGeom prst="rect">
              <a:avLst/>
            </a:prstGeom>
          </p:spPr>
        </p:pic>
      </p:grpSp>
      <p:sp>
        <p:nvSpPr>
          <p:cNvPr id="12" name="Title 13">
            <a:extLst>
              <a:ext uri="{FF2B5EF4-FFF2-40B4-BE49-F238E27FC236}">
                <a16:creationId xmlns:a16="http://schemas.microsoft.com/office/drawing/2014/main" id="{D101ED4F-68B6-BB44-94CA-D8644BF9CA9C}"/>
              </a:ext>
            </a:extLst>
          </p:cNvPr>
          <p:cNvSpPr>
            <a:spLocks noGrp="1"/>
          </p:cNvSpPr>
          <p:nvPr>
            <p:ph type="title"/>
          </p:nvPr>
        </p:nvSpPr>
        <p:spPr>
          <a:xfrm>
            <a:off x="190313" y="1995092"/>
            <a:ext cx="3350375" cy="3903233"/>
          </a:xfrm>
        </p:spPr>
        <p:txBody>
          <a:bodyPr anchor="ctr"/>
          <a:lstStyle/>
          <a:p>
            <a:pPr algn="ctr"/>
            <a:endParaRPr lang="en-US" b="1" dirty="0">
              <a:solidFill>
                <a:schemeClr val="bg1"/>
              </a:solidFill>
              <a:latin typeface="Trajan Pro 3 Semibold" panose="02020502050503020301" pitchFamily="18" charset="0"/>
            </a:endParaRPr>
          </a:p>
        </p:txBody>
      </p:sp>
      <p:sp>
        <p:nvSpPr>
          <p:cNvPr id="13" name="Content Placeholder 18">
            <a:extLst>
              <a:ext uri="{FF2B5EF4-FFF2-40B4-BE49-F238E27FC236}">
                <a16:creationId xmlns:a16="http://schemas.microsoft.com/office/drawing/2014/main" id="{59D79BA0-490F-BD4C-918C-1E6330F0A7A0}"/>
              </a:ext>
            </a:extLst>
          </p:cNvPr>
          <p:cNvSpPr>
            <a:spLocks noGrp="1"/>
          </p:cNvSpPr>
          <p:nvPr>
            <p:ph idx="1"/>
          </p:nvPr>
        </p:nvSpPr>
        <p:spPr>
          <a:xfrm>
            <a:off x="4544208" y="1175880"/>
            <a:ext cx="6172200" cy="4873625"/>
          </a:xfrm>
        </p:spPr>
        <p:txBody>
          <a:bodyPr>
            <a:normAutofit/>
          </a:bodyPr>
          <a:lstStyle>
            <a:lvl1pPr marL="0" indent="0">
              <a:buFontTx/>
              <a:buNone/>
              <a:defRPr/>
            </a:lvl1pPr>
          </a:lstStyle>
          <a:p>
            <a:endParaRPr lang="en-US" sz="2000" dirty="0">
              <a:solidFill>
                <a:srgbClr val="1D437B"/>
              </a:solidFill>
              <a:latin typeface="Gotham-MediumItalic" pitchFamily="2" charset="0"/>
              <a:cs typeface="Gotham-MediumItalic" pitchFamily="2" charset="0"/>
            </a:endParaRPr>
          </a:p>
        </p:txBody>
      </p:sp>
      <p:pic>
        <p:nvPicPr>
          <p:cNvPr id="14" name="Picture 13">
            <a:extLst>
              <a:ext uri="{FF2B5EF4-FFF2-40B4-BE49-F238E27FC236}">
                <a16:creationId xmlns:a16="http://schemas.microsoft.com/office/drawing/2014/main" id="{667B765A-B285-F643-AB62-32DFD2A4C38B}"/>
              </a:ext>
            </a:extLst>
          </p:cNvPr>
          <p:cNvPicPr>
            <a:picLocks noChangeAspect="1"/>
          </p:cNvPicPr>
          <p:nvPr userDrawn="1"/>
        </p:nvPicPr>
        <p:blipFill>
          <a:blip r:embed="rId4"/>
          <a:stretch>
            <a:fillRect/>
          </a:stretch>
        </p:blipFill>
        <p:spPr>
          <a:xfrm>
            <a:off x="299581" y="229619"/>
            <a:ext cx="3111335" cy="636776"/>
          </a:xfrm>
          <a:prstGeom prst="rect">
            <a:avLst/>
          </a:prstGeom>
        </p:spPr>
      </p:pic>
    </p:spTree>
    <p:extLst>
      <p:ext uri="{BB962C8B-B14F-4D97-AF65-F5344CB8AC3E}">
        <p14:creationId xmlns:p14="http://schemas.microsoft.com/office/powerpoint/2010/main" val="21384871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CRL35">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91EBAC-F094-F842-9A7C-CC27E69F326A}"/>
              </a:ext>
            </a:extLst>
          </p:cNvPr>
          <p:cNvSpPr/>
          <p:nvPr userDrawn="1"/>
        </p:nvSpPr>
        <p:spPr>
          <a:xfrm>
            <a:off x="-106680" y="5604933"/>
            <a:ext cx="12405360" cy="1535007"/>
          </a:xfrm>
          <a:prstGeom prst="rect">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0945492-8A73-D64D-BB06-C2FFCBE0714D}"/>
              </a:ext>
            </a:extLst>
          </p:cNvPr>
          <p:cNvPicPr>
            <a:picLocks noChangeAspect="1"/>
          </p:cNvPicPr>
          <p:nvPr userDrawn="1"/>
        </p:nvPicPr>
        <p:blipFill>
          <a:blip r:embed="rId2"/>
          <a:stretch>
            <a:fillRect/>
          </a:stretch>
        </p:blipFill>
        <p:spPr>
          <a:xfrm>
            <a:off x="8983074" y="6107276"/>
            <a:ext cx="3111335" cy="636776"/>
          </a:xfrm>
          <a:prstGeom prst="rect">
            <a:avLst/>
          </a:prstGeom>
        </p:spPr>
      </p:pic>
    </p:spTree>
    <p:extLst>
      <p:ext uri="{BB962C8B-B14F-4D97-AF65-F5344CB8AC3E}">
        <p14:creationId xmlns:p14="http://schemas.microsoft.com/office/powerpoint/2010/main" val="1489441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RL1">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50EA6E18-1EBD-7B49-84C7-0CF81080510E}"/>
              </a:ext>
            </a:extLst>
          </p:cNvPr>
          <p:cNvSpPr/>
          <p:nvPr/>
        </p:nvSpPr>
        <p:spPr>
          <a:xfrm flipH="1">
            <a:off x="5335674" y="5205947"/>
            <a:ext cx="6935657" cy="1755223"/>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5957176D-5ECA-4642-ACF1-9611152108E6}"/>
              </a:ext>
            </a:extLst>
          </p:cNvPr>
          <p:cNvSpPr/>
          <p:nvPr/>
        </p:nvSpPr>
        <p:spPr>
          <a:xfrm rot="10800000" flipH="1">
            <a:off x="-94405" y="-14393"/>
            <a:ext cx="9097728" cy="1778558"/>
          </a:xfrm>
          <a:prstGeom prst="rtTriangle">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90008"/>
              </a:solidFill>
            </a:endParaRPr>
          </a:p>
        </p:txBody>
      </p:sp>
      <p:pic>
        <p:nvPicPr>
          <p:cNvPr id="9" name="Picture 8">
            <a:extLst>
              <a:ext uri="{FF2B5EF4-FFF2-40B4-BE49-F238E27FC236}">
                <a16:creationId xmlns:a16="http://schemas.microsoft.com/office/drawing/2014/main" id="{451FAAEF-253C-C545-937A-938464F3330E}"/>
              </a:ext>
            </a:extLst>
          </p:cNvPr>
          <p:cNvPicPr>
            <a:picLocks noChangeAspect="1"/>
          </p:cNvPicPr>
          <p:nvPr/>
        </p:nvPicPr>
        <p:blipFill>
          <a:blip r:embed="rId2"/>
          <a:stretch>
            <a:fillRect/>
          </a:stretch>
        </p:blipFill>
        <p:spPr>
          <a:xfrm>
            <a:off x="-299581" y="2863082"/>
            <a:ext cx="599162" cy="3020777"/>
          </a:xfrm>
          <a:prstGeom prst="rect">
            <a:avLst/>
          </a:prstGeom>
        </p:spPr>
      </p:pic>
      <p:sp>
        <p:nvSpPr>
          <p:cNvPr id="11" name="Title 12">
            <a:extLst>
              <a:ext uri="{FF2B5EF4-FFF2-40B4-BE49-F238E27FC236}">
                <a16:creationId xmlns:a16="http://schemas.microsoft.com/office/drawing/2014/main" id="{9F178D68-24BB-CD46-A1EA-BD651A9DD3E2}"/>
              </a:ext>
            </a:extLst>
          </p:cNvPr>
          <p:cNvSpPr>
            <a:spLocks noGrp="1"/>
          </p:cNvSpPr>
          <p:nvPr>
            <p:ph type="title"/>
          </p:nvPr>
        </p:nvSpPr>
        <p:spPr>
          <a:xfrm>
            <a:off x="2002494" y="1382328"/>
            <a:ext cx="7563450" cy="790426"/>
          </a:xfrm>
        </p:spPr>
        <p:txBody>
          <a:bodyPr/>
          <a:lstStyle/>
          <a:p>
            <a:r>
              <a:rPr lang="en-US" b="1">
                <a:solidFill>
                  <a:srgbClr val="1D437B"/>
                </a:solidFill>
                <a:latin typeface="Trajan Pro 3 Semibold" panose="02020502050503020301" pitchFamily="18" charset="0"/>
              </a:rPr>
              <a:t>Click to edit Master title style</a:t>
            </a:r>
            <a:endParaRPr lang="en-US" b="1" dirty="0">
              <a:solidFill>
                <a:srgbClr val="1D437B"/>
              </a:solidFill>
              <a:latin typeface="Trajan Pro 3 Semibold" panose="02020502050503020301" pitchFamily="18" charset="0"/>
            </a:endParaRPr>
          </a:p>
        </p:txBody>
      </p:sp>
      <p:sp>
        <p:nvSpPr>
          <p:cNvPr id="12" name="Content Placeholder 14">
            <a:extLst>
              <a:ext uri="{FF2B5EF4-FFF2-40B4-BE49-F238E27FC236}">
                <a16:creationId xmlns:a16="http://schemas.microsoft.com/office/drawing/2014/main" id="{EFB4E2E0-780C-9D4B-9BAD-B0B62392A156}"/>
              </a:ext>
            </a:extLst>
          </p:cNvPr>
          <p:cNvSpPr>
            <a:spLocks noGrp="1"/>
          </p:cNvSpPr>
          <p:nvPr>
            <p:ph idx="1"/>
          </p:nvPr>
        </p:nvSpPr>
        <p:spPr>
          <a:xfrm>
            <a:off x="6096000" y="2319401"/>
            <a:ext cx="3469944" cy="2739899"/>
          </a:xfrm>
        </p:spPr>
        <p:txBody>
          <a:bodyPr>
            <a:normAutofit/>
          </a:bodyPr>
          <a:lstStyle/>
          <a:p>
            <a:pPr lvl="0"/>
            <a:r>
              <a:rPr lang="en-US" sz="1800">
                <a:solidFill>
                  <a:srgbClr val="1D437B"/>
                </a:solidFill>
                <a:latin typeface="Gotham-MediumItalic" pitchFamily="2" charset="0"/>
              </a:rPr>
              <a:t>Click to edit Master text styles</a:t>
            </a:r>
          </a:p>
        </p:txBody>
      </p:sp>
      <p:sp>
        <p:nvSpPr>
          <p:cNvPr id="13" name="Text Placeholder 15">
            <a:extLst>
              <a:ext uri="{FF2B5EF4-FFF2-40B4-BE49-F238E27FC236}">
                <a16:creationId xmlns:a16="http://schemas.microsoft.com/office/drawing/2014/main" id="{0DB6C66E-763B-0A42-9AA3-033239F38E18}"/>
              </a:ext>
            </a:extLst>
          </p:cNvPr>
          <p:cNvSpPr>
            <a:spLocks noGrp="1"/>
          </p:cNvSpPr>
          <p:nvPr>
            <p:ph type="body" sz="half" idx="2"/>
          </p:nvPr>
        </p:nvSpPr>
        <p:spPr>
          <a:xfrm>
            <a:off x="2002494" y="2315261"/>
            <a:ext cx="3932237" cy="3811588"/>
          </a:xfrm>
        </p:spPr>
        <p:txBody>
          <a:bodyPr>
            <a:normAutofit/>
          </a:bodyPr>
          <a:lstStyle/>
          <a:p>
            <a:pPr lvl="0"/>
            <a:r>
              <a:rPr lang="en-US" sz="1800">
                <a:solidFill>
                  <a:srgbClr val="1D437B"/>
                </a:solidFill>
                <a:latin typeface="Gotham-MediumItalic" pitchFamily="2" charset="0"/>
              </a:rPr>
              <a:t>Click to edit Master text styles</a:t>
            </a:r>
          </a:p>
        </p:txBody>
      </p:sp>
      <p:pic>
        <p:nvPicPr>
          <p:cNvPr id="14" name="Picture 13">
            <a:extLst>
              <a:ext uri="{FF2B5EF4-FFF2-40B4-BE49-F238E27FC236}">
                <a16:creationId xmlns:a16="http://schemas.microsoft.com/office/drawing/2014/main" id="{DE260035-C411-1240-910C-429528D6C01C}"/>
              </a:ext>
            </a:extLst>
          </p:cNvPr>
          <p:cNvPicPr>
            <a:picLocks noChangeAspect="1"/>
          </p:cNvPicPr>
          <p:nvPr/>
        </p:nvPicPr>
        <p:blipFill>
          <a:blip r:embed="rId3"/>
          <a:stretch>
            <a:fillRect/>
          </a:stretch>
        </p:blipFill>
        <p:spPr>
          <a:xfrm>
            <a:off x="299581" y="229619"/>
            <a:ext cx="3111335" cy="636776"/>
          </a:xfrm>
          <a:prstGeom prst="rect">
            <a:avLst/>
          </a:prstGeom>
        </p:spPr>
      </p:pic>
    </p:spTree>
    <p:extLst>
      <p:ext uri="{BB962C8B-B14F-4D97-AF65-F5344CB8AC3E}">
        <p14:creationId xmlns:p14="http://schemas.microsoft.com/office/powerpoint/2010/main" val="2799894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RL2">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50EA6E18-1EBD-7B49-84C7-0CF81080510E}"/>
              </a:ext>
            </a:extLst>
          </p:cNvPr>
          <p:cNvSpPr/>
          <p:nvPr/>
        </p:nvSpPr>
        <p:spPr>
          <a:xfrm flipH="1">
            <a:off x="5335674" y="5205947"/>
            <a:ext cx="6935657" cy="1755223"/>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5957176D-5ECA-4642-ACF1-9611152108E6}"/>
              </a:ext>
            </a:extLst>
          </p:cNvPr>
          <p:cNvSpPr/>
          <p:nvPr/>
        </p:nvSpPr>
        <p:spPr>
          <a:xfrm rot="10800000" flipH="1">
            <a:off x="-94405" y="-14393"/>
            <a:ext cx="9097728" cy="1778558"/>
          </a:xfrm>
          <a:prstGeom prst="rtTriangle">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90008"/>
              </a:solidFill>
            </a:endParaRPr>
          </a:p>
        </p:txBody>
      </p:sp>
      <p:pic>
        <p:nvPicPr>
          <p:cNvPr id="9" name="Picture 8">
            <a:extLst>
              <a:ext uri="{FF2B5EF4-FFF2-40B4-BE49-F238E27FC236}">
                <a16:creationId xmlns:a16="http://schemas.microsoft.com/office/drawing/2014/main" id="{451FAAEF-253C-C545-937A-938464F3330E}"/>
              </a:ext>
            </a:extLst>
          </p:cNvPr>
          <p:cNvPicPr>
            <a:picLocks noChangeAspect="1"/>
          </p:cNvPicPr>
          <p:nvPr/>
        </p:nvPicPr>
        <p:blipFill>
          <a:blip r:embed="rId2"/>
          <a:stretch>
            <a:fillRect/>
          </a:stretch>
        </p:blipFill>
        <p:spPr>
          <a:xfrm>
            <a:off x="-299581" y="2863082"/>
            <a:ext cx="599162" cy="3020777"/>
          </a:xfrm>
          <a:prstGeom prst="rect">
            <a:avLst/>
          </a:prstGeom>
        </p:spPr>
      </p:pic>
      <p:sp>
        <p:nvSpPr>
          <p:cNvPr id="2" name="Title 1">
            <a:extLst>
              <a:ext uri="{FF2B5EF4-FFF2-40B4-BE49-F238E27FC236}">
                <a16:creationId xmlns:a16="http://schemas.microsoft.com/office/drawing/2014/main" id="{B1D7E5E4-45E2-CE42-84EB-42087C07DAC5}"/>
              </a:ext>
            </a:extLst>
          </p:cNvPr>
          <p:cNvSpPr>
            <a:spLocks noGrp="1"/>
          </p:cNvSpPr>
          <p:nvPr>
            <p:ph type="title"/>
          </p:nvPr>
        </p:nvSpPr>
        <p:spPr>
          <a:xfrm>
            <a:off x="838200" y="1650843"/>
            <a:ext cx="10515600" cy="1325563"/>
          </a:xfrm>
        </p:spPr>
        <p:txBody>
          <a:bodyPr/>
          <a:lstStyle/>
          <a:p>
            <a:r>
              <a:rPr lang="en-US"/>
              <a:t>Click to edit Master title style</a:t>
            </a:r>
          </a:p>
        </p:txBody>
      </p:sp>
      <p:pic>
        <p:nvPicPr>
          <p:cNvPr id="11" name="Picture 10">
            <a:extLst>
              <a:ext uri="{FF2B5EF4-FFF2-40B4-BE49-F238E27FC236}">
                <a16:creationId xmlns:a16="http://schemas.microsoft.com/office/drawing/2014/main" id="{FD7A6B0E-CFF7-A344-9BC8-09C370A1DFA2}"/>
              </a:ext>
            </a:extLst>
          </p:cNvPr>
          <p:cNvPicPr>
            <a:picLocks noChangeAspect="1"/>
          </p:cNvPicPr>
          <p:nvPr/>
        </p:nvPicPr>
        <p:blipFill>
          <a:blip r:embed="rId3"/>
          <a:stretch>
            <a:fillRect/>
          </a:stretch>
        </p:blipFill>
        <p:spPr>
          <a:xfrm>
            <a:off x="299581" y="229619"/>
            <a:ext cx="3111335" cy="636776"/>
          </a:xfrm>
          <a:prstGeom prst="rect">
            <a:avLst/>
          </a:prstGeom>
        </p:spPr>
      </p:pic>
    </p:spTree>
    <p:extLst>
      <p:ext uri="{BB962C8B-B14F-4D97-AF65-F5344CB8AC3E}">
        <p14:creationId xmlns:p14="http://schemas.microsoft.com/office/powerpoint/2010/main" val="2365784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RL3">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23CFC242-98DD-1348-AB90-2255BDF95C9A}"/>
              </a:ext>
            </a:extLst>
          </p:cNvPr>
          <p:cNvSpPr/>
          <p:nvPr/>
        </p:nvSpPr>
        <p:spPr>
          <a:xfrm flipH="1">
            <a:off x="5335674" y="5205947"/>
            <a:ext cx="6935657" cy="1755223"/>
          </a:xfrm>
          <a:prstGeom prst="rtTriangle">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D3D48ADB-2EF5-7144-A37F-21AD56670BBA}"/>
              </a:ext>
            </a:extLst>
          </p:cNvPr>
          <p:cNvSpPr/>
          <p:nvPr/>
        </p:nvSpPr>
        <p:spPr>
          <a:xfrm rot="10800000" flipH="1">
            <a:off x="-84356" y="-30144"/>
            <a:ext cx="9097728" cy="1778558"/>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90008"/>
              </a:solidFill>
            </a:endParaRPr>
          </a:p>
        </p:txBody>
      </p:sp>
      <p:pic>
        <p:nvPicPr>
          <p:cNvPr id="9" name="Picture 8">
            <a:extLst>
              <a:ext uri="{FF2B5EF4-FFF2-40B4-BE49-F238E27FC236}">
                <a16:creationId xmlns:a16="http://schemas.microsoft.com/office/drawing/2014/main" id="{65BE5F87-FDBB-164B-BE08-7B58545C464A}"/>
              </a:ext>
            </a:extLst>
          </p:cNvPr>
          <p:cNvPicPr>
            <a:picLocks noChangeAspect="1"/>
          </p:cNvPicPr>
          <p:nvPr/>
        </p:nvPicPr>
        <p:blipFill>
          <a:blip r:embed="rId2"/>
          <a:stretch>
            <a:fillRect/>
          </a:stretch>
        </p:blipFill>
        <p:spPr>
          <a:xfrm>
            <a:off x="-299581" y="2863082"/>
            <a:ext cx="599162" cy="3020777"/>
          </a:xfrm>
          <a:prstGeom prst="rect">
            <a:avLst/>
          </a:prstGeom>
        </p:spPr>
      </p:pic>
      <p:sp>
        <p:nvSpPr>
          <p:cNvPr id="12" name="Content Placeholder 14">
            <a:extLst>
              <a:ext uri="{FF2B5EF4-FFF2-40B4-BE49-F238E27FC236}">
                <a16:creationId xmlns:a16="http://schemas.microsoft.com/office/drawing/2014/main" id="{5A272F4F-440A-5843-9A00-2E50ABAA3CEC}"/>
              </a:ext>
            </a:extLst>
          </p:cNvPr>
          <p:cNvSpPr>
            <a:spLocks noGrp="1"/>
          </p:cNvSpPr>
          <p:nvPr>
            <p:ph idx="1"/>
          </p:nvPr>
        </p:nvSpPr>
        <p:spPr>
          <a:xfrm>
            <a:off x="6924907" y="2609350"/>
            <a:ext cx="4594303" cy="2739899"/>
          </a:xfrm>
        </p:spPr>
        <p:txBody>
          <a:bodyPr>
            <a:normAutofit/>
          </a:bodyPr>
          <a:lstStyle>
            <a:lvl1pPr>
              <a:defRPr>
                <a:solidFill>
                  <a:srgbClr val="2A3880"/>
                </a:solidFill>
              </a:defRPr>
            </a:lvl1pPr>
          </a:lstStyle>
          <a:p>
            <a:pPr lvl="0"/>
            <a:r>
              <a:rPr lang="en-US" sz="1800">
                <a:solidFill>
                  <a:srgbClr val="1D437B"/>
                </a:solidFill>
                <a:latin typeface="Gotham-MediumItalic" pitchFamily="2" charset="0"/>
              </a:rPr>
              <a:t>Click to edit Master text styles</a:t>
            </a:r>
          </a:p>
        </p:txBody>
      </p:sp>
      <p:sp>
        <p:nvSpPr>
          <p:cNvPr id="13" name="Text Placeholder 15">
            <a:extLst>
              <a:ext uri="{FF2B5EF4-FFF2-40B4-BE49-F238E27FC236}">
                <a16:creationId xmlns:a16="http://schemas.microsoft.com/office/drawing/2014/main" id="{7118D4AA-57A2-6D49-8FD8-0ABDD4852FCC}"/>
              </a:ext>
            </a:extLst>
          </p:cNvPr>
          <p:cNvSpPr>
            <a:spLocks noGrp="1"/>
          </p:cNvSpPr>
          <p:nvPr>
            <p:ph type="body" sz="half" idx="2"/>
          </p:nvPr>
        </p:nvSpPr>
        <p:spPr>
          <a:xfrm>
            <a:off x="1501343" y="2609350"/>
            <a:ext cx="5278597" cy="3811588"/>
          </a:xfrm>
        </p:spPr>
        <p:txBody>
          <a:bodyPr>
            <a:normAutofit/>
          </a:bodyPr>
          <a:lstStyle>
            <a:lvl1pPr>
              <a:defRPr>
                <a:solidFill>
                  <a:srgbClr val="2A3880"/>
                </a:solidFill>
              </a:defRPr>
            </a:lvl1pPr>
          </a:lstStyle>
          <a:p>
            <a:pPr lvl="0"/>
            <a:r>
              <a:rPr lang="en-US" sz="1800">
                <a:solidFill>
                  <a:srgbClr val="1D437B"/>
                </a:solidFill>
                <a:latin typeface="Gotham-MediumItalic" pitchFamily="2" charset="0"/>
              </a:rPr>
              <a:t>Click to edit Master text styles</a:t>
            </a:r>
          </a:p>
        </p:txBody>
      </p:sp>
      <p:sp>
        <p:nvSpPr>
          <p:cNvPr id="14" name="Title 13">
            <a:extLst>
              <a:ext uri="{FF2B5EF4-FFF2-40B4-BE49-F238E27FC236}">
                <a16:creationId xmlns:a16="http://schemas.microsoft.com/office/drawing/2014/main" id="{238523DC-7572-C34F-BD3E-3E851503C6F6}"/>
              </a:ext>
            </a:extLst>
          </p:cNvPr>
          <p:cNvSpPr>
            <a:spLocks noGrp="1"/>
          </p:cNvSpPr>
          <p:nvPr>
            <p:ph type="title"/>
          </p:nvPr>
        </p:nvSpPr>
        <p:spPr>
          <a:xfrm>
            <a:off x="1501344" y="1392377"/>
            <a:ext cx="10017866" cy="1143650"/>
          </a:xfrm>
        </p:spPr>
        <p:txBody>
          <a:bodyPr/>
          <a:lstStyle/>
          <a:p>
            <a:r>
              <a:rPr lang="en-US"/>
              <a:t>Click to edit Master title style</a:t>
            </a:r>
            <a:endParaRPr lang="en-US" dirty="0"/>
          </a:p>
        </p:txBody>
      </p:sp>
      <p:pic>
        <p:nvPicPr>
          <p:cNvPr id="11" name="Picture 10">
            <a:extLst>
              <a:ext uri="{FF2B5EF4-FFF2-40B4-BE49-F238E27FC236}">
                <a16:creationId xmlns:a16="http://schemas.microsoft.com/office/drawing/2014/main" id="{84BD3F64-A65D-EC4B-A740-E2FC9ED0FDEA}"/>
              </a:ext>
            </a:extLst>
          </p:cNvPr>
          <p:cNvPicPr>
            <a:picLocks noChangeAspect="1"/>
          </p:cNvPicPr>
          <p:nvPr/>
        </p:nvPicPr>
        <p:blipFill>
          <a:blip r:embed="rId3"/>
          <a:stretch>
            <a:fillRect/>
          </a:stretch>
        </p:blipFill>
        <p:spPr>
          <a:xfrm>
            <a:off x="299581" y="229619"/>
            <a:ext cx="3111335" cy="636776"/>
          </a:xfrm>
          <a:prstGeom prst="rect">
            <a:avLst/>
          </a:prstGeom>
        </p:spPr>
      </p:pic>
      <p:sp>
        <p:nvSpPr>
          <p:cNvPr id="10" name="Right Triangle 9">
            <a:extLst>
              <a:ext uri="{FF2B5EF4-FFF2-40B4-BE49-F238E27FC236}">
                <a16:creationId xmlns:a16="http://schemas.microsoft.com/office/drawing/2014/main" id="{F36758A2-3CB2-564E-8640-3EC92697618C}"/>
              </a:ext>
            </a:extLst>
          </p:cNvPr>
          <p:cNvSpPr/>
          <p:nvPr userDrawn="1"/>
        </p:nvSpPr>
        <p:spPr>
          <a:xfrm flipH="1">
            <a:off x="5335674" y="5205947"/>
            <a:ext cx="6935657" cy="1755223"/>
          </a:xfrm>
          <a:prstGeom prst="rtTriangle">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14">
            <a:extLst>
              <a:ext uri="{FF2B5EF4-FFF2-40B4-BE49-F238E27FC236}">
                <a16:creationId xmlns:a16="http://schemas.microsoft.com/office/drawing/2014/main" id="{E9E1F5CA-2A93-B443-94B2-F9B77B26DD5E}"/>
              </a:ext>
            </a:extLst>
          </p:cNvPr>
          <p:cNvSpPr/>
          <p:nvPr userDrawn="1"/>
        </p:nvSpPr>
        <p:spPr>
          <a:xfrm rot="10800000" flipH="1">
            <a:off x="-84356" y="-30144"/>
            <a:ext cx="9097728" cy="1778558"/>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90008"/>
              </a:solidFill>
            </a:endParaRPr>
          </a:p>
        </p:txBody>
      </p:sp>
      <p:pic>
        <p:nvPicPr>
          <p:cNvPr id="16" name="Picture 15">
            <a:extLst>
              <a:ext uri="{FF2B5EF4-FFF2-40B4-BE49-F238E27FC236}">
                <a16:creationId xmlns:a16="http://schemas.microsoft.com/office/drawing/2014/main" id="{E424DEE7-2748-FF43-A0E2-7B7863BC2D11}"/>
              </a:ext>
            </a:extLst>
          </p:cNvPr>
          <p:cNvPicPr>
            <a:picLocks noChangeAspect="1"/>
          </p:cNvPicPr>
          <p:nvPr userDrawn="1"/>
        </p:nvPicPr>
        <p:blipFill>
          <a:blip r:embed="rId2"/>
          <a:stretch>
            <a:fillRect/>
          </a:stretch>
        </p:blipFill>
        <p:spPr>
          <a:xfrm>
            <a:off x="-299581" y="2863082"/>
            <a:ext cx="599162" cy="3020777"/>
          </a:xfrm>
          <a:prstGeom prst="rect">
            <a:avLst/>
          </a:prstGeom>
        </p:spPr>
      </p:pic>
      <p:pic>
        <p:nvPicPr>
          <p:cNvPr id="17" name="Picture 16">
            <a:extLst>
              <a:ext uri="{FF2B5EF4-FFF2-40B4-BE49-F238E27FC236}">
                <a16:creationId xmlns:a16="http://schemas.microsoft.com/office/drawing/2014/main" id="{4BB99157-55AE-2A4E-8778-7233DBB4C7DC}"/>
              </a:ext>
            </a:extLst>
          </p:cNvPr>
          <p:cNvPicPr>
            <a:picLocks noChangeAspect="1"/>
          </p:cNvPicPr>
          <p:nvPr userDrawn="1"/>
        </p:nvPicPr>
        <p:blipFill>
          <a:blip r:embed="rId3"/>
          <a:stretch>
            <a:fillRect/>
          </a:stretch>
        </p:blipFill>
        <p:spPr>
          <a:xfrm>
            <a:off x="299581" y="229619"/>
            <a:ext cx="3111335" cy="636776"/>
          </a:xfrm>
          <a:prstGeom prst="rect">
            <a:avLst/>
          </a:prstGeom>
        </p:spPr>
      </p:pic>
    </p:spTree>
    <p:extLst>
      <p:ext uri="{BB962C8B-B14F-4D97-AF65-F5344CB8AC3E}">
        <p14:creationId xmlns:p14="http://schemas.microsoft.com/office/powerpoint/2010/main" val="383981292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990CE-7FA3-D642-8E66-46F18AB405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F5A18AE-B6A0-5047-95FF-3E5CF7C205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884D90-4831-6F4F-93C6-206C33BFEA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Gotham Book" pitchFamily="2" charset="0"/>
                <a:cs typeface="Gotham Book" pitchFamily="2" charset="0"/>
              </a:defRPr>
            </a:lvl1pPr>
          </a:lstStyle>
          <a:p>
            <a:fld id="{42A7CD74-84A3-984B-B4D5-A2A47C4A678F}" type="datetimeFigureOut">
              <a:rPr lang="en-US" smtClean="0"/>
              <a:t>4/20/21</a:t>
            </a:fld>
            <a:endParaRPr lang="en-US"/>
          </a:p>
        </p:txBody>
      </p:sp>
      <p:sp>
        <p:nvSpPr>
          <p:cNvPr id="5" name="Footer Placeholder 4">
            <a:extLst>
              <a:ext uri="{FF2B5EF4-FFF2-40B4-BE49-F238E27FC236}">
                <a16:creationId xmlns:a16="http://schemas.microsoft.com/office/drawing/2014/main" id="{A0AF9CE4-E8DF-9844-8B64-A433818147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Gotham Book" pitchFamily="2" charset="0"/>
                <a:cs typeface="Gotham Book" pitchFamily="2" charset="0"/>
              </a:defRPr>
            </a:lvl1pPr>
          </a:lstStyle>
          <a:p>
            <a:endParaRPr lang="en-US"/>
          </a:p>
        </p:txBody>
      </p:sp>
      <p:sp>
        <p:nvSpPr>
          <p:cNvPr id="6" name="Slide Number Placeholder 5">
            <a:extLst>
              <a:ext uri="{FF2B5EF4-FFF2-40B4-BE49-F238E27FC236}">
                <a16:creationId xmlns:a16="http://schemas.microsoft.com/office/drawing/2014/main" id="{3B4BAEF2-851B-9143-BD5C-1BDEFA7DC9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Gotham Book" pitchFamily="2" charset="0"/>
                <a:cs typeface="Gotham Book" pitchFamily="2" charset="0"/>
              </a:defRPr>
            </a:lvl1pPr>
          </a:lstStyle>
          <a:p>
            <a:fld id="{081BE614-3E65-1945-922A-211A317DAF16}" type="slidenum">
              <a:rPr lang="en-US" smtClean="0"/>
              <a:t>‹#›</a:t>
            </a:fld>
            <a:endParaRPr lang="en-US"/>
          </a:p>
        </p:txBody>
      </p:sp>
    </p:spTree>
    <p:extLst>
      <p:ext uri="{BB962C8B-B14F-4D97-AF65-F5344CB8AC3E}">
        <p14:creationId xmlns:p14="http://schemas.microsoft.com/office/powerpoint/2010/main" val="128047039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 id="2147483700" r:id="rId30"/>
    <p:sldLayoutId id="2147483701" r:id="rId31"/>
    <p:sldLayoutId id="2147483702" r:id="rId32"/>
    <p:sldLayoutId id="2147483703" r:id="rId33"/>
    <p:sldLayoutId id="2147483704" r:id="rId34"/>
    <p:sldLayoutId id="2147483705" r:id="rId35"/>
    <p:sldLayoutId id="2147483706" r:id="rId36"/>
    <p:sldLayoutId id="2147483707" r:id="rId37"/>
    <p:sldLayoutId id="2147483708" r:id="rId38"/>
    <p:sldLayoutId id="2147483709" r:id="rId39"/>
    <p:sldLayoutId id="2147483710" r:id="rId40"/>
    <p:sldLayoutId id="2147483711" r:id="rId41"/>
    <p:sldLayoutId id="2147483712" r:id="rId42"/>
    <p:sldLayoutId id="2147483713" r:id="rId43"/>
    <p:sldLayoutId id="2147483714" r:id="rId44"/>
    <p:sldLayoutId id="2147483715" r:id="rId45"/>
    <p:sldLayoutId id="2147483716" r:id="rId46"/>
    <p:sldLayoutId id="2147483717" r:id="rId47"/>
    <p:sldLayoutId id="2147483718" r:id="rId48"/>
    <p:sldLayoutId id="2147483719" r:id="rId49"/>
    <p:sldLayoutId id="2147483720" r:id="rId50"/>
    <p:sldLayoutId id="2147483721" r:id="rId51"/>
    <p:sldLayoutId id="2147483722" r:id="rId52"/>
    <p:sldLayoutId id="2147483723" r:id="rId53"/>
    <p:sldLayoutId id="2147483660" r:id="rId54"/>
    <p:sldLayoutId id="2147483661" r:id="rId55"/>
    <p:sldLayoutId id="2147483662" r:id="rId56"/>
    <p:sldLayoutId id="2147483663" r:id="rId57"/>
    <p:sldLayoutId id="2147483664" r:id="rId58"/>
    <p:sldLayoutId id="2147483665" r:id="rId59"/>
    <p:sldLayoutId id="2147483666" r:id="rId60"/>
    <p:sldLayoutId id="2147483667" r:id="rId61"/>
    <p:sldLayoutId id="2147483668" r:id="rId62"/>
    <p:sldLayoutId id="2147483669" r:id="rId63"/>
  </p:sldLayoutIdLst>
  <p:txStyles>
    <p:titleStyle>
      <a:lvl1pPr algn="l" defTabSz="914400" rtl="0" eaLnBrk="1" latinLnBrk="0" hangingPunct="1">
        <a:lnSpc>
          <a:spcPct val="90000"/>
        </a:lnSpc>
        <a:spcBef>
          <a:spcPct val="0"/>
        </a:spcBef>
        <a:buNone/>
        <a:defRPr sz="4400" b="1" i="0" kern="1200">
          <a:solidFill>
            <a:srgbClr val="2A3880"/>
          </a:solidFill>
          <a:latin typeface="Trajan Pro 3 Semibold" panose="02020502050503020301"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2A3880"/>
          </a:solidFill>
          <a:latin typeface="Gotham-MediumItalic" pitchFamily="2" charset="0"/>
          <a:ea typeface="+mn-ea"/>
          <a:cs typeface="Gotham-MediumItalic"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2A3880"/>
          </a:solidFill>
          <a:latin typeface="Gotham-MediumItalic" pitchFamily="2" charset="0"/>
          <a:ea typeface="+mn-ea"/>
          <a:cs typeface="Gotham-MediumItalic"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2A3880"/>
          </a:solidFill>
          <a:latin typeface="Gotham-MediumItalic" pitchFamily="2" charset="0"/>
          <a:ea typeface="+mn-ea"/>
          <a:cs typeface="Gotham-MediumItalic"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2A3880"/>
          </a:solidFill>
          <a:latin typeface="Gotham-MediumItalic" pitchFamily="2" charset="0"/>
          <a:ea typeface="+mn-ea"/>
          <a:cs typeface="Gotham-MediumItalic"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2A3880"/>
          </a:solidFill>
          <a:latin typeface="Gotham-MediumItalic" pitchFamily="2" charset="0"/>
          <a:ea typeface="+mn-ea"/>
          <a:cs typeface="Gotham-MediumItalic"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7.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7.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1513A-4AD3-EC40-9088-C5B587E80FC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A1B331A-B3A4-FE4F-A52E-EDEC72DEEE4C}"/>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B893FCD4-D252-0047-9212-79EEEE11E6FC}"/>
              </a:ext>
            </a:extLst>
          </p:cNvPr>
          <p:cNvPicPr>
            <a:picLocks noChangeAspect="1"/>
          </p:cNvPicPr>
          <p:nvPr/>
        </p:nvPicPr>
        <p:blipFill>
          <a:blip r:embed="rId4"/>
          <a:stretch>
            <a:fillRect/>
          </a:stretch>
        </p:blipFill>
        <p:spPr>
          <a:xfrm>
            <a:off x="768350" y="279400"/>
            <a:ext cx="10655300" cy="6299200"/>
          </a:xfrm>
          <a:prstGeom prst="rect">
            <a:avLst/>
          </a:prstGeom>
        </p:spPr>
      </p:pic>
      <p:pic>
        <p:nvPicPr>
          <p:cNvPr id="4" name="Audio 3">
            <a:hlinkClick r:id="" action="ppaction://media"/>
            <a:extLst>
              <a:ext uri="{FF2B5EF4-FFF2-40B4-BE49-F238E27FC236}">
                <a16:creationId xmlns:a16="http://schemas.microsoft.com/office/drawing/2014/main" id="{711DD39D-19D5-1140-841C-56CE0D5D1CE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884370843"/>
      </p:ext>
    </p:extLst>
  </p:cSld>
  <p:clrMapOvr>
    <a:masterClrMapping/>
  </p:clrMapOvr>
  <mc:AlternateContent xmlns:mc="http://schemas.openxmlformats.org/markup-compatibility/2006">
    <mc:Choice xmlns:p14="http://schemas.microsoft.com/office/powerpoint/2010/main" Requires="p14">
      <p:transition spd="slow" p14:dur="2000" advTm="4824"/>
    </mc:Choice>
    <mc:Fallback>
      <p:transition spd="slow" advTm="48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615C6-CA40-F246-B3BC-B72144F00661}"/>
              </a:ext>
            </a:extLst>
          </p:cNvPr>
          <p:cNvSpPr>
            <a:spLocks noGrp="1"/>
          </p:cNvSpPr>
          <p:nvPr>
            <p:ph type="title"/>
          </p:nvPr>
        </p:nvSpPr>
        <p:spPr/>
        <p:txBody>
          <a:bodyPr/>
          <a:lstStyle/>
          <a:p>
            <a:endParaRPr lang="en-US"/>
          </a:p>
        </p:txBody>
      </p:sp>
      <p:pic>
        <p:nvPicPr>
          <p:cNvPr id="8" name="Content Placeholder 7">
            <a:extLst>
              <a:ext uri="{FF2B5EF4-FFF2-40B4-BE49-F238E27FC236}">
                <a16:creationId xmlns:a16="http://schemas.microsoft.com/office/drawing/2014/main" id="{DF7636BD-F2A4-5D4D-8A2F-5375804824A6}"/>
              </a:ext>
            </a:extLst>
          </p:cNvPr>
          <p:cNvPicPr>
            <a:picLocks noGrp="1" noChangeAspect="1"/>
          </p:cNvPicPr>
          <p:nvPr>
            <p:ph idx="1"/>
          </p:nvPr>
        </p:nvPicPr>
        <p:blipFill>
          <a:blip r:embed="rId5"/>
          <a:stretch>
            <a:fillRect/>
          </a:stretch>
        </p:blipFill>
        <p:spPr>
          <a:xfrm>
            <a:off x="364760" y="321297"/>
            <a:ext cx="11613917" cy="6276508"/>
          </a:xfrm>
        </p:spPr>
      </p:pic>
      <p:sp>
        <p:nvSpPr>
          <p:cNvPr id="6" name="TextBox 5">
            <a:extLst>
              <a:ext uri="{FF2B5EF4-FFF2-40B4-BE49-F238E27FC236}">
                <a16:creationId xmlns:a16="http://schemas.microsoft.com/office/drawing/2014/main" id="{4B0F4C64-D1D9-4A49-B6BB-77574EAA5094}"/>
              </a:ext>
            </a:extLst>
          </p:cNvPr>
          <p:cNvSpPr txBox="1"/>
          <p:nvPr/>
        </p:nvSpPr>
        <p:spPr>
          <a:xfrm>
            <a:off x="2113613" y="4633112"/>
            <a:ext cx="8409482" cy="1754326"/>
          </a:xfrm>
          <a:prstGeom prst="rect">
            <a:avLst/>
          </a:prstGeom>
          <a:solidFill>
            <a:schemeClr val="accent6">
              <a:lumMod val="40000"/>
              <a:lumOff val="60000"/>
              <a:alpha val="89000"/>
            </a:schemeClr>
          </a:solidFill>
        </p:spPr>
        <p:txBody>
          <a:bodyPr wrap="square" rtlCol="0">
            <a:spAutoFit/>
          </a:bodyPr>
          <a:lstStyle/>
          <a:p>
            <a:pPr algn="ctr"/>
            <a:endParaRPr lang="en-US" sz="1200" i="1" dirty="0">
              <a:solidFill>
                <a:schemeClr val="bg1"/>
              </a:solidFill>
              <a:latin typeface="Century Gothic" panose="020B0502020202020204" pitchFamily="34" charset="0"/>
            </a:endParaRPr>
          </a:p>
          <a:p>
            <a:pPr algn="ctr"/>
            <a:r>
              <a:rPr lang="en-US" sz="2400" i="1" dirty="0">
                <a:solidFill>
                  <a:schemeClr val="bg1"/>
                </a:solidFill>
                <a:latin typeface="Century Gothic" panose="020B0502020202020204" pitchFamily="34" charset="0"/>
              </a:rPr>
              <a:t>Professional Learning Facilitated by:</a:t>
            </a:r>
          </a:p>
          <a:p>
            <a:pPr algn="ctr"/>
            <a:r>
              <a:rPr lang="en-US" sz="2400" dirty="0">
                <a:solidFill>
                  <a:schemeClr val="bg1"/>
                </a:solidFill>
                <a:latin typeface="Century Gothic" panose="020B0502020202020204" pitchFamily="34" charset="0"/>
              </a:rPr>
              <a:t>Jocelyn Washburn, Ph.D., </a:t>
            </a:r>
          </a:p>
          <a:p>
            <a:pPr algn="ctr"/>
            <a:r>
              <a:rPr lang="en-US" sz="2400" dirty="0">
                <a:solidFill>
                  <a:schemeClr val="bg1"/>
                </a:solidFill>
                <a:latin typeface="Century Gothic" panose="020B0502020202020204" pitchFamily="34" charset="0"/>
              </a:rPr>
              <a:t>Director of Professional Development</a:t>
            </a:r>
          </a:p>
          <a:p>
            <a:pPr algn="ctr"/>
            <a:r>
              <a:rPr lang="en-US" sz="2400" dirty="0">
                <a:solidFill>
                  <a:schemeClr val="bg1"/>
                </a:solidFill>
                <a:latin typeface="Century Gothic" panose="020B0502020202020204" pitchFamily="34" charset="0"/>
              </a:rPr>
              <a:t>University of Kansas Center for Research on Learning</a:t>
            </a:r>
          </a:p>
        </p:txBody>
      </p:sp>
      <p:pic>
        <p:nvPicPr>
          <p:cNvPr id="10" name="Audio 9">
            <a:hlinkClick r:id="" action="ppaction://media"/>
            <a:extLst>
              <a:ext uri="{FF2B5EF4-FFF2-40B4-BE49-F238E27FC236}">
                <a16:creationId xmlns:a16="http://schemas.microsoft.com/office/drawing/2014/main" id="{48F66560-0E42-A947-9270-DC83D66E6E6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194543171"/>
      </p:ext>
    </p:extLst>
  </p:cSld>
  <p:clrMapOvr>
    <a:masterClrMapping/>
  </p:clrMapOvr>
  <mc:AlternateContent xmlns:mc="http://schemas.openxmlformats.org/markup-compatibility/2006" xmlns:p14="http://schemas.microsoft.com/office/powerpoint/2010/main">
    <mc:Choice Requires="p14">
      <p:transition spd="slow" p14:dur="2000" advTm="9956"/>
    </mc:Choice>
    <mc:Fallback xmlns="">
      <p:transition spd="slow" advTm="99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D535E-58FE-D241-8991-5F0FCA8CD4FE}"/>
              </a:ext>
            </a:extLst>
          </p:cNvPr>
          <p:cNvSpPr>
            <a:spLocks noGrp="1"/>
          </p:cNvSpPr>
          <p:nvPr>
            <p:ph type="title" idx="4294967295"/>
          </p:nvPr>
        </p:nvSpPr>
        <p:spPr>
          <a:xfrm>
            <a:off x="1019331" y="380115"/>
            <a:ext cx="3957403" cy="1325563"/>
          </a:xfrm>
        </p:spPr>
        <p:txBody>
          <a:bodyPr/>
          <a:lstStyle/>
          <a:p>
            <a:r>
              <a:rPr lang="en-US" dirty="0"/>
              <a:t>Objectives</a:t>
            </a:r>
          </a:p>
        </p:txBody>
      </p:sp>
      <p:sp>
        <p:nvSpPr>
          <p:cNvPr id="3" name="Content Placeholder 2">
            <a:extLst>
              <a:ext uri="{FF2B5EF4-FFF2-40B4-BE49-F238E27FC236}">
                <a16:creationId xmlns:a16="http://schemas.microsoft.com/office/drawing/2014/main" id="{AAD3D6CF-E0E1-BC49-83C8-9AD4426069F5}"/>
              </a:ext>
            </a:extLst>
          </p:cNvPr>
          <p:cNvSpPr>
            <a:spLocks noGrp="1"/>
          </p:cNvSpPr>
          <p:nvPr>
            <p:ph idx="4294967295"/>
          </p:nvPr>
        </p:nvSpPr>
        <p:spPr>
          <a:xfrm>
            <a:off x="1289154" y="1825625"/>
            <a:ext cx="9338872" cy="4351338"/>
          </a:xfrm>
        </p:spPr>
        <p:txBody>
          <a:bodyPr/>
          <a:lstStyle/>
          <a:p>
            <a:r>
              <a:rPr lang="en-US" dirty="0"/>
              <a:t>To engage in an overview of Possible Selves</a:t>
            </a:r>
          </a:p>
          <a:p>
            <a:r>
              <a:rPr lang="en-US" dirty="0"/>
              <a:t>To explore and experience the first four lessons</a:t>
            </a:r>
          </a:p>
          <a:p>
            <a:r>
              <a:rPr lang="en-US" dirty="0"/>
              <a:t>To prepare to implement the first four lessons</a:t>
            </a:r>
          </a:p>
          <a:p>
            <a:endParaRPr lang="en-US" dirty="0"/>
          </a:p>
          <a:p>
            <a:endParaRPr lang="en-US" dirty="0"/>
          </a:p>
          <a:p>
            <a:pPr marL="0" indent="0" algn="ctr">
              <a:buNone/>
            </a:pPr>
            <a:r>
              <a:rPr lang="en-US" i="1" dirty="0"/>
              <a:t>As you engage in the overview videos and reading the manual, </a:t>
            </a:r>
            <a:r>
              <a:rPr lang="en-US" b="1" i="1" dirty="0">
                <a:solidFill>
                  <a:schemeClr val="tx2"/>
                </a:solidFill>
              </a:rPr>
              <a:t>write down your questions and prepare items to share </a:t>
            </a:r>
            <a:r>
              <a:rPr lang="en-US" i="1" dirty="0"/>
              <a:t>during our </a:t>
            </a:r>
            <a:r>
              <a:rPr lang="en-US" b="1" i="1" dirty="0">
                <a:solidFill>
                  <a:srgbClr val="00B0F0"/>
                </a:solidFill>
              </a:rPr>
              <a:t>live session</a:t>
            </a:r>
            <a:r>
              <a:rPr lang="en-US" i="1" dirty="0"/>
              <a:t>!</a:t>
            </a:r>
          </a:p>
        </p:txBody>
      </p:sp>
      <p:pic>
        <p:nvPicPr>
          <p:cNvPr id="5" name="Audio 4">
            <a:hlinkClick r:id="" action="ppaction://media"/>
            <a:extLst>
              <a:ext uri="{FF2B5EF4-FFF2-40B4-BE49-F238E27FC236}">
                <a16:creationId xmlns:a16="http://schemas.microsoft.com/office/drawing/2014/main" id="{337F465B-7940-0649-B5E8-55EDE311EDC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4041530010"/>
      </p:ext>
    </p:extLst>
  </p:cSld>
  <p:clrMapOvr>
    <a:masterClrMapping/>
  </p:clrMapOvr>
  <mc:AlternateContent xmlns:mc="http://schemas.openxmlformats.org/markup-compatibility/2006">
    <mc:Choice xmlns:p14="http://schemas.microsoft.com/office/powerpoint/2010/main" Requires="p14">
      <p:transition spd="slow" p14:dur="2000" advTm="9989"/>
    </mc:Choice>
    <mc:Fallback>
      <p:transition spd="slow" advTm="99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0B12BC-3977-A445-9141-BA71C4B258ED}"/>
              </a:ext>
            </a:extLst>
          </p:cNvPr>
          <p:cNvPicPr>
            <a:picLocks noChangeAspect="1"/>
          </p:cNvPicPr>
          <p:nvPr/>
        </p:nvPicPr>
        <p:blipFill>
          <a:blip r:embed="rId4"/>
          <a:stretch>
            <a:fillRect/>
          </a:stretch>
        </p:blipFill>
        <p:spPr>
          <a:xfrm>
            <a:off x="1365250" y="1130300"/>
            <a:ext cx="9461500" cy="4597400"/>
          </a:xfrm>
          <a:prstGeom prst="rect">
            <a:avLst/>
          </a:prstGeom>
        </p:spPr>
      </p:pic>
      <p:sp>
        <p:nvSpPr>
          <p:cNvPr id="7" name="Rounded Rectangle 6">
            <a:extLst>
              <a:ext uri="{FF2B5EF4-FFF2-40B4-BE49-F238E27FC236}">
                <a16:creationId xmlns:a16="http://schemas.microsoft.com/office/drawing/2014/main" id="{2DDB7CB8-4688-A54E-87C0-1F13A68DBDC7}"/>
              </a:ext>
            </a:extLst>
          </p:cNvPr>
          <p:cNvSpPr/>
          <p:nvPr/>
        </p:nvSpPr>
        <p:spPr>
          <a:xfrm>
            <a:off x="1365250" y="2859374"/>
            <a:ext cx="9637530" cy="554636"/>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 name="Audio 1">
            <a:hlinkClick r:id="" action="ppaction://media"/>
            <a:extLst>
              <a:ext uri="{FF2B5EF4-FFF2-40B4-BE49-F238E27FC236}">
                <a16:creationId xmlns:a16="http://schemas.microsoft.com/office/drawing/2014/main" id="{677C565C-03D2-8E44-B406-6E2197C8423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429316278"/>
      </p:ext>
    </p:extLst>
  </p:cSld>
  <p:clrMapOvr>
    <a:masterClrMapping/>
  </p:clrMapOvr>
  <mc:AlternateContent xmlns:mc="http://schemas.openxmlformats.org/markup-compatibility/2006">
    <mc:Choice xmlns:p14="http://schemas.microsoft.com/office/powerpoint/2010/main" Requires="p14">
      <p:transition spd="slow" p14:dur="2000" advTm="12457"/>
    </mc:Choice>
    <mc:Fallback>
      <p:transition spd="slow" advTm="124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F4FABA-6F13-EF40-B995-45110C175CFF}"/>
              </a:ext>
            </a:extLst>
          </p:cNvPr>
          <p:cNvSpPr txBox="1"/>
          <p:nvPr/>
        </p:nvSpPr>
        <p:spPr>
          <a:xfrm>
            <a:off x="614596" y="183779"/>
            <a:ext cx="11577403" cy="523220"/>
          </a:xfrm>
          <a:prstGeom prst="rect">
            <a:avLst/>
          </a:prstGeom>
          <a:noFill/>
        </p:spPr>
        <p:txBody>
          <a:bodyPr wrap="square" rtlCol="0">
            <a:spAutoFit/>
          </a:bodyPr>
          <a:lstStyle/>
          <a:p>
            <a:r>
              <a:rPr lang="en-US" sz="2800" b="1" dirty="0">
                <a:latin typeface="Century Gothic" panose="020B0502020202020204" pitchFamily="34" charset="0"/>
              </a:rPr>
              <a:t>Lesson 3</a:t>
            </a:r>
            <a:r>
              <a:rPr lang="en-US" sz="2800" dirty="0">
                <a:latin typeface="Century Gothic" panose="020B0502020202020204" pitchFamily="34" charset="0"/>
              </a:rPr>
              <a:t>: Thinking about hopes, expectations, and fears </a:t>
            </a:r>
          </a:p>
        </p:txBody>
      </p:sp>
      <p:sp>
        <p:nvSpPr>
          <p:cNvPr id="5" name="TextBox 4">
            <a:extLst>
              <a:ext uri="{FF2B5EF4-FFF2-40B4-BE49-F238E27FC236}">
                <a16:creationId xmlns:a16="http://schemas.microsoft.com/office/drawing/2014/main" id="{3C81F81D-6F7F-044B-A3D3-4E7C4E57FD08}"/>
              </a:ext>
            </a:extLst>
          </p:cNvPr>
          <p:cNvSpPr txBox="1"/>
          <p:nvPr/>
        </p:nvSpPr>
        <p:spPr>
          <a:xfrm>
            <a:off x="7527260" y="1736229"/>
            <a:ext cx="4035552" cy="1692771"/>
          </a:xfrm>
          <a:prstGeom prst="rect">
            <a:avLst/>
          </a:prstGeom>
          <a:solidFill>
            <a:schemeClr val="tx1">
              <a:lumMod val="20000"/>
              <a:lumOff val="80000"/>
            </a:schemeClr>
          </a:solidFill>
        </p:spPr>
        <p:txBody>
          <a:bodyPr wrap="square" rtlCol="0">
            <a:spAutoFit/>
          </a:bodyPr>
          <a:lstStyle/>
          <a:p>
            <a:r>
              <a:rPr lang="en-US" sz="2400" b="1" dirty="0">
                <a:latin typeface="Century Gothic" panose="020B0502020202020204" pitchFamily="34" charset="0"/>
              </a:rPr>
              <a:t>How Much Time to Allow:</a:t>
            </a:r>
          </a:p>
          <a:p>
            <a:endParaRPr lang="en-US" sz="2000" dirty="0">
              <a:latin typeface="Century Gothic" panose="020B0502020202020204" pitchFamily="34" charset="0"/>
            </a:endParaRPr>
          </a:p>
          <a:p>
            <a:r>
              <a:rPr lang="en-US" sz="2000" dirty="0">
                <a:latin typeface="Century Gothic" panose="020B0502020202020204" pitchFamily="34" charset="0"/>
              </a:rPr>
              <a:t>Estimated at 46 minutes across 3 mini lessons that take 10-15 minutes each</a:t>
            </a:r>
          </a:p>
        </p:txBody>
      </p:sp>
      <p:pic>
        <p:nvPicPr>
          <p:cNvPr id="7" name="Picture 6">
            <a:extLst>
              <a:ext uri="{FF2B5EF4-FFF2-40B4-BE49-F238E27FC236}">
                <a16:creationId xmlns:a16="http://schemas.microsoft.com/office/drawing/2014/main" id="{AB1BA040-2BBB-C546-99C1-F755E46E2991}"/>
              </a:ext>
            </a:extLst>
          </p:cNvPr>
          <p:cNvPicPr>
            <a:picLocks noChangeAspect="1"/>
          </p:cNvPicPr>
          <p:nvPr/>
        </p:nvPicPr>
        <p:blipFill>
          <a:blip r:embed="rId5"/>
          <a:stretch>
            <a:fillRect/>
          </a:stretch>
        </p:blipFill>
        <p:spPr>
          <a:xfrm>
            <a:off x="629188" y="1132219"/>
            <a:ext cx="6888230" cy="4829115"/>
          </a:xfrm>
          <a:prstGeom prst="rect">
            <a:avLst/>
          </a:prstGeom>
        </p:spPr>
      </p:pic>
      <p:cxnSp>
        <p:nvCxnSpPr>
          <p:cNvPr id="6" name="Straight Connector 5">
            <a:extLst>
              <a:ext uri="{FF2B5EF4-FFF2-40B4-BE49-F238E27FC236}">
                <a16:creationId xmlns:a16="http://schemas.microsoft.com/office/drawing/2014/main" id="{D07C2636-2862-5E43-A344-63B61C45FFD9}"/>
              </a:ext>
            </a:extLst>
          </p:cNvPr>
          <p:cNvCxnSpPr>
            <a:cxnSpLocks/>
          </p:cNvCxnSpPr>
          <p:nvPr/>
        </p:nvCxnSpPr>
        <p:spPr>
          <a:xfrm>
            <a:off x="3326713" y="4213733"/>
            <a:ext cx="321149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8" name="Notched Right Arrow 7">
            <a:extLst>
              <a:ext uri="{FF2B5EF4-FFF2-40B4-BE49-F238E27FC236}">
                <a16:creationId xmlns:a16="http://schemas.microsoft.com/office/drawing/2014/main" id="{8BF7D491-3765-0548-AC1C-8F43DF3C64CC}"/>
              </a:ext>
            </a:extLst>
          </p:cNvPr>
          <p:cNvSpPr/>
          <p:nvPr/>
        </p:nvSpPr>
        <p:spPr>
          <a:xfrm rot="11366813">
            <a:off x="6901702" y="4188218"/>
            <a:ext cx="3432423" cy="78755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1C4FE8B-A0E9-6347-87DE-DD4C757F1164}"/>
              </a:ext>
            </a:extLst>
          </p:cNvPr>
          <p:cNvSpPr txBox="1"/>
          <p:nvPr/>
        </p:nvSpPr>
        <p:spPr>
          <a:xfrm rot="562690">
            <a:off x="7339627" y="4468823"/>
            <a:ext cx="3156141" cy="307777"/>
          </a:xfrm>
          <a:prstGeom prst="rect">
            <a:avLst/>
          </a:prstGeom>
          <a:noFill/>
        </p:spPr>
        <p:txBody>
          <a:bodyPr wrap="square" rtlCol="0">
            <a:spAutoFit/>
          </a:bodyPr>
          <a:lstStyle/>
          <a:p>
            <a:r>
              <a:rPr lang="en-US" sz="1400" dirty="0">
                <a:solidFill>
                  <a:schemeClr val="bg1"/>
                </a:solidFill>
                <a:latin typeface="Century Gothic" panose="020B0502020202020204" pitchFamily="34" charset="0"/>
              </a:rPr>
              <a:t>Tip: Use a Google Form</a:t>
            </a:r>
          </a:p>
        </p:txBody>
      </p:sp>
      <p:pic>
        <p:nvPicPr>
          <p:cNvPr id="10" name="Audio 9">
            <a:hlinkClick r:id="" action="ppaction://media"/>
            <a:extLst>
              <a:ext uri="{FF2B5EF4-FFF2-40B4-BE49-F238E27FC236}">
                <a16:creationId xmlns:a16="http://schemas.microsoft.com/office/drawing/2014/main" id="{48D6F2F0-6780-4449-8DFB-8C87667F2CF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925074110"/>
      </p:ext>
    </p:extLst>
  </p:cSld>
  <p:clrMapOvr>
    <a:masterClrMapping/>
  </p:clrMapOvr>
  <mc:AlternateContent xmlns:mc="http://schemas.openxmlformats.org/markup-compatibility/2006">
    <mc:Choice xmlns:p14="http://schemas.microsoft.com/office/powerpoint/2010/main" Requires="p14">
      <p:transition spd="slow" p14:dur="2000" advTm="44255"/>
    </mc:Choice>
    <mc:Fallback>
      <p:transition spd="slow" advTm="442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017FC1-3DAB-3647-8141-0FC1FD8C6F48}"/>
              </a:ext>
            </a:extLst>
          </p:cNvPr>
          <p:cNvSpPr txBox="1"/>
          <p:nvPr/>
        </p:nvSpPr>
        <p:spPr>
          <a:xfrm>
            <a:off x="713232" y="420624"/>
            <a:ext cx="10515600" cy="646331"/>
          </a:xfrm>
          <a:prstGeom prst="rect">
            <a:avLst/>
          </a:prstGeom>
          <a:noFill/>
        </p:spPr>
        <p:txBody>
          <a:bodyPr wrap="square" rtlCol="0">
            <a:spAutoFit/>
          </a:bodyPr>
          <a:lstStyle/>
          <a:p>
            <a:r>
              <a:rPr lang="en-US" sz="3600" b="1" dirty="0">
                <a:latin typeface="Century Gothic" panose="020B0502020202020204" pitchFamily="34" charset="0"/>
              </a:rPr>
              <a:t>Lesson 3:</a:t>
            </a:r>
            <a:r>
              <a:rPr lang="en-US" sz="3600" dirty="0">
                <a:latin typeface="Century Gothic" panose="020B0502020202020204" pitchFamily="34" charset="0"/>
              </a:rPr>
              <a:t> Preparing to Implement</a:t>
            </a:r>
          </a:p>
        </p:txBody>
      </p:sp>
      <p:sp>
        <p:nvSpPr>
          <p:cNvPr id="3" name="TextBox 2">
            <a:extLst>
              <a:ext uri="{FF2B5EF4-FFF2-40B4-BE49-F238E27FC236}">
                <a16:creationId xmlns:a16="http://schemas.microsoft.com/office/drawing/2014/main" id="{B7CD9EE2-F271-384C-A546-BCDF2756A652}"/>
              </a:ext>
            </a:extLst>
          </p:cNvPr>
          <p:cNvSpPr txBox="1"/>
          <p:nvPr/>
        </p:nvSpPr>
        <p:spPr>
          <a:xfrm>
            <a:off x="1159189" y="1174397"/>
            <a:ext cx="10233336" cy="4770537"/>
          </a:xfrm>
          <a:prstGeom prst="rect">
            <a:avLst/>
          </a:prstGeom>
          <a:noFill/>
        </p:spPr>
        <p:txBody>
          <a:bodyPr wrap="square" rtlCol="0">
            <a:spAutoFit/>
          </a:bodyPr>
          <a:lstStyle/>
          <a:p>
            <a:pPr marL="342900" indent="-342900">
              <a:spcBef>
                <a:spcPts val="1200"/>
              </a:spcBef>
              <a:buFont typeface="+mj-lt"/>
              <a:buAutoNum type="arabicPeriod"/>
            </a:pPr>
            <a:r>
              <a:rPr lang="en-US" sz="2200" b="1" dirty="0">
                <a:solidFill>
                  <a:schemeClr val="tx2"/>
                </a:solidFill>
                <a:latin typeface="Century Gothic" panose="020B0502020202020204" pitchFamily="34" charset="0"/>
              </a:rPr>
              <a:t>Familiarize</a:t>
            </a:r>
            <a:r>
              <a:rPr lang="en-US" sz="2200" dirty="0">
                <a:latin typeface="Century Gothic" panose="020B0502020202020204" pitchFamily="34" charset="0"/>
              </a:rPr>
              <a:t> yourself with this lesson. </a:t>
            </a:r>
          </a:p>
          <a:p>
            <a:pPr marL="342900" indent="-342900">
              <a:spcBef>
                <a:spcPts val="1200"/>
              </a:spcBef>
              <a:buFont typeface="+mj-lt"/>
              <a:buAutoNum type="arabicPeriod"/>
            </a:pPr>
            <a:r>
              <a:rPr lang="en-US" sz="2200" dirty="0">
                <a:latin typeface="Century Gothic" panose="020B0502020202020204" pitchFamily="34" charset="0"/>
              </a:rPr>
              <a:t>Review and complete the </a:t>
            </a:r>
            <a:r>
              <a:rPr lang="en-US" sz="2200" b="1" i="1" dirty="0">
                <a:solidFill>
                  <a:schemeClr val="tx2"/>
                </a:solidFill>
                <a:latin typeface="Century Gothic" panose="020B0502020202020204" pitchFamily="34" charset="0"/>
              </a:rPr>
              <a:t>Possible Selves Questionnaire</a:t>
            </a:r>
            <a:r>
              <a:rPr lang="en-US" sz="2200" dirty="0">
                <a:latin typeface="Century Gothic" panose="020B0502020202020204" pitchFamily="34" charset="0"/>
              </a:rPr>
              <a:t>. </a:t>
            </a:r>
          </a:p>
          <a:p>
            <a:pPr lvl="1">
              <a:spcBef>
                <a:spcPts val="1200"/>
              </a:spcBef>
            </a:pPr>
            <a:r>
              <a:rPr lang="en-US" sz="2200" dirty="0">
                <a:latin typeface="Century Gothic" panose="020B0502020202020204" pitchFamily="34" charset="0"/>
              </a:rPr>
              <a:t>All students will complete the individual strength, learner, person, and worker sections of the questionnaire. Start with the strength section as it can act as a springboard for identifying a possible career. </a:t>
            </a:r>
          </a:p>
          <a:p>
            <a:pPr lvl="1">
              <a:spcBef>
                <a:spcPts val="1200"/>
              </a:spcBef>
            </a:pPr>
            <a:r>
              <a:rPr lang="en-US" sz="2200" dirty="0">
                <a:latin typeface="Century Gothic" panose="020B0502020202020204" pitchFamily="34" charset="0"/>
              </a:rPr>
              <a:t>Complete the same sections students will complete. You will use your completed questionnaire during this lesson to show students how to answer the questions. In addition, you will use the completed questionnaire during Lesson 4 as the basis for drawing a Possible Selves Tree. </a:t>
            </a:r>
          </a:p>
          <a:p>
            <a:pPr marL="342900" indent="-342900">
              <a:spcBef>
                <a:spcPts val="1200"/>
              </a:spcBef>
              <a:buFont typeface="+mj-lt"/>
              <a:buAutoNum type="arabicPeriod"/>
            </a:pPr>
            <a:r>
              <a:rPr lang="en-US" sz="2200" dirty="0">
                <a:latin typeface="Century Gothic" panose="020B0502020202020204" pitchFamily="34" charset="0"/>
              </a:rPr>
              <a:t>Review all </a:t>
            </a:r>
            <a:r>
              <a:rPr lang="en-US" sz="2200" b="1" dirty="0">
                <a:solidFill>
                  <a:schemeClr val="tx2"/>
                </a:solidFill>
                <a:latin typeface="Century Gothic" panose="020B0502020202020204" pitchFamily="34" charset="0"/>
              </a:rPr>
              <a:t>key terms </a:t>
            </a:r>
            <a:r>
              <a:rPr lang="en-US" sz="2200" dirty="0">
                <a:latin typeface="Century Gothic" panose="020B0502020202020204" pitchFamily="34" charset="0"/>
              </a:rPr>
              <a:t>(e.g., “hopes,” “expectations,” “fears,” “learner”) used in the questionnaire. Be prepared to define them.</a:t>
            </a:r>
          </a:p>
        </p:txBody>
      </p:sp>
      <p:pic>
        <p:nvPicPr>
          <p:cNvPr id="4" name="Audio 3">
            <a:hlinkClick r:id="" action="ppaction://media"/>
            <a:extLst>
              <a:ext uri="{FF2B5EF4-FFF2-40B4-BE49-F238E27FC236}">
                <a16:creationId xmlns:a16="http://schemas.microsoft.com/office/drawing/2014/main" id="{E7BBF508-CEB0-4049-AE12-0F83DBF4880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886790693"/>
      </p:ext>
    </p:extLst>
  </p:cSld>
  <p:clrMapOvr>
    <a:masterClrMapping/>
  </p:clrMapOvr>
  <mc:AlternateContent xmlns:mc="http://schemas.openxmlformats.org/markup-compatibility/2006">
    <mc:Choice xmlns:p14="http://schemas.microsoft.com/office/powerpoint/2010/main" Requires="p14">
      <p:transition spd="slow" p14:dur="2000" advTm="66747"/>
    </mc:Choice>
    <mc:Fallback>
      <p:transition spd="slow" advTm="667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917446-1E88-8047-A2F1-59D4BF8D2918}"/>
              </a:ext>
            </a:extLst>
          </p:cNvPr>
          <p:cNvSpPr txBox="1"/>
          <p:nvPr/>
        </p:nvSpPr>
        <p:spPr>
          <a:xfrm>
            <a:off x="5122621" y="1718618"/>
            <a:ext cx="5415282" cy="1200329"/>
          </a:xfrm>
          <a:prstGeom prst="rect">
            <a:avLst/>
          </a:prstGeom>
          <a:noFill/>
        </p:spPr>
        <p:txBody>
          <a:bodyPr wrap="square" rtlCol="0">
            <a:spAutoFit/>
          </a:bodyPr>
          <a:lstStyle/>
          <a:p>
            <a:r>
              <a:rPr lang="en-US" sz="2400" dirty="0">
                <a:solidFill>
                  <a:schemeClr val="tx2"/>
                </a:solidFill>
                <a:latin typeface="Century Gothic" panose="020B0502020202020204" pitchFamily="34" charset="0"/>
              </a:rPr>
              <a:t>Pause and read the definitions of the key words on p. 61.</a:t>
            </a:r>
          </a:p>
          <a:p>
            <a:endParaRPr lang="en-US" sz="2400" dirty="0">
              <a:solidFill>
                <a:schemeClr val="tx2"/>
              </a:solidFill>
              <a:latin typeface="Century Gothic" panose="020B0502020202020204" pitchFamily="34" charset="0"/>
            </a:endParaRPr>
          </a:p>
        </p:txBody>
      </p:sp>
      <p:pic>
        <p:nvPicPr>
          <p:cNvPr id="3" name="Picture 2" descr="Pause for Reflection and Anticipation - LLDevNet">
            <a:extLst>
              <a:ext uri="{FF2B5EF4-FFF2-40B4-BE49-F238E27FC236}">
                <a16:creationId xmlns:a16="http://schemas.microsoft.com/office/drawing/2014/main" id="{D347EBEE-4A66-9842-9164-6AB16DDF18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8944" y="880644"/>
            <a:ext cx="2867040" cy="243544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DEE16B0-5826-7748-B419-E13B765341E1}"/>
              </a:ext>
            </a:extLst>
          </p:cNvPr>
          <p:cNvSpPr/>
          <p:nvPr/>
        </p:nvSpPr>
        <p:spPr>
          <a:xfrm rot="20729367">
            <a:off x="529502" y="4548650"/>
            <a:ext cx="2887329" cy="769441"/>
          </a:xfrm>
          <a:prstGeom prst="rect">
            <a:avLst/>
          </a:prstGeom>
          <a:noFill/>
        </p:spPr>
        <p:txBody>
          <a:bodyPr wrap="none" lIns="91440" tIns="45720" rIns="91440" bIns="45720">
            <a:spAutoFit/>
          </a:bodyPr>
          <a:lstStyle/>
          <a:p>
            <a:pPr algn="ctr"/>
            <a:r>
              <a:rPr lang="en-US" sz="4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Bradley Hand" pitchFamily="2" charset="77"/>
              </a:rPr>
              <a:t>expectation</a:t>
            </a:r>
            <a:endPar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Bradley Hand" pitchFamily="2" charset="77"/>
            </a:endParaRPr>
          </a:p>
        </p:txBody>
      </p:sp>
      <p:sp>
        <p:nvSpPr>
          <p:cNvPr id="5" name="Rectangle 4">
            <a:extLst>
              <a:ext uri="{FF2B5EF4-FFF2-40B4-BE49-F238E27FC236}">
                <a16:creationId xmlns:a16="http://schemas.microsoft.com/office/drawing/2014/main" id="{3BE68913-9C08-EB4D-BADC-2177BD7190F0}"/>
              </a:ext>
            </a:extLst>
          </p:cNvPr>
          <p:cNvSpPr/>
          <p:nvPr/>
        </p:nvSpPr>
        <p:spPr>
          <a:xfrm rot="676933">
            <a:off x="2517523" y="5081222"/>
            <a:ext cx="1359668" cy="923330"/>
          </a:xfrm>
          <a:prstGeom prst="rect">
            <a:avLst/>
          </a:prstGeom>
          <a:noFill/>
        </p:spPr>
        <p:txBody>
          <a:bodyPr wrap="none" lIns="91440" tIns="45720" rIns="91440" bIns="45720">
            <a:spAutoFit/>
          </a:bodyPr>
          <a:lstStyle/>
          <a:p>
            <a:pPr algn="ct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Bradley Hand" pitchFamily="2" charset="77"/>
              </a:rPr>
              <a:t>fear</a:t>
            </a:r>
            <a:endPar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Bradley Hand" pitchFamily="2" charset="77"/>
            </a:endParaRPr>
          </a:p>
        </p:txBody>
      </p:sp>
      <p:sp>
        <p:nvSpPr>
          <p:cNvPr id="6" name="Rectangle 5">
            <a:extLst>
              <a:ext uri="{FF2B5EF4-FFF2-40B4-BE49-F238E27FC236}">
                <a16:creationId xmlns:a16="http://schemas.microsoft.com/office/drawing/2014/main" id="{966086E0-34C8-744E-B310-5606A0E6EA00}"/>
              </a:ext>
            </a:extLst>
          </p:cNvPr>
          <p:cNvSpPr/>
          <p:nvPr/>
        </p:nvSpPr>
        <p:spPr>
          <a:xfrm rot="21105730">
            <a:off x="6590604" y="4521284"/>
            <a:ext cx="1438214" cy="923330"/>
          </a:xfrm>
          <a:prstGeom prst="rect">
            <a:avLst/>
          </a:prstGeom>
          <a:noFill/>
        </p:spPr>
        <p:txBody>
          <a:bodyPr wrap="non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Bradley Hand" pitchFamily="2" charset="77"/>
              </a:rPr>
              <a:t>hope</a:t>
            </a:r>
          </a:p>
        </p:txBody>
      </p:sp>
      <p:sp>
        <p:nvSpPr>
          <p:cNvPr id="7" name="Rectangle 6">
            <a:extLst>
              <a:ext uri="{FF2B5EF4-FFF2-40B4-BE49-F238E27FC236}">
                <a16:creationId xmlns:a16="http://schemas.microsoft.com/office/drawing/2014/main" id="{2D04EA37-47BD-A548-A7DF-3210F2C8D8D5}"/>
              </a:ext>
            </a:extLst>
          </p:cNvPr>
          <p:cNvSpPr/>
          <p:nvPr/>
        </p:nvSpPr>
        <p:spPr>
          <a:xfrm rot="21357029">
            <a:off x="3786469" y="5697914"/>
            <a:ext cx="4413388" cy="646331"/>
          </a:xfrm>
          <a:prstGeom prst="rect">
            <a:avLst/>
          </a:prstGeom>
          <a:noFill/>
        </p:spPr>
        <p:txBody>
          <a:bodyPr wrap="none" lIns="91440" tIns="45720" rIns="91440" bIns="45720">
            <a:spAutoFit/>
          </a:bodyPr>
          <a:lstStyle/>
          <a:p>
            <a:pPr algn="ctr"/>
            <a:r>
              <a:rPr lang="en-US" sz="3600" b="1" dirty="0">
                <a:ln w="12700">
                  <a:solidFill>
                    <a:srgbClr val="00B050"/>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Bradley Hand" pitchFamily="2" charset="77"/>
              </a:rPr>
              <a:t>Individual strengths</a:t>
            </a:r>
          </a:p>
        </p:txBody>
      </p:sp>
      <p:sp>
        <p:nvSpPr>
          <p:cNvPr id="8" name="Rectangle 7">
            <a:extLst>
              <a:ext uri="{FF2B5EF4-FFF2-40B4-BE49-F238E27FC236}">
                <a16:creationId xmlns:a16="http://schemas.microsoft.com/office/drawing/2014/main" id="{EF36507B-0B56-B944-9773-E57F6AB05272}"/>
              </a:ext>
            </a:extLst>
          </p:cNvPr>
          <p:cNvSpPr/>
          <p:nvPr/>
        </p:nvSpPr>
        <p:spPr>
          <a:xfrm rot="479927">
            <a:off x="3756032" y="4354665"/>
            <a:ext cx="2299027" cy="923330"/>
          </a:xfrm>
          <a:prstGeom prst="rect">
            <a:avLst/>
          </a:prstGeom>
          <a:noFill/>
        </p:spPr>
        <p:txBody>
          <a:bodyPr wrap="none" lIns="91440" tIns="45720" rIns="91440" bIns="45720">
            <a:spAutoFit/>
          </a:bodyPr>
          <a:lstStyle/>
          <a:p>
            <a:pPr algn="ctr"/>
            <a:r>
              <a:rPr lang="en-US" sz="5400" b="1" dirty="0">
                <a:ln w="12700">
                  <a:solidFill>
                    <a:srgbClr val="7030A0"/>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Bradley Hand" pitchFamily="2" charset="77"/>
              </a:rPr>
              <a:t>learner</a:t>
            </a:r>
          </a:p>
        </p:txBody>
      </p:sp>
      <p:sp>
        <p:nvSpPr>
          <p:cNvPr id="9" name="Rectangle 8">
            <a:extLst>
              <a:ext uri="{FF2B5EF4-FFF2-40B4-BE49-F238E27FC236}">
                <a16:creationId xmlns:a16="http://schemas.microsoft.com/office/drawing/2014/main" id="{0E261753-7BBA-5D4B-830D-EF57C89F7940}"/>
              </a:ext>
            </a:extLst>
          </p:cNvPr>
          <p:cNvSpPr/>
          <p:nvPr/>
        </p:nvSpPr>
        <p:spPr>
          <a:xfrm rot="839202">
            <a:off x="8591471" y="4150272"/>
            <a:ext cx="2119491" cy="923330"/>
          </a:xfrm>
          <a:prstGeom prst="rect">
            <a:avLst/>
          </a:prstGeom>
          <a:noFill/>
        </p:spPr>
        <p:txBody>
          <a:bodyPr wrap="none" lIns="91440" tIns="45720" rIns="91440" bIns="45720">
            <a:spAutoFit/>
          </a:bodyPr>
          <a:lstStyle/>
          <a:p>
            <a:pPr algn="ctr"/>
            <a:r>
              <a:rPr lang="en-US" sz="5400" b="1" dirty="0">
                <a:ln w="12700">
                  <a:solidFill>
                    <a:srgbClr val="00B0F0"/>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Bradley Hand" pitchFamily="2" charset="77"/>
              </a:rPr>
              <a:t>person</a:t>
            </a:r>
          </a:p>
        </p:txBody>
      </p:sp>
      <p:sp>
        <p:nvSpPr>
          <p:cNvPr id="10" name="Rectangle 9">
            <a:extLst>
              <a:ext uri="{FF2B5EF4-FFF2-40B4-BE49-F238E27FC236}">
                <a16:creationId xmlns:a16="http://schemas.microsoft.com/office/drawing/2014/main" id="{D489B6A7-8B5F-524B-907D-0D25FF8B23EE}"/>
              </a:ext>
            </a:extLst>
          </p:cNvPr>
          <p:cNvSpPr/>
          <p:nvPr/>
        </p:nvSpPr>
        <p:spPr>
          <a:xfrm rot="21194032">
            <a:off x="8932406" y="5072824"/>
            <a:ext cx="1819729" cy="769441"/>
          </a:xfrm>
          <a:prstGeom prst="rect">
            <a:avLst/>
          </a:prstGeom>
          <a:noFill/>
        </p:spPr>
        <p:txBody>
          <a:bodyPr wrap="none" lIns="91440" tIns="45720" rIns="91440" bIns="45720">
            <a:spAutoFit/>
          </a:bodyPr>
          <a:lstStyle/>
          <a:p>
            <a:pPr algn="ctr"/>
            <a:r>
              <a:rPr lang="en-US" sz="4400" b="1" dirty="0">
                <a:ln w="12700">
                  <a:solidFill>
                    <a:srgbClr val="92D050"/>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Bradley Hand" pitchFamily="2" charset="77"/>
              </a:rPr>
              <a:t>worker</a:t>
            </a:r>
          </a:p>
        </p:txBody>
      </p:sp>
      <p:pic>
        <p:nvPicPr>
          <p:cNvPr id="13" name="Audio 12">
            <a:hlinkClick r:id="" action="ppaction://media"/>
            <a:extLst>
              <a:ext uri="{FF2B5EF4-FFF2-40B4-BE49-F238E27FC236}">
                <a16:creationId xmlns:a16="http://schemas.microsoft.com/office/drawing/2014/main" id="{4DB781E5-C7DC-A041-AEE9-9448F32A31F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988058642"/>
      </p:ext>
    </p:extLst>
  </p:cSld>
  <p:clrMapOvr>
    <a:masterClrMapping/>
  </p:clrMapOvr>
  <mc:AlternateContent xmlns:mc="http://schemas.openxmlformats.org/markup-compatibility/2006">
    <mc:Choice xmlns:p14="http://schemas.microsoft.com/office/powerpoint/2010/main" Requires="p14">
      <p:transition spd="slow" p14:dur="2000" advTm="13329"/>
    </mc:Choice>
    <mc:Fallback>
      <p:transition spd="slow" advTm="133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theme/theme1.xml><?xml version="1.0" encoding="utf-8"?>
<a:theme xmlns:a="http://schemas.openxmlformats.org/drawingml/2006/main" name="KUCRL PPT Template_Fall2020">
  <a:themeElements>
    <a:clrScheme name="CRL2">
      <a:dk1>
        <a:srgbClr val="2A3880"/>
      </a:dk1>
      <a:lt1>
        <a:srgbClr val="FFFFFF"/>
      </a:lt1>
      <a:dk2>
        <a:srgbClr val="E8000E"/>
      </a:dk2>
      <a:lt2>
        <a:srgbClr val="E7E6E6"/>
      </a:lt2>
      <a:accent1>
        <a:srgbClr val="2A3880"/>
      </a:accent1>
      <a:accent2>
        <a:srgbClr val="E8000B"/>
      </a:accent2>
      <a:accent3>
        <a:srgbClr val="A5A5A5"/>
      </a:accent3>
      <a:accent4>
        <a:srgbClr val="FFC82D"/>
      </a:accent4>
      <a:accent5>
        <a:srgbClr val="D6D2CA"/>
      </a:accent5>
      <a:accent6>
        <a:srgbClr val="0051B9"/>
      </a:accent6>
      <a:hlink>
        <a:srgbClr val="0051B9"/>
      </a:hlink>
      <a:folHlink>
        <a:srgbClr val="0051B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KUCRL PPT Template_Fall2020</Template>
  <TotalTime>3035</TotalTime>
  <Words>393</Words>
  <Application>Microsoft Macintosh PowerPoint</Application>
  <PresentationFormat>Widescreen</PresentationFormat>
  <Paragraphs>38</Paragraphs>
  <Slides>7</Slides>
  <Notes>2</Notes>
  <HiddenSlides>0</HiddenSlides>
  <MMClips>7</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Bradley Hand</vt:lpstr>
      <vt:lpstr>Calibri</vt:lpstr>
      <vt:lpstr>Century Gothic</vt:lpstr>
      <vt:lpstr>Gotham Book</vt:lpstr>
      <vt:lpstr>Gotham-MediumItalic</vt:lpstr>
      <vt:lpstr>Trajan Pro 3 Semibold</vt:lpstr>
      <vt:lpstr>KUCRL PPT Template_Fall2020</vt:lpstr>
      <vt:lpstr>PowerPoint Presentation</vt:lpstr>
      <vt:lpstr>PowerPoint Presentation</vt:lpstr>
      <vt:lpstr>Objectives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Washburn, Jocelyn Christine</dc:creator>
  <cp:lastModifiedBy>Washburn, Jocelyn Christine</cp:lastModifiedBy>
  <cp:revision>42</cp:revision>
  <dcterms:created xsi:type="dcterms:W3CDTF">2021-04-10T10:35:44Z</dcterms:created>
  <dcterms:modified xsi:type="dcterms:W3CDTF">2021-04-20T16:12:37Z</dcterms:modified>
</cp:coreProperties>
</file>