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10"/>
  </p:notesMasterIdLst>
  <p:sldIdLst>
    <p:sldId id="256" r:id="rId2"/>
    <p:sldId id="298" r:id="rId3"/>
    <p:sldId id="261" r:id="rId4"/>
    <p:sldId id="263" r:id="rId5"/>
    <p:sldId id="279" r:id="rId6"/>
    <p:sldId id="285" r:id="rId7"/>
    <p:sldId id="299" r:id="rId8"/>
    <p:sldId id="2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shburn, Jocelyn Christine" initials="WJC" lastIdx="1" clrIdx="0">
    <p:extLst>
      <p:ext uri="{19B8F6BF-5375-455C-9EA6-DF929625EA0E}">
        <p15:presenceInfo xmlns:p15="http://schemas.microsoft.com/office/powerpoint/2012/main" userId="S::j366w924@home.ku.edu::f95e8e00-687b-4cf7-a01f-a8bbd93e39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58"/>
    <p:restoredTop sz="80941"/>
  </p:normalViewPr>
  <p:slideViewPr>
    <p:cSldViewPr snapToGrid="0" snapToObjects="1">
      <p:cViewPr varScale="1">
        <p:scale>
          <a:sx n="80" d="100"/>
          <a:sy n="80" d="100"/>
        </p:scale>
        <p:origin x="22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4FAC2-42FA-8049-B7B3-707C1BB682B8}" type="datetimeFigureOut">
              <a:rPr lang="en-US" smtClean="0"/>
              <a:t>4/20/21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D4FD5-3E27-574E-AA92-EA227CC7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9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D4FD5-3E27-574E-AA92-EA227CC776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9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2 is estimated to take 1 and a half to 3 hours across 5 mini lessons as they are organized in the manual. The reason time varies is based on the project students chose to create. </a:t>
            </a:r>
          </a:p>
          <a:p>
            <a:endParaRPr lang="en-US" dirty="0"/>
          </a:p>
          <a:p>
            <a:r>
              <a:rPr lang="en-US" dirty="0"/>
              <a:t>The two main activities students will complete during this lesson are the Who Am I Now Infosheet and their Portrait book, video, or slides. We'll look at these choices in a moment. When students have prepared their Portrait Project, it is a rewarding experience for them to share it with influential adults in the school. For example, principals or guidance counselors could visit to watch students present or participate in a Gallery Walk of projects displayed around the classroom.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D4FD5-3E27-574E-AA92-EA227CC776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4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DCD7B0-48EB-674B-B3EE-2B1525154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915" y="-195720"/>
            <a:ext cx="624736" cy="1124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7C6FEB-B6FB-6846-B133-59C4C9F4D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901" y="-195720"/>
            <a:ext cx="571500" cy="13716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C6764FE-2FCD-CE4F-9FE7-D81B652FFC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142504" y="-106878"/>
            <a:ext cx="3111335" cy="713707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2A388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2EE032F-24B5-E04B-AB03-E68C8C59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803" y="928805"/>
            <a:ext cx="7504112" cy="1325563"/>
          </a:xfrm>
        </p:spPr>
        <p:txBody>
          <a:bodyPr/>
          <a:lstStyle>
            <a:lvl1pPr>
              <a:defRPr>
                <a:solidFill>
                  <a:srgbClr val="2A38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43867D1-0F11-3643-9341-07CA821E89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3238" y="2363788"/>
            <a:ext cx="7504112" cy="18573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 b="0" i="0">
                <a:latin typeface="Gotham Book" pitchFamily="2" charset="0"/>
                <a:cs typeface="Gotham Book" pitchFamily="2" charset="0"/>
              </a:defRPr>
            </a:lvl2pPr>
            <a:lvl3pPr marL="914400" indent="0">
              <a:buNone/>
              <a:defRPr b="0" i="0">
                <a:latin typeface="Gotham Book" pitchFamily="2" charset="0"/>
                <a:cs typeface="Gotham Book" pitchFamily="2" charset="0"/>
              </a:defRPr>
            </a:lvl3pPr>
            <a:lvl4pPr marL="1371600" indent="0">
              <a:buNone/>
              <a:defRPr b="0" i="0">
                <a:latin typeface="Gotham Book" pitchFamily="2" charset="0"/>
                <a:cs typeface="Gotham Book" pitchFamily="2" charset="0"/>
              </a:defRPr>
            </a:lvl4pPr>
            <a:lvl5pPr marL="1828800" indent="0">
              <a:buNone/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06D24942-7DB1-694D-B376-172F35C1A23B}"/>
              </a:ext>
            </a:extLst>
          </p:cNvPr>
          <p:cNvSpPr>
            <a:spLocks noChangeAspect="1"/>
          </p:cNvSpPr>
          <p:nvPr/>
        </p:nvSpPr>
        <p:spPr>
          <a:xfrm flipH="1">
            <a:off x="2768252" y="4221270"/>
            <a:ext cx="9517670" cy="26609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712F5-68BD-5B46-A1E5-224031180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512" y="6086393"/>
            <a:ext cx="3111335" cy="636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8637F6-24A3-484A-901B-7ED62544F7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6915" y="-195720"/>
            <a:ext cx="624736" cy="1124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637A5F-C95F-964F-B617-C206267E3C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5901" y="-195720"/>
            <a:ext cx="571500" cy="1371600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F3DD697E-69AC-0942-A6A9-6CFFABFC368E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2768252" y="4221270"/>
            <a:ext cx="9517670" cy="26609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817904-6177-E446-A8DC-4758D3E14E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63512" y="6086393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0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23CFC242-98DD-1348-AB90-2255BDF95C9A}"/>
              </a:ext>
            </a:extLst>
          </p:cNvPr>
          <p:cNvSpPr/>
          <p:nvPr/>
        </p:nvSpPr>
        <p:spPr>
          <a:xfrm flipH="1">
            <a:off x="5335674" y="5205947"/>
            <a:ext cx="6935657" cy="1755223"/>
          </a:xfrm>
          <a:prstGeom prst="rtTriangle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3D48ADB-2EF5-7144-A37F-21AD56670BBA}"/>
              </a:ext>
            </a:extLst>
          </p:cNvPr>
          <p:cNvSpPr/>
          <p:nvPr/>
        </p:nvSpPr>
        <p:spPr>
          <a:xfrm rot="10800000" flipH="1">
            <a:off x="-84356" y="-30144"/>
            <a:ext cx="9097728" cy="1778558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0008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E5F87-FDBB-164B-BE08-7B58545C4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581" y="2863082"/>
            <a:ext cx="599162" cy="30207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6287AC-90A7-9342-B81F-B4BDD1374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296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813303-247A-9C4A-A16C-A79EDB018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2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44903B-611A-744F-9919-E3DE7507DA5D}"/>
              </a:ext>
            </a:extLst>
          </p:cNvPr>
          <p:cNvSpPr/>
          <p:nvPr/>
        </p:nvSpPr>
        <p:spPr>
          <a:xfrm>
            <a:off x="-125260" y="-109603"/>
            <a:ext cx="3833790" cy="7077206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F7C37E-E0F6-D34C-A435-257066F06773}"/>
              </a:ext>
            </a:extLst>
          </p:cNvPr>
          <p:cNvGrpSpPr/>
          <p:nvPr/>
        </p:nvGrpSpPr>
        <p:grpSpPr>
          <a:xfrm>
            <a:off x="10546915" y="-195720"/>
            <a:ext cx="910486" cy="1371600"/>
            <a:chOff x="10546915" y="-195720"/>
            <a:chExt cx="910486" cy="13716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548CB74-8D94-244D-9D8C-F7CB2BA6A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46915" y="-195720"/>
              <a:ext cx="624736" cy="11245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94DBFA-B57C-4542-ABBF-5E86AEBB3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5901" y="-195720"/>
              <a:ext cx="571500" cy="1371600"/>
            </a:xfrm>
            <a:prstGeom prst="rect">
              <a:avLst/>
            </a:prstGeom>
          </p:spPr>
        </p:pic>
      </p:grpSp>
      <p:sp>
        <p:nvSpPr>
          <p:cNvPr id="12" name="Title 13">
            <a:extLst>
              <a:ext uri="{FF2B5EF4-FFF2-40B4-BE49-F238E27FC236}">
                <a16:creationId xmlns:a16="http://schemas.microsoft.com/office/drawing/2014/main" id="{D101ED4F-68B6-BB44-94CA-D8644BF9C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13" y="1995092"/>
            <a:ext cx="3350375" cy="3903233"/>
          </a:xfrm>
        </p:spPr>
        <p:txBody>
          <a:bodyPr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rajan Pro 3 Semibold" panose="02020502050503020301" pitchFamily="18" charset="0"/>
              </a:rPr>
              <a:t>Click to edit Master title style</a:t>
            </a:r>
            <a:endParaRPr lang="en-US" b="1" dirty="0">
              <a:solidFill>
                <a:schemeClr val="bg1"/>
              </a:solidFill>
              <a:latin typeface="Trajan Pro 3 Semibold" panose="02020502050503020301" pitchFamily="18" charset="0"/>
            </a:endParaRPr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59D79BA0-490F-BD4C-918C-1E6330F0A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208" y="1175880"/>
            <a:ext cx="6172200" cy="4873625"/>
          </a:xfrm>
        </p:spPr>
        <p:txBody>
          <a:bodyPr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z="2000">
                <a:solidFill>
                  <a:srgbClr val="1D437B"/>
                </a:solidFill>
                <a:latin typeface="Gotham-MediumItalic" pitchFamily="2" charset="0"/>
              </a:rPr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7B765A-B285-F643-AB62-32DFD2A4C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0DBCD1-0F10-174C-BCE7-844091984A13}"/>
              </a:ext>
            </a:extLst>
          </p:cNvPr>
          <p:cNvSpPr/>
          <p:nvPr userDrawn="1"/>
        </p:nvSpPr>
        <p:spPr>
          <a:xfrm>
            <a:off x="-125260" y="-109603"/>
            <a:ext cx="3833790" cy="7077206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D9ED90-9E9F-B646-82C7-C7CD9E975B16}"/>
              </a:ext>
            </a:extLst>
          </p:cNvPr>
          <p:cNvGrpSpPr/>
          <p:nvPr userDrawn="1"/>
        </p:nvGrpSpPr>
        <p:grpSpPr>
          <a:xfrm>
            <a:off x="10546915" y="-195720"/>
            <a:ext cx="910486" cy="1371600"/>
            <a:chOff x="10546915" y="-195720"/>
            <a:chExt cx="910486" cy="13716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F9426B-DA01-BD47-97D3-9EC4B759B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46915" y="-195720"/>
              <a:ext cx="624736" cy="11245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04B01F5-D17C-8F42-8EA4-C6393101E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5901" y="-195720"/>
              <a:ext cx="571500" cy="137160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09012C2-6511-4542-B1BE-5360C8A6FF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6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44903B-611A-744F-9919-E3DE7507DA5D}"/>
              </a:ext>
            </a:extLst>
          </p:cNvPr>
          <p:cNvSpPr/>
          <p:nvPr/>
        </p:nvSpPr>
        <p:spPr>
          <a:xfrm>
            <a:off x="-125260" y="-109603"/>
            <a:ext cx="3833790" cy="7077206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F7C37E-E0F6-D34C-A435-257066F06773}"/>
              </a:ext>
            </a:extLst>
          </p:cNvPr>
          <p:cNvGrpSpPr/>
          <p:nvPr/>
        </p:nvGrpSpPr>
        <p:grpSpPr>
          <a:xfrm>
            <a:off x="10546915" y="-195720"/>
            <a:ext cx="910486" cy="1371600"/>
            <a:chOff x="10546915" y="-195720"/>
            <a:chExt cx="910486" cy="13716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548CB74-8D94-244D-9D8C-F7CB2BA6A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46915" y="-195720"/>
              <a:ext cx="624736" cy="11245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94DBFA-B57C-4542-ABBF-5E86AEBB3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5901" y="-195720"/>
              <a:ext cx="571500" cy="13716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F4DEE94-9278-BC46-A5FD-23198BACD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67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0C7482-094E-B340-BE9D-FBEFDBC4F88C}"/>
              </a:ext>
            </a:extLst>
          </p:cNvPr>
          <p:cNvSpPr/>
          <p:nvPr/>
        </p:nvSpPr>
        <p:spPr>
          <a:xfrm>
            <a:off x="8358210" y="-109603"/>
            <a:ext cx="3833790" cy="7077206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9A1B47-0FD1-5D45-8FD6-212B668FB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581" y="1918611"/>
            <a:ext cx="599162" cy="302077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7D8AD6C-2CE3-2044-AE53-E91FE039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1201" y="859134"/>
            <a:ext cx="3007807" cy="3933930"/>
          </a:xfrm>
        </p:spPr>
        <p:txBody>
          <a:bodyPr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rajan Pro 3 Semibold" panose="02020502050503020301" pitchFamily="18" charset="0"/>
              </a:rPr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BE57E04-968D-6849-B286-16CDE62CD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13" y="859134"/>
            <a:ext cx="6172200" cy="4873625"/>
          </a:xfrm>
        </p:spPr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1D437B"/>
                </a:solidFill>
                <a:latin typeface="Gotham-MediumItalic" pitchFamily="2" charset="0"/>
              </a:rPr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48EEC0-848D-6A4E-993B-CFB9E22BD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201" y="5561945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66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0C7482-094E-B340-BE9D-FBEFDBC4F88C}"/>
              </a:ext>
            </a:extLst>
          </p:cNvPr>
          <p:cNvSpPr/>
          <p:nvPr/>
        </p:nvSpPr>
        <p:spPr>
          <a:xfrm>
            <a:off x="8358210" y="-109603"/>
            <a:ext cx="3833790" cy="7077206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9A1B47-0FD1-5D45-8FD6-212B668FB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581" y="1918611"/>
            <a:ext cx="599162" cy="3020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811E8B-F5D1-F540-AF77-3972AEF40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201" y="595223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1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DF85043-46A6-D54B-B2AE-7361C1328DC5}"/>
              </a:ext>
            </a:extLst>
          </p:cNvPr>
          <p:cNvSpPr/>
          <p:nvPr/>
        </p:nvSpPr>
        <p:spPr>
          <a:xfrm>
            <a:off x="10359025" y="-112734"/>
            <a:ext cx="1920658" cy="7013560"/>
          </a:xfrm>
          <a:prstGeom prst="rect">
            <a:avLst/>
          </a:prstGeom>
          <a:solidFill>
            <a:srgbClr val="1D4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3283FB18-E8D4-A74B-8E1F-61F1E11004EF}"/>
              </a:ext>
            </a:extLst>
          </p:cNvPr>
          <p:cNvSpPr/>
          <p:nvPr/>
        </p:nvSpPr>
        <p:spPr>
          <a:xfrm flipH="1">
            <a:off x="5970739" y="4622242"/>
            <a:ext cx="6308943" cy="2278584"/>
          </a:xfrm>
          <a:prstGeom prst="rtTriangle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84DA2-3D27-FB46-B53D-E3DFB94E8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581" y="1918611"/>
            <a:ext cx="599162" cy="3020777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36AE6E24-BFEB-B441-8B5B-345A4CF45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79835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1D437B"/>
                </a:solidFill>
                <a:latin typeface="Trajan Pro 3 Semibold" panose="02020502050503020301" pitchFamily="18" charset="0"/>
              </a:rPr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A05CD4-A658-3245-B824-CC71C19FA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45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DF85043-46A6-D54B-B2AE-7361C1328DC5}"/>
              </a:ext>
            </a:extLst>
          </p:cNvPr>
          <p:cNvSpPr/>
          <p:nvPr/>
        </p:nvSpPr>
        <p:spPr>
          <a:xfrm>
            <a:off x="10359025" y="-112734"/>
            <a:ext cx="1920658" cy="7013560"/>
          </a:xfrm>
          <a:prstGeom prst="rect">
            <a:avLst/>
          </a:prstGeom>
          <a:solidFill>
            <a:srgbClr val="1D4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3283FB18-E8D4-A74B-8E1F-61F1E11004EF}"/>
              </a:ext>
            </a:extLst>
          </p:cNvPr>
          <p:cNvSpPr/>
          <p:nvPr/>
        </p:nvSpPr>
        <p:spPr>
          <a:xfrm flipH="1">
            <a:off x="5970739" y="4622242"/>
            <a:ext cx="6308943" cy="2278584"/>
          </a:xfrm>
          <a:prstGeom prst="rtTriangle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84DA2-3D27-FB46-B53D-E3DFB94E8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581" y="1918611"/>
            <a:ext cx="599162" cy="30207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4A5537-45D5-DF45-8696-C3479417A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76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C63E06-68EE-CD47-800A-B3746C614599}"/>
              </a:ext>
            </a:extLst>
          </p:cNvPr>
          <p:cNvSpPr/>
          <p:nvPr/>
        </p:nvSpPr>
        <p:spPr>
          <a:xfrm>
            <a:off x="-125260" y="-112734"/>
            <a:ext cx="1920658" cy="7013560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D9772128-74D3-D446-A0E5-34813072FE75}"/>
              </a:ext>
            </a:extLst>
          </p:cNvPr>
          <p:cNvSpPr/>
          <p:nvPr/>
        </p:nvSpPr>
        <p:spPr>
          <a:xfrm>
            <a:off x="-125260" y="4632290"/>
            <a:ext cx="6096000" cy="2268536"/>
          </a:xfrm>
          <a:prstGeom prst="rtTriangle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AF5404-42E3-634E-BEF8-CB10E8917026}"/>
              </a:ext>
            </a:extLst>
          </p:cNvPr>
          <p:cNvGrpSpPr/>
          <p:nvPr/>
        </p:nvGrpSpPr>
        <p:grpSpPr>
          <a:xfrm>
            <a:off x="10546915" y="-195720"/>
            <a:ext cx="910486" cy="1371600"/>
            <a:chOff x="10546915" y="-195720"/>
            <a:chExt cx="910486" cy="13716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4791D9-8CE3-5B4C-B776-4605B822C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46915" y="-195720"/>
              <a:ext cx="624736" cy="11245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9144CB-FCFA-E640-9131-51CBF5A81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5901" y="-195720"/>
              <a:ext cx="571500" cy="1371600"/>
            </a:xfrm>
            <a:prstGeom prst="rect">
              <a:avLst/>
            </a:prstGeom>
          </p:spPr>
        </p:pic>
      </p:grpSp>
      <p:sp>
        <p:nvSpPr>
          <p:cNvPr id="11" name="Title 9">
            <a:extLst>
              <a:ext uri="{FF2B5EF4-FFF2-40B4-BE49-F238E27FC236}">
                <a16:creationId xmlns:a16="http://schemas.microsoft.com/office/drawing/2014/main" id="{6885F3FA-B122-2B4E-BA52-687EBF7EA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384" y="513098"/>
            <a:ext cx="9219416" cy="1325563"/>
          </a:xfrm>
        </p:spPr>
        <p:txBody>
          <a:bodyPr/>
          <a:lstStyle>
            <a:lvl1pPr>
              <a:defRPr>
                <a:solidFill>
                  <a:srgbClr val="2A3880"/>
                </a:solidFill>
              </a:defRPr>
            </a:lvl1pPr>
          </a:lstStyle>
          <a:p>
            <a:r>
              <a:rPr lang="en-US" b="1">
                <a:solidFill>
                  <a:srgbClr val="1D437B"/>
                </a:solidFill>
                <a:latin typeface="Trajan Pro 3 Semibold" panose="02020502050503020301" pitchFamily="18" charset="0"/>
              </a:rPr>
              <a:t>Click to edit Master title style</a:t>
            </a:r>
            <a:endParaRPr lang="en-US" b="1" dirty="0">
              <a:solidFill>
                <a:srgbClr val="1D437B"/>
              </a:solidFill>
              <a:latin typeface="Trajan Pro 3 Semibold" panose="02020502050503020301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9AD470-E119-144D-9505-0CBEDEFC9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26514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00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C63E06-68EE-CD47-800A-B3746C614599}"/>
              </a:ext>
            </a:extLst>
          </p:cNvPr>
          <p:cNvSpPr/>
          <p:nvPr/>
        </p:nvSpPr>
        <p:spPr>
          <a:xfrm>
            <a:off x="-125260" y="-112734"/>
            <a:ext cx="1920658" cy="7013560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D9772128-74D3-D446-A0E5-34813072FE75}"/>
              </a:ext>
            </a:extLst>
          </p:cNvPr>
          <p:cNvSpPr/>
          <p:nvPr/>
        </p:nvSpPr>
        <p:spPr>
          <a:xfrm>
            <a:off x="-125260" y="4632290"/>
            <a:ext cx="6096000" cy="2268536"/>
          </a:xfrm>
          <a:prstGeom prst="rtTriangle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AF5404-42E3-634E-BEF8-CB10E8917026}"/>
              </a:ext>
            </a:extLst>
          </p:cNvPr>
          <p:cNvGrpSpPr/>
          <p:nvPr/>
        </p:nvGrpSpPr>
        <p:grpSpPr>
          <a:xfrm>
            <a:off x="10546915" y="-195720"/>
            <a:ext cx="910486" cy="1371600"/>
            <a:chOff x="10546915" y="-195720"/>
            <a:chExt cx="910486" cy="13716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4791D9-8CE3-5B4C-B776-4605B822C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46915" y="-195720"/>
              <a:ext cx="624736" cy="11245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9144CB-FCFA-E640-9131-51CBF5A81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5901" y="-195720"/>
              <a:ext cx="571500" cy="13716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4C2A21B-0B06-FC4A-B9EE-2273A897B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62671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76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3B083B2E-86F7-8048-988C-0BD7A63262F7}"/>
              </a:ext>
            </a:extLst>
          </p:cNvPr>
          <p:cNvSpPr/>
          <p:nvPr/>
        </p:nvSpPr>
        <p:spPr>
          <a:xfrm flipH="1">
            <a:off x="6951945" y="3948832"/>
            <a:ext cx="5340263" cy="29624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46AA0E-B35C-8D44-8242-4D978EA25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10808" y="-1510388"/>
            <a:ext cx="599162" cy="3020777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67287E9E-4700-BE49-96E2-1B99EE02B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1D437B"/>
                </a:solidFill>
                <a:latin typeface="Trajan Pro 3 Semibold" panose="02020502050503020301" pitchFamily="18" charset="0"/>
              </a:rPr>
              <a:t>Click to edit Master title style</a:t>
            </a:r>
            <a:endParaRPr lang="en-US" b="1" dirty="0">
              <a:solidFill>
                <a:srgbClr val="1D437B"/>
              </a:solidFill>
              <a:latin typeface="Trajan Pro 3 Semibold" panose="02020502050503020301" pitchFamily="18" charset="0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6686E307-274D-254B-A439-4EE5A5B85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83487" cy="359321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>
                <a:solidFill>
                  <a:srgbClr val="1D437B"/>
                </a:solidFill>
                <a:latin typeface="Gotham-MediumItalic" pitchFamily="2" charset="0"/>
              </a:rPr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C2FFBE-50FB-F343-B051-219B4BD58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.1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06D24942-7DB1-694D-B376-172F35C1A23B}"/>
              </a:ext>
            </a:extLst>
          </p:cNvPr>
          <p:cNvSpPr>
            <a:spLocks noChangeAspect="1"/>
          </p:cNvSpPr>
          <p:nvPr/>
        </p:nvSpPr>
        <p:spPr>
          <a:xfrm flipH="1">
            <a:off x="2768252" y="4221270"/>
            <a:ext cx="9517670" cy="26609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DCD7B0-48EB-674B-B3EE-2B1525154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915" y="-195720"/>
            <a:ext cx="624736" cy="1124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7C6FEB-B6FB-6846-B133-59C4C9F4D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901" y="-195720"/>
            <a:ext cx="571500" cy="13716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C6764FE-2FCD-CE4F-9FE7-D81B652FFC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142504" y="-106878"/>
            <a:ext cx="3111335" cy="713707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2EE032F-24B5-E04B-AB03-E68C8C59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803" y="928805"/>
            <a:ext cx="750411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43867D1-0F11-3643-9341-07CA821E89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3238" y="2363788"/>
            <a:ext cx="7504112" cy="18573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 b="0" i="0">
                <a:latin typeface="Gotham Book" pitchFamily="2" charset="0"/>
                <a:cs typeface="Gotham Book" pitchFamily="2" charset="0"/>
              </a:defRPr>
            </a:lvl2pPr>
            <a:lvl3pPr marL="914400" indent="0">
              <a:buNone/>
              <a:defRPr b="0" i="0">
                <a:latin typeface="Gotham Book" pitchFamily="2" charset="0"/>
                <a:cs typeface="Gotham Book" pitchFamily="2" charset="0"/>
              </a:defRPr>
            </a:lvl3pPr>
            <a:lvl4pPr marL="1371600" indent="0">
              <a:buNone/>
              <a:defRPr b="0" i="0">
                <a:latin typeface="Gotham Book" pitchFamily="2" charset="0"/>
                <a:cs typeface="Gotham Book" pitchFamily="2" charset="0"/>
              </a:defRPr>
            </a:lvl4pPr>
            <a:lvl5pPr marL="1828800" indent="0">
              <a:buNone/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633FD2-5AF2-E740-801E-1702351F1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512" y="6086393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09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3B083B2E-86F7-8048-988C-0BD7A63262F7}"/>
              </a:ext>
            </a:extLst>
          </p:cNvPr>
          <p:cNvSpPr/>
          <p:nvPr/>
        </p:nvSpPr>
        <p:spPr>
          <a:xfrm flipH="1">
            <a:off x="6951945" y="3948832"/>
            <a:ext cx="5340263" cy="29624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46AA0E-B35C-8D44-8242-4D978EA25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10808" y="-1510388"/>
            <a:ext cx="599162" cy="3020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D6966C-542F-3040-9E17-3B02DB64C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3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:a16="http://schemas.microsoft.com/office/drawing/2014/main" id="{30815320-960F-7F42-80C3-9028990C8C56}"/>
              </a:ext>
            </a:extLst>
          </p:cNvPr>
          <p:cNvSpPr/>
          <p:nvPr/>
        </p:nvSpPr>
        <p:spPr>
          <a:xfrm rot="10800000" flipH="1">
            <a:off x="-79513" y="-60857"/>
            <a:ext cx="5340263" cy="29624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1B23D7-7E3E-8C4D-A42E-22FF032A1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96419" y="5347611"/>
            <a:ext cx="599162" cy="302077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5A7403F-CA3F-CD4D-BF9E-9DFF3F73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900" y="992459"/>
            <a:ext cx="8809383" cy="108101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b="1">
                <a:solidFill>
                  <a:srgbClr val="1D437B"/>
                </a:solidFill>
                <a:latin typeface="Trajan Pro 3 Semibold" panose="02020502050503020301" pitchFamily="18" charset="0"/>
              </a:rPr>
              <a:t>Click to edit Master title style</a:t>
            </a:r>
            <a:endParaRPr lang="en-US" b="1" dirty="0">
              <a:solidFill>
                <a:srgbClr val="1D437B"/>
              </a:solidFill>
              <a:latin typeface="Trajan Pro 3 Semibold" panose="02020502050503020301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AA6DF6-299E-5A4E-B746-D145D1B2F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8900" y="2207080"/>
            <a:ext cx="8809383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1D437B"/>
                </a:solidFill>
                <a:latin typeface="Gotham Book" pitchFamily="2" charset="0"/>
              </a:rPr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DA4F19-C5EC-4841-B4F7-0D1BC8CE2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22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:a16="http://schemas.microsoft.com/office/drawing/2014/main" id="{30815320-960F-7F42-80C3-9028990C8C56}"/>
              </a:ext>
            </a:extLst>
          </p:cNvPr>
          <p:cNvSpPr/>
          <p:nvPr/>
        </p:nvSpPr>
        <p:spPr>
          <a:xfrm rot="10800000" flipH="1">
            <a:off x="-97736" y="-69574"/>
            <a:ext cx="5340263" cy="29624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1B23D7-7E3E-8C4D-A42E-22FF032A1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96419" y="5347611"/>
            <a:ext cx="599162" cy="3020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D01CD9-DE10-EC4B-92F5-15C66082C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74" y="129257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97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6615F54A-1332-2842-8587-993DE016A086}"/>
              </a:ext>
            </a:extLst>
          </p:cNvPr>
          <p:cNvSpPr/>
          <p:nvPr/>
        </p:nvSpPr>
        <p:spPr>
          <a:xfrm flipH="1">
            <a:off x="6951945" y="3948832"/>
            <a:ext cx="5340263" cy="29624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0EAD72-ABA1-0747-9DAA-F4084F7308C8}"/>
              </a:ext>
            </a:extLst>
          </p:cNvPr>
          <p:cNvGrpSpPr/>
          <p:nvPr/>
        </p:nvGrpSpPr>
        <p:grpSpPr>
          <a:xfrm>
            <a:off x="361741" y="-85870"/>
            <a:ext cx="927310" cy="1396944"/>
            <a:chOff x="100484" y="-126063"/>
            <a:chExt cx="927310" cy="13969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9E46ABB-DDCE-0743-9DD0-396D77368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0484" y="-126063"/>
              <a:ext cx="636280" cy="114530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1A5762-B42C-404F-A43F-DE12DACF8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45734" y="-126063"/>
              <a:ext cx="582060" cy="1396944"/>
            </a:xfrm>
            <a:prstGeom prst="rect">
              <a:avLst/>
            </a:prstGeom>
          </p:spPr>
        </p:pic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7C5414C1-1EA9-6841-B1C6-CD00C6CEE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04" y="365125"/>
            <a:ext cx="9124122" cy="1325563"/>
          </a:xfrm>
        </p:spPr>
        <p:txBody>
          <a:bodyPr/>
          <a:lstStyle/>
          <a:p>
            <a:r>
              <a:rPr lang="en-US" b="1">
                <a:solidFill>
                  <a:srgbClr val="1D437B"/>
                </a:solidFill>
                <a:latin typeface="Trajan Pro 3 Semibold" panose="02020502050503020301" pitchFamily="18" charset="0"/>
              </a:rPr>
              <a:t>Click to edit Master title style</a:t>
            </a:r>
            <a:endParaRPr lang="en-US" b="1" dirty="0">
              <a:solidFill>
                <a:srgbClr val="1D437B"/>
              </a:solidFill>
              <a:latin typeface="Trajan Pro 3 Semibold" panose="02020502050503020301" pitchFamily="18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739AB9D-3613-EA44-AA3D-383ADA978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504" y="1825625"/>
            <a:ext cx="8023802" cy="344562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>
                <a:solidFill>
                  <a:srgbClr val="1D437B"/>
                </a:solidFill>
                <a:latin typeface="Gotham Book" pitchFamily="2" charset="0"/>
              </a:rPr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1AD463-7F72-0040-B41F-6520D9B03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BBCD09C9-760E-4C45-82BA-76CDF66CAB37}"/>
              </a:ext>
            </a:extLst>
          </p:cNvPr>
          <p:cNvSpPr/>
          <p:nvPr userDrawn="1"/>
        </p:nvSpPr>
        <p:spPr>
          <a:xfrm flipH="1">
            <a:off x="6951945" y="3948832"/>
            <a:ext cx="5340263" cy="29624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DE6360-227F-D846-A424-C7AD2488B3E7}"/>
              </a:ext>
            </a:extLst>
          </p:cNvPr>
          <p:cNvGrpSpPr/>
          <p:nvPr userDrawn="1"/>
        </p:nvGrpSpPr>
        <p:grpSpPr>
          <a:xfrm>
            <a:off x="361741" y="-85870"/>
            <a:ext cx="927310" cy="1396944"/>
            <a:chOff x="100484" y="-126063"/>
            <a:chExt cx="927310" cy="139694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8BD2AAE-0F40-B34F-9A28-C42B53EC1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0484" y="-126063"/>
              <a:ext cx="636280" cy="114530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D7DEAE-8641-9E49-990D-FB89AF986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45734" y="-126063"/>
              <a:ext cx="582060" cy="1396944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DE6574D-9F75-1C4B-A65B-1AAA9C76BC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71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6615F54A-1332-2842-8587-993DE016A086}"/>
              </a:ext>
            </a:extLst>
          </p:cNvPr>
          <p:cNvSpPr/>
          <p:nvPr/>
        </p:nvSpPr>
        <p:spPr>
          <a:xfrm flipH="1">
            <a:off x="6951945" y="3948832"/>
            <a:ext cx="5340263" cy="29624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0EAD72-ABA1-0747-9DAA-F4084F7308C8}"/>
              </a:ext>
            </a:extLst>
          </p:cNvPr>
          <p:cNvGrpSpPr/>
          <p:nvPr/>
        </p:nvGrpSpPr>
        <p:grpSpPr>
          <a:xfrm>
            <a:off x="361741" y="-85870"/>
            <a:ext cx="927310" cy="1396944"/>
            <a:chOff x="100484" y="-126063"/>
            <a:chExt cx="927310" cy="13969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9E46ABB-DDCE-0743-9DD0-396D77368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0484" y="-126063"/>
              <a:ext cx="636280" cy="114530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1A5762-B42C-404F-A43F-DE12DACF8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45734" y="-126063"/>
              <a:ext cx="582060" cy="1396944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40455-8C52-0445-9107-4ADE28C45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18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911AC711-3178-C548-AAC1-855CBE11C66C}"/>
              </a:ext>
            </a:extLst>
          </p:cNvPr>
          <p:cNvSpPr/>
          <p:nvPr/>
        </p:nvSpPr>
        <p:spPr>
          <a:xfrm rot="10800000" flipH="1">
            <a:off x="-71853" y="-70508"/>
            <a:ext cx="5340263" cy="29624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A388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3641E6-34AB-3B44-8681-D1743AE06EFD}"/>
              </a:ext>
            </a:extLst>
          </p:cNvPr>
          <p:cNvGrpSpPr/>
          <p:nvPr/>
        </p:nvGrpSpPr>
        <p:grpSpPr>
          <a:xfrm>
            <a:off x="10725890" y="-170832"/>
            <a:ext cx="910486" cy="1371600"/>
            <a:chOff x="11248404" y="-170832"/>
            <a:chExt cx="910486" cy="13716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FD490EF-82C3-454F-8D40-B1721BE25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48404" y="-161636"/>
              <a:ext cx="624736" cy="11245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60CD64-B725-B74C-9A96-79B1E0AB8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87390" y="-170832"/>
              <a:ext cx="571500" cy="1371600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185E96CB-2D51-FF44-8E90-2CF35D8DC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795" y="1078803"/>
            <a:ext cx="8597589" cy="1325563"/>
          </a:xfrm>
        </p:spPr>
        <p:txBody>
          <a:bodyPr/>
          <a:lstStyle>
            <a:lvl1pPr algn="ctr">
              <a:defRPr>
                <a:solidFill>
                  <a:srgbClr val="2A38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0014CA8-9F3C-BF48-97A9-80ABE29C0D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5498" y="3007811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A38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5D96C889-166B-1A42-A8CA-9B72FACD90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80448" y="3010829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A38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BDB16824-35CD-A54C-86B0-DD570887810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95784" y="3010829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A38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349CA14-F40F-FD49-B314-5BF465BBB8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498" y="2568352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2A388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DAE70AA5-2637-7A45-9182-F6A52F4FF8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0448" y="2571866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2A388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6DE04738-EEEF-1342-8908-3D9FD57254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7125" y="2571866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2A388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4D237C-F17A-DE44-9E6F-F971FC2EE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98" y="274527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178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9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911AC711-3178-C548-AAC1-855CBE11C66C}"/>
              </a:ext>
            </a:extLst>
          </p:cNvPr>
          <p:cNvSpPr/>
          <p:nvPr/>
        </p:nvSpPr>
        <p:spPr>
          <a:xfrm rot="10800000" flipH="1">
            <a:off x="-66906" y="-78057"/>
            <a:ext cx="5340263" cy="29624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3641E6-34AB-3B44-8681-D1743AE06EFD}"/>
              </a:ext>
            </a:extLst>
          </p:cNvPr>
          <p:cNvGrpSpPr/>
          <p:nvPr/>
        </p:nvGrpSpPr>
        <p:grpSpPr>
          <a:xfrm>
            <a:off x="10725890" y="-170832"/>
            <a:ext cx="910486" cy="1371600"/>
            <a:chOff x="11248404" y="-170832"/>
            <a:chExt cx="910486" cy="13716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FD490EF-82C3-454F-8D40-B1721BE25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48404" y="-161636"/>
              <a:ext cx="624736" cy="11245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60CD64-B725-B74C-9A96-79B1E0AB8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87390" y="-170832"/>
              <a:ext cx="571500" cy="13716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DEFE59B-39D6-3F46-A5AF-E28BEEBFA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74" y="326113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5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031C106-BD68-F94D-9528-7C29D7231B47}"/>
              </a:ext>
            </a:extLst>
          </p:cNvPr>
          <p:cNvGrpSpPr/>
          <p:nvPr/>
        </p:nvGrpSpPr>
        <p:grpSpPr>
          <a:xfrm>
            <a:off x="353333" y="-113045"/>
            <a:ext cx="935750" cy="1371600"/>
            <a:chOff x="353333" y="-113045"/>
            <a:chExt cx="935750" cy="13716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47181F-0CAF-C145-8C4D-31921EC49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347" y="-113045"/>
              <a:ext cx="624736" cy="11245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3A088A-E697-CF4B-A589-E796DADF6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33" y="-113045"/>
              <a:ext cx="571500" cy="13716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7E7BFAC-D608-C24F-B66C-71BF7BEF3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847" y="60565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0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031C106-BD68-F94D-9528-7C29D7231B47}"/>
              </a:ext>
            </a:extLst>
          </p:cNvPr>
          <p:cNvGrpSpPr/>
          <p:nvPr/>
        </p:nvGrpSpPr>
        <p:grpSpPr>
          <a:xfrm>
            <a:off x="353333" y="-113045"/>
            <a:ext cx="935750" cy="1371600"/>
            <a:chOff x="353333" y="-113045"/>
            <a:chExt cx="935750" cy="13716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47181F-0CAF-C145-8C4D-31921EC49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347" y="-113045"/>
              <a:ext cx="624736" cy="11245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3A088A-E697-CF4B-A589-E796DADF6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33" y="-113045"/>
              <a:ext cx="571500" cy="1371600"/>
            </a:xfrm>
            <a:prstGeom prst="rect">
              <a:avLst/>
            </a:prstGeom>
          </p:spPr>
        </p:pic>
      </p:grpSp>
      <p:sp>
        <p:nvSpPr>
          <p:cNvPr id="10" name="Title 11">
            <a:extLst>
              <a:ext uri="{FF2B5EF4-FFF2-40B4-BE49-F238E27FC236}">
                <a16:creationId xmlns:a16="http://schemas.microsoft.com/office/drawing/2014/main" id="{978EBA44-0544-FA4A-ADC6-E4D3FF47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99" y="1426056"/>
            <a:ext cx="11527886" cy="978310"/>
          </a:xfrm>
        </p:spPr>
        <p:txBody>
          <a:bodyPr/>
          <a:lstStyle>
            <a:lvl1pPr algn="ctr">
              <a:defRPr>
                <a:solidFill>
                  <a:srgbClr val="2A38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47DEF9B3-88AF-8040-91AF-E3150F12ED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5498" y="3007811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A38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DAC0C013-89FF-054A-A3EB-B463AD54E2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80448" y="3010829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A38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1274FFE5-3FC7-294F-8E26-2366013950C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95784" y="3010829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A38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9BFA5D34-AD85-074C-B9C5-9244A4B611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498" y="2568352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2A388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3E3EC3CD-3192-F544-8167-4E37BC390C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0448" y="2571866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2A388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D9381A0A-6CA4-C64E-A891-319E5FADB5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7125" y="2571866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2A388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FA1572-6FEA-BC40-AE3F-08B521A58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847" y="60565"/>
            <a:ext cx="3109216" cy="7773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F228630-E13E-EA41-80B2-AE0F04468645}"/>
              </a:ext>
            </a:extLst>
          </p:cNvPr>
          <p:cNvGrpSpPr/>
          <p:nvPr userDrawn="1"/>
        </p:nvGrpSpPr>
        <p:grpSpPr>
          <a:xfrm>
            <a:off x="353333" y="-113045"/>
            <a:ext cx="935750" cy="1371600"/>
            <a:chOff x="353333" y="-113045"/>
            <a:chExt cx="935750" cy="13716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359D33B-D3EC-7D4B-8A5E-0DB350B97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347" y="-113045"/>
              <a:ext cx="624736" cy="11245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9B47939-3640-CE4C-A40B-A99F50EF3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33" y="-113045"/>
              <a:ext cx="571500" cy="13716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3C734C7-33D7-184E-9CD2-98F6BE9ACE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35847" y="60565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55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1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031C106-BD68-F94D-9528-7C29D7231B47}"/>
              </a:ext>
            </a:extLst>
          </p:cNvPr>
          <p:cNvGrpSpPr/>
          <p:nvPr/>
        </p:nvGrpSpPr>
        <p:grpSpPr>
          <a:xfrm>
            <a:off x="353333" y="-113045"/>
            <a:ext cx="935750" cy="1371600"/>
            <a:chOff x="353333" y="-113045"/>
            <a:chExt cx="935750" cy="13716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47181F-0CAF-C145-8C4D-31921EC49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347" y="-113045"/>
              <a:ext cx="624736" cy="11245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3A088A-E697-CF4B-A589-E796DADF6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33" y="-113045"/>
              <a:ext cx="571500" cy="13716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6CA6B5D-C12F-604C-839E-0AD4B6963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847" y="60565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0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1.2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06D24942-7DB1-694D-B376-172F35C1A23B}"/>
              </a:ext>
            </a:extLst>
          </p:cNvPr>
          <p:cNvSpPr>
            <a:spLocks noChangeAspect="1"/>
          </p:cNvSpPr>
          <p:nvPr/>
        </p:nvSpPr>
        <p:spPr>
          <a:xfrm flipH="1">
            <a:off x="2768252" y="4221270"/>
            <a:ext cx="9517670" cy="26609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DCD7B0-48EB-674B-B3EE-2B1525154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915" y="-195720"/>
            <a:ext cx="624736" cy="1124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7C6FEB-B6FB-6846-B133-59C4C9F4D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901" y="-195720"/>
            <a:ext cx="571500" cy="13716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C6764FE-2FCD-CE4F-9FE7-D81B652FFC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142504" y="-106878"/>
            <a:ext cx="3111335" cy="713707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2A388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2EE032F-24B5-E04B-AB03-E68C8C59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688" y="928805"/>
            <a:ext cx="756271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43867D1-0F11-3643-9341-07CA821E89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2687" y="2363788"/>
            <a:ext cx="7562719" cy="18573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1D4849-17F3-F848-9FDB-8817B33EE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512" y="6086393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51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1.1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031C106-BD68-F94D-9528-7C29D7231B47}"/>
              </a:ext>
            </a:extLst>
          </p:cNvPr>
          <p:cNvGrpSpPr/>
          <p:nvPr/>
        </p:nvGrpSpPr>
        <p:grpSpPr>
          <a:xfrm>
            <a:off x="353333" y="-113045"/>
            <a:ext cx="935750" cy="1371600"/>
            <a:chOff x="353333" y="-113045"/>
            <a:chExt cx="935750" cy="13716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47181F-0CAF-C145-8C4D-31921EC49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347" y="-113045"/>
              <a:ext cx="624736" cy="11245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3A088A-E697-CF4B-A589-E796DADF6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33" y="-113045"/>
              <a:ext cx="571500" cy="1371600"/>
            </a:xfrm>
            <a:prstGeom prst="rect">
              <a:avLst/>
            </a:prstGeom>
          </p:spPr>
        </p:pic>
      </p:grpSp>
      <p:sp>
        <p:nvSpPr>
          <p:cNvPr id="10" name="Title 11">
            <a:extLst>
              <a:ext uri="{FF2B5EF4-FFF2-40B4-BE49-F238E27FC236}">
                <a16:creationId xmlns:a16="http://schemas.microsoft.com/office/drawing/2014/main" id="{8561DDAC-7B6F-4D45-9725-086AF835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99" y="1426056"/>
            <a:ext cx="11527886" cy="97831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3A40652F-EE65-0644-A8BC-10C89F1D5D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5498" y="3007811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406106DC-CAAE-A341-AF16-94DC7E4C79B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80448" y="3010829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FA0A18EB-6849-A94C-9977-6915FA89A0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95784" y="3010829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AB0AFE78-CCF9-5C46-ACEA-5895380F62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498" y="2568352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F218BB79-85D3-2249-9910-6C0A5B6514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0448" y="2571866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866BF33-2ED6-6744-9F46-328ABC6028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7125" y="2571866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Header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FC0AC4B-F913-5440-90CE-3B3E1DB3C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847" y="60565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23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0956FF-19A2-F047-845D-6526852D2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581" y="0"/>
            <a:ext cx="599162" cy="3020777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01D8D64-AF00-FE43-A33B-79580A88F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0388"/>
            <a:ext cx="10515600" cy="1325563"/>
          </a:xfrm>
        </p:spPr>
        <p:txBody>
          <a:bodyPr/>
          <a:lstStyle>
            <a:lvl1pPr>
              <a:defRPr>
                <a:solidFill>
                  <a:srgbClr val="2A38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B6424F-D625-8344-816B-FCFA0E71F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81" y="0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92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0956FF-19A2-F047-845D-6526852D2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581" y="0"/>
            <a:ext cx="599162" cy="30207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EEC312-39A1-D44E-B7E9-40D9FD318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81" y="0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96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0CFC22-5A7A-6645-95AF-2E3CFCAF3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2419" y="3837223"/>
            <a:ext cx="599162" cy="30207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66502B-D6AB-2542-8C53-B0477E6E8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203" y="6080696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73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5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0CFC22-5A7A-6645-95AF-2E3CFCAF3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2419" y="3837223"/>
            <a:ext cx="599162" cy="30207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A8FE51-E79F-A44B-A7BD-23C18FA97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203" y="6080696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71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F716CF5-A6F7-2D4E-BEAD-89F569A47B3C}"/>
              </a:ext>
            </a:extLst>
          </p:cNvPr>
          <p:cNvGrpSpPr/>
          <p:nvPr/>
        </p:nvGrpSpPr>
        <p:grpSpPr>
          <a:xfrm>
            <a:off x="353333" y="-113045"/>
            <a:ext cx="935750" cy="1371600"/>
            <a:chOff x="353333" y="-113045"/>
            <a:chExt cx="935750" cy="13716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8AE6D76-467A-C54A-AF3C-8C5EA7B67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347" y="-113045"/>
              <a:ext cx="624736" cy="11245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92E031F-0011-2C42-A093-BA588A76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33" y="-113045"/>
              <a:ext cx="571500" cy="13716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AEBCE12-0FF9-7E49-B51D-6B2AE8208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203" y="6080696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743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7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F716CF5-A6F7-2D4E-BEAD-89F569A47B3C}"/>
              </a:ext>
            </a:extLst>
          </p:cNvPr>
          <p:cNvGrpSpPr/>
          <p:nvPr/>
        </p:nvGrpSpPr>
        <p:grpSpPr>
          <a:xfrm>
            <a:off x="353333" y="-113045"/>
            <a:ext cx="935750" cy="1371600"/>
            <a:chOff x="353333" y="-113045"/>
            <a:chExt cx="935750" cy="13716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8AE6D76-467A-C54A-AF3C-8C5EA7B67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347" y="-113045"/>
              <a:ext cx="624736" cy="11245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92E031F-0011-2C42-A093-BA588A76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33" y="-113045"/>
              <a:ext cx="571500" cy="13716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0A4B3F-4716-6947-8196-048483890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203" y="6080696"/>
            <a:ext cx="3109216" cy="77730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6378E0E-1C1E-EA40-9138-B863F60D4F5E}"/>
              </a:ext>
            </a:extLst>
          </p:cNvPr>
          <p:cNvGrpSpPr/>
          <p:nvPr userDrawn="1"/>
        </p:nvGrpSpPr>
        <p:grpSpPr>
          <a:xfrm>
            <a:off x="353333" y="-113045"/>
            <a:ext cx="935750" cy="1371600"/>
            <a:chOff x="353333" y="-113045"/>
            <a:chExt cx="935750" cy="13716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30F85D-0E72-B944-A4EF-93495CE43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347" y="-113045"/>
              <a:ext cx="624736" cy="11245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0C2948-416A-7447-8D13-4C880FF07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33" y="-113045"/>
              <a:ext cx="571500" cy="13716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9676846-9BD7-634C-AB64-06E8796E4D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83203" y="6080696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972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8A9916-1474-0647-9B0D-DBF7C841F221}"/>
              </a:ext>
            </a:extLst>
          </p:cNvPr>
          <p:cNvSpPr/>
          <p:nvPr/>
        </p:nvSpPr>
        <p:spPr>
          <a:xfrm>
            <a:off x="-142240" y="-151409"/>
            <a:ext cx="12405360" cy="670560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A6AF72-1961-DC4E-9F02-75817B41BCC7}"/>
              </a:ext>
            </a:extLst>
          </p:cNvPr>
          <p:cNvSpPr/>
          <p:nvPr/>
        </p:nvSpPr>
        <p:spPr>
          <a:xfrm>
            <a:off x="-142240" y="6666653"/>
            <a:ext cx="12405360" cy="530014"/>
          </a:xfrm>
          <a:prstGeom prst="rect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9D14C-89F9-D44E-9BC8-723E55FCC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84" y="5889349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0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9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8A9916-1474-0647-9B0D-DBF7C841F221}"/>
              </a:ext>
            </a:extLst>
          </p:cNvPr>
          <p:cNvSpPr/>
          <p:nvPr/>
        </p:nvSpPr>
        <p:spPr>
          <a:xfrm>
            <a:off x="-213360" y="-196013"/>
            <a:ext cx="12405360" cy="670560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A6AF72-1961-DC4E-9F02-75817B41BCC7}"/>
              </a:ext>
            </a:extLst>
          </p:cNvPr>
          <p:cNvSpPr/>
          <p:nvPr/>
        </p:nvSpPr>
        <p:spPr>
          <a:xfrm>
            <a:off x="-142240" y="6666653"/>
            <a:ext cx="12405360" cy="530014"/>
          </a:xfrm>
          <a:prstGeom prst="rect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F56A5-2D37-1A42-9D05-AE6CE86E8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84" y="5889349"/>
            <a:ext cx="3109216" cy="7773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912A72-DB6D-B447-B772-67AB2F80C9CE}"/>
              </a:ext>
            </a:extLst>
          </p:cNvPr>
          <p:cNvSpPr/>
          <p:nvPr userDrawn="1"/>
        </p:nvSpPr>
        <p:spPr>
          <a:xfrm>
            <a:off x="-213360" y="-196013"/>
            <a:ext cx="12405360" cy="670560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BC8C3-BB16-6A46-BE9B-B7B8C7D1011C}"/>
              </a:ext>
            </a:extLst>
          </p:cNvPr>
          <p:cNvSpPr/>
          <p:nvPr userDrawn="1"/>
        </p:nvSpPr>
        <p:spPr>
          <a:xfrm>
            <a:off x="-142240" y="6666653"/>
            <a:ext cx="12405360" cy="530014"/>
          </a:xfrm>
          <a:prstGeom prst="rect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BA451E-0008-E24B-9D7A-D82F54E01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82784" y="5889349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28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D17B9B-9839-6E40-B2AA-BD12E94E007E}"/>
              </a:ext>
            </a:extLst>
          </p:cNvPr>
          <p:cNvSpPr/>
          <p:nvPr/>
        </p:nvSpPr>
        <p:spPr>
          <a:xfrm>
            <a:off x="-142240" y="-145626"/>
            <a:ext cx="12405360" cy="670560"/>
          </a:xfrm>
          <a:prstGeom prst="rect">
            <a:avLst/>
          </a:prstGeom>
          <a:solidFill>
            <a:srgbClr val="E900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0008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B5214A-8C7A-0847-99E2-C7EC6578D519}"/>
              </a:ext>
            </a:extLst>
          </p:cNvPr>
          <p:cNvSpPr/>
          <p:nvPr/>
        </p:nvSpPr>
        <p:spPr>
          <a:xfrm>
            <a:off x="-142240" y="6677804"/>
            <a:ext cx="12405360" cy="530014"/>
          </a:xfrm>
          <a:prstGeom prst="rect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56F15E-A7DF-D548-B8CE-F1F58463B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84" y="5889349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6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06D24942-7DB1-694D-B376-172F35C1A23B}"/>
              </a:ext>
            </a:extLst>
          </p:cNvPr>
          <p:cNvSpPr>
            <a:spLocks noChangeAspect="1"/>
          </p:cNvSpPr>
          <p:nvPr/>
        </p:nvSpPr>
        <p:spPr>
          <a:xfrm flipH="1">
            <a:off x="2768252" y="4221270"/>
            <a:ext cx="9517670" cy="26609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A388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DCD7B0-48EB-674B-B3EE-2B1525154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915" y="-195720"/>
            <a:ext cx="624736" cy="1124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7C6FEB-B6FB-6846-B133-59C4C9F4D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901" y="-195720"/>
            <a:ext cx="571500" cy="137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FF5481-5036-DE48-9763-78E445F25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22965" cy="1325563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4EA80-CDC1-3445-94CB-51526E0857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5274" y="1831968"/>
            <a:ext cx="7185891" cy="2861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119421-F54E-6749-906A-176EA1F0F7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831975"/>
            <a:ext cx="2095500" cy="4687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333414-5D97-AF46-8D69-05C13EB10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512" y="6086393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081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1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D17B9B-9839-6E40-B2AA-BD12E94E007E}"/>
              </a:ext>
            </a:extLst>
          </p:cNvPr>
          <p:cNvSpPr/>
          <p:nvPr/>
        </p:nvSpPr>
        <p:spPr>
          <a:xfrm>
            <a:off x="-142240" y="-145626"/>
            <a:ext cx="12405360" cy="670560"/>
          </a:xfrm>
          <a:prstGeom prst="rect">
            <a:avLst/>
          </a:prstGeom>
          <a:solidFill>
            <a:srgbClr val="E900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0008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B5214A-8C7A-0847-99E2-C7EC6578D519}"/>
              </a:ext>
            </a:extLst>
          </p:cNvPr>
          <p:cNvSpPr/>
          <p:nvPr/>
        </p:nvSpPr>
        <p:spPr>
          <a:xfrm>
            <a:off x="-142240" y="6711258"/>
            <a:ext cx="12405360" cy="530014"/>
          </a:xfrm>
          <a:prstGeom prst="rect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35595-80F3-3740-8D0F-7B4EB080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84" y="5889349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142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009A51-C578-B343-8E80-F4D6DFBE9FC1}"/>
              </a:ext>
            </a:extLst>
          </p:cNvPr>
          <p:cNvSpPr/>
          <p:nvPr/>
        </p:nvSpPr>
        <p:spPr>
          <a:xfrm>
            <a:off x="-106680" y="5610302"/>
            <a:ext cx="12405360" cy="1535007"/>
          </a:xfrm>
          <a:prstGeom prst="rect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788249-8B25-4941-B155-95460828D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10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009A51-C578-B343-8E80-F4D6DFBE9FC1}"/>
              </a:ext>
            </a:extLst>
          </p:cNvPr>
          <p:cNvSpPr/>
          <p:nvPr/>
        </p:nvSpPr>
        <p:spPr>
          <a:xfrm>
            <a:off x="-106680" y="5599151"/>
            <a:ext cx="12405360" cy="1535007"/>
          </a:xfrm>
          <a:prstGeom prst="rect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5AF73F-EA59-6448-BFDD-61AF237AF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001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91EBAC-F094-F842-9A7C-CC27E69F326A}"/>
              </a:ext>
            </a:extLst>
          </p:cNvPr>
          <p:cNvSpPr/>
          <p:nvPr/>
        </p:nvSpPr>
        <p:spPr>
          <a:xfrm>
            <a:off x="-106680" y="5604933"/>
            <a:ext cx="12405360" cy="1535007"/>
          </a:xfrm>
          <a:prstGeom prst="rect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D0A5F-14FC-844C-9DD0-34378BA39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102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5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91EBAC-F094-F842-9A7C-CC27E69F326A}"/>
              </a:ext>
            </a:extLst>
          </p:cNvPr>
          <p:cNvSpPr/>
          <p:nvPr/>
        </p:nvSpPr>
        <p:spPr>
          <a:xfrm>
            <a:off x="-106680" y="5604933"/>
            <a:ext cx="12405360" cy="1535007"/>
          </a:xfrm>
          <a:prstGeom prst="rect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45492-8A73-D64D-BB06-C2FFCBE07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C2EA71-EC02-8948-9F95-CB5300B0A564}"/>
              </a:ext>
            </a:extLst>
          </p:cNvPr>
          <p:cNvSpPr/>
          <p:nvPr userDrawn="1"/>
        </p:nvSpPr>
        <p:spPr>
          <a:xfrm>
            <a:off x="-106680" y="5604933"/>
            <a:ext cx="12405360" cy="1535007"/>
          </a:xfrm>
          <a:prstGeom prst="rect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F050D8-DB01-3546-8A76-C4CE06547A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9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6D2D-2F43-114A-94E4-7B43DF70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493BE-7B18-C146-89E0-5B8E9B3C2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332" y="5795042"/>
            <a:ext cx="3111335" cy="636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85A7E1-8D49-7542-A7BE-4EC2EDBBAC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0332" y="5795042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0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6D2D-2F43-114A-94E4-7B43DF70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03746C-4CA0-A147-8175-8286B4CAB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332" y="5795042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6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8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6D2D-2F43-114A-94E4-7B43DF70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12247B-A648-7747-990D-ABC067362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332" y="5795042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12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9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6D2D-2F43-114A-94E4-7B43DF70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C1698D-5A1C-1F41-8FEF-24C4A34B5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332" y="5795042"/>
            <a:ext cx="3111335" cy="636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461E60-6D66-9747-8860-2EC0CE6897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0332" y="5795042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1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DCC3A-DB76-0749-AFB5-EF14A6E84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483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.1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06D24942-7DB1-694D-B376-172F35C1A23B}"/>
              </a:ext>
            </a:extLst>
          </p:cNvPr>
          <p:cNvSpPr>
            <a:spLocks noChangeAspect="1"/>
          </p:cNvSpPr>
          <p:nvPr/>
        </p:nvSpPr>
        <p:spPr>
          <a:xfrm flipH="1">
            <a:off x="2768252" y="4221270"/>
            <a:ext cx="9517670" cy="26609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DCD7B0-48EB-674B-B3EE-2B1525154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915" y="-195720"/>
            <a:ext cx="624736" cy="1124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7C6FEB-B6FB-6846-B133-59C4C9F4D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901" y="-195720"/>
            <a:ext cx="571500" cy="137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FF5481-5036-DE48-9763-78E445F25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22965" cy="1325563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4EA80-CDC1-3445-94CB-51526E0857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5274" y="1831968"/>
            <a:ext cx="7185891" cy="2861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119421-F54E-6749-906A-176EA1F0F7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831975"/>
            <a:ext cx="2095500" cy="4687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2F77D6-3FCF-6040-81CA-B0C0AA988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512" y="6086393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416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5A380-FEC7-0441-BC70-F1534C759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44A1AF-E769-1C4E-93DF-19DE33D12E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9" y="1806575"/>
            <a:ext cx="5212080" cy="42814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A2BB49E-6E70-7249-B918-DC3B34B5416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41723" y="1806575"/>
            <a:ext cx="5212080" cy="42814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02139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68FBB-7C6F-5947-B4CE-D5C64B079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8790B1-FAF9-E241-A8B4-A336CEA5AE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17688"/>
            <a:ext cx="10515600" cy="43608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87912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C7BA5-C0AD-F347-BF91-BF3BEA85A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FECDB-A747-A34C-9415-AF1CCFDB9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54363-E244-944A-B553-3448443D9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CD74-84A3-984B-B4D5-A2A47C4A678F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3EEA-D3BB-ED44-980E-49EE8EC5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0B0FE-2C14-9B4C-956A-6A1D08AE8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E614-3E65-1945-922A-211A317D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274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B0A61-3BFA-D54A-A35C-B8931BA73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EDFCF-7067-C945-9635-07645D301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66AA-7797-7147-B91A-2E3012077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CD74-84A3-984B-B4D5-A2A47C4A678F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F51CA-5866-4146-A666-469F7CD7D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DC0FF-9255-F949-BE45-953F7C1D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E614-3E65-1945-922A-211A317D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972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L29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8A9916-1474-0647-9B0D-DBF7C841F221}"/>
              </a:ext>
            </a:extLst>
          </p:cNvPr>
          <p:cNvSpPr/>
          <p:nvPr userDrawn="1"/>
        </p:nvSpPr>
        <p:spPr>
          <a:xfrm>
            <a:off x="-213360" y="-196013"/>
            <a:ext cx="12405360" cy="670560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A6AF72-1961-DC4E-9F02-75817B41BCC7}"/>
              </a:ext>
            </a:extLst>
          </p:cNvPr>
          <p:cNvSpPr/>
          <p:nvPr userDrawn="1"/>
        </p:nvSpPr>
        <p:spPr>
          <a:xfrm>
            <a:off x="-142240" y="6666653"/>
            <a:ext cx="12405360" cy="530014"/>
          </a:xfrm>
          <a:prstGeom prst="rect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F56A5-2D37-1A42-9D05-AE6CE86E8B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82784" y="5889349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65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DCD7B0-48EB-674B-B3EE-2B1525154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6915" y="-195720"/>
            <a:ext cx="624736" cy="1124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7C6FEB-B6FB-6846-B133-59C4C9F4D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5901" y="-195720"/>
            <a:ext cx="571500" cy="13716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C6764FE-2FCD-CE4F-9FE7-D81B652FFC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142504" y="-106878"/>
            <a:ext cx="3111335" cy="713707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2A3880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2EE032F-24B5-E04B-AB03-E68C8C59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803" y="928805"/>
            <a:ext cx="7504112" cy="1325563"/>
          </a:xfrm>
        </p:spPr>
        <p:txBody>
          <a:bodyPr/>
          <a:lstStyle>
            <a:lvl1pPr>
              <a:defRPr>
                <a:solidFill>
                  <a:srgbClr val="2A38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43867D1-0F11-3643-9341-07CA821E89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3238" y="2363788"/>
            <a:ext cx="7504112" cy="18573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 b="0" i="0">
                <a:latin typeface="Gotham Book" pitchFamily="2" charset="0"/>
                <a:cs typeface="Gotham Book" pitchFamily="2" charset="0"/>
              </a:defRPr>
            </a:lvl2pPr>
            <a:lvl3pPr marL="914400" indent="0">
              <a:buNone/>
              <a:defRPr b="0" i="0">
                <a:latin typeface="Gotham Book" pitchFamily="2" charset="0"/>
                <a:cs typeface="Gotham Book" pitchFamily="2" charset="0"/>
              </a:defRPr>
            </a:lvl3pPr>
            <a:lvl4pPr marL="1371600" indent="0">
              <a:buNone/>
              <a:defRPr b="0" i="0">
                <a:latin typeface="Gotham Book" pitchFamily="2" charset="0"/>
                <a:cs typeface="Gotham Book" pitchFamily="2" charset="0"/>
              </a:defRPr>
            </a:lvl4pPr>
            <a:lvl5pPr marL="1828800" indent="0">
              <a:buNone/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06D24942-7DB1-694D-B376-172F35C1A23B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2768252" y="4221270"/>
            <a:ext cx="9517670" cy="26609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712F5-68BD-5B46-A1E5-2240311801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63512" y="6086393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089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L3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6D2D-2F43-114A-94E4-7B43DF70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493BE-7B18-C146-89E0-5B8E9B3C27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0332" y="5795042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68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23CFC242-98DD-1348-AB90-2255BDF95C9A}"/>
              </a:ext>
            </a:extLst>
          </p:cNvPr>
          <p:cNvSpPr/>
          <p:nvPr userDrawn="1"/>
        </p:nvSpPr>
        <p:spPr>
          <a:xfrm flipH="1">
            <a:off x="5335674" y="5205947"/>
            <a:ext cx="6935657" cy="1755223"/>
          </a:xfrm>
          <a:prstGeom prst="rtTriangle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3D48ADB-2EF5-7144-A37F-21AD56670BBA}"/>
              </a:ext>
            </a:extLst>
          </p:cNvPr>
          <p:cNvSpPr/>
          <p:nvPr userDrawn="1"/>
        </p:nvSpPr>
        <p:spPr>
          <a:xfrm rot="10800000" flipH="1">
            <a:off x="-84356" y="-30144"/>
            <a:ext cx="9097728" cy="1778558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0008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E5F87-FDBB-164B-BE08-7B58545C4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9581" y="2863082"/>
            <a:ext cx="599162" cy="3020777"/>
          </a:xfrm>
          <a:prstGeom prst="rect">
            <a:avLst/>
          </a:prstGeom>
        </p:spPr>
      </p:pic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5A272F4F-440A-5843-9A00-2E50ABAA3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907" y="2609350"/>
            <a:ext cx="4594303" cy="2739899"/>
          </a:xfrm>
        </p:spPr>
        <p:txBody>
          <a:bodyPr>
            <a:normAutofit/>
          </a:bodyPr>
          <a:lstStyle>
            <a:lvl1pPr>
              <a:defRPr>
                <a:solidFill>
                  <a:srgbClr val="2A3880"/>
                </a:solidFill>
              </a:defRPr>
            </a:lvl1pPr>
          </a:lstStyle>
          <a:p>
            <a:endParaRPr lang="en-US" sz="1800" dirty="0">
              <a:solidFill>
                <a:srgbClr val="1D437B"/>
              </a:solidFill>
              <a:latin typeface="Gotham-MediumItalic" pitchFamily="2" charset="0"/>
              <a:cs typeface="Gotham-MediumItalic" pitchFamily="2" charset="0"/>
            </a:endParaRP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7118D4AA-57A2-6D49-8FD8-0ABDD4852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1343" y="2609350"/>
            <a:ext cx="5278597" cy="3811588"/>
          </a:xfrm>
        </p:spPr>
        <p:txBody>
          <a:bodyPr>
            <a:normAutofit/>
          </a:bodyPr>
          <a:lstStyle>
            <a:lvl1pPr>
              <a:defRPr>
                <a:solidFill>
                  <a:srgbClr val="2A3880"/>
                </a:solidFill>
              </a:defRPr>
            </a:lvl1pPr>
          </a:lstStyle>
          <a:p>
            <a:endParaRPr lang="en-US" sz="1800" dirty="0">
              <a:solidFill>
                <a:srgbClr val="1D437B"/>
              </a:solidFill>
              <a:latin typeface="Gotham-MediumItalic" pitchFamily="2" charset="0"/>
              <a:cs typeface="Gotham-MediumItalic" pitchFamily="2" charset="0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38523DC-7572-C34F-BD3E-3E851503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344" y="1392377"/>
            <a:ext cx="10017866" cy="11436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BD3F64-A65D-EC4B-A740-E2FC9ED0FD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305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L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6615F54A-1332-2842-8587-993DE016A086}"/>
              </a:ext>
            </a:extLst>
          </p:cNvPr>
          <p:cNvSpPr/>
          <p:nvPr userDrawn="1"/>
        </p:nvSpPr>
        <p:spPr>
          <a:xfrm flipH="1">
            <a:off x="6951945" y="3948832"/>
            <a:ext cx="5340263" cy="29624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0EAD72-ABA1-0747-9DAA-F4084F7308C8}"/>
              </a:ext>
            </a:extLst>
          </p:cNvPr>
          <p:cNvGrpSpPr/>
          <p:nvPr userDrawn="1"/>
        </p:nvGrpSpPr>
        <p:grpSpPr>
          <a:xfrm>
            <a:off x="361741" y="-85870"/>
            <a:ext cx="927310" cy="1396944"/>
            <a:chOff x="100484" y="-126063"/>
            <a:chExt cx="927310" cy="13969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9E46ABB-DDCE-0743-9DD0-396D77368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0484" y="-126063"/>
              <a:ext cx="636280" cy="114530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1A5762-B42C-404F-A43F-DE12DACF8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45734" y="-126063"/>
              <a:ext cx="582060" cy="1396944"/>
            </a:xfrm>
            <a:prstGeom prst="rect">
              <a:avLst/>
            </a:prstGeom>
          </p:spPr>
        </p:pic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7C5414C1-1EA9-6841-B1C6-CD00C6CEE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04" y="365125"/>
            <a:ext cx="9124122" cy="1325563"/>
          </a:xfrm>
        </p:spPr>
        <p:txBody>
          <a:bodyPr/>
          <a:lstStyle/>
          <a:p>
            <a:endParaRPr lang="en-US" b="1" dirty="0">
              <a:solidFill>
                <a:srgbClr val="1D437B"/>
              </a:solidFill>
              <a:latin typeface="Trajan Pro 3 Semibold" panose="02020502050503020301" pitchFamily="18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739AB9D-3613-EA44-AA3D-383ADA978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504" y="1825625"/>
            <a:ext cx="8023802" cy="3445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rgbClr val="1D437B"/>
              </a:solidFill>
              <a:latin typeface="Gotham Book" pitchFamily="2" charset="0"/>
              <a:cs typeface="Gotham Book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1AD463-7F72-0040-B41F-6520D9B03A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976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L27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F716CF5-A6F7-2D4E-BEAD-89F569A47B3C}"/>
              </a:ext>
            </a:extLst>
          </p:cNvPr>
          <p:cNvGrpSpPr/>
          <p:nvPr userDrawn="1"/>
        </p:nvGrpSpPr>
        <p:grpSpPr>
          <a:xfrm>
            <a:off x="353333" y="-113045"/>
            <a:ext cx="935750" cy="1371600"/>
            <a:chOff x="353333" y="-113045"/>
            <a:chExt cx="935750" cy="13716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8AE6D76-467A-C54A-AF3C-8C5EA7B67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347" y="-113045"/>
              <a:ext cx="624736" cy="11245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92E031F-0011-2C42-A093-BA588A76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33" y="-113045"/>
              <a:ext cx="571500" cy="13716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0A4B3F-4716-6947-8196-0484838904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83203" y="6080696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1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2.2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06D24942-7DB1-694D-B376-172F35C1A23B}"/>
              </a:ext>
            </a:extLst>
          </p:cNvPr>
          <p:cNvSpPr>
            <a:spLocks noChangeAspect="1"/>
          </p:cNvSpPr>
          <p:nvPr/>
        </p:nvSpPr>
        <p:spPr>
          <a:xfrm flipH="1">
            <a:off x="2768252" y="4221270"/>
            <a:ext cx="9517670" cy="2660904"/>
          </a:xfrm>
          <a:prstGeom prst="rtTriangle">
            <a:avLst/>
          </a:prstGeom>
          <a:solidFill>
            <a:srgbClr val="1D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DCD7B0-48EB-674B-B3EE-2B1525154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915" y="-195720"/>
            <a:ext cx="624736" cy="1124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7C6FEB-B6FB-6846-B133-59C4C9F4D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901" y="-195720"/>
            <a:ext cx="571500" cy="137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FF5481-5036-DE48-9763-78E445F25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22965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4EA80-CDC1-3445-94CB-51526E0857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5274" y="1831968"/>
            <a:ext cx="7185891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119421-F54E-6749-906A-176EA1F0F7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831975"/>
            <a:ext cx="2095500" cy="46878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E62A70-74CB-6545-AE09-EA0FD6030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512" y="6086393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11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L39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6D2D-2F43-114A-94E4-7B43DF70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C1698D-5A1C-1F41-8FEF-24C4A34B5F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0332" y="5795042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85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L20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031C106-BD68-F94D-9528-7C29D7231B47}"/>
              </a:ext>
            </a:extLst>
          </p:cNvPr>
          <p:cNvGrpSpPr/>
          <p:nvPr userDrawn="1"/>
        </p:nvGrpSpPr>
        <p:grpSpPr>
          <a:xfrm>
            <a:off x="353333" y="-113045"/>
            <a:ext cx="935750" cy="1371600"/>
            <a:chOff x="353333" y="-113045"/>
            <a:chExt cx="935750" cy="13716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47181F-0CAF-C145-8C4D-31921EC49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347" y="-113045"/>
              <a:ext cx="624736" cy="11245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3A088A-E697-CF4B-A589-E796DADF6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33" y="-113045"/>
              <a:ext cx="571500" cy="1371600"/>
            </a:xfrm>
            <a:prstGeom prst="rect">
              <a:avLst/>
            </a:prstGeom>
          </p:spPr>
        </p:pic>
      </p:grpSp>
      <p:sp>
        <p:nvSpPr>
          <p:cNvPr id="10" name="Title 11">
            <a:extLst>
              <a:ext uri="{FF2B5EF4-FFF2-40B4-BE49-F238E27FC236}">
                <a16:creationId xmlns:a16="http://schemas.microsoft.com/office/drawing/2014/main" id="{978EBA44-0544-FA4A-ADC6-E4D3FF47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99" y="1426056"/>
            <a:ext cx="11527886" cy="978310"/>
          </a:xfrm>
        </p:spPr>
        <p:txBody>
          <a:bodyPr/>
          <a:lstStyle>
            <a:lvl1pPr algn="ctr">
              <a:defRPr>
                <a:solidFill>
                  <a:srgbClr val="2A38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47DEF9B3-88AF-8040-91AF-E3150F12ED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5498" y="3007811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A38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DAC0C013-89FF-054A-A3EB-B463AD54E2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80448" y="3010829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A38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1274FFE5-3FC7-294F-8E26-2366013950C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95784" y="3010829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A38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9BFA5D34-AD85-074C-B9C5-9244A4B611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498" y="2568352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2A388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3E3EC3CD-3192-F544-8167-4E37BC390C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0448" y="2571866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2A388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D9381A0A-6CA4-C64E-A891-319E5FADB5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7125" y="2571866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2A388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FA1572-6FEA-BC40-AE3F-08B521A58F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35847" y="60565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753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L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44903B-611A-744F-9919-E3DE7507DA5D}"/>
              </a:ext>
            </a:extLst>
          </p:cNvPr>
          <p:cNvSpPr/>
          <p:nvPr userDrawn="1"/>
        </p:nvSpPr>
        <p:spPr>
          <a:xfrm>
            <a:off x="-125260" y="-109603"/>
            <a:ext cx="3833790" cy="7077206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F7C37E-E0F6-D34C-A435-257066F06773}"/>
              </a:ext>
            </a:extLst>
          </p:cNvPr>
          <p:cNvGrpSpPr/>
          <p:nvPr userDrawn="1"/>
        </p:nvGrpSpPr>
        <p:grpSpPr>
          <a:xfrm>
            <a:off x="10546915" y="-195720"/>
            <a:ext cx="910486" cy="1371600"/>
            <a:chOff x="10546915" y="-195720"/>
            <a:chExt cx="910486" cy="13716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548CB74-8D94-244D-9D8C-F7CB2BA6A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46915" y="-195720"/>
              <a:ext cx="624736" cy="11245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94DBFA-B57C-4542-ABBF-5E86AEBB3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5901" y="-195720"/>
              <a:ext cx="571500" cy="1371600"/>
            </a:xfrm>
            <a:prstGeom prst="rect">
              <a:avLst/>
            </a:prstGeom>
          </p:spPr>
        </p:pic>
      </p:grpSp>
      <p:sp>
        <p:nvSpPr>
          <p:cNvPr id="12" name="Title 13">
            <a:extLst>
              <a:ext uri="{FF2B5EF4-FFF2-40B4-BE49-F238E27FC236}">
                <a16:creationId xmlns:a16="http://schemas.microsoft.com/office/drawing/2014/main" id="{D101ED4F-68B6-BB44-94CA-D8644BF9C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13" y="1995092"/>
            <a:ext cx="3350375" cy="3903233"/>
          </a:xfrm>
        </p:spPr>
        <p:txBody>
          <a:bodyPr anchor="ctr"/>
          <a:lstStyle/>
          <a:p>
            <a:pPr algn="ctr"/>
            <a:endParaRPr lang="en-US" b="1" dirty="0">
              <a:solidFill>
                <a:schemeClr val="bg1"/>
              </a:solidFill>
              <a:latin typeface="Trajan Pro 3 Semibold" panose="02020502050503020301" pitchFamily="18" charset="0"/>
            </a:endParaRPr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59D79BA0-490F-BD4C-918C-1E6330F0A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208" y="1175880"/>
            <a:ext cx="6172200" cy="4873625"/>
          </a:xfrm>
        </p:spPr>
        <p:txBody>
          <a:bodyPr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endParaRPr lang="en-US" sz="2000" dirty="0">
              <a:solidFill>
                <a:srgbClr val="1D437B"/>
              </a:solidFill>
              <a:latin typeface="Gotham-MediumItalic" pitchFamily="2" charset="0"/>
              <a:cs typeface="Gotham-MediumItalic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7B765A-B285-F643-AB62-32DFD2A4C3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871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L35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91EBAC-F094-F842-9A7C-CC27E69F326A}"/>
              </a:ext>
            </a:extLst>
          </p:cNvPr>
          <p:cNvSpPr/>
          <p:nvPr userDrawn="1"/>
        </p:nvSpPr>
        <p:spPr>
          <a:xfrm>
            <a:off x="-106680" y="5604933"/>
            <a:ext cx="12405360" cy="1535007"/>
          </a:xfrm>
          <a:prstGeom prst="rect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45492-8A73-D64D-BB06-C2FFCBE07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4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50EA6E18-1EBD-7B49-84C7-0CF81080510E}"/>
              </a:ext>
            </a:extLst>
          </p:cNvPr>
          <p:cNvSpPr/>
          <p:nvPr/>
        </p:nvSpPr>
        <p:spPr>
          <a:xfrm flipH="1">
            <a:off x="5335674" y="5205947"/>
            <a:ext cx="6935657" cy="1755223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5957176D-5ECA-4642-ACF1-9611152108E6}"/>
              </a:ext>
            </a:extLst>
          </p:cNvPr>
          <p:cNvSpPr/>
          <p:nvPr/>
        </p:nvSpPr>
        <p:spPr>
          <a:xfrm rot="10800000" flipH="1">
            <a:off x="-94405" y="-14393"/>
            <a:ext cx="9097728" cy="1778558"/>
          </a:xfrm>
          <a:prstGeom prst="rtTriangle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0008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1FAAEF-253C-C545-937A-938464F33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581" y="2863082"/>
            <a:ext cx="599162" cy="3020777"/>
          </a:xfrm>
          <a:prstGeom prst="rect">
            <a:avLst/>
          </a:prstGeom>
        </p:spPr>
      </p:pic>
      <p:sp>
        <p:nvSpPr>
          <p:cNvPr id="11" name="Title 12">
            <a:extLst>
              <a:ext uri="{FF2B5EF4-FFF2-40B4-BE49-F238E27FC236}">
                <a16:creationId xmlns:a16="http://schemas.microsoft.com/office/drawing/2014/main" id="{9F178D68-24BB-CD46-A1EA-BD651A9D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494" y="1382328"/>
            <a:ext cx="7563450" cy="790426"/>
          </a:xfrm>
        </p:spPr>
        <p:txBody>
          <a:bodyPr/>
          <a:lstStyle/>
          <a:p>
            <a:r>
              <a:rPr lang="en-US" b="1">
                <a:solidFill>
                  <a:srgbClr val="1D437B"/>
                </a:solidFill>
                <a:latin typeface="Trajan Pro 3 Semibold" panose="02020502050503020301" pitchFamily="18" charset="0"/>
              </a:rPr>
              <a:t>Click to edit Master title style</a:t>
            </a:r>
            <a:endParaRPr lang="en-US" b="1" dirty="0">
              <a:solidFill>
                <a:srgbClr val="1D437B"/>
              </a:solidFill>
              <a:latin typeface="Trajan Pro 3 Semibold" panose="02020502050503020301" pitchFamily="18" charset="0"/>
            </a:endParaRP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EFB4E2E0-780C-9D4B-9BAD-B0B62392A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319401"/>
            <a:ext cx="3469944" cy="2739899"/>
          </a:xfrm>
        </p:spPr>
        <p:txBody>
          <a:bodyPr>
            <a:normAutofit/>
          </a:bodyPr>
          <a:lstStyle/>
          <a:p>
            <a:pPr lvl="0"/>
            <a:r>
              <a:rPr lang="en-US" sz="1800">
                <a:solidFill>
                  <a:srgbClr val="1D437B"/>
                </a:solidFill>
                <a:latin typeface="Gotham-MediumItalic" pitchFamily="2" charset="0"/>
              </a:rPr>
              <a:t>Click to edit Master text styles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DB6C66E-763B-0A42-9AA3-033239F38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2494" y="2315261"/>
            <a:ext cx="3932237" cy="3811588"/>
          </a:xfrm>
        </p:spPr>
        <p:txBody>
          <a:bodyPr>
            <a:normAutofit/>
          </a:bodyPr>
          <a:lstStyle/>
          <a:p>
            <a:pPr lvl="0"/>
            <a:r>
              <a:rPr lang="en-US" sz="1800">
                <a:solidFill>
                  <a:srgbClr val="1D437B"/>
                </a:solidFill>
                <a:latin typeface="Gotham-MediumItalic" pitchFamily="2" charset="0"/>
              </a:rPr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260035-C411-1240-910C-429528D6C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9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50EA6E18-1EBD-7B49-84C7-0CF81080510E}"/>
              </a:ext>
            </a:extLst>
          </p:cNvPr>
          <p:cNvSpPr/>
          <p:nvPr/>
        </p:nvSpPr>
        <p:spPr>
          <a:xfrm flipH="1">
            <a:off x="5335674" y="5205947"/>
            <a:ext cx="6935657" cy="1755223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5957176D-5ECA-4642-ACF1-9611152108E6}"/>
              </a:ext>
            </a:extLst>
          </p:cNvPr>
          <p:cNvSpPr/>
          <p:nvPr/>
        </p:nvSpPr>
        <p:spPr>
          <a:xfrm rot="10800000" flipH="1">
            <a:off x="-94405" y="-14393"/>
            <a:ext cx="9097728" cy="1778558"/>
          </a:xfrm>
          <a:prstGeom prst="rtTriangle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0008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1FAAEF-253C-C545-937A-938464F33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581" y="2863082"/>
            <a:ext cx="599162" cy="30207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D7E5E4-45E2-CE42-84EB-42087C07D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084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7A6B0E-CFF7-A344-9BC8-09C370A1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8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23CFC242-98DD-1348-AB90-2255BDF95C9A}"/>
              </a:ext>
            </a:extLst>
          </p:cNvPr>
          <p:cNvSpPr/>
          <p:nvPr/>
        </p:nvSpPr>
        <p:spPr>
          <a:xfrm flipH="1">
            <a:off x="5335674" y="5205947"/>
            <a:ext cx="6935657" cy="1755223"/>
          </a:xfrm>
          <a:prstGeom prst="rtTriangle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3D48ADB-2EF5-7144-A37F-21AD56670BBA}"/>
              </a:ext>
            </a:extLst>
          </p:cNvPr>
          <p:cNvSpPr/>
          <p:nvPr/>
        </p:nvSpPr>
        <p:spPr>
          <a:xfrm rot="10800000" flipH="1">
            <a:off x="-84356" y="-30144"/>
            <a:ext cx="9097728" cy="1778558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0008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E5F87-FDBB-164B-BE08-7B58545C4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581" y="2863082"/>
            <a:ext cx="599162" cy="3020777"/>
          </a:xfrm>
          <a:prstGeom prst="rect">
            <a:avLst/>
          </a:prstGeom>
        </p:spPr>
      </p:pic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5A272F4F-440A-5843-9A00-2E50ABAA3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907" y="2609350"/>
            <a:ext cx="4594303" cy="2739899"/>
          </a:xfrm>
        </p:spPr>
        <p:txBody>
          <a:bodyPr>
            <a:normAutofit/>
          </a:bodyPr>
          <a:lstStyle>
            <a:lvl1pPr>
              <a:defRPr>
                <a:solidFill>
                  <a:srgbClr val="2A3880"/>
                </a:solidFill>
              </a:defRPr>
            </a:lvl1pPr>
          </a:lstStyle>
          <a:p>
            <a:pPr lvl="0"/>
            <a:r>
              <a:rPr lang="en-US" sz="1800">
                <a:solidFill>
                  <a:srgbClr val="1D437B"/>
                </a:solidFill>
                <a:latin typeface="Gotham-MediumItalic" pitchFamily="2" charset="0"/>
              </a:rPr>
              <a:t>Click to edit Master text styles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7118D4AA-57A2-6D49-8FD8-0ABDD4852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1343" y="2609350"/>
            <a:ext cx="5278597" cy="3811588"/>
          </a:xfrm>
        </p:spPr>
        <p:txBody>
          <a:bodyPr>
            <a:normAutofit/>
          </a:bodyPr>
          <a:lstStyle>
            <a:lvl1pPr>
              <a:defRPr>
                <a:solidFill>
                  <a:srgbClr val="2A3880"/>
                </a:solidFill>
              </a:defRPr>
            </a:lvl1pPr>
          </a:lstStyle>
          <a:p>
            <a:pPr lvl="0"/>
            <a:r>
              <a:rPr lang="en-US" sz="1800">
                <a:solidFill>
                  <a:srgbClr val="1D437B"/>
                </a:solidFill>
                <a:latin typeface="Gotham-MediumItalic" pitchFamily="2" charset="0"/>
              </a:rPr>
              <a:t>Click to edit Master text styles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38523DC-7572-C34F-BD3E-3E851503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344" y="1392377"/>
            <a:ext cx="10017866" cy="1143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BD3F64-A65D-EC4B-A740-E2FC9ED0F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36758A2-3CB2-564E-8640-3EC92697618C}"/>
              </a:ext>
            </a:extLst>
          </p:cNvPr>
          <p:cNvSpPr/>
          <p:nvPr userDrawn="1"/>
        </p:nvSpPr>
        <p:spPr>
          <a:xfrm flipH="1">
            <a:off x="5335674" y="5205947"/>
            <a:ext cx="6935657" cy="1755223"/>
          </a:xfrm>
          <a:prstGeom prst="rtTriangle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E9E1F5CA-2A93-B443-94B2-F9B77B26DD5E}"/>
              </a:ext>
            </a:extLst>
          </p:cNvPr>
          <p:cNvSpPr/>
          <p:nvPr userDrawn="1"/>
        </p:nvSpPr>
        <p:spPr>
          <a:xfrm rot="10800000" flipH="1">
            <a:off x="-84356" y="-30144"/>
            <a:ext cx="9097728" cy="1778558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0008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24DEE7-2748-FF43-A0E2-7B7863BC2D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9581" y="2863082"/>
            <a:ext cx="599162" cy="30207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B99157-55AE-2A4E-8778-7233DBB4C7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1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990CE-7FA3-D642-8E66-46F18AB4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A18AE-B6A0-5047-95FF-3E5CF7C20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84D90-4831-6F4F-93C6-206C33BFE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otham Book" pitchFamily="2" charset="0"/>
                <a:cs typeface="Gotham Book" pitchFamily="2" charset="0"/>
              </a:defRPr>
            </a:lvl1pPr>
          </a:lstStyle>
          <a:p>
            <a:fld id="{42A7CD74-84A3-984B-B4D5-A2A47C4A678F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9CE4-E8DF-9844-8B64-A43381814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Book" pitchFamily="2" charset="0"/>
                <a:cs typeface="Gotham Book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BAEF2-851B-9143-BD5C-1BDEFA7DC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Book" pitchFamily="2" charset="0"/>
                <a:cs typeface="Gotham Book" pitchFamily="2" charset="0"/>
              </a:defRPr>
            </a:lvl1pPr>
          </a:lstStyle>
          <a:p>
            <a:fld id="{081BE614-3E65-1945-922A-211A317D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7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  <p:sldLayoutId id="2147483702" r:id="rId32"/>
    <p:sldLayoutId id="2147483703" r:id="rId33"/>
    <p:sldLayoutId id="2147483704" r:id="rId34"/>
    <p:sldLayoutId id="2147483705" r:id="rId35"/>
    <p:sldLayoutId id="2147483706" r:id="rId36"/>
    <p:sldLayoutId id="2147483707" r:id="rId37"/>
    <p:sldLayoutId id="2147483708" r:id="rId38"/>
    <p:sldLayoutId id="2147483709" r:id="rId39"/>
    <p:sldLayoutId id="2147483710" r:id="rId40"/>
    <p:sldLayoutId id="2147483711" r:id="rId41"/>
    <p:sldLayoutId id="2147483712" r:id="rId42"/>
    <p:sldLayoutId id="2147483713" r:id="rId43"/>
    <p:sldLayoutId id="2147483714" r:id="rId44"/>
    <p:sldLayoutId id="2147483715" r:id="rId45"/>
    <p:sldLayoutId id="2147483716" r:id="rId46"/>
    <p:sldLayoutId id="2147483717" r:id="rId47"/>
    <p:sldLayoutId id="2147483718" r:id="rId48"/>
    <p:sldLayoutId id="2147483719" r:id="rId49"/>
    <p:sldLayoutId id="2147483720" r:id="rId50"/>
    <p:sldLayoutId id="2147483721" r:id="rId51"/>
    <p:sldLayoutId id="2147483722" r:id="rId52"/>
    <p:sldLayoutId id="2147483723" r:id="rId53"/>
    <p:sldLayoutId id="2147483660" r:id="rId54"/>
    <p:sldLayoutId id="2147483661" r:id="rId55"/>
    <p:sldLayoutId id="2147483662" r:id="rId56"/>
    <p:sldLayoutId id="2147483663" r:id="rId57"/>
    <p:sldLayoutId id="2147483664" r:id="rId58"/>
    <p:sldLayoutId id="2147483665" r:id="rId59"/>
    <p:sldLayoutId id="2147483666" r:id="rId60"/>
    <p:sldLayoutId id="2147483667" r:id="rId61"/>
    <p:sldLayoutId id="2147483668" r:id="rId62"/>
    <p:sldLayoutId id="2147483669" r:id="rId6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A3880"/>
          </a:solidFill>
          <a:latin typeface="Trajan Pro 3 Semibold" panose="02020502050503020301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2A3880"/>
          </a:solidFill>
          <a:latin typeface="Gotham-MediumItalic" pitchFamily="2" charset="0"/>
          <a:ea typeface="+mn-ea"/>
          <a:cs typeface="Gotham-MediumItalic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2A3880"/>
          </a:solidFill>
          <a:latin typeface="Gotham-MediumItalic" pitchFamily="2" charset="0"/>
          <a:ea typeface="+mn-ea"/>
          <a:cs typeface="Gotham-MediumItalic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2A3880"/>
          </a:solidFill>
          <a:latin typeface="Gotham-MediumItalic" pitchFamily="2" charset="0"/>
          <a:ea typeface="+mn-ea"/>
          <a:cs typeface="Gotham-MediumItalic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2A3880"/>
          </a:solidFill>
          <a:latin typeface="Gotham-MediumItalic" pitchFamily="2" charset="0"/>
          <a:ea typeface="+mn-ea"/>
          <a:cs typeface="Gotham-MediumItalic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2A3880"/>
          </a:solidFill>
          <a:latin typeface="Gotham-MediumItalic" pitchFamily="2" charset="0"/>
          <a:ea typeface="+mn-ea"/>
          <a:cs typeface="Gotham-MediumItalic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513A-4AD3-EC40-9088-C5B587E80F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1B331A-B3A4-FE4F-A52E-EDEC72DEEE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3FCD4-D252-0047-9212-79EEEE11E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50" y="279400"/>
            <a:ext cx="10655300" cy="62992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CEE7C67-5CCA-DE49-94E9-D32E29F95B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7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0"/>
    </mc:Choice>
    <mc:Fallback xmlns="">
      <p:transition spd="slow" advTm="5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15C6-CA40-F246-B3BC-B72144F00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F7636BD-F2A4-5D4D-8A2F-537580482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64760" y="321297"/>
            <a:ext cx="11613917" cy="62765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0F4C64-D1D9-4A49-B6BB-77574EAA5094}"/>
              </a:ext>
            </a:extLst>
          </p:cNvPr>
          <p:cNvSpPr txBox="1"/>
          <p:nvPr/>
        </p:nvSpPr>
        <p:spPr>
          <a:xfrm>
            <a:off x="2113613" y="4633112"/>
            <a:ext cx="8409482" cy="1754326"/>
          </a:xfrm>
          <a:prstGeom prst="rect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Professional Learning Facilitated by: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Jocelyn Washburn, Ph.D.,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Director of Professional Development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University of Kansas Center for Research on Learning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48F66560-0E42-A947-9270-DC83D66E6E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6"/>
    </mc:Choice>
    <mc:Fallback xmlns="">
      <p:transition spd="slow" advTm="9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D535E-58FE-D241-8991-5F0FCA8CD4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9331" y="380115"/>
            <a:ext cx="3957403" cy="1325563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3D6CF-E0E1-BC49-83C8-9AD4426069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89154" y="1825625"/>
            <a:ext cx="9338872" cy="4351338"/>
          </a:xfrm>
        </p:spPr>
        <p:txBody>
          <a:bodyPr/>
          <a:lstStyle/>
          <a:p>
            <a:r>
              <a:rPr lang="en-US" dirty="0"/>
              <a:t>To engage in an overview of Possible Selves</a:t>
            </a:r>
          </a:p>
          <a:p>
            <a:r>
              <a:rPr lang="en-US" dirty="0"/>
              <a:t>To explore and experience the first four lessons</a:t>
            </a:r>
          </a:p>
          <a:p>
            <a:r>
              <a:rPr lang="en-US" dirty="0"/>
              <a:t>To prepare to implement the </a:t>
            </a:r>
            <a:r>
              <a:rPr lang="en-US"/>
              <a:t>first four </a:t>
            </a:r>
            <a:r>
              <a:rPr lang="en-US" dirty="0"/>
              <a:t>lessons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/>
              <a:t>As you engage in the overview videos and reading the manual, </a:t>
            </a:r>
            <a:r>
              <a:rPr lang="en-US" b="1" i="1" dirty="0">
                <a:solidFill>
                  <a:schemeClr val="tx2"/>
                </a:solidFill>
              </a:rPr>
              <a:t>write down your questions and prepare items to share </a:t>
            </a:r>
            <a:r>
              <a:rPr lang="en-US" i="1" dirty="0"/>
              <a:t>during our </a:t>
            </a:r>
            <a:r>
              <a:rPr lang="en-US" b="1" i="1" dirty="0">
                <a:solidFill>
                  <a:srgbClr val="00B0F0"/>
                </a:solidFill>
              </a:rPr>
              <a:t>live session</a:t>
            </a:r>
            <a:r>
              <a:rPr lang="en-US" i="1" dirty="0"/>
              <a:t>!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D6F66EE-0E9D-7549-9A86-C863C6B9C4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3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49"/>
    </mc:Choice>
    <mc:Fallback xmlns="">
      <p:transition spd="slow" advTm="17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B12BC-3977-A445-9141-BA71C4B25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250" y="1130300"/>
            <a:ext cx="9461500" cy="45974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DDB7CB8-4688-A54E-87C0-1F13A68DBDC7}"/>
              </a:ext>
            </a:extLst>
          </p:cNvPr>
          <p:cNvSpPr/>
          <p:nvPr/>
        </p:nvSpPr>
        <p:spPr>
          <a:xfrm>
            <a:off x="1365250" y="2278505"/>
            <a:ext cx="9637530" cy="554636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D79C7D5-F673-0F44-A3AE-0B7C8004FD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79"/>
    </mc:Choice>
    <mc:Fallback xmlns="">
      <p:transition spd="slow" advTm="11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6BD3B6-FBAB-FA42-87D4-FD1220DA7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130" y="1123950"/>
            <a:ext cx="7150100" cy="4610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F4FABA-6F13-EF40-B995-45110C175CFF}"/>
              </a:ext>
            </a:extLst>
          </p:cNvPr>
          <p:cNvSpPr txBox="1"/>
          <p:nvPr/>
        </p:nvSpPr>
        <p:spPr>
          <a:xfrm>
            <a:off x="614596" y="183779"/>
            <a:ext cx="11577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Lesson 2</a:t>
            </a:r>
            <a:r>
              <a:rPr lang="en-US" sz="2800" dirty="0">
                <a:latin typeface="Century Gothic" panose="020B0502020202020204" pitchFamily="34" charset="0"/>
              </a:rPr>
              <a:t>: Discovering strengths and interests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1F81D-6F7F-044B-A3D3-4E7C4E57FD08}"/>
              </a:ext>
            </a:extLst>
          </p:cNvPr>
          <p:cNvSpPr txBox="1"/>
          <p:nvPr/>
        </p:nvSpPr>
        <p:spPr>
          <a:xfrm>
            <a:off x="7626096" y="1607648"/>
            <a:ext cx="4035552" cy="292387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How Much Time to Allow: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Estimated at 1.5-3 hours across 5 mini lessons that take 10-15 minutes each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Time varies due how long students need to create and present their projects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7C2636-2862-5E43-A344-63B61C45FFD9}"/>
              </a:ext>
            </a:extLst>
          </p:cNvPr>
          <p:cNvCxnSpPr>
            <a:cxnSpLocks/>
          </p:cNvCxnSpPr>
          <p:nvPr/>
        </p:nvCxnSpPr>
        <p:spPr>
          <a:xfrm>
            <a:off x="3908834" y="5293025"/>
            <a:ext cx="396339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8BF7D491-3765-0548-AC1C-8F43DF3C64CC}"/>
              </a:ext>
            </a:extLst>
          </p:cNvPr>
          <p:cNvSpPr/>
          <p:nvPr/>
        </p:nvSpPr>
        <p:spPr>
          <a:xfrm rot="11366813">
            <a:off x="7942375" y="4954227"/>
            <a:ext cx="3432423" cy="10428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C4FE8B-A0E9-6347-87DE-DD4C757F1164}"/>
              </a:ext>
            </a:extLst>
          </p:cNvPr>
          <p:cNvSpPr txBox="1"/>
          <p:nvPr/>
        </p:nvSpPr>
        <p:spPr>
          <a:xfrm rot="562690">
            <a:off x="8114853" y="5184463"/>
            <a:ext cx="315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Tip: Invite principals or guidance counselors when students present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F60DB7-68AF-8F4F-A8DE-E64263D489B2}"/>
              </a:ext>
            </a:extLst>
          </p:cNvPr>
          <p:cNvCxnSpPr>
            <a:cxnSpLocks/>
          </p:cNvCxnSpPr>
          <p:nvPr/>
        </p:nvCxnSpPr>
        <p:spPr>
          <a:xfrm>
            <a:off x="4497049" y="4934807"/>
            <a:ext cx="297294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0A12C50A-BB8A-7142-A74B-E8A45272E4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8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78"/>
    </mc:Choice>
    <mc:Fallback xmlns="">
      <p:transition spd="slow" advTm="52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017FC1-3DAB-3647-8141-0FC1FD8C6F48}"/>
              </a:ext>
            </a:extLst>
          </p:cNvPr>
          <p:cNvSpPr txBox="1"/>
          <p:nvPr/>
        </p:nvSpPr>
        <p:spPr>
          <a:xfrm>
            <a:off x="713232" y="420624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Lesson 2:</a:t>
            </a:r>
            <a:r>
              <a:rPr lang="en-US" sz="3600" dirty="0">
                <a:latin typeface="Century Gothic" panose="020B0502020202020204" pitchFamily="34" charset="0"/>
              </a:rPr>
              <a:t> Preparing to Implement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D9EE2-F271-384C-A546-BCDF2756A652}"/>
              </a:ext>
            </a:extLst>
          </p:cNvPr>
          <p:cNvSpPr txBox="1"/>
          <p:nvPr/>
        </p:nvSpPr>
        <p:spPr>
          <a:xfrm>
            <a:off x="1514008" y="1692215"/>
            <a:ext cx="951155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Familiarize</a:t>
            </a:r>
            <a:r>
              <a:rPr lang="en-US" sz="2400" dirty="0">
                <a:latin typeface="Century Gothic" panose="020B0502020202020204" pitchFamily="34" charset="0"/>
              </a:rPr>
              <a:t> yourself with this lesson.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Organize presentation 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slides</a:t>
            </a:r>
            <a:r>
              <a:rPr lang="en-US" sz="2400" dirty="0">
                <a:latin typeface="Century Gothic" panose="020B0502020202020204" pitchFamily="34" charset="0"/>
              </a:rPr>
              <a:t> to deliver lesson content.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Obtain all </a:t>
            </a:r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materials</a:t>
            </a:r>
            <a:r>
              <a:rPr lang="en-US" sz="2400" dirty="0">
                <a:latin typeface="Century Gothic" panose="020B0502020202020204" pitchFamily="34" charset="0"/>
              </a:rPr>
              <a:t> for the Who Am I Now? Project.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Prepare </a:t>
            </a:r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examples </a:t>
            </a:r>
            <a:r>
              <a:rPr lang="en-US" sz="2400" dirty="0">
                <a:latin typeface="Century Gothic" panose="020B0502020202020204" pitchFamily="34" charset="0"/>
              </a:rPr>
              <a:t>and</a:t>
            </a:r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instructions </a:t>
            </a:r>
            <a:r>
              <a:rPr lang="en-US" sz="2400" dirty="0">
                <a:latin typeface="Century Gothic" panose="020B0502020202020204" pitchFamily="34" charset="0"/>
              </a:rPr>
              <a:t>for the project choices.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Complete the Who Am I Now? Infosheet, so you will have your responses ready to share with students.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029AED2-753B-BE49-9798-C9581C93A6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8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59"/>
    </mc:Choice>
    <mc:Fallback xmlns="">
      <p:transition spd="slow" advTm="33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9C5E44-570A-7642-9EE1-7F3FA0D0937D}"/>
              </a:ext>
            </a:extLst>
          </p:cNvPr>
          <p:cNvSpPr/>
          <p:nvPr/>
        </p:nvSpPr>
        <p:spPr>
          <a:xfrm>
            <a:off x="539646" y="643622"/>
            <a:ext cx="10398177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 dirty="0">
                <a:latin typeface="Century Gothic" panose="020B0502020202020204" pitchFamily="34" charset="0"/>
              </a:rPr>
              <a:t>Who Am I Now? Project Choices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For students who decide to create a </a:t>
            </a:r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physical Portrait Book</a:t>
            </a:r>
            <a:r>
              <a:rPr lang="en-US" sz="2400" dirty="0">
                <a:latin typeface="Century Gothic" panose="020B0502020202020204" pitchFamily="34" charset="0"/>
              </a:rPr>
              <a:t>, be sure to bring magazines and clip art related to a variety of activities the students might enjoy. Also be sure to bring enough materials for the number of students participating.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For students who decide to create the </a:t>
            </a:r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Power Point Portrait Book</a:t>
            </a:r>
            <a:r>
              <a:rPr lang="en-US" sz="2400" dirty="0">
                <a:latin typeface="Century Gothic" panose="020B0502020202020204" pitchFamily="34" charset="0"/>
              </a:rPr>
              <a:t>, consider adding scaffolded supports with a sentence starter on each slide. Then, students can personalize each slide with their details and some Google images.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For students who decide to create the </a:t>
            </a:r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Portrait video</a:t>
            </a:r>
            <a:r>
              <a:rPr lang="en-US" sz="2400" dirty="0">
                <a:latin typeface="Century Gothic" panose="020B0502020202020204" pitchFamily="34" charset="0"/>
              </a:rPr>
              <a:t>, they will create sentence strips on paper and have someone record them showing each sentence strip for enough time for viewers to read each statement.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FB3C73F-D290-C143-9056-A35A4EF5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6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13"/>
    </mc:Choice>
    <mc:Fallback xmlns="">
      <p:transition spd="slow" advTm="44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F2AAD0-824A-9349-B672-330DF85EC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653" y="367467"/>
            <a:ext cx="5473700" cy="5613400"/>
          </a:xfrm>
          <a:prstGeom prst="rect">
            <a:avLst/>
          </a:prstGeom>
        </p:spPr>
      </p:pic>
      <p:pic>
        <p:nvPicPr>
          <p:cNvPr id="4" name="Picture 3" descr="Pause for Reflection and Anticipation - LLDevNet">
            <a:extLst>
              <a:ext uri="{FF2B5EF4-FFF2-40B4-BE49-F238E27FC236}">
                <a16:creationId xmlns:a16="http://schemas.microsoft.com/office/drawing/2014/main" id="{047AFD4E-0250-0549-8C93-62DD6E93F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21" y="567636"/>
            <a:ext cx="2867040" cy="243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DF1185-A7C2-874B-B023-E1C8B6295EBF}"/>
              </a:ext>
            </a:extLst>
          </p:cNvPr>
          <p:cNvSpPr txBox="1"/>
          <p:nvPr/>
        </p:nvSpPr>
        <p:spPr>
          <a:xfrm>
            <a:off x="696913" y="3303211"/>
            <a:ext cx="53990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Try it! </a:t>
            </a:r>
          </a:p>
          <a:p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Jot down your responses to the ‘Who am I Now’ sentence stems on the Infosheet.</a:t>
            </a:r>
          </a:p>
          <a:p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Heads-up! During the lesson with students, you’ll model with your responses.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6B81B80-EC8F-264A-930B-0AF7E6F76F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5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26"/>
    </mc:Choice>
    <mc:Fallback xmlns="">
      <p:transition spd="slow" advTm="15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UCRL PPT Template_Fall2020">
  <a:themeElements>
    <a:clrScheme name="CRL2">
      <a:dk1>
        <a:srgbClr val="2A3880"/>
      </a:dk1>
      <a:lt1>
        <a:srgbClr val="FFFFFF"/>
      </a:lt1>
      <a:dk2>
        <a:srgbClr val="E8000E"/>
      </a:dk2>
      <a:lt2>
        <a:srgbClr val="E7E6E6"/>
      </a:lt2>
      <a:accent1>
        <a:srgbClr val="2A3880"/>
      </a:accent1>
      <a:accent2>
        <a:srgbClr val="E8000B"/>
      </a:accent2>
      <a:accent3>
        <a:srgbClr val="A5A5A5"/>
      </a:accent3>
      <a:accent4>
        <a:srgbClr val="FFC82D"/>
      </a:accent4>
      <a:accent5>
        <a:srgbClr val="D6D2CA"/>
      </a:accent5>
      <a:accent6>
        <a:srgbClr val="0051B9"/>
      </a:accent6>
      <a:hlink>
        <a:srgbClr val="0051B9"/>
      </a:hlink>
      <a:folHlink>
        <a:srgbClr val="0051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KUCRL PPT Template_Fall2020</Template>
  <TotalTime>3041</TotalTime>
  <Words>475</Words>
  <Application>Microsoft Macintosh PowerPoint</Application>
  <PresentationFormat>Widescreen</PresentationFormat>
  <Paragraphs>39</Paragraphs>
  <Slides>8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Gotham Book</vt:lpstr>
      <vt:lpstr>Gotham-MediumItalic</vt:lpstr>
      <vt:lpstr>Trajan Pro 3 Semibold</vt:lpstr>
      <vt:lpstr>KUCRL PPT Template_Fall2020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Washburn, Jocelyn Christine</dc:creator>
  <cp:lastModifiedBy>Washburn, Jocelyn Christine</cp:lastModifiedBy>
  <cp:revision>43</cp:revision>
  <dcterms:created xsi:type="dcterms:W3CDTF">2021-04-10T10:35:44Z</dcterms:created>
  <dcterms:modified xsi:type="dcterms:W3CDTF">2021-04-20T15:47:01Z</dcterms:modified>
</cp:coreProperties>
</file>