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</p:sldMasterIdLst>
  <p:notesMasterIdLst>
    <p:notesMasterId r:id="rId14"/>
  </p:notesMasterIdLst>
  <p:sldIdLst>
    <p:sldId id="256" r:id="rId2"/>
    <p:sldId id="298" r:id="rId3"/>
    <p:sldId id="261" r:id="rId4"/>
    <p:sldId id="259" r:id="rId5"/>
    <p:sldId id="273" r:id="rId6"/>
    <p:sldId id="274" r:id="rId7"/>
    <p:sldId id="276" r:id="rId8"/>
    <p:sldId id="275" r:id="rId9"/>
    <p:sldId id="280" r:id="rId10"/>
    <p:sldId id="281" r:id="rId11"/>
    <p:sldId id="282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shburn, Jocelyn Christine" initials="WJC" lastIdx="1" clrIdx="0">
    <p:extLst>
      <p:ext uri="{19B8F6BF-5375-455C-9EA6-DF929625EA0E}">
        <p15:presenceInfo xmlns:p15="http://schemas.microsoft.com/office/powerpoint/2012/main" userId="S::j366w924@home.ku.edu::f95e8e00-687b-4cf7-a01f-a8bbd93e392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44"/>
    <p:restoredTop sz="81019"/>
  </p:normalViewPr>
  <p:slideViewPr>
    <p:cSldViewPr snapToGrid="0" snapToObjects="1">
      <p:cViewPr varScale="1">
        <p:scale>
          <a:sx n="85" d="100"/>
          <a:sy n="85" d="100"/>
        </p:scale>
        <p:origin x="9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4FAC2-42FA-8049-B7B3-707C1BB682B8}" type="datetimeFigureOut">
              <a:rPr lang="en-US" smtClean="0"/>
              <a:t>4/20/21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D4FD5-3E27-574E-AA92-EA227CC77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93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D4FD5-3E27-574E-AA92-EA227CC776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9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COMMENT ON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D4FD5-3E27-574E-AA92-EA227CC776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29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BDCD7B0-48EB-674B-B3EE-2B1525154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915" y="-195720"/>
            <a:ext cx="624736" cy="1124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7C6FEB-B6FB-6846-B133-59C4C9F4D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901" y="-195720"/>
            <a:ext cx="571500" cy="13716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C6764FE-2FCD-CE4F-9FE7-D81B652FFCD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-142504" y="-106878"/>
            <a:ext cx="3111335" cy="713707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2A388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22EE032F-24B5-E04B-AB03-E68C8C590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2803" y="928805"/>
            <a:ext cx="7504112" cy="1325563"/>
          </a:xfrm>
        </p:spPr>
        <p:txBody>
          <a:bodyPr/>
          <a:lstStyle>
            <a:lvl1pPr>
              <a:defRPr>
                <a:solidFill>
                  <a:srgbClr val="2A388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43867D1-0F11-3643-9341-07CA821E89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43238" y="2363788"/>
            <a:ext cx="7504112" cy="18573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 b="0" i="0">
                <a:latin typeface="Gotham Book" pitchFamily="2" charset="0"/>
                <a:cs typeface="Gotham Book" pitchFamily="2" charset="0"/>
              </a:defRPr>
            </a:lvl2pPr>
            <a:lvl3pPr marL="914400" indent="0">
              <a:buNone/>
              <a:defRPr b="0" i="0">
                <a:latin typeface="Gotham Book" pitchFamily="2" charset="0"/>
                <a:cs typeface="Gotham Book" pitchFamily="2" charset="0"/>
              </a:defRPr>
            </a:lvl3pPr>
            <a:lvl4pPr marL="1371600" indent="0">
              <a:buNone/>
              <a:defRPr b="0" i="0">
                <a:latin typeface="Gotham Book" pitchFamily="2" charset="0"/>
                <a:cs typeface="Gotham Book" pitchFamily="2" charset="0"/>
              </a:defRPr>
            </a:lvl4pPr>
            <a:lvl5pPr marL="1828800" indent="0">
              <a:buNone/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06D24942-7DB1-694D-B376-172F35C1A23B}"/>
              </a:ext>
            </a:extLst>
          </p:cNvPr>
          <p:cNvSpPr>
            <a:spLocks noChangeAspect="1"/>
          </p:cNvSpPr>
          <p:nvPr/>
        </p:nvSpPr>
        <p:spPr>
          <a:xfrm flipH="1">
            <a:off x="2768252" y="4221270"/>
            <a:ext cx="9517670" cy="2660904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9712F5-68BD-5B46-A1E5-2240311801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512" y="6086393"/>
            <a:ext cx="3111335" cy="6367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8637F6-24A3-484A-901B-7ED62544F7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6915" y="-195720"/>
            <a:ext cx="624736" cy="11245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637A5F-C95F-964F-B617-C206267E3C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85901" y="-195720"/>
            <a:ext cx="571500" cy="1371600"/>
          </a:xfrm>
          <a:prstGeom prst="rect">
            <a:avLst/>
          </a:prstGeom>
        </p:spPr>
      </p:pic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F3DD697E-69AC-0942-A6A9-6CFFABFC368E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2768252" y="4221270"/>
            <a:ext cx="9517670" cy="2660904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7817904-6177-E446-A8DC-4758D3E14E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63512" y="6086393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01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23CFC242-98DD-1348-AB90-2255BDF95C9A}"/>
              </a:ext>
            </a:extLst>
          </p:cNvPr>
          <p:cNvSpPr/>
          <p:nvPr/>
        </p:nvSpPr>
        <p:spPr>
          <a:xfrm flipH="1">
            <a:off x="5335674" y="5205947"/>
            <a:ext cx="6935657" cy="1755223"/>
          </a:xfrm>
          <a:prstGeom prst="rtTriangle">
            <a:avLst/>
          </a:prstGeom>
          <a:solidFill>
            <a:srgbClr val="E90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D3D48ADB-2EF5-7144-A37F-21AD56670BBA}"/>
              </a:ext>
            </a:extLst>
          </p:cNvPr>
          <p:cNvSpPr/>
          <p:nvPr/>
        </p:nvSpPr>
        <p:spPr>
          <a:xfrm rot="10800000" flipH="1">
            <a:off x="-84356" y="-30144"/>
            <a:ext cx="9097728" cy="1778558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0008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BE5F87-FDBB-164B-BE08-7B58545C4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9581" y="2863082"/>
            <a:ext cx="599162" cy="30207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6287AC-90A7-9342-B81F-B4BDD1374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296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813303-247A-9C4A-A16C-A79EDB018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81" y="229619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726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44903B-611A-744F-9919-E3DE7507DA5D}"/>
              </a:ext>
            </a:extLst>
          </p:cNvPr>
          <p:cNvSpPr/>
          <p:nvPr/>
        </p:nvSpPr>
        <p:spPr>
          <a:xfrm>
            <a:off x="-125260" y="-109603"/>
            <a:ext cx="3833790" cy="7077206"/>
          </a:xfrm>
          <a:prstGeom prst="rect">
            <a:avLst/>
          </a:prstGeom>
          <a:solidFill>
            <a:srgbClr val="2A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EF7C37E-E0F6-D34C-A435-257066F06773}"/>
              </a:ext>
            </a:extLst>
          </p:cNvPr>
          <p:cNvGrpSpPr/>
          <p:nvPr/>
        </p:nvGrpSpPr>
        <p:grpSpPr>
          <a:xfrm>
            <a:off x="10546915" y="-195720"/>
            <a:ext cx="910486" cy="1371600"/>
            <a:chOff x="10546915" y="-195720"/>
            <a:chExt cx="910486" cy="13716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548CB74-8D94-244D-9D8C-F7CB2BA6A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46915" y="-195720"/>
              <a:ext cx="624736" cy="11245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94DBFA-B57C-4542-ABBF-5E86AEBB3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85901" y="-195720"/>
              <a:ext cx="571500" cy="1371600"/>
            </a:xfrm>
            <a:prstGeom prst="rect">
              <a:avLst/>
            </a:prstGeom>
          </p:spPr>
        </p:pic>
      </p:grpSp>
      <p:sp>
        <p:nvSpPr>
          <p:cNvPr id="12" name="Title 13">
            <a:extLst>
              <a:ext uri="{FF2B5EF4-FFF2-40B4-BE49-F238E27FC236}">
                <a16:creationId xmlns:a16="http://schemas.microsoft.com/office/drawing/2014/main" id="{D101ED4F-68B6-BB44-94CA-D8644BF9C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13" y="1995092"/>
            <a:ext cx="3350375" cy="3903233"/>
          </a:xfrm>
        </p:spPr>
        <p:txBody>
          <a:bodyPr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Trajan Pro 3 Semibold" panose="02020502050503020301" pitchFamily="18" charset="0"/>
              </a:rPr>
              <a:t>Click to edit Master title style</a:t>
            </a:r>
            <a:endParaRPr lang="en-US" b="1" dirty="0">
              <a:solidFill>
                <a:schemeClr val="bg1"/>
              </a:solidFill>
              <a:latin typeface="Trajan Pro 3 Semibold" panose="02020502050503020301" pitchFamily="18" charset="0"/>
            </a:endParaRPr>
          </a:p>
        </p:txBody>
      </p:sp>
      <p:sp>
        <p:nvSpPr>
          <p:cNvPr id="13" name="Content Placeholder 18">
            <a:extLst>
              <a:ext uri="{FF2B5EF4-FFF2-40B4-BE49-F238E27FC236}">
                <a16:creationId xmlns:a16="http://schemas.microsoft.com/office/drawing/2014/main" id="{59D79BA0-490F-BD4C-918C-1E6330F0A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4208" y="1175880"/>
            <a:ext cx="6172200" cy="4873625"/>
          </a:xfrm>
        </p:spPr>
        <p:txBody>
          <a:bodyPr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z="2000">
                <a:solidFill>
                  <a:srgbClr val="1D437B"/>
                </a:solidFill>
                <a:latin typeface="Gotham-MediumItalic" pitchFamily="2" charset="0"/>
              </a:rPr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7B765A-B285-F643-AB62-32DFD2A4C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581" y="229619"/>
            <a:ext cx="3111335" cy="6367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50DBCD1-0F10-174C-BCE7-844091984A13}"/>
              </a:ext>
            </a:extLst>
          </p:cNvPr>
          <p:cNvSpPr/>
          <p:nvPr userDrawn="1"/>
        </p:nvSpPr>
        <p:spPr>
          <a:xfrm>
            <a:off x="-125260" y="-109603"/>
            <a:ext cx="3833790" cy="7077206"/>
          </a:xfrm>
          <a:prstGeom prst="rect">
            <a:avLst/>
          </a:prstGeom>
          <a:solidFill>
            <a:srgbClr val="2A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6D9ED90-9E9F-B646-82C7-C7CD9E975B16}"/>
              </a:ext>
            </a:extLst>
          </p:cNvPr>
          <p:cNvGrpSpPr/>
          <p:nvPr userDrawn="1"/>
        </p:nvGrpSpPr>
        <p:grpSpPr>
          <a:xfrm>
            <a:off x="10546915" y="-195720"/>
            <a:ext cx="910486" cy="1371600"/>
            <a:chOff x="10546915" y="-195720"/>
            <a:chExt cx="910486" cy="13716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DF9426B-DA01-BD47-97D3-9EC4B759B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46915" y="-195720"/>
              <a:ext cx="624736" cy="11245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04B01F5-D17C-8F42-8EA4-C6393101E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85901" y="-195720"/>
              <a:ext cx="571500" cy="1371600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509012C2-6511-4542-B1BE-5360C8A6FF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9581" y="229619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62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44903B-611A-744F-9919-E3DE7507DA5D}"/>
              </a:ext>
            </a:extLst>
          </p:cNvPr>
          <p:cNvSpPr/>
          <p:nvPr/>
        </p:nvSpPr>
        <p:spPr>
          <a:xfrm>
            <a:off x="-125260" y="-109603"/>
            <a:ext cx="3833790" cy="7077206"/>
          </a:xfrm>
          <a:prstGeom prst="rect">
            <a:avLst/>
          </a:prstGeom>
          <a:solidFill>
            <a:srgbClr val="2A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EF7C37E-E0F6-D34C-A435-257066F06773}"/>
              </a:ext>
            </a:extLst>
          </p:cNvPr>
          <p:cNvGrpSpPr/>
          <p:nvPr/>
        </p:nvGrpSpPr>
        <p:grpSpPr>
          <a:xfrm>
            <a:off x="10546915" y="-195720"/>
            <a:ext cx="910486" cy="1371600"/>
            <a:chOff x="10546915" y="-195720"/>
            <a:chExt cx="910486" cy="13716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548CB74-8D94-244D-9D8C-F7CB2BA6A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46915" y="-195720"/>
              <a:ext cx="624736" cy="11245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94DBFA-B57C-4542-ABBF-5E86AEBB3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85901" y="-195720"/>
              <a:ext cx="571500" cy="13716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F4DEE94-9278-BC46-A5FD-23198BACD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581" y="229619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67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0C7482-094E-B340-BE9D-FBEFDBC4F88C}"/>
              </a:ext>
            </a:extLst>
          </p:cNvPr>
          <p:cNvSpPr/>
          <p:nvPr/>
        </p:nvSpPr>
        <p:spPr>
          <a:xfrm>
            <a:off x="8358210" y="-109603"/>
            <a:ext cx="3833790" cy="7077206"/>
          </a:xfrm>
          <a:prstGeom prst="rect">
            <a:avLst/>
          </a:prstGeom>
          <a:solidFill>
            <a:srgbClr val="2A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9A1B47-0FD1-5D45-8FD6-212B668FB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9581" y="1918611"/>
            <a:ext cx="599162" cy="302077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7D8AD6C-2CE3-2044-AE53-E91FE039D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1201" y="859134"/>
            <a:ext cx="3007807" cy="3933930"/>
          </a:xfrm>
        </p:spPr>
        <p:txBody>
          <a:bodyPr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Trajan Pro 3 Semibold" panose="02020502050503020301" pitchFamily="18" charset="0"/>
              </a:rPr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BE57E04-968D-6849-B286-16CDE62CD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413" y="859134"/>
            <a:ext cx="6172200" cy="4873625"/>
          </a:xfrm>
        </p:spPr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1D437B"/>
                </a:solidFill>
                <a:latin typeface="Gotham-MediumItalic" pitchFamily="2" charset="0"/>
              </a:rPr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48EEC0-848D-6A4E-993B-CFB9E22BD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1201" y="5561945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66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0C7482-094E-B340-BE9D-FBEFDBC4F88C}"/>
              </a:ext>
            </a:extLst>
          </p:cNvPr>
          <p:cNvSpPr/>
          <p:nvPr/>
        </p:nvSpPr>
        <p:spPr>
          <a:xfrm>
            <a:off x="8358210" y="-109603"/>
            <a:ext cx="3833790" cy="7077206"/>
          </a:xfrm>
          <a:prstGeom prst="rect">
            <a:avLst/>
          </a:prstGeom>
          <a:solidFill>
            <a:srgbClr val="2A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9A1B47-0FD1-5D45-8FD6-212B668FB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9581" y="1918611"/>
            <a:ext cx="599162" cy="30207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811E8B-F5D1-F540-AF77-3972AEF40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1201" y="5952236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16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DF85043-46A6-D54B-B2AE-7361C1328DC5}"/>
              </a:ext>
            </a:extLst>
          </p:cNvPr>
          <p:cNvSpPr/>
          <p:nvPr/>
        </p:nvSpPr>
        <p:spPr>
          <a:xfrm>
            <a:off x="10359025" y="-112734"/>
            <a:ext cx="1920658" cy="7013560"/>
          </a:xfrm>
          <a:prstGeom prst="rect">
            <a:avLst/>
          </a:prstGeom>
          <a:solidFill>
            <a:srgbClr val="1D43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3283FB18-E8D4-A74B-8E1F-61F1E11004EF}"/>
              </a:ext>
            </a:extLst>
          </p:cNvPr>
          <p:cNvSpPr/>
          <p:nvPr/>
        </p:nvSpPr>
        <p:spPr>
          <a:xfrm flipH="1">
            <a:off x="5970739" y="4622242"/>
            <a:ext cx="6308943" cy="2278584"/>
          </a:xfrm>
          <a:prstGeom prst="rtTriangle">
            <a:avLst/>
          </a:prstGeom>
          <a:solidFill>
            <a:srgbClr val="E90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C84DA2-3D27-FB46-B53D-E3DFB94E8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9581" y="1918611"/>
            <a:ext cx="599162" cy="3020777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36AE6E24-BFEB-B441-8B5B-345A4CF45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79835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1D437B"/>
                </a:solidFill>
                <a:latin typeface="Trajan Pro 3 Semibold" panose="02020502050503020301" pitchFamily="18" charset="0"/>
              </a:rPr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A05CD4-A658-3245-B824-CC71C19FA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3074" y="6107276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45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DF85043-46A6-D54B-B2AE-7361C1328DC5}"/>
              </a:ext>
            </a:extLst>
          </p:cNvPr>
          <p:cNvSpPr/>
          <p:nvPr/>
        </p:nvSpPr>
        <p:spPr>
          <a:xfrm>
            <a:off x="10359025" y="-112734"/>
            <a:ext cx="1920658" cy="7013560"/>
          </a:xfrm>
          <a:prstGeom prst="rect">
            <a:avLst/>
          </a:prstGeom>
          <a:solidFill>
            <a:srgbClr val="1D43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3283FB18-E8D4-A74B-8E1F-61F1E11004EF}"/>
              </a:ext>
            </a:extLst>
          </p:cNvPr>
          <p:cNvSpPr/>
          <p:nvPr/>
        </p:nvSpPr>
        <p:spPr>
          <a:xfrm flipH="1">
            <a:off x="5970739" y="4622242"/>
            <a:ext cx="6308943" cy="2278584"/>
          </a:xfrm>
          <a:prstGeom prst="rtTriangle">
            <a:avLst/>
          </a:prstGeom>
          <a:solidFill>
            <a:srgbClr val="E90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C84DA2-3D27-FB46-B53D-E3DFB94E8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9581" y="1918611"/>
            <a:ext cx="599162" cy="30207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4A5537-45D5-DF45-8696-C3479417A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3074" y="6107276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76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C63E06-68EE-CD47-800A-B3746C614599}"/>
              </a:ext>
            </a:extLst>
          </p:cNvPr>
          <p:cNvSpPr/>
          <p:nvPr/>
        </p:nvSpPr>
        <p:spPr>
          <a:xfrm>
            <a:off x="-125260" y="-112734"/>
            <a:ext cx="1920658" cy="7013560"/>
          </a:xfrm>
          <a:prstGeom prst="rect">
            <a:avLst/>
          </a:prstGeom>
          <a:solidFill>
            <a:srgbClr val="2A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D9772128-74D3-D446-A0E5-34813072FE75}"/>
              </a:ext>
            </a:extLst>
          </p:cNvPr>
          <p:cNvSpPr/>
          <p:nvPr/>
        </p:nvSpPr>
        <p:spPr>
          <a:xfrm>
            <a:off x="-125260" y="4632290"/>
            <a:ext cx="6096000" cy="2268536"/>
          </a:xfrm>
          <a:prstGeom prst="rtTriangle">
            <a:avLst/>
          </a:prstGeom>
          <a:solidFill>
            <a:srgbClr val="E90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3AF5404-42E3-634E-BEF8-CB10E8917026}"/>
              </a:ext>
            </a:extLst>
          </p:cNvPr>
          <p:cNvGrpSpPr/>
          <p:nvPr/>
        </p:nvGrpSpPr>
        <p:grpSpPr>
          <a:xfrm>
            <a:off x="10546915" y="-195720"/>
            <a:ext cx="910486" cy="1371600"/>
            <a:chOff x="10546915" y="-195720"/>
            <a:chExt cx="910486" cy="13716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F4791D9-8CE3-5B4C-B776-4605B822C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46915" y="-195720"/>
              <a:ext cx="624736" cy="112452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9144CB-FCFA-E640-9131-51CBF5A81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85901" y="-195720"/>
              <a:ext cx="571500" cy="1371600"/>
            </a:xfrm>
            <a:prstGeom prst="rect">
              <a:avLst/>
            </a:prstGeom>
          </p:spPr>
        </p:pic>
      </p:grpSp>
      <p:sp>
        <p:nvSpPr>
          <p:cNvPr id="11" name="Title 9">
            <a:extLst>
              <a:ext uri="{FF2B5EF4-FFF2-40B4-BE49-F238E27FC236}">
                <a16:creationId xmlns:a16="http://schemas.microsoft.com/office/drawing/2014/main" id="{6885F3FA-B122-2B4E-BA52-687EBF7EA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4384" y="513098"/>
            <a:ext cx="9219416" cy="1325563"/>
          </a:xfrm>
        </p:spPr>
        <p:txBody>
          <a:bodyPr/>
          <a:lstStyle>
            <a:lvl1pPr>
              <a:defRPr>
                <a:solidFill>
                  <a:srgbClr val="2A3880"/>
                </a:solidFill>
              </a:defRPr>
            </a:lvl1pPr>
          </a:lstStyle>
          <a:p>
            <a:r>
              <a:rPr lang="en-US" b="1">
                <a:solidFill>
                  <a:srgbClr val="1D437B"/>
                </a:solidFill>
                <a:latin typeface="Trajan Pro 3 Semibold" panose="02020502050503020301" pitchFamily="18" charset="0"/>
              </a:rPr>
              <a:t>Click to edit Master title style</a:t>
            </a:r>
            <a:endParaRPr lang="en-US" b="1" dirty="0">
              <a:solidFill>
                <a:srgbClr val="1D437B"/>
              </a:solidFill>
              <a:latin typeface="Trajan Pro 3 Semibold" panose="02020502050503020301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9AD470-E119-144D-9505-0CBEDEFC9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26514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00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C63E06-68EE-CD47-800A-B3746C614599}"/>
              </a:ext>
            </a:extLst>
          </p:cNvPr>
          <p:cNvSpPr/>
          <p:nvPr/>
        </p:nvSpPr>
        <p:spPr>
          <a:xfrm>
            <a:off x="-125260" y="-112734"/>
            <a:ext cx="1920658" cy="7013560"/>
          </a:xfrm>
          <a:prstGeom prst="rect">
            <a:avLst/>
          </a:prstGeom>
          <a:solidFill>
            <a:srgbClr val="2A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D9772128-74D3-D446-A0E5-34813072FE75}"/>
              </a:ext>
            </a:extLst>
          </p:cNvPr>
          <p:cNvSpPr/>
          <p:nvPr/>
        </p:nvSpPr>
        <p:spPr>
          <a:xfrm>
            <a:off x="-125260" y="4632290"/>
            <a:ext cx="6096000" cy="2268536"/>
          </a:xfrm>
          <a:prstGeom prst="rtTriangle">
            <a:avLst/>
          </a:prstGeom>
          <a:solidFill>
            <a:srgbClr val="E90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3AF5404-42E3-634E-BEF8-CB10E8917026}"/>
              </a:ext>
            </a:extLst>
          </p:cNvPr>
          <p:cNvGrpSpPr/>
          <p:nvPr/>
        </p:nvGrpSpPr>
        <p:grpSpPr>
          <a:xfrm>
            <a:off x="10546915" y="-195720"/>
            <a:ext cx="910486" cy="1371600"/>
            <a:chOff x="10546915" y="-195720"/>
            <a:chExt cx="910486" cy="13716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F4791D9-8CE3-5B4C-B776-4605B822C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46915" y="-195720"/>
              <a:ext cx="624736" cy="112452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9144CB-FCFA-E640-9131-51CBF5A81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85901" y="-195720"/>
              <a:ext cx="571500" cy="1371600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4C2A21B-0B06-FC4A-B9EE-2273A897B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62671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76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3B083B2E-86F7-8048-988C-0BD7A63262F7}"/>
              </a:ext>
            </a:extLst>
          </p:cNvPr>
          <p:cNvSpPr/>
          <p:nvPr/>
        </p:nvSpPr>
        <p:spPr>
          <a:xfrm flipH="1">
            <a:off x="6951945" y="3948832"/>
            <a:ext cx="5340263" cy="2962404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46AA0E-B35C-8D44-8242-4D978EA25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210808" y="-1510388"/>
            <a:ext cx="599162" cy="3020777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67287E9E-4700-BE49-96E2-1B99EE02B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1D437B"/>
                </a:solidFill>
                <a:latin typeface="Trajan Pro 3 Semibold" panose="02020502050503020301" pitchFamily="18" charset="0"/>
              </a:rPr>
              <a:t>Click to edit Master title style</a:t>
            </a:r>
            <a:endParaRPr lang="en-US" b="1" dirty="0">
              <a:solidFill>
                <a:srgbClr val="1D437B"/>
              </a:solidFill>
              <a:latin typeface="Trajan Pro 3 Semibold" panose="02020502050503020301" pitchFamily="18" charset="0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6686E307-274D-254B-A439-4EE5A5B85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683487" cy="359321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800">
                <a:solidFill>
                  <a:srgbClr val="1D437B"/>
                </a:solidFill>
                <a:latin typeface="Gotham-MediumItalic" pitchFamily="2" charset="0"/>
              </a:rPr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C2FFBE-50FB-F343-B051-219B4BD58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3074" y="6107276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.1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06D24942-7DB1-694D-B376-172F35C1A23B}"/>
              </a:ext>
            </a:extLst>
          </p:cNvPr>
          <p:cNvSpPr>
            <a:spLocks noChangeAspect="1"/>
          </p:cNvSpPr>
          <p:nvPr/>
        </p:nvSpPr>
        <p:spPr>
          <a:xfrm flipH="1">
            <a:off x="2768252" y="4221270"/>
            <a:ext cx="9517670" cy="2660904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DCD7B0-48EB-674B-B3EE-2B1525154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915" y="-195720"/>
            <a:ext cx="624736" cy="1124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7C6FEB-B6FB-6846-B133-59C4C9F4D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901" y="-195720"/>
            <a:ext cx="571500" cy="13716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C6764FE-2FCD-CE4F-9FE7-D81B652FFCD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-142504" y="-106878"/>
            <a:ext cx="3111335" cy="713707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22EE032F-24B5-E04B-AB03-E68C8C590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2803" y="928805"/>
            <a:ext cx="750411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43867D1-0F11-3643-9341-07CA821E89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43238" y="2363788"/>
            <a:ext cx="7504112" cy="18573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 b="0" i="0">
                <a:latin typeface="Gotham Book" pitchFamily="2" charset="0"/>
                <a:cs typeface="Gotham Book" pitchFamily="2" charset="0"/>
              </a:defRPr>
            </a:lvl2pPr>
            <a:lvl3pPr marL="914400" indent="0">
              <a:buNone/>
              <a:defRPr b="0" i="0">
                <a:latin typeface="Gotham Book" pitchFamily="2" charset="0"/>
                <a:cs typeface="Gotham Book" pitchFamily="2" charset="0"/>
              </a:defRPr>
            </a:lvl3pPr>
            <a:lvl4pPr marL="1371600" indent="0">
              <a:buNone/>
              <a:defRPr b="0" i="0">
                <a:latin typeface="Gotham Book" pitchFamily="2" charset="0"/>
                <a:cs typeface="Gotham Book" pitchFamily="2" charset="0"/>
              </a:defRPr>
            </a:lvl4pPr>
            <a:lvl5pPr marL="1828800" indent="0">
              <a:buNone/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633FD2-5AF2-E740-801E-1702351F1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512" y="6086393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09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3B083B2E-86F7-8048-988C-0BD7A63262F7}"/>
              </a:ext>
            </a:extLst>
          </p:cNvPr>
          <p:cNvSpPr/>
          <p:nvPr/>
        </p:nvSpPr>
        <p:spPr>
          <a:xfrm flipH="1">
            <a:off x="6951945" y="3948832"/>
            <a:ext cx="5340263" cy="2962404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46AA0E-B35C-8D44-8242-4D978EA25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210808" y="-1510388"/>
            <a:ext cx="599162" cy="30207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D6966C-542F-3040-9E17-3B02DB64C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3074" y="6107276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3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>
            <a:extLst>
              <a:ext uri="{FF2B5EF4-FFF2-40B4-BE49-F238E27FC236}">
                <a16:creationId xmlns:a16="http://schemas.microsoft.com/office/drawing/2014/main" id="{30815320-960F-7F42-80C3-9028990C8C56}"/>
              </a:ext>
            </a:extLst>
          </p:cNvPr>
          <p:cNvSpPr/>
          <p:nvPr/>
        </p:nvSpPr>
        <p:spPr>
          <a:xfrm rot="10800000" flipH="1">
            <a:off x="-79513" y="-60857"/>
            <a:ext cx="5340263" cy="2962404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1B23D7-7E3E-8C4D-A42E-22FF032A1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796419" y="5347611"/>
            <a:ext cx="599162" cy="302077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5A7403F-CA3F-CD4D-BF9E-9DFF3F731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8900" y="992459"/>
            <a:ext cx="8809383" cy="108101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b="1">
                <a:solidFill>
                  <a:srgbClr val="1D437B"/>
                </a:solidFill>
                <a:latin typeface="Trajan Pro 3 Semibold" panose="02020502050503020301" pitchFamily="18" charset="0"/>
              </a:rPr>
              <a:t>Click to edit Master title style</a:t>
            </a:r>
            <a:endParaRPr lang="en-US" b="1" dirty="0">
              <a:solidFill>
                <a:srgbClr val="1D437B"/>
              </a:solidFill>
              <a:latin typeface="Trajan Pro 3 Semibold" panose="02020502050503020301" pitchFamily="18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AA6DF6-299E-5A4E-B746-D145D1B2F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8900" y="2207080"/>
            <a:ext cx="8809383" cy="4351338"/>
          </a:xfrm>
        </p:spPr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1D437B"/>
                </a:solidFill>
                <a:latin typeface="Gotham Book" pitchFamily="2" charset="0"/>
              </a:rPr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DA4F19-C5EC-4841-B4F7-0D1BC8CE2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81" y="229619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22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>
            <a:extLst>
              <a:ext uri="{FF2B5EF4-FFF2-40B4-BE49-F238E27FC236}">
                <a16:creationId xmlns:a16="http://schemas.microsoft.com/office/drawing/2014/main" id="{30815320-960F-7F42-80C3-9028990C8C56}"/>
              </a:ext>
            </a:extLst>
          </p:cNvPr>
          <p:cNvSpPr/>
          <p:nvPr/>
        </p:nvSpPr>
        <p:spPr>
          <a:xfrm rot="10800000" flipH="1">
            <a:off x="-97736" y="-69574"/>
            <a:ext cx="5340263" cy="2962404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1B23D7-7E3E-8C4D-A42E-22FF032A1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796419" y="5347611"/>
            <a:ext cx="599162" cy="30207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D01CD9-DE10-EC4B-92F5-15C66082C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74" y="129257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97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6615F54A-1332-2842-8587-993DE016A086}"/>
              </a:ext>
            </a:extLst>
          </p:cNvPr>
          <p:cNvSpPr/>
          <p:nvPr/>
        </p:nvSpPr>
        <p:spPr>
          <a:xfrm flipH="1">
            <a:off x="6951945" y="3948832"/>
            <a:ext cx="5340263" cy="2962404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00EAD72-ABA1-0747-9DAA-F4084F7308C8}"/>
              </a:ext>
            </a:extLst>
          </p:cNvPr>
          <p:cNvGrpSpPr/>
          <p:nvPr/>
        </p:nvGrpSpPr>
        <p:grpSpPr>
          <a:xfrm>
            <a:off x="361741" y="-85870"/>
            <a:ext cx="927310" cy="1396944"/>
            <a:chOff x="100484" y="-126063"/>
            <a:chExt cx="927310" cy="139694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9E46ABB-DDCE-0743-9DD0-396D77368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00484" y="-126063"/>
              <a:ext cx="636280" cy="114530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41A5762-B42C-404F-A43F-DE12DACF8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45734" y="-126063"/>
              <a:ext cx="582060" cy="1396944"/>
            </a:xfrm>
            <a:prstGeom prst="rect">
              <a:avLst/>
            </a:prstGeom>
          </p:spPr>
        </p:pic>
      </p:grpSp>
      <p:sp>
        <p:nvSpPr>
          <p:cNvPr id="12" name="Title 2">
            <a:extLst>
              <a:ext uri="{FF2B5EF4-FFF2-40B4-BE49-F238E27FC236}">
                <a16:creationId xmlns:a16="http://schemas.microsoft.com/office/drawing/2014/main" id="{7C5414C1-1EA9-6841-B1C6-CD00C6CEE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04" y="365125"/>
            <a:ext cx="9124122" cy="1325563"/>
          </a:xfrm>
        </p:spPr>
        <p:txBody>
          <a:bodyPr/>
          <a:lstStyle/>
          <a:p>
            <a:r>
              <a:rPr lang="en-US" b="1">
                <a:solidFill>
                  <a:srgbClr val="1D437B"/>
                </a:solidFill>
                <a:latin typeface="Trajan Pro 3 Semibold" panose="02020502050503020301" pitchFamily="18" charset="0"/>
              </a:rPr>
              <a:t>Click to edit Master title style</a:t>
            </a:r>
            <a:endParaRPr lang="en-US" b="1" dirty="0">
              <a:solidFill>
                <a:srgbClr val="1D437B"/>
              </a:solidFill>
              <a:latin typeface="Trajan Pro 3 Semibold" panose="02020502050503020301" pitchFamily="18" charset="0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739AB9D-3613-EA44-AA3D-383ADA978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504" y="1825625"/>
            <a:ext cx="8023802" cy="344562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000">
                <a:solidFill>
                  <a:srgbClr val="1D437B"/>
                </a:solidFill>
                <a:latin typeface="Gotham Book" pitchFamily="2" charset="0"/>
              </a:rPr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1AD463-7F72-0040-B41F-6520D9B03A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3074" y="6107276"/>
            <a:ext cx="3111335" cy="636776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BBCD09C9-760E-4C45-82BA-76CDF66CAB37}"/>
              </a:ext>
            </a:extLst>
          </p:cNvPr>
          <p:cNvSpPr/>
          <p:nvPr userDrawn="1"/>
        </p:nvSpPr>
        <p:spPr>
          <a:xfrm flipH="1">
            <a:off x="6951945" y="3948832"/>
            <a:ext cx="5340263" cy="2962404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7DE6360-227F-D846-A424-C7AD2488B3E7}"/>
              </a:ext>
            </a:extLst>
          </p:cNvPr>
          <p:cNvGrpSpPr/>
          <p:nvPr userDrawn="1"/>
        </p:nvGrpSpPr>
        <p:grpSpPr>
          <a:xfrm>
            <a:off x="361741" y="-85870"/>
            <a:ext cx="927310" cy="1396944"/>
            <a:chOff x="100484" y="-126063"/>
            <a:chExt cx="927310" cy="139694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8BD2AAE-0F40-B34F-9A28-C42B53EC1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00484" y="-126063"/>
              <a:ext cx="636280" cy="114530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DD7DEAE-8641-9E49-990D-FB89AF986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45734" y="-126063"/>
              <a:ext cx="582060" cy="1396944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9DE6574D-9F75-1C4B-A65B-1AAA9C76BC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83074" y="6107276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71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6615F54A-1332-2842-8587-993DE016A086}"/>
              </a:ext>
            </a:extLst>
          </p:cNvPr>
          <p:cNvSpPr/>
          <p:nvPr/>
        </p:nvSpPr>
        <p:spPr>
          <a:xfrm flipH="1">
            <a:off x="6951945" y="3948832"/>
            <a:ext cx="5340263" cy="2962404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00EAD72-ABA1-0747-9DAA-F4084F7308C8}"/>
              </a:ext>
            </a:extLst>
          </p:cNvPr>
          <p:cNvGrpSpPr/>
          <p:nvPr/>
        </p:nvGrpSpPr>
        <p:grpSpPr>
          <a:xfrm>
            <a:off x="361741" y="-85870"/>
            <a:ext cx="927310" cy="1396944"/>
            <a:chOff x="100484" y="-126063"/>
            <a:chExt cx="927310" cy="139694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9E46ABB-DDCE-0743-9DD0-396D77368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00484" y="-126063"/>
              <a:ext cx="636280" cy="114530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41A5762-B42C-404F-A43F-DE12DACF8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45734" y="-126063"/>
              <a:ext cx="582060" cy="1396944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1A40455-8C52-0445-9107-4ADE28C45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3074" y="6107276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18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911AC711-3178-C548-AAC1-855CBE11C66C}"/>
              </a:ext>
            </a:extLst>
          </p:cNvPr>
          <p:cNvSpPr/>
          <p:nvPr/>
        </p:nvSpPr>
        <p:spPr>
          <a:xfrm rot="10800000" flipH="1">
            <a:off x="-71853" y="-70508"/>
            <a:ext cx="5340263" cy="2962404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A388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D3641E6-34AB-3B44-8681-D1743AE06EFD}"/>
              </a:ext>
            </a:extLst>
          </p:cNvPr>
          <p:cNvGrpSpPr/>
          <p:nvPr/>
        </p:nvGrpSpPr>
        <p:grpSpPr>
          <a:xfrm>
            <a:off x="10725890" y="-170832"/>
            <a:ext cx="910486" cy="1371600"/>
            <a:chOff x="11248404" y="-170832"/>
            <a:chExt cx="910486" cy="13716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FD490EF-82C3-454F-8D40-B1721BE25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48404" y="-161636"/>
              <a:ext cx="624736" cy="11245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360CD64-B725-B74C-9A96-79B1E0AB8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87390" y="-170832"/>
              <a:ext cx="571500" cy="1371600"/>
            </a:xfrm>
            <a:prstGeom prst="rect">
              <a:avLst/>
            </a:prstGeom>
          </p:spPr>
        </p:pic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185E96CB-2D51-FF44-8E90-2CF35D8DC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5795" y="1078803"/>
            <a:ext cx="8597589" cy="1325563"/>
          </a:xfrm>
        </p:spPr>
        <p:txBody>
          <a:bodyPr/>
          <a:lstStyle>
            <a:lvl1pPr algn="ctr">
              <a:defRPr>
                <a:solidFill>
                  <a:srgbClr val="2A388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0014CA8-9F3C-BF48-97A9-80ABE29C0D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5498" y="3007811"/>
            <a:ext cx="3657600" cy="36464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2A388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5D96C889-166B-1A42-A8CA-9B72FACD904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80448" y="3010829"/>
            <a:ext cx="3657600" cy="36464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2A388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BDB16824-35CD-A54C-86B0-DD570887810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095784" y="3010829"/>
            <a:ext cx="3657600" cy="36464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2A388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349CA14-F40F-FD49-B314-5BF465BBB8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498" y="2568352"/>
            <a:ext cx="3657600" cy="27146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rgbClr val="2A3880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DAE70AA5-2637-7A45-9182-F6A52F4FF8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80448" y="2571866"/>
            <a:ext cx="3657600" cy="27146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rgbClr val="2A3880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6DE04738-EEEF-1342-8908-3D9FD57254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77125" y="2571866"/>
            <a:ext cx="3657600" cy="27146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rgbClr val="2A3880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4D237C-F17A-DE44-9E6F-F971FC2EE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498" y="274527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178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19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911AC711-3178-C548-AAC1-855CBE11C66C}"/>
              </a:ext>
            </a:extLst>
          </p:cNvPr>
          <p:cNvSpPr/>
          <p:nvPr/>
        </p:nvSpPr>
        <p:spPr>
          <a:xfrm rot="10800000" flipH="1">
            <a:off x="-66906" y="-78057"/>
            <a:ext cx="5340263" cy="2962404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D3641E6-34AB-3B44-8681-D1743AE06EFD}"/>
              </a:ext>
            </a:extLst>
          </p:cNvPr>
          <p:cNvGrpSpPr/>
          <p:nvPr/>
        </p:nvGrpSpPr>
        <p:grpSpPr>
          <a:xfrm>
            <a:off x="10725890" y="-170832"/>
            <a:ext cx="910486" cy="1371600"/>
            <a:chOff x="11248404" y="-170832"/>
            <a:chExt cx="910486" cy="13716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FD490EF-82C3-454F-8D40-B1721BE25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48404" y="-161636"/>
              <a:ext cx="624736" cy="11245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360CD64-B725-B74C-9A96-79B1E0AB8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87390" y="-170832"/>
              <a:ext cx="571500" cy="13716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DEFE59B-39D6-3F46-A5AF-E28BEEBFA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74" y="326113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5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031C106-BD68-F94D-9528-7C29D7231B47}"/>
              </a:ext>
            </a:extLst>
          </p:cNvPr>
          <p:cNvGrpSpPr/>
          <p:nvPr/>
        </p:nvGrpSpPr>
        <p:grpSpPr>
          <a:xfrm>
            <a:off x="353333" y="-113045"/>
            <a:ext cx="935750" cy="1371600"/>
            <a:chOff x="353333" y="-113045"/>
            <a:chExt cx="935750" cy="13716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447181F-0CAF-C145-8C4D-31921EC49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347" y="-113045"/>
              <a:ext cx="624736" cy="112452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E3A088A-E697-CF4B-A589-E796DADF6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333" y="-113045"/>
              <a:ext cx="571500" cy="137160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7E7BFAC-D608-C24F-B66C-71BF7BEF3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847" y="60565"/>
            <a:ext cx="3109216" cy="77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8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20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031C106-BD68-F94D-9528-7C29D7231B47}"/>
              </a:ext>
            </a:extLst>
          </p:cNvPr>
          <p:cNvGrpSpPr/>
          <p:nvPr/>
        </p:nvGrpSpPr>
        <p:grpSpPr>
          <a:xfrm>
            <a:off x="353333" y="-113045"/>
            <a:ext cx="935750" cy="1371600"/>
            <a:chOff x="353333" y="-113045"/>
            <a:chExt cx="935750" cy="13716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447181F-0CAF-C145-8C4D-31921EC49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347" y="-113045"/>
              <a:ext cx="624736" cy="112452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E3A088A-E697-CF4B-A589-E796DADF6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333" y="-113045"/>
              <a:ext cx="571500" cy="1371600"/>
            </a:xfrm>
            <a:prstGeom prst="rect">
              <a:avLst/>
            </a:prstGeom>
          </p:spPr>
        </p:pic>
      </p:grpSp>
      <p:sp>
        <p:nvSpPr>
          <p:cNvPr id="10" name="Title 11">
            <a:extLst>
              <a:ext uri="{FF2B5EF4-FFF2-40B4-BE49-F238E27FC236}">
                <a16:creationId xmlns:a16="http://schemas.microsoft.com/office/drawing/2014/main" id="{978EBA44-0544-FA4A-ADC6-E4D3FF478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99" y="1426056"/>
            <a:ext cx="11527886" cy="978310"/>
          </a:xfrm>
        </p:spPr>
        <p:txBody>
          <a:bodyPr/>
          <a:lstStyle>
            <a:lvl1pPr algn="ctr">
              <a:defRPr>
                <a:solidFill>
                  <a:srgbClr val="2A388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47DEF9B3-88AF-8040-91AF-E3150F12ED2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5498" y="3007811"/>
            <a:ext cx="3657600" cy="36464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2A388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DAC0C013-89FF-054A-A3EB-B463AD54E29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80448" y="3010829"/>
            <a:ext cx="3657600" cy="36464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2A388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1274FFE5-3FC7-294F-8E26-2366013950C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095784" y="3010829"/>
            <a:ext cx="3657600" cy="36464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2A388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9BFA5D34-AD85-074C-B9C5-9244A4B611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498" y="2568352"/>
            <a:ext cx="3657600" cy="27146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rgbClr val="2A3880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3E3EC3CD-3192-F544-8167-4E37BC390C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80448" y="2571866"/>
            <a:ext cx="3657600" cy="27146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rgbClr val="2A3880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D9381A0A-6CA4-C64E-A891-319E5FADB5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77125" y="2571866"/>
            <a:ext cx="3657600" cy="27146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rgbClr val="2A3880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FFA1572-6FEA-BC40-AE3F-08B521A58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847" y="60565"/>
            <a:ext cx="3109216" cy="77730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F228630-E13E-EA41-80B2-AE0F04468645}"/>
              </a:ext>
            </a:extLst>
          </p:cNvPr>
          <p:cNvGrpSpPr/>
          <p:nvPr userDrawn="1"/>
        </p:nvGrpSpPr>
        <p:grpSpPr>
          <a:xfrm>
            <a:off x="353333" y="-113045"/>
            <a:ext cx="935750" cy="1371600"/>
            <a:chOff x="353333" y="-113045"/>
            <a:chExt cx="935750" cy="13716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359D33B-D3EC-7D4B-8A5E-0DB350B97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347" y="-113045"/>
              <a:ext cx="624736" cy="112452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9B47939-3640-CE4C-A40B-A99F50EF3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333" y="-113045"/>
              <a:ext cx="571500" cy="1371600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3C734C7-33D7-184E-9CD2-98F6BE9ACE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35847" y="60565"/>
            <a:ext cx="3109216" cy="77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556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21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031C106-BD68-F94D-9528-7C29D7231B47}"/>
              </a:ext>
            </a:extLst>
          </p:cNvPr>
          <p:cNvGrpSpPr/>
          <p:nvPr/>
        </p:nvGrpSpPr>
        <p:grpSpPr>
          <a:xfrm>
            <a:off x="353333" y="-113045"/>
            <a:ext cx="935750" cy="1371600"/>
            <a:chOff x="353333" y="-113045"/>
            <a:chExt cx="935750" cy="13716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447181F-0CAF-C145-8C4D-31921EC49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347" y="-113045"/>
              <a:ext cx="624736" cy="112452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E3A088A-E697-CF4B-A589-E796DADF6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333" y="-113045"/>
              <a:ext cx="571500" cy="137160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6CA6B5D-C12F-604C-839E-0AD4B6963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847" y="60565"/>
            <a:ext cx="3109216" cy="77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02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1.2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06D24942-7DB1-694D-B376-172F35C1A23B}"/>
              </a:ext>
            </a:extLst>
          </p:cNvPr>
          <p:cNvSpPr>
            <a:spLocks noChangeAspect="1"/>
          </p:cNvSpPr>
          <p:nvPr/>
        </p:nvSpPr>
        <p:spPr>
          <a:xfrm flipH="1">
            <a:off x="2768252" y="4221270"/>
            <a:ext cx="9517670" cy="2660904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DCD7B0-48EB-674B-B3EE-2B1525154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915" y="-195720"/>
            <a:ext cx="624736" cy="1124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7C6FEB-B6FB-6846-B133-59C4C9F4D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901" y="-195720"/>
            <a:ext cx="571500" cy="13716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C6764FE-2FCD-CE4F-9FE7-D81B652FFCD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-142504" y="-106878"/>
            <a:ext cx="3111335" cy="713707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2A388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22EE032F-24B5-E04B-AB03-E68C8C590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688" y="928805"/>
            <a:ext cx="756271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43867D1-0F11-3643-9341-07CA821E89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12687" y="2363788"/>
            <a:ext cx="7562719" cy="18573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1D4849-17F3-F848-9FDB-8817B33EE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512" y="6086393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519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21.1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031C106-BD68-F94D-9528-7C29D7231B47}"/>
              </a:ext>
            </a:extLst>
          </p:cNvPr>
          <p:cNvGrpSpPr/>
          <p:nvPr/>
        </p:nvGrpSpPr>
        <p:grpSpPr>
          <a:xfrm>
            <a:off x="353333" y="-113045"/>
            <a:ext cx="935750" cy="1371600"/>
            <a:chOff x="353333" y="-113045"/>
            <a:chExt cx="935750" cy="13716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447181F-0CAF-C145-8C4D-31921EC49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347" y="-113045"/>
              <a:ext cx="624736" cy="112452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E3A088A-E697-CF4B-A589-E796DADF6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333" y="-113045"/>
              <a:ext cx="571500" cy="1371600"/>
            </a:xfrm>
            <a:prstGeom prst="rect">
              <a:avLst/>
            </a:prstGeom>
          </p:spPr>
        </p:pic>
      </p:grpSp>
      <p:sp>
        <p:nvSpPr>
          <p:cNvPr id="10" name="Title 11">
            <a:extLst>
              <a:ext uri="{FF2B5EF4-FFF2-40B4-BE49-F238E27FC236}">
                <a16:creationId xmlns:a16="http://schemas.microsoft.com/office/drawing/2014/main" id="{8561DDAC-7B6F-4D45-9725-086AF8350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99" y="1426056"/>
            <a:ext cx="11527886" cy="97831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3A40652F-EE65-0644-A8BC-10C89F1D5D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5498" y="3007811"/>
            <a:ext cx="3657600" cy="36464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406106DC-CAAE-A341-AF16-94DC7E4C79B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80448" y="3010829"/>
            <a:ext cx="3657600" cy="36464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FA0A18EB-6849-A94C-9977-6915FA89A0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095784" y="3010829"/>
            <a:ext cx="3657600" cy="36464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AB0AFE78-CCF9-5C46-ACEA-5895380F62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498" y="2568352"/>
            <a:ext cx="3657600" cy="27146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F218BB79-85D3-2249-9910-6C0A5B6514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80448" y="2571866"/>
            <a:ext cx="3657600" cy="27146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866BF33-2ED6-6744-9F46-328ABC6028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77125" y="2571866"/>
            <a:ext cx="3657600" cy="27146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Header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FC0AC4B-F913-5440-90CE-3B3E1DB3C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847" y="60565"/>
            <a:ext cx="3109216" cy="77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23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0956FF-19A2-F047-845D-6526852D2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9581" y="0"/>
            <a:ext cx="599162" cy="3020777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D01D8D64-AF00-FE43-A33B-79580A88F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0388"/>
            <a:ext cx="10515600" cy="1325563"/>
          </a:xfrm>
        </p:spPr>
        <p:txBody>
          <a:bodyPr/>
          <a:lstStyle>
            <a:lvl1pPr>
              <a:defRPr>
                <a:solidFill>
                  <a:srgbClr val="2A388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B6424F-D625-8344-816B-FCFA0E71F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81" y="0"/>
            <a:ext cx="3109216" cy="77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923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23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0956FF-19A2-F047-845D-6526852D2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9581" y="0"/>
            <a:ext cx="599162" cy="30207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EEC312-39A1-D44E-B7E9-40D9FD318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81" y="0"/>
            <a:ext cx="3109216" cy="77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967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0CFC22-5A7A-6645-95AF-2E3CFCAF3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2419" y="3837223"/>
            <a:ext cx="599162" cy="30207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66502B-D6AB-2542-8C53-B0477E6E8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3203" y="6080696"/>
            <a:ext cx="3109216" cy="77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731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25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0CFC22-5A7A-6645-95AF-2E3CFCAF3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2419" y="3837223"/>
            <a:ext cx="599162" cy="30207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A8FE51-E79F-A44B-A7BD-23C18FA97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3203" y="6080696"/>
            <a:ext cx="3109216" cy="77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712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F716CF5-A6F7-2D4E-BEAD-89F569A47B3C}"/>
              </a:ext>
            </a:extLst>
          </p:cNvPr>
          <p:cNvGrpSpPr/>
          <p:nvPr/>
        </p:nvGrpSpPr>
        <p:grpSpPr>
          <a:xfrm>
            <a:off x="353333" y="-113045"/>
            <a:ext cx="935750" cy="1371600"/>
            <a:chOff x="353333" y="-113045"/>
            <a:chExt cx="935750" cy="13716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8AE6D76-467A-C54A-AF3C-8C5EA7B67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347" y="-113045"/>
              <a:ext cx="624736" cy="112452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92E031F-0011-2C42-A093-BA588A76D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333" y="-113045"/>
              <a:ext cx="571500" cy="137160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AEBCE12-0FF9-7E49-B51D-6B2AE8208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3203" y="6080696"/>
            <a:ext cx="3109216" cy="77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743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27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F716CF5-A6F7-2D4E-BEAD-89F569A47B3C}"/>
              </a:ext>
            </a:extLst>
          </p:cNvPr>
          <p:cNvGrpSpPr/>
          <p:nvPr/>
        </p:nvGrpSpPr>
        <p:grpSpPr>
          <a:xfrm>
            <a:off x="353333" y="-113045"/>
            <a:ext cx="935750" cy="1371600"/>
            <a:chOff x="353333" y="-113045"/>
            <a:chExt cx="935750" cy="13716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8AE6D76-467A-C54A-AF3C-8C5EA7B67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347" y="-113045"/>
              <a:ext cx="624736" cy="112452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92E031F-0011-2C42-A093-BA588A76D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333" y="-113045"/>
              <a:ext cx="571500" cy="137160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F0A4B3F-4716-6947-8196-048483890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3203" y="6080696"/>
            <a:ext cx="3109216" cy="77730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6378E0E-1C1E-EA40-9138-B863F60D4F5E}"/>
              </a:ext>
            </a:extLst>
          </p:cNvPr>
          <p:cNvGrpSpPr/>
          <p:nvPr userDrawn="1"/>
        </p:nvGrpSpPr>
        <p:grpSpPr>
          <a:xfrm>
            <a:off x="353333" y="-113045"/>
            <a:ext cx="935750" cy="1371600"/>
            <a:chOff x="353333" y="-113045"/>
            <a:chExt cx="935750" cy="13716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530F85D-0E72-B944-A4EF-93495CE43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347" y="-113045"/>
              <a:ext cx="624736" cy="112452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C0C2948-416A-7447-8D13-4C880FF07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333" y="-113045"/>
              <a:ext cx="571500" cy="137160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9676846-9BD7-634C-AB64-06E8796E4D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83203" y="6080696"/>
            <a:ext cx="3109216" cy="77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972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8A9916-1474-0647-9B0D-DBF7C841F221}"/>
              </a:ext>
            </a:extLst>
          </p:cNvPr>
          <p:cNvSpPr/>
          <p:nvPr/>
        </p:nvSpPr>
        <p:spPr>
          <a:xfrm>
            <a:off x="-142240" y="-151409"/>
            <a:ext cx="12405360" cy="670560"/>
          </a:xfrm>
          <a:prstGeom prst="rect">
            <a:avLst/>
          </a:prstGeom>
          <a:solidFill>
            <a:srgbClr val="2A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A6AF72-1961-DC4E-9F02-75817B41BCC7}"/>
              </a:ext>
            </a:extLst>
          </p:cNvPr>
          <p:cNvSpPr/>
          <p:nvPr/>
        </p:nvSpPr>
        <p:spPr>
          <a:xfrm>
            <a:off x="-142240" y="6666653"/>
            <a:ext cx="12405360" cy="530014"/>
          </a:xfrm>
          <a:prstGeom prst="rect">
            <a:avLst/>
          </a:prstGeom>
          <a:solidFill>
            <a:srgbClr val="E90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C9D14C-89F9-D44E-9BC8-723E55FCC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784" y="5889349"/>
            <a:ext cx="3109216" cy="77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01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29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8A9916-1474-0647-9B0D-DBF7C841F221}"/>
              </a:ext>
            </a:extLst>
          </p:cNvPr>
          <p:cNvSpPr/>
          <p:nvPr/>
        </p:nvSpPr>
        <p:spPr>
          <a:xfrm>
            <a:off x="-213360" y="-196013"/>
            <a:ext cx="12405360" cy="670560"/>
          </a:xfrm>
          <a:prstGeom prst="rect">
            <a:avLst/>
          </a:prstGeom>
          <a:solidFill>
            <a:srgbClr val="2A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A6AF72-1961-DC4E-9F02-75817B41BCC7}"/>
              </a:ext>
            </a:extLst>
          </p:cNvPr>
          <p:cNvSpPr/>
          <p:nvPr/>
        </p:nvSpPr>
        <p:spPr>
          <a:xfrm>
            <a:off x="-142240" y="6666653"/>
            <a:ext cx="12405360" cy="530014"/>
          </a:xfrm>
          <a:prstGeom prst="rect">
            <a:avLst/>
          </a:prstGeom>
          <a:solidFill>
            <a:srgbClr val="E90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9F56A5-2D37-1A42-9D05-AE6CE86E8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784" y="5889349"/>
            <a:ext cx="3109216" cy="7773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1912A72-DB6D-B447-B772-67AB2F80C9CE}"/>
              </a:ext>
            </a:extLst>
          </p:cNvPr>
          <p:cNvSpPr/>
          <p:nvPr userDrawn="1"/>
        </p:nvSpPr>
        <p:spPr>
          <a:xfrm>
            <a:off x="-213360" y="-196013"/>
            <a:ext cx="12405360" cy="670560"/>
          </a:xfrm>
          <a:prstGeom prst="rect">
            <a:avLst/>
          </a:prstGeom>
          <a:solidFill>
            <a:srgbClr val="2A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BBC8C3-BB16-6A46-BE9B-B7B8C7D1011C}"/>
              </a:ext>
            </a:extLst>
          </p:cNvPr>
          <p:cNvSpPr/>
          <p:nvPr userDrawn="1"/>
        </p:nvSpPr>
        <p:spPr>
          <a:xfrm>
            <a:off x="-142240" y="6666653"/>
            <a:ext cx="12405360" cy="530014"/>
          </a:xfrm>
          <a:prstGeom prst="rect">
            <a:avLst/>
          </a:prstGeom>
          <a:solidFill>
            <a:srgbClr val="E90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BA451E-0008-E24B-9D7A-D82F54E012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82784" y="5889349"/>
            <a:ext cx="3109216" cy="77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282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9D17B9B-9839-6E40-B2AA-BD12E94E007E}"/>
              </a:ext>
            </a:extLst>
          </p:cNvPr>
          <p:cNvSpPr/>
          <p:nvPr/>
        </p:nvSpPr>
        <p:spPr>
          <a:xfrm>
            <a:off x="-142240" y="-145626"/>
            <a:ext cx="12405360" cy="670560"/>
          </a:xfrm>
          <a:prstGeom prst="rect">
            <a:avLst/>
          </a:prstGeom>
          <a:solidFill>
            <a:srgbClr val="E900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0008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B5214A-8C7A-0847-99E2-C7EC6578D519}"/>
              </a:ext>
            </a:extLst>
          </p:cNvPr>
          <p:cNvSpPr/>
          <p:nvPr/>
        </p:nvSpPr>
        <p:spPr>
          <a:xfrm>
            <a:off x="-142240" y="6677804"/>
            <a:ext cx="12405360" cy="530014"/>
          </a:xfrm>
          <a:prstGeom prst="rect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56F15E-A7DF-D548-B8CE-F1F58463B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784" y="5889349"/>
            <a:ext cx="3109216" cy="77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6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06D24942-7DB1-694D-B376-172F35C1A23B}"/>
              </a:ext>
            </a:extLst>
          </p:cNvPr>
          <p:cNvSpPr>
            <a:spLocks noChangeAspect="1"/>
          </p:cNvSpPr>
          <p:nvPr/>
        </p:nvSpPr>
        <p:spPr>
          <a:xfrm flipH="1">
            <a:off x="2768252" y="4221270"/>
            <a:ext cx="9517670" cy="2660904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A388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DCD7B0-48EB-674B-B3EE-2B1525154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915" y="-195720"/>
            <a:ext cx="624736" cy="1124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7C6FEB-B6FB-6846-B133-59C4C9F4D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901" y="-195720"/>
            <a:ext cx="571500" cy="137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FF5481-5036-DE48-9763-78E445F25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22965" cy="1325563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F4EA80-CDC1-3445-94CB-51526E0857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5274" y="1831968"/>
            <a:ext cx="7185891" cy="28616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119421-F54E-6749-906A-176EA1F0F7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831975"/>
            <a:ext cx="2095500" cy="46878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333414-5D97-AF46-8D69-05C13EB10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512" y="6086393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081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31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9D17B9B-9839-6E40-B2AA-BD12E94E007E}"/>
              </a:ext>
            </a:extLst>
          </p:cNvPr>
          <p:cNvSpPr/>
          <p:nvPr/>
        </p:nvSpPr>
        <p:spPr>
          <a:xfrm>
            <a:off x="-142240" y="-145626"/>
            <a:ext cx="12405360" cy="670560"/>
          </a:xfrm>
          <a:prstGeom prst="rect">
            <a:avLst/>
          </a:prstGeom>
          <a:solidFill>
            <a:srgbClr val="E900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0008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B5214A-8C7A-0847-99E2-C7EC6578D519}"/>
              </a:ext>
            </a:extLst>
          </p:cNvPr>
          <p:cNvSpPr/>
          <p:nvPr/>
        </p:nvSpPr>
        <p:spPr>
          <a:xfrm>
            <a:off x="-142240" y="6711258"/>
            <a:ext cx="12405360" cy="530014"/>
          </a:xfrm>
          <a:prstGeom prst="rect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735595-80F3-3740-8D0F-7B4EB0802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784" y="5889349"/>
            <a:ext cx="3109216" cy="77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142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009A51-C578-B343-8E80-F4D6DFBE9FC1}"/>
              </a:ext>
            </a:extLst>
          </p:cNvPr>
          <p:cNvSpPr/>
          <p:nvPr/>
        </p:nvSpPr>
        <p:spPr>
          <a:xfrm>
            <a:off x="-106680" y="5610302"/>
            <a:ext cx="12405360" cy="1535007"/>
          </a:xfrm>
          <a:prstGeom prst="rect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788249-8B25-4941-B155-95460828D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074" y="6107276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108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009A51-C578-B343-8E80-F4D6DFBE9FC1}"/>
              </a:ext>
            </a:extLst>
          </p:cNvPr>
          <p:cNvSpPr/>
          <p:nvPr/>
        </p:nvSpPr>
        <p:spPr>
          <a:xfrm>
            <a:off x="-106680" y="5599151"/>
            <a:ext cx="12405360" cy="1535007"/>
          </a:xfrm>
          <a:prstGeom prst="rect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5AF73F-EA59-6448-BFDD-61AF237AF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074" y="6107276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001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91EBAC-F094-F842-9A7C-CC27E69F326A}"/>
              </a:ext>
            </a:extLst>
          </p:cNvPr>
          <p:cNvSpPr/>
          <p:nvPr/>
        </p:nvSpPr>
        <p:spPr>
          <a:xfrm>
            <a:off x="-106680" y="5604933"/>
            <a:ext cx="12405360" cy="1535007"/>
          </a:xfrm>
          <a:prstGeom prst="rect">
            <a:avLst/>
          </a:prstGeom>
          <a:solidFill>
            <a:srgbClr val="E90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BD0A5F-14FC-844C-9DD0-34378BA39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074" y="6107276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102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35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91EBAC-F094-F842-9A7C-CC27E69F326A}"/>
              </a:ext>
            </a:extLst>
          </p:cNvPr>
          <p:cNvSpPr/>
          <p:nvPr/>
        </p:nvSpPr>
        <p:spPr>
          <a:xfrm>
            <a:off x="-106680" y="5604933"/>
            <a:ext cx="12405360" cy="1535007"/>
          </a:xfrm>
          <a:prstGeom prst="rect">
            <a:avLst/>
          </a:prstGeom>
          <a:solidFill>
            <a:srgbClr val="E90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945492-8A73-D64D-BB06-C2FFCBE07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074" y="6107276"/>
            <a:ext cx="3111335" cy="6367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3C2EA71-EC02-8948-9F95-CB5300B0A564}"/>
              </a:ext>
            </a:extLst>
          </p:cNvPr>
          <p:cNvSpPr/>
          <p:nvPr userDrawn="1"/>
        </p:nvSpPr>
        <p:spPr>
          <a:xfrm>
            <a:off x="-106680" y="5604933"/>
            <a:ext cx="12405360" cy="1535007"/>
          </a:xfrm>
          <a:prstGeom prst="rect">
            <a:avLst/>
          </a:prstGeom>
          <a:solidFill>
            <a:srgbClr val="E90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F050D8-DB01-3546-8A76-C4CE06547A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83074" y="6107276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96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3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B6D2D-2F43-114A-94E4-7B43DF703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B493BE-7B18-C146-89E0-5B8E9B3C2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332" y="5795042"/>
            <a:ext cx="3111335" cy="6367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85A7E1-8D49-7542-A7BE-4EC2EDBBAC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0332" y="5795042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0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37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B6D2D-2F43-114A-94E4-7B43DF703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03746C-4CA0-A147-8175-8286B4CAB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332" y="5795042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6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38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B6D2D-2F43-114A-94E4-7B43DF703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12247B-A648-7747-990D-ABC067362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332" y="5795042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12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39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B6D2D-2F43-114A-94E4-7B43DF703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C1698D-5A1C-1F41-8FEF-24C4A34B5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332" y="5795042"/>
            <a:ext cx="3111335" cy="6367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461E60-6D66-9747-8860-2EC0CE6897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0332" y="5795042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14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DCC3A-DB76-0749-AFB5-EF14A6E84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4835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.1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06D24942-7DB1-694D-B376-172F35C1A23B}"/>
              </a:ext>
            </a:extLst>
          </p:cNvPr>
          <p:cNvSpPr>
            <a:spLocks noChangeAspect="1"/>
          </p:cNvSpPr>
          <p:nvPr/>
        </p:nvSpPr>
        <p:spPr>
          <a:xfrm flipH="1">
            <a:off x="2768252" y="4221270"/>
            <a:ext cx="9517670" cy="2660904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DCD7B0-48EB-674B-B3EE-2B1525154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915" y="-195720"/>
            <a:ext cx="624736" cy="1124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7C6FEB-B6FB-6846-B133-59C4C9F4D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901" y="-195720"/>
            <a:ext cx="571500" cy="137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FF5481-5036-DE48-9763-78E445F25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22965" cy="1325563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F4EA80-CDC1-3445-94CB-51526E0857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5274" y="1831968"/>
            <a:ext cx="7185891" cy="28616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119421-F54E-6749-906A-176EA1F0F7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831975"/>
            <a:ext cx="2095500" cy="46878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2F77D6-3FCF-6040-81CA-B0C0AA988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512" y="6086393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416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5A380-FEC7-0441-BC70-F1534C759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44A1AF-E769-1C4E-93DF-19DE33D12EE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199" y="1806575"/>
            <a:ext cx="5212080" cy="42814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7A2BB49E-6E70-7249-B918-DC3B34B5416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41723" y="1806575"/>
            <a:ext cx="5212080" cy="42814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02139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68FBB-7C6F-5947-B4CE-D5C64B079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B8790B1-FAF9-E241-A8B4-A336CEA5AEC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17688"/>
            <a:ext cx="10515600" cy="436086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87912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C7BA5-C0AD-F347-BF91-BF3BEA85A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7FECDB-A747-A34C-9415-AF1CCFDB92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54363-E244-944A-B553-3448443D9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CD74-84A3-984B-B4D5-A2A47C4A678F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C3EEA-D3BB-ED44-980E-49EE8EC56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0B0FE-2C14-9B4C-956A-6A1D08AE8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E614-3E65-1945-922A-211A317DA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274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B0A61-3BFA-D54A-A35C-B8931BA73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EDFCF-7067-C945-9635-07645D301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66AA-7797-7147-B91A-2E3012077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CD74-84A3-984B-B4D5-A2A47C4A678F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F51CA-5866-4146-A666-469F7CD7D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DC0FF-9255-F949-BE45-953F7C1D2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E614-3E65-1945-922A-211A317DA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972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RL29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8A9916-1474-0647-9B0D-DBF7C841F221}"/>
              </a:ext>
            </a:extLst>
          </p:cNvPr>
          <p:cNvSpPr/>
          <p:nvPr userDrawn="1"/>
        </p:nvSpPr>
        <p:spPr>
          <a:xfrm>
            <a:off x="-213360" y="-196013"/>
            <a:ext cx="12405360" cy="670560"/>
          </a:xfrm>
          <a:prstGeom prst="rect">
            <a:avLst/>
          </a:prstGeom>
          <a:solidFill>
            <a:srgbClr val="2A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A6AF72-1961-DC4E-9F02-75817B41BCC7}"/>
              </a:ext>
            </a:extLst>
          </p:cNvPr>
          <p:cNvSpPr/>
          <p:nvPr userDrawn="1"/>
        </p:nvSpPr>
        <p:spPr>
          <a:xfrm>
            <a:off x="-142240" y="6666653"/>
            <a:ext cx="12405360" cy="530014"/>
          </a:xfrm>
          <a:prstGeom prst="rect">
            <a:avLst/>
          </a:prstGeom>
          <a:solidFill>
            <a:srgbClr val="E90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9F56A5-2D37-1A42-9D05-AE6CE86E8B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82784" y="5889349"/>
            <a:ext cx="3109216" cy="77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65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BDCD7B0-48EB-674B-B3EE-2B1525154E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6915" y="-195720"/>
            <a:ext cx="624736" cy="1124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7C6FEB-B6FB-6846-B133-59C4C9F4D3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85901" y="-195720"/>
            <a:ext cx="571500" cy="13716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C6764FE-2FCD-CE4F-9FE7-D81B652FFCD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-142504" y="-106878"/>
            <a:ext cx="3111335" cy="713707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2A3880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22EE032F-24B5-E04B-AB03-E68C8C590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2803" y="928805"/>
            <a:ext cx="7504112" cy="1325563"/>
          </a:xfrm>
        </p:spPr>
        <p:txBody>
          <a:bodyPr/>
          <a:lstStyle>
            <a:lvl1pPr>
              <a:defRPr>
                <a:solidFill>
                  <a:srgbClr val="2A388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43867D1-0F11-3643-9341-07CA821E89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43238" y="2363788"/>
            <a:ext cx="7504112" cy="18573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 b="0" i="0">
                <a:latin typeface="Gotham Book" pitchFamily="2" charset="0"/>
                <a:cs typeface="Gotham Book" pitchFamily="2" charset="0"/>
              </a:defRPr>
            </a:lvl2pPr>
            <a:lvl3pPr marL="914400" indent="0">
              <a:buNone/>
              <a:defRPr b="0" i="0">
                <a:latin typeface="Gotham Book" pitchFamily="2" charset="0"/>
                <a:cs typeface="Gotham Book" pitchFamily="2" charset="0"/>
              </a:defRPr>
            </a:lvl3pPr>
            <a:lvl4pPr marL="1371600" indent="0">
              <a:buNone/>
              <a:defRPr b="0" i="0">
                <a:latin typeface="Gotham Book" pitchFamily="2" charset="0"/>
                <a:cs typeface="Gotham Book" pitchFamily="2" charset="0"/>
              </a:defRPr>
            </a:lvl4pPr>
            <a:lvl5pPr marL="1828800" indent="0">
              <a:buNone/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06D24942-7DB1-694D-B376-172F35C1A23B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2768252" y="4221270"/>
            <a:ext cx="9517670" cy="2660904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9712F5-68BD-5B46-A1E5-2240311801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63512" y="6086393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089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RL3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B6D2D-2F43-114A-94E4-7B43DF703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B493BE-7B18-C146-89E0-5B8E9B3C27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0332" y="5795042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68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RL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23CFC242-98DD-1348-AB90-2255BDF95C9A}"/>
              </a:ext>
            </a:extLst>
          </p:cNvPr>
          <p:cNvSpPr/>
          <p:nvPr userDrawn="1"/>
        </p:nvSpPr>
        <p:spPr>
          <a:xfrm flipH="1">
            <a:off x="5335674" y="5205947"/>
            <a:ext cx="6935657" cy="1755223"/>
          </a:xfrm>
          <a:prstGeom prst="rtTriangle">
            <a:avLst/>
          </a:prstGeom>
          <a:solidFill>
            <a:srgbClr val="E90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D3D48ADB-2EF5-7144-A37F-21AD56670BBA}"/>
              </a:ext>
            </a:extLst>
          </p:cNvPr>
          <p:cNvSpPr/>
          <p:nvPr userDrawn="1"/>
        </p:nvSpPr>
        <p:spPr>
          <a:xfrm rot="10800000" flipH="1">
            <a:off x="-84356" y="-30144"/>
            <a:ext cx="9097728" cy="1778558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0008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BE5F87-FDBB-164B-BE08-7B58545C46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9581" y="2863082"/>
            <a:ext cx="599162" cy="3020777"/>
          </a:xfrm>
          <a:prstGeom prst="rect">
            <a:avLst/>
          </a:prstGeom>
        </p:spPr>
      </p:pic>
      <p:sp>
        <p:nvSpPr>
          <p:cNvPr id="12" name="Content Placeholder 14">
            <a:extLst>
              <a:ext uri="{FF2B5EF4-FFF2-40B4-BE49-F238E27FC236}">
                <a16:creationId xmlns:a16="http://schemas.microsoft.com/office/drawing/2014/main" id="{5A272F4F-440A-5843-9A00-2E50ABAA3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907" y="2609350"/>
            <a:ext cx="4594303" cy="2739899"/>
          </a:xfrm>
        </p:spPr>
        <p:txBody>
          <a:bodyPr>
            <a:normAutofit/>
          </a:bodyPr>
          <a:lstStyle>
            <a:lvl1pPr>
              <a:defRPr>
                <a:solidFill>
                  <a:srgbClr val="2A3880"/>
                </a:solidFill>
              </a:defRPr>
            </a:lvl1pPr>
          </a:lstStyle>
          <a:p>
            <a:endParaRPr lang="en-US" sz="1800" dirty="0">
              <a:solidFill>
                <a:srgbClr val="1D437B"/>
              </a:solidFill>
              <a:latin typeface="Gotham-MediumItalic" pitchFamily="2" charset="0"/>
              <a:cs typeface="Gotham-MediumItalic" pitchFamily="2" charset="0"/>
            </a:endParaRP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7118D4AA-57A2-6D49-8FD8-0ABDD4852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01343" y="2609350"/>
            <a:ext cx="5278597" cy="3811588"/>
          </a:xfrm>
        </p:spPr>
        <p:txBody>
          <a:bodyPr>
            <a:normAutofit/>
          </a:bodyPr>
          <a:lstStyle>
            <a:lvl1pPr>
              <a:defRPr>
                <a:solidFill>
                  <a:srgbClr val="2A3880"/>
                </a:solidFill>
              </a:defRPr>
            </a:lvl1pPr>
          </a:lstStyle>
          <a:p>
            <a:endParaRPr lang="en-US" sz="1800" dirty="0">
              <a:solidFill>
                <a:srgbClr val="1D437B"/>
              </a:solidFill>
              <a:latin typeface="Gotham-MediumItalic" pitchFamily="2" charset="0"/>
              <a:cs typeface="Gotham-MediumItalic" pitchFamily="2" charset="0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238523DC-7572-C34F-BD3E-3E851503C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344" y="1392377"/>
            <a:ext cx="10017866" cy="11436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BD3F64-A65D-EC4B-A740-E2FC9ED0FD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9581" y="229619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305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RL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6615F54A-1332-2842-8587-993DE016A086}"/>
              </a:ext>
            </a:extLst>
          </p:cNvPr>
          <p:cNvSpPr/>
          <p:nvPr userDrawn="1"/>
        </p:nvSpPr>
        <p:spPr>
          <a:xfrm flipH="1">
            <a:off x="6951945" y="3948832"/>
            <a:ext cx="5340263" cy="2962404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00EAD72-ABA1-0747-9DAA-F4084F7308C8}"/>
              </a:ext>
            </a:extLst>
          </p:cNvPr>
          <p:cNvGrpSpPr/>
          <p:nvPr userDrawn="1"/>
        </p:nvGrpSpPr>
        <p:grpSpPr>
          <a:xfrm>
            <a:off x="361741" y="-85870"/>
            <a:ext cx="927310" cy="1396944"/>
            <a:chOff x="100484" y="-126063"/>
            <a:chExt cx="927310" cy="139694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9E46ABB-DDCE-0743-9DD0-396D77368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00484" y="-126063"/>
              <a:ext cx="636280" cy="114530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41A5762-B42C-404F-A43F-DE12DACF8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45734" y="-126063"/>
              <a:ext cx="582060" cy="1396944"/>
            </a:xfrm>
            <a:prstGeom prst="rect">
              <a:avLst/>
            </a:prstGeom>
          </p:spPr>
        </p:pic>
      </p:grpSp>
      <p:sp>
        <p:nvSpPr>
          <p:cNvPr id="12" name="Title 2">
            <a:extLst>
              <a:ext uri="{FF2B5EF4-FFF2-40B4-BE49-F238E27FC236}">
                <a16:creationId xmlns:a16="http://schemas.microsoft.com/office/drawing/2014/main" id="{7C5414C1-1EA9-6841-B1C6-CD00C6CEE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04" y="365125"/>
            <a:ext cx="9124122" cy="1325563"/>
          </a:xfrm>
        </p:spPr>
        <p:txBody>
          <a:bodyPr/>
          <a:lstStyle/>
          <a:p>
            <a:endParaRPr lang="en-US" b="1" dirty="0">
              <a:solidFill>
                <a:srgbClr val="1D437B"/>
              </a:solidFill>
              <a:latin typeface="Trajan Pro 3 Semibold" panose="02020502050503020301" pitchFamily="18" charset="0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739AB9D-3613-EA44-AA3D-383ADA978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504" y="1825625"/>
            <a:ext cx="8023802" cy="34456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solidFill>
                <a:srgbClr val="1D437B"/>
              </a:solidFill>
              <a:latin typeface="Gotham Book" pitchFamily="2" charset="0"/>
              <a:cs typeface="Gotham Book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1AD463-7F72-0040-B41F-6520D9B03A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83074" y="6107276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976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RL27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F716CF5-A6F7-2D4E-BEAD-89F569A47B3C}"/>
              </a:ext>
            </a:extLst>
          </p:cNvPr>
          <p:cNvGrpSpPr/>
          <p:nvPr userDrawn="1"/>
        </p:nvGrpSpPr>
        <p:grpSpPr>
          <a:xfrm>
            <a:off x="353333" y="-113045"/>
            <a:ext cx="935750" cy="1371600"/>
            <a:chOff x="353333" y="-113045"/>
            <a:chExt cx="935750" cy="13716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8AE6D76-467A-C54A-AF3C-8C5EA7B67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347" y="-113045"/>
              <a:ext cx="624736" cy="112452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92E031F-0011-2C42-A093-BA588A76D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333" y="-113045"/>
              <a:ext cx="571500" cy="137160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F0A4B3F-4716-6947-8196-0484838904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83203" y="6080696"/>
            <a:ext cx="3109216" cy="77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10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2.2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06D24942-7DB1-694D-B376-172F35C1A23B}"/>
              </a:ext>
            </a:extLst>
          </p:cNvPr>
          <p:cNvSpPr>
            <a:spLocks noChangeAspect="1"/>
          </p:cNvSpPr>
          <p:nvPr/>
        </p:nvSpPr>
        <p:spPr>
          <a:xfrm flipH="1">
            <a:off x="2768252" y="4221270"/>
            <a:ext cx="9517670" cy="2660904"/>
          </a:xfrm>
          <a:prstGeom prst="rtTriangle">
            <a:avLst/>
          </a:prstGeom>
          <a:solidFill>
            <a:srgbClr val="1D4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DCD7B0-48EB-674B-B3EE-2B1525154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915" y="-195720"/>
            <a:ext cx="624736" cy="1124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7C6FEB-B6FB-6846-B133-59C4C9F4D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901" y="-195720"/>
            <a:ext cx="571500" cy="137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FF5481-5036-DE48-9763-78E445F25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22965" cy="1325563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F4EA80-CDC1-3445-94CB-51526E0857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5274" y="1831968"/>
            <a:ext cx="7185891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119421-F54E-6749-906A-176EA1F0F7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831975"/>
            <a:ext cx="2095500" cy="46878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E62A70-74CB-6545-AE09-EA0FD6030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512" y="6086393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11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RL39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B6D2D-2F43-114A-94E4-7B43DF703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C1698D-5A1C-1F41-8FEF-24C4A34B5F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0332" y="5795042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85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RL20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031C106-BD68-F94D-9528-7C29D7231B47}"/>
              </a:ext>
            </a:extLst>
          </p:cNvPr>
          <p:cNvGrpSpPr/>
          <p:nvPr userDrawn="1"/>
        </p:nvGrpSpPr>
        <p:grpSpPr>
          <a:xfrm>
            <a:off x="353333" y="-113045"/>
            <a:ext cx="935750" cy="1371600"/>
            <a:chOff x="353333" y="-113045"/>
            <a:chExt cx="935750" cy="13716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447181F-0CAF-C145-8C4D-31921EC49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347" y="-113045"/>
              <a:ext cx="624736" cy="112452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E3A088A-E697-CF4B-A589-E796DADF6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333" y="-113045"/>
              <a:ext cx="571500" cy="1371600"/>
            </a:xfrm>
            <a:prstGeom prst="rect">
              <a:avLst/>
            </a:prstGeom>
          </p:spPr>
        </p:pic>
      </p:grpSp>
      <p:sp>
        <p:nvSpPr>
          <p:cNvPr id="10" name="Title 11">
            <a:extLst>
              <a:ext uri="{FF2B5EF4-FFF2-40B4-BE49-F238E27FC236}">
                <a16:creationId xmlns:a16="http://schemas.microsoft.com/office/drawing/2014/main" id="{978EBA44-0544-FA4A-ADC6-E4D3FF478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99" y="1426056"/>
            <a:ext cx="11527886" cy="978310"/>
          </a:xfrm>
        </p:spPr>
        <p:txBody>
          <a:bodyPr/>
          <a:lstStyle>
            <a:lvl1pPr algn="ctr">
              <a:defRPr>
                <a:solidFill>
                  <a:srgbClr val="2A388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47DEF9B3-88AF-8040-91AF-E3150F12ED2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5498" y="3007811"/>
            <a:ext cx="3657600" cy="36464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2A388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DAC0C013-89FF-054A-A3EB-B463AD54E29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80448" y="3010829"/>
            <a:ext cx="3657600" cy="36464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2A388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1274FFE5-3FC7-294F-8E26-2366013950C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095784" y="3010829"/>
            <a:ext cx="3657600" cy="36464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2A388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9BFA5D34-AD85-074C-B9C5-9244A4B611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498" y="2568352"/>
            <a:ext cx="3657600" cy="27146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rgbClr val="2A3880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3E3EC3CD-3192-F544-8167-4E37BC390C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80448" y="2571866"/>
            <a:ext cx="3657600" cy="27146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rgbClr val="2A3880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D9381A0A-6CA4-C64E-A891-319E5FADB5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77125" y="2571866"/>
            <a:ext cx="3657600" cy="27146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rgbClr val="2A3880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FFA1572-6FEA-BC40-AE3F-08B521A58F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35847" y="60565"/>
            <a:ext cx="3109216" cy="77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753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RL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44903B-611A-744F-9919-E3DE7507DA5D}"/>
              </a:ext>
            </a:extLst>
          </p:cNvPr>
          <p:cNvSpPr/>
          <p:nvPr userDrawn="1"/>
        </p:nvSpPr>
        <p:spPr>
          <a:xfrm>
            <a:off x="-125260" y="-109603"/>
            <a:ext cx="3833790" cy="7077206"/>
          </a:xfrm>
          <a:prstGeom prst="rect">
            <a:avLst/>
          </a:prstGeom>
          <a:solidFill>
            <a:srgbClr val="2A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EF7C37E-E0F6-D34C-A435-257066F06773}"/>
              </a:ext>
            </a:extLst>
          </p:cNvPr>
          <p:cNvGrpSpPr/>
          <p:nvPr userDrawn="1"/>
        </p:nvGrpSpPr>
        <p:grpSpPr>
          <a:xfrm>
            <a:off x="10546915" y="-195720"/>
            <a:ext cx="910486" cy="1371600"/>
            <a:chOff x="10546915" y="-195720"/>
            <a:chExt cx="910486" cy="13716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548CB74-8D94-244D-9D8C-F7CB2BA6A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46915" y="-195720"/>
              <a:ext cx="624736" cy="11245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94DBFA-B57C-4542-ABBF-5E86AEBB3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85901" y="-195720"/>
              <a:ext cx="571500" cy="1371600"/>
            </a:xfrm>
            <a:prstGeom prst="rect">
              <a:avLst/>
            </a:prstGeom>
          </p:spPr>
        </p:pic>
      </p:grpSp>
      <p:sp>
        <p:nvSpPr>
          <p:cNvPr id="12" name="Title 13">
            <a:extLst>
              <a:ext uri="{FF2B5EF4-FFF2-40B4-BE49-F238E27FC236}">
                <a16:creationId xmlns:a16="http://schemas.microsoft.com/office/drawing/2014/main" id="{D101ED4F-68B6-BB44-94CA-D8644BF9C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13" y="1995092"/>
            <a:ext cx="3350375" cy="3903233"/>
          </a:xfrm>
        </p:spPr>
        <p:txBody>
          <a:bodyPr anchor="ctr"/>
          <a:lstStyle/>
          <a:p>
            <a:pPr algn="ctr"/>
            <a:endParaRPr lang="en-US" b="1" dirty="0">
              <a:solidFill>
                <a:schemeClr val="bg1"/>
              </a:solidFill>
              <a:latin typeface="Trajan Pro 3 Semibold" panose="02020502050503020301" pitchFamily="18" charset="0"/>
            </a:endParaRPr>
          </a:p>
        </p:txBody>
      </p:sp>
      <p:sp>
        <p:nvSpPr>
          <p:cNvPr id="13" name="Content Placeholder 18">
            <a:extLst>
              <a:ext uri="{FF2B5EF4-FFF2-40B4-BE49-F238E27FC236}">
                <a16:creationId xmlns:a16="http://schemas.microsoft.com/office/drawing/2014/main" id="{59D79BA0-490F-BD4C-918C-1E6330F0A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4208" y="1175880"/>
            <a:ext cx="6172200" cy="4873625"/>
          </a:xfrm>
        </p:spPr>
        <p:txBody>
          <a:bodyPr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endParaRPr lang="en-US" sz="2000" dirty="0">
              <a:solidFill>
                <a:srgbClr val="1D437B"/>
              </a:solidFill>
              <a:latin typeface="Gotham-MediumItalic" pitchFamily="2" charset="0"/>
              <a:cs typeface="Gotham-MediumItalic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7B765A-B285-F643-AB62-32DFD2A4C3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9581" y="229619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871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RL35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91EBAC-F094-F842-9A7C-CC27E69F326A}"/>
              </a:ext>
            </a:extLst>
          </p:cNvPr>
          <p:cNvSpPr/>
          <p:nvPr userDrawn="1"/>
        </p:nvSpPr>
        <p:spPr>
          <a:xfrm>
            <a:off x="-106680" y="5604933"/>
            <a:ext cx="12405360" cy="1535007"/>
          </a:xfrm>
          <a:prstGeom prst="rect">
            <a:avLst/>
          </a:prstGeom>
          <a:solidFill>
            <a:srgbClr val="E90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945492-8A73-D64D-BB06-C2FFCBE071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83074" y="6107276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41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50EA6E18-1EBD-7B49-84C7-0CF81080510E}"/>
              </a:ext>
            </a:extLst>
          </p:cNvPr>
          <p:cNvSpPr/>
          <p:nvPr/>
        </p:nvSpPr>
        <p:spPr>
          <a:xfrm flipH="1">
            <a:off x="5335674" y="5205947"/>
            <a:ext cx="6935657" cy="1755223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5957176D-5ECA-4642-ACF1-9611152108E6}"/>
              </a:ext>
            </a:extLst>
          </p:cNvPr>
          <p:cNvSpPr/>
          <p:nvPr/>
        </p:nvSpPr>
        <p:spPr>
          <a:xfrm rot="10800000" flipH="1">
            <a:off x="-94405" y="-14393"/>
            <a:ext cx="9097728" cy="1778558"/>
          </a:xfrm>
          <a:prstGeom prst="rtTriangle">
            <a:avLst/>
          </a:prstGeom>
          <a:solidFill>
            <a:srgbClr val="E90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0008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1FAAEF-253C-C545-937A-938464F33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9581" y="2863082"/>
            <a:ext cx="599162" cy="3020777"/>
          </a:xfrm>
          <a:prstGeom prst="rect">
            <a:avLst/>
          </a:prstGeom>
        </p:spPr>
      </p:pic>
      <p:sp>
        <p:nvSpPr>
          <p:cNvPr id="11" name="Title 12">
            <a:extLst>
              <a:ext uri="{FF2B5EF4-FFF2-40B4-BE49-F238E27FC236}">
                <a16:creationId xmlns:a16="http://schemas.microsoft.com/office/drawing/2014/main" id="{9F178D68-24BB-CD46-A1EA-BD651A9DD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494" y="1382328"/>
            <a:ext cx="7563450" cy="790426"/>
          </a:xfrm>
        </p:spPr>
        <p:txBody>
          <a:bodyPr/>
          <a:lstStyle/>
          <a:p>
            <a:r>
              <a:rPr lang="en-US" b="1">
                <a:solidFill>
                  <a:srgbClr val="1D437B"/>
                </a:solidFill>
                <a:latin typeface="Trajan Pro 3 Semibold" panose="02020502050503020301" pitchFamily="18" charset="0"/>
              </a:rPr>
              <a:t>Click to edit Master title style</a:t>
            </a:r>
            <a:endParaRPr lang="en-US" b="1" dirty="0">
              <a:solidFill>
                <a:srgbClr val="1D437B"/>
              </a:solidFill>
              <a:latin typeface="Trajan Pro 3 Semibold" panose="02020502050503020301" pitchFamily="18" charset="0"/>
            </a:endParaRPr>
          </a:p>
        </p:txBody>
      </p:sp>
      <p:sp>
        <p:nvSpPr>
          <p:cNvPr id="12" name="Content Placeholder 14">
            <a:extLst>
              <a:ext uri="{FF2B5EF4-FFF2-40B4-BE49-F238E27FC236}">
                <a16:creationId xmlns:a16="http://schemas.microsoft.com/office/drawing/2014/main" id="{EFB4E2E0-780C-9D4B-9BAD-B0B62392A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319401"/>
            <a:ext cx="3469944" cy="2739899"/>
          </a:xfrm>
        </p:spPr>
        <p:txBody>
          <a:bodyPr>
            <a:normAutofit/>
          </a:bodyPr>
          <a:lstStyle/>
          <a:p>
            <a:pPr lvl="0"/>
            <a:r>
              <a:rPr lang="en-US" sz="1800">
                <a:solidFill>
                  <a:srgbClr val="1D437B"/>
                </a:solidFill>
                <a:latin typeface="Gotham-MediumItalic" pitchFamily="2" charset="0"/>
              </a:rPr>
              <a:t>Click to edit Master text styles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0DB6C66E-763B-0A42-9AA3-033239F38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2494" y="2315261"/>
            <a:ext cx="3932237" cy="3811588"/>
          </a:xfrm>
        </p:spPr>
        <p:txBody>
          <a:bodyPr>
            <a:normAutofit/>
          </a:bodyPr>
          <a:lstStyle/>
          <a:p>
            <a:pPr lvl="0"/>
            <a:r>
              <a:rPr lang="en-US" sz="1800">
                <a:solidFill>
                  <a:srgbClr val="1D437B"/>
                </a:solidFill>
                <a:latin typeface="Gotham-MediumItalic" pitchFamily="2" charset="0"/>
              </a:rPr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E260035-C411-1240-910C-429528D6C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81" y="229619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94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50EA6E18-1EBD-7B49-84C7-0CF81080510E}"/>
              </a:ext>
            </a:extLst>
          </p:cNvPr>
          <p:cNvSpPr/>
          <p:nvPr/>
        </p:nvSpPr>
        <p:spPr>
          <a:xfrm flipH="1">
            <a:off x="5335674" y="5205947"/>
            <a:ext cx="6935657" cy="1755223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5957176D-5ECA-4642-ACF1-9611152108E6}"/>
              </a:ext>
            </a:extLst>
          </p:cNvPr>
          <p:cNvSpPr/>
          <p:nvPr/>
        </p:nvSpPr>
        <p:spPr>
          <a:xfrm rot="10800000" flipH="1">
            <a:off x="-94405" y="-14393"/>
            <a:ext cx="9097728" cy="1778558"/>
          </a:xfrm>
          <a:prstGeom prst="rtTriangle">
            <a:avLst/>
          </a:prstGeom>
          <a:solidFill>
            <a:srgbClr val="E90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0008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1FAAEF-253C-C545-937A-938464F33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9581" y="2863082"/>
            <a:ext cx="599162" cy="30207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D7E5E4-45E2-CE42-84EB-42087C07D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0843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7A6B0E-CFF7-A344-9BC8-09C370A1D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81" y="229619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8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23CFC242-98DD-1348-AB90-2255BDF95C9A}"/>
              </a:ext>
            </a:extLst>
          </p:cNvPr>
          <p:cNvSpPr/>
          <p:nvPr/>
        </p:nvSpPr>
        <p:spPr>
          <a:xfrm flipH="1">
            <a:off x="5335674" y="5205947"/>
            <a:ext cx="6935657" cy="1755223"/>
          </a:xfrm>
          <a:prstGeom prst="rtTriangle">
            <a:avLst/>
          </a:prstGeom>
          <a:solidFill>
            <a:srgbClr val="E90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D3D48ADB-2EF5-7144-A37F-21AD56670BBA}"/>
              </a:ext>
            </a:extLst>
          </p:cNvPr>
          <p:cNvSpPr/>
          <p:nvPr/>
        </p:nvSpPr>
        <p:spPr>
          <a:xfrm rot="10800000" flipH="1">
            <a:off x="-84356" y="-30144"/>
            <a:ext cx="9097728" cy="1778558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0008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BE5F87-FDBB-164B-BE08-7B58545C4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9581" y="2863082"/>
            <a:ext cx="599162" cy="3020777"/>
          </a:xfrm>
          <a:prstGeom prst="rect">
            <a:avLst/>
          </a:prstGeom>
        </p:spPr>
      </p:pic>
      <p:sp>
        <p:nvSpPr>
          <p:cNvPr id="12" name="Content Placeholder 14">
            <a:extLst>
              <a:ext uri="{FF2B5EF4-FFF2-40B4-BE49-F238E27FC236}">
                <a16:creationId xmlns:a16="http://schemas.microsoft.com/office/drawing/2014/main" id="{5A272F4F-440A-5843-9A00-2E50ABAA3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907" y="2609350"/>
            <a:ext cx="4594303" cy="2739899"/>
          </a:xfrm>
        </p:spPr>
        <p:txBody>
          <a:bodyPr>
            <a:normAutofit/>
          </a:bodyPr>
          <a:lstStyle>
            <a:lvl1pPr>
              <a:defRPr>
                <a:solidFill>
                  <a:srgbClr val="2A3880"/>
                </a:solidFill>
              </a:defRPr>
            </a:lvl1pPr>
          </a:lstStyle>
          <a:p>
            <a:pPr lvl="0"/>
            <a:r>
              <a:rPr lang="en-US" sz="1800">
                <a:solidFill>
                  <a:srgbClr val="1D437B"/>
                </a:solidFill>
                <a:latin typeface="Gotham-MediumItalic" pitchFamily="2" charset="0"/>
              </a:rPr>
              <a:t>Click to edit Master text styles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7118D4AA-57A2-6D49-8FD8-0ABDD4852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01343" y="2609350"/>
            <a:ext cx="5278597" cy="3811588"/>
          </a:xfrm>
        </p:spPr>
        <p:txBody>
          <a:bodyPr>
            <a:normAutofit/>
          </a:bodyPr>
          <a:lstStyle>
            <a:lvl1pPr>
              <a:defRPr>
                <a:solidFill>
                  <a:srgbClr val="2A3880"/>
                </a:solidFill>
              </a:defRPr>
            </a:lvl1pPr>
          </a:lstStyle>
          <a:p>
            <a:pPr lvl="0"/>
            <a:r>
              <a:rPr lang="en-US" sz="1800">
                <a:solidFill>
                  <a:srgbClr val="1D437B"/>
                </a:solidFill>
                <a:latin typeface="Gotham-MediumItalic" pitchFamily="2" charset="0"/>
              </a:rPr>
              <a:t>Click to edit Master text styles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238523DC-7572-C34F-BD3E-3E851503C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344" y="1392377"/>
            <a:ext cx="10017866" cy="11436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BD3F64-A65D-EC4B-A740-E2FC9ED0F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81" y="229619"/>
            <a:ext cx="3111335" cy="636776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36758A2-3CB2-564E-8640-3EC92697618C}"/>
              </a:ext>
            </a:extLst>
          </p:cNvPr>
          <p:cNvSpPr/>
          <p:nvPr userDrawn="1"/>
        </p:nvSpPr>
        <p:spPr>
          <a:xfrm flipH="1">
            <a:off x="5335674" y="5205947"/>
            <a:ext cx="6935657" cy="1755223"/>
          </a:xfrm>
          <a:prstGeom prst="rtTriangle">
            <a:avLst/>
          </a:prstGeom>
          <a:solidFill>
            <a:srgbClr val="E90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E9E1F5CA-2A93-B443-94B2-F9B77B26DD5E}"/>
              </a:ext>
            </a:extLst>
          </p:cNvPr>
          <p:cNvSpPr/>
          <p:nvPr userDrawn="1"/>
        </p:nvSpPr>
        <p:spPr>
          <a:xfrm rot="10800000" flipH="1">
            <a:off x="-84356" y="-30144"/>
            <a:ext cx="9097728" cy="1778558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0008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424DEE7-2748-FF43-A0E2-7B7863BC2D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9581" y="2863082"/>
            <a:ext cx="599162" cy="30207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B99157-55AE-2A4E-8778-7233DBB4C7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9581" y="229619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1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990CE-7FA3-D642-8E66-46F18AB40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5A18AE-B6A0-5047-95FF-3E5CF7C20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84D90-4831-6F4F-93C6-206C33BFE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Gotham Book" pitchFamily="2" charset="0"/>
                <a:cs typeface="Gotham Book" pitchFamily="2" charset="0"/>
              </a:defRPr>
            </a:lvl1pPr>
          </a:lstStyle>
          <a:p>
            <a:fld id="{42A7CD74-84A3-984B-B4D5-A2A47C4A678F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F9CE4-E8DF-9844-8B64-A433818147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Gotham Book" pitchFamily="2" charset="0"/>
                <a:cs typeface="Gotham Book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BAEF2-851B-9143-BD5C-1BDEFA7DC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otham Book" pitchFamily="2" charset="0"/>
                <a:cs typeface="Gotham Book" pitchFamily="2" charset="0"/>
              </a:defRPr>
            </a:lvl1pPr>
          </a:lstStyle>
          <a:p>
            <a:fld id="{081BE614-3E65-1945-922A-211A317DA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7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96" r:id="rId26"/>
    <p:sldLayoutId id="2147483697" r:id="rId27"/>
    <p:sldLayoutId id="2147483698" r:id="rId28"/>
    <p:sldLayoutId id="2147483699" r:id="rId29"/>
    <p:sldLayoutId id="2147483700" r:id="rId30"/>
    <p:sldLayoutId id="2147483701" r:id="rId31"/>
    <p:sldLayoutId id="2147483702" r:id="rId32"/>
    <p:sldLayoutId id="2147483703" r:id="rId33"/>
    <p:sldLayoutId id="2147483704" r:id="rId34"/>
    <p:sldLayoutId id="2147483705" r:id="rId35"/>
    <p:sldLayoutId id="2147483706" r:id="rId36"/>
    <p:sldLayoutId id="2147483707" r:id="rId37"/>
    <p:sldLayoutId id="2147483708" r:id="rId38"/>
    <p:sldLayoutId id="2147483709" r:id="rId39"/>
    <p:sldLayoutId id="2147483710" r:id="rId40"/>
    <p:sldLayoutId id="2147483711" r:id="rId41"/>
    <p:sldLayoutId id="2147483712" r:id="rId42"/>
    <p:sldLayoutId id="2147483713" r:id="rId43"/>
    <p:sldLayoutId id="2147483714" r:id="rId44"/>
    <p:sldLayoutId id="2147483715" r:id="rId45"/>
    <p:sldLayoutId id="2147483716" r:id="rId46"/>
    <p:sldLayoutId id="2147483717" r:id="rId47"/>
    <p:sldLayoutId id="2147483718" r:id="rId48"/>
    <p:sldLayoutId id="2147483719" r:id="rId49"/>
    <p:sldLayoutId id="2147483720" r:id="rId50"/>
    <p:sldLayoutId id="2147483721" r:id="rId51"/>
    <p:sldLayoutId id="2147483722" r:id="rId52"/>
    <p:sldLayoutId id="2147483723" r:id="rId53"/>
    <p:sldLayoutId id="2147483660" r:id="rId54"/>
    <p:sldLayoutId id="2147483661" r:id="rId55"/>
    <p:sldLayoutId id="2147483662" r:id="rId56"/>
    <p:sldLayoutId id="2147483663" r:id="rId57"/>
    <p:sldLayoutId id="2147483664" r:id="rId58"/>
    <p:sldLayoutId id="2147483665" r:id="rId59"/>
    <p:sldLayoutId id="2147483666" r:id="rId60"/>
    <p:sldLayoutId id="2147483667" r:id="rId61"/>
    <p:sldLayoutId id="2147483668" r:id="rId62"/>
    <p:sldLayoutId id="2147483669" r:id="rId6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2A3880"/>
          </a:solidFill>
          <a:latin typeface="Trajan Pro 3 Semibold" panose="02020502050503020301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2A3880"/>
          </a:solidFill>
          <a:latin typeface="Gotham-MediumItalic" pitchFamily="2" charset="0"/>
          <a:ea typeface="+mn-ea"/>
          <a:cs typeface="Gotham-MediumItalic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2A3880"/>
          </a:solidFill>
          <a:latin typeface="Gotham-MediumItalic" pitchFamily="2" charset="0"/>
          <a:ea typeface="+mn-ea"/>
          <a:cs typeface="Gotham-MediumItalic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2A3880"/>
          </a:solidFill>
          <a:latin typeface="Gotham-MediumItalic" pitchFamily="2" charset="0"/>
          <a:ea typeface="+mn-ea"/>
          <a:cs typeface="Gotham-MediumItalic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2A3880"/>
          </a:solidFill>
          <a:latin typeface="Gotham-MediumItalic" pitchFamily="2" charset="0"/>
          <a:ea typeface="+mn-ea"/>
          <a:cs typeface="Gotham-MediumItalic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2A3880"/>
          </a:solidFill>
          <a:latin typeface="Gotham-MediumItalic" pitchFamily="2" charset="0"/>
          <a:ea typeface="+mn-ea"/>
          <a:cs typeface="Gotham-MediumItalic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1513A-4AD3-EC40-9088-C5B587E80F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1B331A-B3A4-FE4F-A52E-EDEC72DEEE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93FCD4-D252-0047-9212-79EEEE11E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350" y="279400"/>
            <a:ext cx="10655300" cy="62992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8A43416-63C4-B148-8075-4B8989A44F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7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18"/>
    </mc:Choice>
    <mc:Fallback xmlns="">
      <p:transition spd="slow" advTm="74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9DF474F7-E605-E34C-B07A-1F4BDBC498E1}"/>
              </a:ext>
            </a:extLst>
          </p:cNvPr>
          <p:cNvSpPr txBox="1">
            <a:spLocks/>
          </p:cNvSpPr>
          <p:nvPr/>
        </p:nvSpPr>
        <p:spPr>
          <a:xfrm>
            <a:off x="2360947" y="1535113"/>
            <a:ext cx="4040188" cy="639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2A3880"/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2A3880"/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2A3880"/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A3880"/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A3880"/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>
                <a:latin typeface="Century Gothic" panose="020B0502020202020204" pitchFamily="34" charset="0"/>
              </a:rPr>
              <a:t>BEFORE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E5877D59-E38A-324F-991B-C28F15DD502F}"/>
              </a:ext>
            </a:extLst>
          </p:cNvPr>
          <p:cNvSpPr txBox="1">
            <a:spLocks/>
          </p:cNvSpPr>
          <p:nvPr/>
        </p:nvSpPr>
        <p:spPr>
          <a:xfrm>
            <a:off x="2360947" y="2174875"/>
            <a:ext cx="4040188" cy="3951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2A3880"/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2A3880"/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2A3880"/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A3880"/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A3880"/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Tx/>
              <a:buChar char="√"/>
            </a:pPr>
            <a:r>
              <a:rPr lang="en-US" altLang="en-US">
                <a:latin typeface="Century Gothic" panose="020B0502020202020204" pitchFamily="34" charset="0"/>
              </a:rPr>
              <a:t>I want to be a basketball player</a:t>
            </a:r>
          </a:p>
          <a:p>
            <a:pPr>
              <a:spcBef>
                <a:spcPct val="50000"/>
              </a:spcBef>
              <a:buFontTx/>
              <a:buChar char="√"/>
            </a:pPr>
            <a:r>
              <a:rPr lang="en-US" altLang="en-US">
                <a:latin typeface="Century Gothic" panose="020B0502020202020204" pitchFamily="34" charset="0"/>
              </a:rPr>
              <a:t>I want to do dunks</a:t>
            </a:r>
          </a:p>
          <a:p>
            <a:pPr>
              <a:spcBef>
                <a:spcPct val="50000"/>
              </a:spcBef>
              <a:buFontTx/>
              <a:buChar char="√"/>
            </a:pPr>
            <a:r>
              <a:rPr lang="en-US" altLang="en-US">
                <a:latin typeface="Century Gothic" panose="020B0502020202020204" pitchFamily="34" charset="0"/>
              </a:rPr>
              <a:t>I want to be like Iverson.</a:t>
            </a:r>
          </a:p>
          <a:p>
            <a:pPr>
              <a:buFont typeface="Wingdings" pitchFamily="2" charset="2"/>
              <a:buChar char="ü"/>
            </a:pPr>
            <a:endParaRPr lang="en-US" altLang="en-US">
              <a:latin typeface="Century Gothic" panose="020B0502020202020204" pitchFamily="34" charset="0"/>
            </a:endParaRPr>
          </a:p>
          <a:p>
            <a:endParaRPr lang="en-US" altLang="en-US" dirty="0">
              <a:latin typeface="Century Gothic" panose="020B0502020202020204" pitchFamily="34" charset="0"/>
            </a:endParaRP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E732471F-2FD8-844B-B852-AC68486410C1}"/>
              </a:ext>
            </a:extLst>
          </p:cNvPr>
          <p:cNvSpPr txBox="1">
            <a:spLocks/>
          </p:cNvSpPr>
          <p:nvPr/>
        </p:nvSpPr>
        <p:spPr>
          <a:xfrm>
            <a:off x="6548772" y="1535113"/>
            <a:ext cx="4041775" cy="639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2A3880"/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2A3880"/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2A3880"/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A3880"/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A3880"/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>
                <a:latin typeface="Century Gothic" panose="020B0502020202020204" pitchFamily="34" charset="0"/>
              </a:rPr>
              <a:t>AFTER</a:t>
            </a:r>
          </a:p>
        </p:txBody>
      </p:sp>
      <p:sp>
        <p:nvSpPr>
          <p:cNvPr id="5" name="Content Placeholder 14">
            <a:extLst>
              <a:ext uri="{FF2B5EF4-FFF2-40B4-BE49-F238E27FC236}">
                <a16:creationId xmlns:a16="http://schemas.microsoft.com/office/drawing/2014/main" id="{98C064F1-DE6E-E243-BA8E-73F8537D0AC8}"/>
              </a:ext>
            </a:extLst>
          </p:cNvPr>
          <p:cNvSpPr txBox="1">
            <a:spLocks/>
          </p:cNvSpPr>
          <p:nvPr/>
        </p:nvSpPr>
        <p:spPr>
          <a:xfrm>
            <a:off x="6548772" y="2174875"/>
            <a:ext cx="4041775" cy="3951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2A3880"/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2A3880"/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2A3880"/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A3880"/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A3880"/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Tx/>
              <a:buChar char="√"/>
            </a:pPr>
            <a:r>
              <a:rPr lang="en-US" altLang="en-US">
                <a:latin typeface="Century Gothic" panose="020B0502020202020204" pitchFamily="34" charset="0"/>
              </a:rPr>
              <a:t>I want to be a pro basketball player after I go to college.</a:t>
            </a:r>
          </a:p>
          <a:p>
            <a:pPr>
              <a:spcBef>
                <a:spcPct val="50000"/>
              </a:spcBef>
              <a:buFontTx/>
              <a:buChar char="√"/>
            </a:pPr>
            <a:r>
              <a:rPr lang="en-US" altLang="en-US">
                <a:latin typeface="Century Gothic" panose="020B0502020202020204" pitchFamily="34" charset="0"/>
              </a:rPr>
              <a:t> I want to use my intelligence to be a good student. </a:t>
            </a:r>
          </a:p>
          <a:p>
            <a:pPr>
              <a:spcBef>
                <a:spcPct val="50000"/>
              </a:spcBef>
              <a:buFontTx/>
              <a:buChar char="√"/>
            </a:pPr>
            <a:r>
              <a:rPr lang="en-US" altLang="en-US">
                <a:latin typeface="Century Gothic" panose="020B0502020202020204" pitchFamily="34" charset="0"/>
              </a:rPr>
              <a:t> I want to be a good person.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10950E-D488-C44F-BA6B-BC4379A75A84}"/>
              </a:ext>
            </a:extLst>
          </p:cNvPr>
          <p:cNvSpPr txBox="1"/>
          <p:nvPr/>
        </p:nvSpPr>
        <p:spPr>
          <a:xfrm>
            <a:off x="2287241" y="200680"/>
            <a:ext cx="9084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Personal Mission Statements for Student 2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8D623185-424F-894B-A1EC-D7DB164604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4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46"/>
    </mc:Choice>
    <mc:Fallback xmlns="">
      <p:transition spd="slow" advTm="218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3EA6A731-A0E9-FF48-AC18-237BCAF0E010}"/>
              </a:ext>
            </a:extLst>
          </p:cNvPr>
          <p:cNvSpPr txBox="1">
            <a:spLocks/>
          </p:cNvSpPr>
          <p:nvPr/>
        </p:nvSpPr>
        <p:spPr>
          <a:xfrm>
            <a:off x="2285996" y="1535113"/>
            <a:ext cx="4040188" cy="639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2A3880"/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2A3880"/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2A3880"/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A3880"/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A3880"/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>
                <a:latin typeface="Century Gothic" panose="020B0502020202020204" pitchFamily="34" charset="0"/>
              </a:rPr>
              <a:t>BEFORE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4128DB5-F0F5-D841-B798-0398FD8536E1}"/>
              </a:ext>
            </a:extLst>
          </p:cNvPr>
          <p:cNvSpPr txBox="1">
            <a:spLocks/>
          </p:cNvSpPr>
          <p:nvPr/>
        </p:nvSpPr>
        <p:spPr>
          <a:xfrm>
            <a:off x="2285996" y="2174875"/>
            <a:ext cx="4040188" cy="3951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2A3880"/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2A3880"/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2A3880"/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A3880"/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A3880"/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Tx/>
              <a:buChar char="√"/>
            </a:pPr>
            <a:r>
              <a:rPr lang="en-US" altLang="en-US">
                <a:latin typeface="Century Gothic" panose="020B0502020202020204" pitchFamily="34" charset="0"/>
              </a:rPr>
              <a:t>I want to be like “Aaliyah” because she was nice and pretty and a singer.</a:t>
            </a:r>
          </a:p>
          <a:p>
            <a:pPr>
              <a:spcBef>
                <a:spcPct val="50000"/>
              </a:spcBef>
              <a:buFontTx/>
              <a:buChar char="√"/>
            </a:pPr>
            <a:r>
              <a:rPr lang="en-US" altLang="en-US">
                <a:latin typeface="Century Gothic" panose="020B0502020202020204" pitchFamily="34" charset="0"/>
              </a:rPr>
              <a:t>To travel and make my dreams come true like Aaliyah.</a:t>
            </a:r>
          </a:p>
          <a:p>
            <a:pPr>
              <a:buFont typeface="Wingdings" pitchFamily="2" charset="2"/>
              <a:buChar char="ü"/>
            </a:pPr>
            <a:endParaRPr lang="en-US" altLang="en-US">
              <a:latin typeface="Century Gothic" panose="020B0502020202020204" pitchFamily="34" charset="0"/>
            </a:endParaRPr>
          </a:p>
          <a:p>
            <a:endParaRPr lang="en-US" altLang="en-US">
              <a:latin typeface="Century Gothic" panose="020B0502020202020204" pitchFamily="34" charset="0"/>
            </a:endParaRP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060B664A-BB48-2047-A5F2-C4747B0B801B}"/>
              </a:ext>
            </a:extLst>
          </p:cNvPr>
          <p:cNvSpPr txBox="1">
            <a:spLocks/>
          </p:cNvSpPr>
          <p:nvPr/>
        </p:nvSpPr>
        <p:spPr>
          <a:xfrm>
            <a:off x="6473821" y="1535113"/>
            <a:ext cx="4041775" cy="639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2A3880"/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2A3880"/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2A3880"/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A3880"/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A3880"/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>
                <a:latin typeface="Century Gothic" panose="020B0502020202020204" pitchFamily="34" charset="0"/>
              </a:rPr>
              <a:t>AFTER</a:t>
            </a:r>
          </a:p>
        </p:txBody>
      </p:sp>
      <p:sp>
        <p:nvSpPr>
          <p:cNvPr id="5" name="Content Placeholder 14">
            <a:extLst>
              <a:ext uri="{FF2B5EF4-FFF2-40B4-BE49-F238E27FC236}">
                <a16:creationId xmlns:a16="http://schemas.microsoft.com/office/drawing/2014/main" id="{5ED7EF50-2EFF-E841-B1E5-D3F2197EB0B0}"/>
              </a:ext>
            </a:extLst>
          </p:cNvPr>
          <p:cNvSpPr txBox="1">
            <a:spLocks/>
          </p:cNvSpPr>
          <p:nvPr/>
        </p:nvSpPr>
        <p:spPr>
          <a:xfrm>
            <a:off x="6473821" y="2174875"/>
            <a:ext cx="4041775" cy="3951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2A3880"/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2A3880"/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2A3880"/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A3880"/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A3880"/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Tx/>
              <a:buChar char="√"/>
            </a:pPr>
            <a:r>
              <a:rPr lang="en-US" altLang="en-US">
                <a:latin typeface="Century Gothic" panose="020B0502020202020204" pitchFamily="34" charset="0"/>
              </a:rPr>
              <a:t>I want to be a veterinarian and help take care of animals.</a:t>
            </a:r>
          </a:p>
          <a:p>
            <a:pPr>
              <a:spcBef>
                <a:spcPct val="50000"/>
              </a:spcBef>
              <a:buFontTx/>
              <a:buChar char="√"/>
            </a:pPr>
            <a:r>
              <a:rPr lang="en-US" altLang="en-US">
                <a:latin typeface="Century Gothic" panose="020B0502020202020204" pitchFamily="34" charset="0"/>
              </a:rPr>
              <a:t>  I will go to college for four years and I will use my knowledge in the workplace.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EEA5E5-B457-1A44-9B89-F7DF69281BA6}"/>
              </a:ext>
            </a:extLst>
          </p:cNvPr>
          <p:cNvSpPr txBox="1"/>
          <p:nvPr/>
        </p:nvSpPr>
        <p:spPr>
          <a:xfrm>
            <a:off x="2287241" y="200680"/>
            <a:ext cx="9084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Personal Mission Statements for Student 3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47C73F2F-E711-A44E-9E05-D97D3771D7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3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72"/>
    </mc:Choice>
    <mc:Fallback xmlns="">
      <p:transition spd="slow" advTm="214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use for Reflection and Anticipation - LLDevNet">
            <a:extLst>
              <a:ext uri="{FF2B5EF4-FFF2-40B4-BE49-F238E27FC236}">
                <a16:creationId xmlns:a16="http://schemas.microsoft.com/office/drawing/2014/main" id="{0A043449-97E9-7A43-BE3E-502E3BED6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47" y="1571977"/>
            <a:ext cx="2867040" cy="243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F67AFA-EA7E-D545-B63E-B88A1F7E1410}"/>
              </a:ext>
            </a:extLst>
          </p:cNvPr>
          <p:cNvSpPr txBox="1"/>
          <p:nvPr/>
        </p:nvSpPr>
        <p:spPr>
          <a:xfrm>
            <a:off x="3579548" y="1494157"/>
            <a:ext cx="79378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Try it! </a:t>
            </a:r>
          </a:p>
          <a:p>
            <a:endParaRPr lang="en-US" sz="24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Draft your own a personal mission statement.</a:t>
            </a:r>
          </a:p>
          <a:p>
            <a:endParaRPr lang="en-US" sz="24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Heads-up! During the lesson with students, you’ll model with your personal mission statement.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E940EE0-A39C-1E4B-9FFC-D892CE0340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4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72"/>
    </mc:Choice>
    <mc:Fallback xmlns="">
      <p:transition spd="slow" advTm="27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615C6-CA40-F246-B3BC-B72144F00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F7636BD-F2A4-5D4D-8A2F-537580482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64760" y="321297"/>
            <a:ext cx="11613917" cy="627650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0F4C64-D1D9-4A49-B6BB-77574EAA5094}"/>
              </a:ext>
            </a:extLst>
          </p:cNvPr>
          <p:cNvSpPr txBox="1"/>
          <p:nvPr/>
        </p:nvSpPr>
        <p:spPr>
          <a:xfrm>
            <a:off x="2113613" y="4633112"/>
            <a:ext cx="8409482" cy="1754326"/>
          </a:xfrm>
          <a:prstGeom prst="rect">
            <a:avLst/>
          </a:prstGeom>
          <a:solidFill>
            <a:schemeClr val="accent6">
              <a:lumMod val="40000"/>
              <a:lumOff val="60000"/>
              <a:alpha val="89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2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Professional Learning Facilitated by: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Jocelyn Washburn, Ph.D.,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Director of Professional Development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University of Kansas Center for Research on Learning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48F66560-0E42-A947-9270-DC83D66E6E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4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56"/>
    </mc:Choice>
    <mc:Fallback xmlns="">
      <p:transition spd="slow" advTm="99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D535E-58FE-D241-8991-5F0FCA8CD4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19331" y="380115"/>
            <a:ext cx="3957403" cy="1325563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3D6CF-E0E1-BC49-83C8-9AD4426069F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89154" y="1825625"/>
            <a:ext cx="9338872" cy="4351338"/>
          </a:xfrm>
        </p:spPr>
        <p:txBody>
          <a:bodyPr/>
          <a:lstStyle/>
          <a:p>
            <a:r>
              <a:rPr lang="en-US" dirty="0"/>
              <a:t>To engage in an overview of Possible Selves</a:t>
            </a:r>
          </a:p>
          <a:p>
            <a:r>
              <a:rPr lang="en-US" dirty="0"/>
              <a:t>To explore and experience the first three lessons</a:t>
            </a:r>
          </a:p>
          <a:p>
            <a:r>
              <a:rPr lang="en-US" dirty="0"/>
              <a:t>To prepare to implement the first three lessons</a:t>
            </a:r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i="1" dirty="0"/>
              <a:t>As you engage in the overview videos and reading the manual, </a:t>
            </a:r>
            <a:r>
              <a:rPr lang="en-US" b="1" i="1" dirty="0">
                <a:solidFill>
                  <a:schemeClr val="tx2"/>
                </a:solidFill>
              </a:rPr>
              <a:t>write down your questions and prepare items to share </a:t>
            </a:r>
            <a:r>
              <a:rPr lang="en-US" i="1" dirty="0"/>
              <a:t>during our </a:t>
            </a:r>
            <a:r>
              <a:rPr lang="en-US" b="1" i="1" dirty="0">
                <a:solidFill>
                  <a:srgbClr val="00B0F0"/>
                </a:solidFill>
              </a:rPr>
              <a:t>live session</a:t>
            </a:r>
            <a:r>
              <a:rPr lang="en-US" i="1" dirty="0"/>
              <a:t>!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2801565-F3DA-084E-8AFD-6C1696C546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3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51"/>
    </mc:Choice>
    <mc:Fallback xmlns="">
      <p:transition spd="slow" advTm="229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B12BC-3977-A445-9141-BA71C4B25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250" y="1130300"/>
            <a:ext cx="9461500" cy="45974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DDB7CB8-4688-A54E-87C0-1F13A68DBDC7}"/>
              </a:ext>
            </a:extLst>
          </p:cNvPr>
          <p:cNvSpPr/>
          <p:nvPr/>
        </p:nvSpPr>
        <p:spPr>
          <a:xfrm>
            <a:off x="1365250" y="1768840"/>
            <a:ext cx="9637530" cy="554636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9DF676D-6207-DC42-8212-361A2F5B0C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3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73"/>
    </mc:Choice>
    <mc:Fallback xmlns="">
      <p:transition spd="slow" advTm="86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B4599A-9EAE-D74D-978D-5CA00EFDC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287" y="1149652"/>
            <a:ext cx="6144260" cy="50856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1EDAA9-8BF3-2D40-A3E3-20BF7E121932}"/>
              </a:ext>
            </a:extLst>
          </p:cNvPr>
          <p:cNvSpPr txBox="1"/>
          <p:nvPr/>
        </p:nvSpPr>
        <p:spPr>
          <a:xfrm>
            <a:off x="7626096" y="1607648"/>
            <a:ext cx="4035552" cy="292387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How Much Time to Allow: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Estimated at 1.5-3 hours across 5 mini lessons that take 10-15 minutes each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Time varies due to the length of the video used for the film study activity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A4E6C7-BB73-1A47-8AC8-2258A5F8842D}"/>
              </a:ext>
            </a:extLst>
          </p:cNvPr>
          <p:cNvSpPr txBox="1"/>
          <p:nvPr/>
        </p:nvSpPr>
        <p:spPr>
          <a:xfrm>
            <a:off x="614596" y="183779"/>
            <a:ext cx="11577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Lesson 1</a:t>
            </a:r>
            <a:r>
              <a:rPr lang="en-US" sz="2800" dirty="0">
                <a:latin typeface="Century Gothic" panose="020B0502020202020204" pitchFamily="34" charset="0"/>
              </a:rPr>
              <a:t>: What are Possible Selves and why are they important?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C700FE-14BD-C844-8F4E-9588364F0B67}"/>
              </a:ext>
            </a:extLst>
          </p:cNvPr>
          <p:cNvCxnSpPr>
            <a:cxnSpLocks/>
          </p:cNvCxnSpPr>
          <p:nvPr/>
        </p:nvCxnSpPr>
        <p:spPr>
          <a:xfrm>
            <a:off x="3803904" y="4663440"/>
            <a:ext cx="250545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Notched Right Arrow 10">
            <a:extLst>
              <a:ext uri="{FF2B5EF4-FFF2-40B4-BE49-F238E27FC236}">
                <a16:creationId xmlns:a16="http://schemas.microsoft.com/office/drawing/2014/main" id="{5D3EDD4B-7697-2542-957F-ADBDB462FA76}"/>
              </a:ext>
            </a:extLst>
          </p:cNvPr>
          <p:cNvSpPr/>
          <p:nvPr/>
        </p:nvSpPr>
        <p:spPr>
          <a:xfrm rot="11503340">
            <a:off x="6312756" y="4739328"/>
            <a:ext cx="2863122" cy="58311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C1D820-F9E7-FF41-B122-8CAB1E528154}"/>
              </a:ext>
            </a:extLst>
          </p:cNvPr>
          <p:cNvSpPr txBox="1"/>
          <p:nvPr/>
        </p:nvSpPr>
        <p:spPr>
          <a:xfrm rot="718546">
            <a:off x="6712591" y="4860498"/>
            <a:ext cx="2380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serves as a pre-test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C294582D-1F35-824F-B3CB-47488DDC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8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753"/>
    </mc:Choice>
    <mc:Fallback xmlns="">
      <p:transition spd="slow" advTm="567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B04591-5455-CC4F-8998-650A64E6F4C1}"/>
              </a:ext>
            </a:extLst>
          </p:cNvPr>
          <p:cNvSpPr/>
          <p:nvPr/>
        </p:nvSpPr>
        <p:spPr>
          <a:xfrm>
            <a:off x="713232" y="1348645"/>
            <a:ext cx="10319529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>
                <a:latin typeface="Century Gothic" panose="020B0502020202020204" pitchFamily="34" charset="0"/>
              </a:rPr>
              <a:t>1. </a:t>
            </a:r>
            <a:r>
              <a:rPr lang="en-US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Familiarize</a:t>
            </a:r>
            <a:r>
              <a:rPr lang="en-US" sz="2400" dirty="0">
                <a:latin typeface="Century Gothic" panose="020B0502020202020204" pitchFamily="34" charset="0"/>
              </a:rPr>
              <a:t> yourself with the lesson. 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Century Gothic" panose="020B0502020202020204" pitchFamily="34" charset="0"/>
              </a:rPr>
              <a:t>2. Set up Possible Selves Goal </a:t>
            </a:r>
            <a:r>
              <a:rPr lang="en-US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Google folders </a:t>
            </a:r>
            <a:r>
              <a:rPr lang="en-US" sz="2400" i="1" dirty="0">
                <a:latin typeface="Century Gothic" panose="020B0502020202020204" pitchFamily="34" charset="0"/>
              </a:rPr>
              <a:t>for</a:t>
            </a:r>
            <a:r>
              <a:rPr lang="en-US" sz="2400" dirty="0">
                <a:latin typeface="Century Gothic" panose="020B0502020202020204" pitchFamily="34" charset="0"/>
              </a:rPr>
              <a:t> or </a:t>
            </a:r>
            <a:r>
              <a:rPr lang="en-US" sz="2400" i="1" dirty="0">
                <a:latin typeface="Century Gothic" panose="020B0502020202020204" pitchFamily="34" charset="0"/>
              </a:rPr>
              <a:t>with</a:t>
            </a:r>
            <a:r>
              <a:rPr lang="en-US" sz="2400" dirty="0">
                <a:latin typeface="Century Gothic" panose="020B0502020202020204" pitchFamily="34" charset="0"/>
              </a:rPr>
              <a:t> students: </a:t>
            </a:r>
          </a:p>
          <a:p>
            <a:pPr lvl="1">
              <a:spcBef>
                <a:spcPts val="1200"/>
              </a:spcBef>
            </a:pPr>
            <a:r>
              <a:rPr lang="en-US" sz="2400" dirty="0">
                <a:latin typeface="Century Gothic" panose="020B0502020202020204" pitchFamily="34" charset="0"/>
              </a:rPr>
              <a:t>A Possible Selves Goal Folder is made up of three items: a page for creating a collage of strengths, interests, and possible careers (Lesson 2); a page for the Possible Selves Questionnaire (Lesson 3); and a page for drawing a Possible Selves Tree (Lesson 4). 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Century Gothic" panose="020B0502020202020204" pitchFamily="34" charset="0"/>
              </a:rPr>
              <a:t>3. Decide whether you will show a </a:t>
            </a:r>
            <a:r>
              <a:rPr lang="en-US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movie or movie clip </a:t>
            </a:r>
            <a:r>
              <a:rPr lang="en-US" sz="2400" dirty="0">
                <a:latin typeface="Century Gothic" panose="020B0502020202020204" pitchFamily="34" charset="0"/>
              </a:rPr>
              <a:t>as part of the lesson.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Century Gothic" panose="020B0502020202020204" pitchFamily="34" charset="0"/>
              </a:rPr>
              <a:t>4. Decide if you will use a real or image of a </a:t>
            </a:r>
            <a:r>
              <a:rPr lang="en-US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Dream Catcher</a:t>
            </a:r>
            <a:r>
              <a:rPr lang="en-US" sz="2400" dirty="0">
                <a:latin typeface="Century Gothic" panose="020B0502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Century Gothic" panose="020B0502020202020204" pitchFamily="34" charset="0"/>
              </a:rPr>
              <a:t>5. Save the </a:t>
            </a:r>
            <a:r>
              <a:rPr lang="en-US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Possible Selves Google Folder </a:t>
            </a:r>
            <a:r>
              <a:rPr lang="en-US" sz="2400" dirty="0">
                <a:latin typeface="Century Gothic" panose="020B0502020202020204" pitchFamily="34" charset="0"/>
              </a:rPr>
              <a:t>(includes Teacher Presentation Google Slides, Student Materials, and Google Forms) your Google My Drive.</a:t>
            </a:r>
          </a:p>
          <a:p>
            <a:endParaRPr lang="en-US" sz="2000" dirty="0"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0C0B64-E2B2-9841-9689-FD0923560A47}"/>
              </a:ext>
            </a:extLst>
          </p:cNvPr>
          <p:cNvSpPr txBox="1"/>
          <p:nvPr/>
        </p:nvSpPr>
        <p:spPr>
          <a:xfrm>
            <a:off x="713232" y="420624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Lesson 1:</a:t>
            </a:r>
            <a:r>
              <a:rPr lang="en-US" sz="3600" dirty="0">
                <a:latin typeface="Century Gothic" panose="020B0502020202020204" pitchFamily="34" charset="0"/>
              </a:rPr>
              <a:t> Preparing to Implement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AC832F2-D0EE-A949-B21F-B78CC151A6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4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971"/>
    </mc:Choice>
    <mc:Fallback xmlns="">
      <p:transition spd="slow" advTm="789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03F3D2-81BF-D64E-9AA2-C7267277C11B}"/>
              </a:ext>
            </a:extLst>
          </p:cNvPr>
          <p:cNvSpPr txBox="1"/>
          <p:nvPr/>
        </p:nvSpPr>
        <p:spPr>
          <a:xfrm>
            <a:off x="3639508" y="1809200"/>
            <a:ext cx="79378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Pause and skim through Lesson 1, pp. 11-34.</a:t>
            </a:r>
          </a:p>
          <a:p>
            <a:endParaRPr lang="en-US" sz="24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In the far-right column on the overview table (pp. 11 &amp; 12), notice which tasks and activities the </a:t>
            </a:r>
            <a:r>
              <a:rPr lang="en-US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T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eacher performs or the </a:t>
            </a:r>
            <a:r>
              <a:rPr lang="en-US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S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tudents complete. </a:t>
            </a:r>
          </a:p>
        </p:txBody>
      </p:sp>
      <p:pic>
        <p:nvPicPr>
          <p:cNvPr id="3" name="Picture 2" descr="Pause for Reflection and Anticipation - LLDevNet">
            <a:extLst>
              <a:ext uri="{FF2B5EF4-FFF2-40B4-BE49-F238E27FC236}">
                <a16:creationId xmlns:a16="http://schemas.microsoft.com/office/drawing/2014/main" id="{3C205A25-A344-CD4B-88A1-9D92BA444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47" y="1571977"/>
            <a:ext cx="2867040" cy="243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56C4AA7-C116-454A-8932-41DFA7B463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71"/>
    </mc:Choice>
    <mc:Fallback xmlns="">
      <p:transition spd="slow" advTm="302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B5E83C-FE9E-344E-A236-FF2F34F67B9B}"/>
              </a:ext>
            </a:extLst>
          </p:cNvPr>
          <p:cNvSpPr/>
          <p:nvPr/>
        </p:nvSpPr>
        <p:spPr>
          <a:xfrm>
            <a:off x="617095" y="278835"/>
            <a:ext cx="109578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A personal mission statement is a group of sentences that explains </a:t>
            </a:r>
            <a:r>
              <a:rPr lang="en-US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who you intend to become </a:t>
            </a:r>
            <a:r>
              <a:rPr lang="en-US" sz="2400" dirty="0">
                <a:latin typeface="Century Gothic" panose="020B0502020202020204" pitchFamily="34" charset="0"/>
              </a:rPr>
              <a:t>and </a:t>
            </a:r>
            <a:r>
              <a:rPr lang="en-US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what you want to accomplish in life</a:t>
            </a:r>
            <a:r>
              <a:rPr lang="en-US" sz="2400" dirty="0">
                <a:latin typeface="Century Gothic" panose="020B0502020202020204" pitchFamily="34" charset="0"/>
              </a:rPr>
              <a:t>. It is something that people can read each day to keep them focused on their goals and their vision of what they want to accomplish.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To write a mission statement, answer three questions: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latin typeface="Century Gothic" panose="020B0502020202020204" pitchFamily="34" charset="0"/>
              </a:rPr>
              <a:t>What do you want to be? </a:t>
            </a:r>
          </a:p>
          <a:p>
            <a:pPr lvl="2"/>
            <a:r>
              <a:rPr lang="en-US" sz="2400" dirty="0">
                <a:latin typeface="Century Gothic" panose="020B0502020202020204" pitchFamily="34" charset="0"/>
              </a:rPr>
              <a:t>In other words, what kind of a career or occupation do you think you'd like to have?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latin typeface="Century Gothic" panose="020B0502020202020204" pitchFamily="34" charset="0"/>
              </a:rPr>
              <a:t>What do you want to be like? </a:t>
            </a:r>
          </a:p>
          <a:p>
            <a:pPr lvl="2"/>
            <a:r>
              <a:rPr lang="en-US" sz="2400" dirty="0">
                <a:latin typeface="Century Gothic" panose="020B0502020202020204" pitchFamily="34" charset="0"/>
              </a:rPr>
              <a:t>In other words, what are the attributes or characteristics that you hope will describe you?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latin typeface="Century Gothic" panose="020B0502020202020204" pitchFamily="34" charset="0"/>
              </a:rPr>
              <a:t>What do you want to do?</a:t>
            </a:r>
          </a:p>
          <a:p>
            <a:pPr lvl="2"/>
            <a:r>
              <a:rPr lang="en-US" sz="2400" dirty="0">
                <a:latin typeface="Century Gothic" panose="020B0502020202020204" pitchFamily="34" charset="0"/>
              </a:rPr>
              <a:t>This means more than simply what kind of a career do you want. It means how do you see yourself spending your free time.</a:t>
            </a:r>
            <a:endParaRPr lang="en-US" sz="2400" dirty="0">
              <a:effectLst/>
              <a:latin typeface="Century Gothic" panose="020B0502020202020204" pitchFamily="34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CCCE664-90B3-4B49-9ED7-7A5D1761CE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2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137"/>
    </mc:Choice>
    <mc:Fallback xmlns="">
      <p:transition spd="slow" advTm="761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16C77F71-F0CA-F64C-8939-AC31ACBDA486}"/>
              </a:ext>
            </a:extLst>
          </p:cNvPr>
          <p:cNvSpPr txBox="1">
            <a:spLocks/>
          </p:cNvSpPr>
          <p:nvPr/>
        </p:nvSpPr>
        <p:spPr>
          <a:xfrm>
            <a:off x="2285996" y="990600"/>
            <a:ext cx="4040188" cy="6397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2A3880"/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2A3880"/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2A3880"/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A3880"/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A3880"/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>
                <a:latin typeface="Century Gothic" panose="020B0502020202020204" pitchFamily="34" charset="0"/>
              </a:rPr>
              <a:t>BEFORE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08E31D2C-7EFA-CC4C-8C51-BB76A3F2B30C}"/>
              </a:ext>
            </a:extLst>
          </p:cNvPr>
          <p:cNvSpPr txBox="1">
            <a:spLocks/>
          </p:cNvSpPr>
          <p:nvPr/>
        </p:nvSpPr>
        <p:spPr>
          <a:xfrm>
            <a:off x="1828796" y="1676400"/>
            <a:ext cx="4040188" cy="3951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2A3880"/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2A3880"/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2A3880"/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A3880"/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A3880"/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Tx/>
              <a:buChar char="√"/>
            </a:pPr>
            <a:r>
              <a:rPr lang="en-US" altLang="en-US" sz="2000">
                <a:latin typeface="Century Gothic" panose="020B0502020202020204" pitchFamily="34" charset="0"/>
              </a:rPr>
              <a:t>I want to be a professional basketball player.</a:t>
            </a:r>
          </a:p>
          <a:p>
            <a:pPr>
              <a:spcBef>
                <a:spcPct val="50000"/>
              </a:spcBef>
              <a:buFontTx/>
              <a:buChar char="√"/>
            </a:pPr>
            <a:r>
              <a:rPr lang="en-US" altLang="en-US" sz="2000">
                <a:latin typeface="Century Gothic" panose="020B0502020202020204" pitchFamily="34" charset="0"/>
              </a:rPr>
              <a:t> I want to touch people’s  lives.</a:t>
            </a:r>
          </a:p>
          <a:p>
            <a:endParaRPr lang="en-US" altLang="en-US" dirty="0">
              <a:latin typeface="Century Gothic" panose="020B0502020202020204" pitchFamily="34" charset="0"/>
            </a:endParaRP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8F290518-4816-D14F-ACDD-8916D75FFDA8}"/>
              </a:ext>
            </a:extLst>
          </p:cNvPr>
          <p:cNvSpPr txBox="1">
            <a:spLocks/>
          </p:cNvSpPr>
          <p:nvPr/>
        </p:nvSpPr>
        <p:spPr>
          <a:xfrm>
            <a:off x="6476996" y="990600"/>
            <a:ext cx="4041775" cy="6397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2A3880"/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2A3880"/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2A3880"/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A3880"/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A3880"/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>
                <a:latin typeface="Century Gothic" panose="020B0502020202020204" pitchFamily="34" charset="0"/>
              </a:rPr>
              <a:t>AFTER</a:t>
            </a:r>
          </a:p>
        </p:txBody>
      </p:sp>
      <p:sp>
        <p:nvSpPr>
          <p:cNvPr id="6" name="Content Placeholder 16">
            <a:extLst>
              <a:ext uri="{FF2B5EF4-FFF2-40B4-BE49-F238E27FC236}">
                <a16:creationId xmlns:a16="http://schemas.microsoft.com/office/drawing/2014/main" id="{879803FB-F692-6B4E-9F4F-78197BCE985F}"/>
              </a:ext>
            </a:extLst>
          </p:cNvPr>
          <p:cNvSpPr txBox="1">
            <a:spLocks/>
          </p:cNvSpPr>
          <p:nvPr/>
        </p:nvSpPr>
        <p:spPr>
          <a:xfrm>
            <a:off x="5638796" y="1524000"/>
            <a:ext cx="5334000" cy="44497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2A3880"/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2A3880"/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2A3880"/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A3880"/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A3880"/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Tx/>
              <a:buChar char="√"/>
            </a:pPr>
            <a:r>
              <a:rPr lang="en-US" altLang="en-US" sz="2000">
                <a:latin typeface="Century Gothic" panose="020B0502020202020204" pitchFamily="34" charset="0"/>
              </a:rPr>
              <a:t>I want to be known as a hard worker and strive to be one of the best players in college basketball.</a:t>
            </a:r>
          </a:p>
          <a:p>
            <a:pPr>
              <a:spcBef>
                <a:spcPct val="50000"/>
              </a:spcBef>
              <a:buFontTx/>
              <a:buChar char="√"/>
            </a:pPr>
            <a:r>
              <a:rPr lang="en-US" altLang="en-US" sz="2000">
                <a:latin typeface="Century Gothic" panose="020B0502020202020204" pitchFamily="34" charset="0"/>
              </a:rPr>
              <a:t>  I want to be well respected and loved by my family and friends in everything I do. </a:t>
            </a:r>
          </a:p>
          <a:p>
            <a:pPr>
              <a:spcBef>
                <a:spcPct val="50000"/>
              </a:spcBef>
              <a:buFontTx/>
              <a:buChar char="√"/>
            </a:pPr>
            <a:r>
              <a:rPr lang="en-US" altLang="en-US" sz="2000">
                <a:latin typeface="Century Gothic" panose="020B0502020202020204" pitchFamily="34" charset="0"/>
              </a:rPr>
              <a:t>  I want to live a good life and support my family as well as other family members. </a:t>
            </a:r>
          </a:p>
          <a:p>
            <a:pPr>
              <a:spcBef>
                <a:spcPct val="50000"/>
              </a:spcBef>
              <a:buFontTx/>
              <a:buChar char="√"/>
            </a:pPr>
            <a:r>
              <a:rPr lang="en-US" altLang="en-US" sz="2000">
                <a:latin typeface="Century Gothic" panose="020B0502020202020204" pitchFamily="34" charset="0"/>
              </a:rPr>
              <a:t>  I want to live my life as a caring person who will always help others.</a:t>
            </a:r>
            <a:r>
              <a:rPr lang="en-US" altLang="en-US">
                <a:latin typeface="Century Gothic" panose="020B0502020202020204" pitchFamily="34" charset="0"/>
              </a:rPr>
              <a:t> </a:t>
            </a:r>
          </a:p>
          <a:p>
            <a:pPr>
              <a:spcBef>
                <a:spcPct val="50000"/>
              </a:spcBef>
              <a:buFontTx/>
              <a:buChar char="√"/>
            </a:pPr>
            <a:r>
              <a:rPr lang="en-US" altLang="en-US" sz="2000">
                <a:latin typeface="Century Gothic" panose="020B0502020202020204" pitchFamily="34" charset="0"/>
              </a:rPr>
              <a:t>  I wish to be a good father, husband and provider. </a:t>
            </a:r>
          </a:p>
          <a:p>
            <a:pPr>
              <a:spcBef>
                <a:spcPct val="50000"/>
              </a:spcBef>
              <a:buFontTx/>
              <a:buChar char="√"/>
            </a:pPr>
            <a:r>
              <a:rPr lang="en-US" altLang="en-US" sz="2000">
                <a:latin typeface="Century Gothic" panose="020B0502020202020204" pitchFamily="34" charset="0"/>
              </a:rPr>
              <a:t>  I want to be a very caring person.</a:t>
            </a:r>
          </a:p>
          <a:p>
            <a:pPr>
              <a:spcBef>
                <a:spcPct val="50000"/>
              </a:spcBef>
              <a:buFontTx/>
              <a:buChar char="√"/>
            </a:pPr>
            <a:r>
              <a:rPr lang="en-US" altLang="en-US" sz="2000">
                <a:solidFill>
                  <a:schemeClr val="bg1"/>
                </a:solidFill>
                <a:latin typeface="Century Gothic" panose="020B0502020202020204" pitchFamily="34" charset="0"/>
              </a:rPr>
              <a:t>  I wish to end up in heaven.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71F5F8-2C58-D241-8501-4B7B755A8031}"/>
              </a:ext>
            </a:extLst>
          </p:cNvPr>
          <p:cNvSpPr txBox="1"/>
          <p:nvPr/>
        </p:nvSpPr>
        <p:spPr>
          <a:xfrm>
            <a:off x="2287241" y="200680"/>
            <a:ext cx="9084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Personal Mission Statements for Student 1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8D054F1-FF1B-8F4A-9C5F-EF738D2663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7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23"/>
    </mc:Choice>
    <mc:Fallback xmlns="">
      <p:transition spd="slow" advTm="144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UCRL PPT Template_Fall2020">
  <a:themeElements>
    <a:clrScheme name="CRL2">
      <a:dk1>
        <a:srgbClr val="2A3880"/>
      </a:dk1>
      <a:lt1>
        <a:srgbClr val="FFFFFF"/>
      </a:lt1>
      <a:dk2>
        <a:srgbClr val="E8000E"/>
      </a:dk2>
      <a:lt2>
        <a:srgbClr val="E7E6E6"/>
      </a:lt2>
      <a:accent1>
        <a:srgbClr val="2A3880"/>
      </a:accent1>
      <a:accent2>
        <a:srgbClr val="E8000B"/>
      </a:accent2>
      <a:accent3>
        <a:srgbClr val="A5A5A5"/>
      </a:accent3>
      <a:accent4>
        <a:srgbClr val="FFC82D"/>
      </a:accent4>
      <a:accent5>
        <a:srgbClr val="D6D2CA"/>
      </a:accent5>
      <a:accent6>
        <a:srgbClr val="0051B9"/>
      </a:accent6>
      <a:hlink>
        <a:srgbClr val="0051B9"/>
      </a:hlink>
      <a:folHlink>
        <a:srgbClr val="0051B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KUCRL PPT Template_Fall2020</Template>
  <TotalTime>3047</TotalTime>
  <Words>752</Words>
  <Application>Microsoft Macintosh PowerPoint</Application>
  <PresentationFormat>Widescreen</PresentationFormat>
  <Paragraphs>74</Paragraphs>
  <Slides>12</Slides>
  <Notes>2</Notes>
  <HiddenSlides>0</HiddenSlides>
  <MMClips>12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 Gothic</vt:lpstr>
      <vt:lpstr>Gotham Book</vt:lpstr>
      <vt:lpstr>Gotham-MediumItalic</vt:lpstr>
      <vt:lpstr>Trajan Pro 3 Semibold</vt:lpstr>
      <vt:lpstr>Wingdings</vt:lpstr>
      <vt:lpstr>KUCRL PPT Template_Fall2020</vt:lpstr>
      <vt:lpstr>PowerPoint Presentation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Washburn, Jocelyn Christine</dc:creator>
  <cp:lastModifiedBy>Washburn, Jocelyn Christine</cp:lastModifiedBy>
  <cp:revision>40</cp:revision>
  <dcterms:created xsi:type="dcterms:W3CDTF">2021-04-10T10:35:44Z</dcterms:created>
  <dcterms:modified xsi:type="dcterms:W3CDTF">2021-04-20T15:12:03Z</dcterms:modified>
</cp:coreProperties>
</file>