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5"/>
  </p:notesMasterIdLst>
  <p:sldIdLst>
    <p:sldId id="256" r:id="rId2"/>
    <p:sldId id="260" r:id="rId3"/>
    <p:sldId id="262" r:id="rId4"/>
    <p:sldId id="261" r:id="rId5"/>
    <p:sldId id="268" r:id="rId6"/>
    <p:sldId id="265" r:id="rId7"/>
    <p:sldId id="266" r:id="rId8"/>
    <p:sldId id="267" r:id="rId9"/>
    <p:sldId id="257" r:id="rId10"/>
    <p:sldId id="271" r:id="rId11"/>
    <p:sldId id="272" r:id="rId12"/>
    <p:sldId id="25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hburn, Jocelyn Christine" initials="WJC" lastIdx="1" clrIdx="0">
    <p:extLst>
      <p:ext uri="{19B8F6BF-5375-455C-9EA6-DF929625EA0E}">
        <p15:presenceInfo xmlns:p15="http://schemas.microsoft.com/office/powerpoint/2012/main" userId="S::j366w924@home.ku.edu::f95e8e00-687b-4cf7-a01f-a8bbd93e3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5"/>
    <p:restoredTop sz="73611"/>
  </p:normalViewPr>
  <p:slideViewPr>
    <p:cSldViewPr snapToGrid="0" snapToObjects="1">
      <p:cViewPr varScale="1">
        <p:scale>
          <a:sx n="76" d="100"/>
          <a:sy n="76" d="100"/>
        </p:scale>
        <p:origin x="4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4FAC2-42FA-8049-B7B3-707C1BB682B8}" type="datetimeFigureOut">
              <a:rPr lang="en-US" smtClean="0"/>
              <a:t>4/19/21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D4FD5-3E27-574E-AA92-EA227CC77630}" type="slidenum">
              <a:rPr lang="en-US" smtClean="0"/>
              <a:t>‹#›</a:t>
            </a:fld>
            <a:endParaRPr lang="en-US"/>
          </a:p>
        </p:txBody>
      </p:sp>
    </p:spTree>
    <p:extLst>
      <p:ext uri="{BB962C8B-B14F-4D97-AF65-F5344CB8AC3E}">
        <p14:creationId xmlns:p14="http://schemas.microsoft.com/office/powerpoint/2010/main" val="246569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2</a:t>
            </a:fld>
            <a:endParaRPr lang="en-US"/>
          </a:p>
        </p:txBody>
      </p:sp>
    </p:spTree>
    <p:extLst>
      <p:ext uri="{BB962C8B-B14F-4D97-AF65-F5344CB8AC3E}">
        <p14:creationId xmlns:p14="http://schemas.microsoft.com/office/powerpoint/2010/main" val="76489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answered this survey question.</a:t>
            </a:r>
          </a:p>
          <a:p>
            <a:r>
              <a:rPr lang="en-US" dirty="0"/>
              <a:t>Note that teachers are 2</a:t>
            </a:r>
            <a:r>
              <a:rPr lang="en-US" baseline="30000" dirty="0"/>
              <a:t>nd</a:t>
            </a:r>
            <a:r>
              <a:rPr lang="en-US" dirty="0"/>
              <a:t> to last in who understands them most.</a:t>
            </a:r>
          </a:p>
        </p:txBody>
      </p:sp>
      <p:sp>
        <p:nvSpPr>
          <p:cNvPr id="4" name="Slide Number Placeholder 3"/>
          <p:cNvSpPr>
            <a:spLocks noGrp="1"/>
          </p:cNvSpPr>
          <p:nvPr>
            <p:ph type="sldNum" sz="quarter" idx="5"/>
          </p:nvPr>
        </p:nvSpPr>
        <p:spPr/>
        <p:txBody>
          <a:bodyPr/>
          <a:lstStyle/>
          <a:p>
            <a:fld id="{3E8D4FD5-3E27-574E-AA92-EA227CC77630}" type="slidenum">
              <a:rPr lang="en-US" smtClean="0"/>
              <a:t>11</a:t>
            </a:fld>
            <a:endParaRPr lang="en-US"/>
          </a:p>
        </p:txBody>
      </p:sp>
    </p:spTree>
    <p:extLst>
      <p:ext uri="{BB962C8B-B14F-4D97-AF65-F5344CB8AC3E}">
        <p14:creationId xmlns:p14="http://schemas.microsoft.com/office/powerpoint/2010/main" val="259864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researchers have extended the Possible Selves concept as a visual metaphor—a Possible Selves tree that bears the fruit of hopes and dreams (Borkowski et al., 1992; Day et al., 1994; Estrada, 1990). Students are invited to create their Possible Selves Trees as a reflection of themselves and as unique persons whose qualities and fears are depicted as roots and branches. In this way, students understand the connection between learning in school and achieving personal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as students explore their Possible Selves, their teachers have an opportunity to truly get to understand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12</a:t>
            </a:fld>
            <a:endParaRPr lang="en-US"/>
          </a:p>
        </p:txBody>
      </p:sp>
    </p:spTree>
    <p:extLst>
      <p:ext uri="{BB962C8B-B14F-4D97-AF65-F5344CB8AC3E}">
        <p14:creationId xmlns:p14="http://schemas.microsoft.com/office/powerpoint/2010/main" val="225560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think about one thing you have to do, but you don’t want to. For me, it might be going for a run. Why and how do you make yourself do it? First, I think about how it will make me feel better if I exercise. Then, I tell myself what I need to do to just get started. I also remind myself that I might actually enjoy running once I get started. Pause the recording, and answer these questions for yourself.</a:t>
            </a:r>
          </a:p>
        </p:txBody>
      </p:sp>
      <p:sp>
        <p:nvSpPr>
          <p:cNvPr id="4" name="Slide Number Placeholder 3"/>
          <p:cNvSpPr>
            <a:spLocks noGrp="1"/>
          </p:cNvSpPr>
          <p:nvPr>
            <p:ph type="sldNum" sz="quarter" idx="5"/>
          </p:nvPr>
        </p:nvSpPr>
        <p:spPr/>
        <p:txBody>
          <a:bodyPr/>
          <a:lstStyle/>
          <a:p>
            <a:fld id="{3E8D4FD5-3E27-574E-AA92-EA227CC77630}" type="slidenum">
              <a:rPr lang="en-US" smtClean="0"/>
              <a:t>3</a:t>
            </a:fld>
            <a:endParaRPr lang="en-US"/>
          </a:p>
        </p:txBody>
      </p:sp>
    </p:spTree>
    <p:extLst>
      <p:ext uri="{BB962C8B-B14F-4D97-AF65-F5344CB8AC3E}">
        <p14:creationId xmlns:p14="http://schemas.microsoft.com/office/powerpoint/2010/main" val="56864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4</a:t>
            </a:fld>
            <a:endParaRPr lang="en-US"/>
          </a:p>
        </p:txBody>
      </p:sp>
    </p:spTree>
    <p:extLst>
      <p:ext uri="{BB962C8B-B14F-4D97-AF65-F5344CB8AC3E}">
        <p14:creationId xmlns:p14="http://schemas.microsoft.com/office/powerpoint/2010/main" val="374319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the Possible Selves Program is to give teachers and counselors another tool for increasing the academic motivation of students.</a:t>
            </a:r>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5</a:t>
            </a:fld>
            <a:endParaRPr lang="en-US"/>
          </a:p>
        </p:txBody>
      </p:sp>
    </p:spTree>
    <p:extLst>
      <p:ext uri="{BB962C8B-B14F-4D97-AF65-F5344CB8AC3E}">
        <p14:creationId xmlns:p14="http://schemas.microsoft.com/office/powerpoint/2010/main" val="336110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 may have said about students “they just aren’t motivated” as if this is a </a:t>
            </a:r>
            <a:r>
              <a:rPr lang="en-US" dirty="0" err="1"/>
              <a:t>permanant</a:t>
            </a:r>
            <a:r>
              <a:rPr lang="en-US" dirty="0"/>
              <a:t> state of being or character trait, when in fact motivation fluctuates.</a:t>
            </a:r>
          </a:p>
        </p:txBody>
      </p:sp>
      <p:sp>
        <p:nvSpPr>
          <p:cNvPr id="4" name="Slide Number Placeholder 3"/>
          <p:cNvSpPr>
            <a:spLocks noGrp="1"/>
          </p:cNvSpPr>
          <p:nvPr>
            <p:ph type="sldNum" sz="quarter" idx="5"/>
          </p:nvPr>
        </p:nvSpPr>
        <p:spPr/>
        <p:txBody>
          <a:bodyPr/>
          <a:lstStyle/>
          <a:p>
            <a:fld id="{3E8D4FD5-3E27-574E-AA92-EA227CC77630}" type="slidenum">
              <a:rPr lang="en-US" smtClean="0"/>
              <a:t>6</a:t>
            </a:fld>
            <a:endParaRPr lang="en-US"/>
          </a:p>
        </p:txBody>
      </p:sp>
    </p:spTree>
    <p:extLst>
      <p:ext uri="{BB962C8B-B14F-4D97-AF65-F5344CB8AC3E}">
        <p14:creationId xmlns:p14="http://schemas.microsoft.com/office/powerpoint/2010/main" val="180655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Selves is built on goal theory. </a:t>
            </a:r>
          </a:p>
        </p:txBody>
      </p:sp>
      <p:sp>
        <p:nvSpPr>
          <p:cNvPr id="4" name="Slide Number Placeholder 3"/>
          <p:cNvSpPr>
            <a:spLocks noGrp="1"/>
          </p:cNvSpPr>
          <p:nvPr>
            <p:ph type="sldNum" sz="quarter" idx="5"/>
          </p:nvPr>
        </p:nvSpPr>
        <p:spPr/>
        <p:txBody>
          <a:bodyPr/>
          <a:lstStyle/>
          <a:p>
            <a:fld id="{3E8D4FD5-3E27-574E-AA92-EA227CC77630}" type="slidenum">
              <a:rPr lang="en-US" smtClean="0"/>
              <a:t>7</a:t>
            </a:fld>
            <a:endParaRPr lang="en-US"/>
          </a:p>
        </p:txBody>
      </p:sp>
    </p:spTree>
    <p:extLst>
      <p:ext uri="{BB962C8B-B14F-4D97-AF65-F5344CB8AC3E}">
        <p14:creationId xmlns:p14="http://schemas.microsoft.com/office/powerpoint/2010/main" val="2423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Selves is also built on Hope Theory.</a:t>
            </a:r>
          </a:p>
        </p:txBody>
      </p:sp>
      <p:sp>
        <p:nvSpPr>
          <p:cNvPr id="4" name="Slide Number Placeholder 3"/>
          <p:cNvSpPr>
            <a:spLocks noGrp="1"/>
          </p:cNvSpPr>
          <p:nvPr>
            <p:ph type="sldNum" sz="quarter" idx="5"/>
          </p:nvPr>
        </p:nvSpPr>
        <p:spPr/>
        <p:txBody>
          <a:bodyPr/>
          <a:lstStyle/>
          <a:p>
            <a:fld id="{3E8D4FD5-3E27-574E-AA92-EA227CC77630}" type="slidenum">
              <a:rPr lang="en-US" smtClean="0"/>
              <a:t>8</a:t>
            </a:fld>
            <a:endParaRPr lang="en-US"/>
          </a:p>
        </p:txBody>
      </p:sp>
    </p:spTree>
    <p:extLst>
      <p:ext uri="{BB962C8B-B14F-4D97-AF65-F5344CB8AC3E}">
        <p14:creationId xmlns:p14="http://schemas.microsoft.com/office/powerpoint/2010/main" val="311912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noted psychologist William James first introduced the concept of Possible Selves in 1897. James believed that each individual possessed multiple ideas about what they might become, and that these ideas were important to the individual regardless of their actual potential to achieve them. More recently, Hazel Markus (1986) coined the term </a:t>
            </a:r>
            <a:r>
              <a:rPr lang="en-US" sz="1200" i="1" kern="1200" dirty="0">
                <a:solidFill>
                  <a:schemeClr val="tx1"/>
                </a:solidFill>
                <a:effectLst/>
                <a:latin typeface="+mn-lt"/>
                <a:ea typeface="+mn-ea"/>
                <a:cs typeface="+mn-cs"/>
              </a:rPr>
              <a:t>Possible Selves </a:t>
            </a:r>
            <a:r>
              <a:rPr lang="en-US" sz="1200" kern="1200" dirty="0">
                <a:solidFill>
                  <a:schemeClr val="tx1"/>
                </a:solidFill>
                <a:effectLst/>
                <a:latin typeface="+mn-lt"/>
                <a:ea typeface="+mn-ea"/>
                <a:cs typeface="+mn-cs"/>
              </a:rPr>
              <a:t>in reference to motivation. She defined </a:t>
            </a:r>
            <a:r>
              <a:rPr lang="en-US" sz="1200" i="1" kern="1200" dirty="0">
                <a:solidFill>
                  <a:schemeClr val="tx1"/>
                </a:solidFill>
                <a:effectLst/>
                <a:latin typeface="+mn-lt"/>
                <a:ea typeface="+mn-ea"/>
                <a:cs typeface="+mn-cs"/>
              </a:rPr>
              <a:t>Possible Selves </a:t>
            </a:r>
            <a:r>
              <a:rPr lang="en-US" sz="1200" kern="1200" dirty="0">
                <a:solidFill>
                  <a:schemeClr val="tx1"/>
                </a:solidFill>
                <a:effectLst/>
                <a:latin typeface="+mn-lt"/>
                <a:ea typeface="+mn-ea"/>
                <a:cs typeface="+mn-cs"/>
              </a:rPr>
              <a:t>as “ideas about what one might become in the future” (Markus &amp; </a:t>
            </a:r>
            <a:r>
              <a:rPr lang="en-US" sz="1200" kern="1200" dirty="0" err="1">
                <a:solidFill>
                  <a:schemeClr val="tx1"/>
                </a:solidFill>
                <a:effectLst/>
                <a:latin typeface="+mn-lt"/>
                <a:ea typeface="+mn-ea"/>
                <a:cs typeface="+mn-cs"/>
              </a:rPr>
              <a:t>Nurius</a:t>
            </a:r>
            <a:r>
              <a:rPr lang="en-US" sz="1200" kern="1200" dirty="0">
                <a:solidFill>
                  <a:schemeClr val="tx1"/>
                </a:solidFill>
                <a:effectLst/>
                <a:latin typeface="+mn-lt"/>
                <a:ea typeface="+mn-ea"/>
                <a:cs typeface="+mn-cs"/>
              </a:rPr>
              <a:t>, 1986). Ideas about one’s self in the future can be very motivating. That is, individuals with clear ideas and goals about what they want to be often seem willing to put forth the effort needed to attain these goals. Additionally, Markus reported that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some individuals will work just as hard to avoid the possible selves that they fear. For example, students who have thought about living on welfare with no money to support a family may be more likely to work hard in school to avoid that future than students who have not seriously considered such an outcome. In either case, the concept of Possible Selves, when put into practice, can increase one’s motivation to work hard to attain specific goals; it is an essential link between self- concept and individual motivation (Cross &amp; Markus, 1994; </a:t>
            </a:r>
            <a:r>
              <a:rPr lang="en-US" sz="1200" kern="1200" dirty="0" err="1">
                <a:solidFill>
                  <a:schemeClr val="tx1"/>
                </a:solidFill>
                <a:effectLst/>
                <a:latin typeface="+mn-lt"/>
                <a:ea typeface="+mn-ea"/>
                <a:cs typeface="+mn-cs"/>
              </a:rPr>
              <a:t>Leondari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Syngollitou</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Kiosseoglou</a:t>
            </a:r>
            <a:r>
              <a:rPr lang="en-US" sz="1200" kern="1200" dirty="0">
                <a:solidFill>
                  <a:schemeClr val="tx1"/>
                </a:solidFill>
                <a:effectLst/>
                <a:latin typeface="+mn-lt"/>
                <a:ea typeface="+mn-ea"/>
                <a:cs typeface="+mn-cs"/>
              </a:rPr>
              <a:t>, 1998; Markus &amp; </a:t>
            </a:r>
            <a:r>
              <a:rPr lang="en-US" sz="1200" kern="1200" dirty="0" err="1">
                <a:solidFill>
                  <a:schemeClr val="tx1"/>
                </a:solidFill>
                <a:effectLst/>
                <a:latin typeface="+mn-lt"/>
                <a:ea typeface="+mn-ea"/>
                <a:cs typeface="+mn-cs"/>
              </a:rPr>
              <a:t>Nurius</a:t>
            </a:r>
            <a:r>
              <a:rPr lang="en-US" sz="1200" kern="1200" dirty="0">
                <a:solidFill>
                  <a:schemeClr val="tx1"/>
                </a:solidFill>
                <a:effectLst/>
                <a:latin typeface="+mn-lt"/>
                <a:ea typeface="+mn-ea"/>
                <a:cs typeface="+mn-cs"/>
              </a:rPr>
              <a:t>, 1986; </a:t>
            </a:r>
            <a:r>
              <a:rPr lang="en-US" sz="1200" kern="1200" dirty="0" err="1">
                <a:solidFill>
                  <a:schemeClr val="tx1"/>
                </a:solidFill>
                <a:effectLst/>
                <a:latin typeface="+mn-lt"/>
                <a:ea typeface="+mn-ea"/>
                <a:cs typeface="+mn-cs"/>
              </a:rPr>
              <a:t>Oyserman</a:t>
            </a:r>
            <a:r>
              <a:rPr lang="en-US" sz="1200" kern="1200" dirty="0">
                <a:solidFill>
                  <a:schemeClr val="tx1"/>
                </a:solidFill>
                <a:effectLst/>
                <a:latin typeface="+mn-lt"/>
                <a:ea typeface="+mn-ea"/>
                <a:cs typeface="+mn-cs"/>
              </a:rPr>
              <a:t> &amp; Markus, 1990a; </a:t>
            </a:r>
            <a:r>
              <a:rPr lang="en-US" sz="1200" kern="1200" dirty="0" err="1">
                <a:solidFill>
                  <a:schemeClr val="tx1"/>
                </a:solidFill>
                <a:effectLst/>
                <a:latin typeface="+mn-lt"/>
                <a:ea typeface="+mn-ea"/>
                <a:cs typeface="+mn-cs"/>
              </a:rPr>
              <a:t>Oyserman</a:t>
            </a:r>
            <a:r>
              <a:rPr lang="en-US" sz="1200" kern="1200" dirty="0">
                <a:solidFill>
                  <a:schemeClr val="tx1"/>
                </a:solidFill>
                <a:effectLst/>
                <a:latin typeface="+mn-lt"/>
                <a:ea typeface="+mn-ea"/>
                <a:cs typeface="+mn-cs"/>
              </a:rPr>
              <a:t> &amp; Markus, 1990b).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9</a:t>
            </a:fld>
            <a:endParaRPr lang="en-US"/>
          </a:p>
        </p:txBody>
      </p:sp>
    </p:spTree>
    <p:extLst>
      <p:ext uri="{BB962C8B-B14F-4D97-AF65-F5344CB8AC3E}">
        <p14:creationId xmlns:p14="http://schemas.microsoft.com/office/powerpoint/2010/main" val="217803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original research while developing Possible Selves, students answered this survey question.</a:t>
            </a:r>
          </a:p>
          <a:p>
            <a:endParaRPr lang="en-US" dirty="0"/>
          </a:p>
          <a:p>
            <a:r>
              <a:rPr lang="en-US" dirty="0"/>
              <a:t>Note that Teachers have the 2</a:t>
            </a:r>
            <a:r>
              <a:rPr lang="en-US" baseline="30000" dirty="0"/>
              <a:t>nd</a:t>
            </a:r>
            <a:r>
              <a:rPr lang="en-US" dirty="0"/>
              <a:t> highest influence in their lives.</a:t>
            </a:r>
          </a:p>
        </p:txBody>
      </p:sp>
      <p:sp>
        <p:nvSpPr>
          <p:cNvPr id="4" name="Slide Number Placeholder 3"/>
          <p:cNvSpPr>
            <a:spLocks noGrp="1"/>
          </p:cNvSpPr>
          <p:nvPr>
            <p:ph type="sldNum" sz="quarter" idx="5"/>
          </p:nvPr>
        </p:nvSpPr>
        <p:spPr/>
        <p:txBody>
          <a:bodyPr/>
          <a:lstStyle/>
          <a:p>
            <a:fld id="{3E8D4FD5-3E27-574E-AA92-EA227CC77630}" type="slidenum">
              <a:rPr lang="en-US" smtClean="0"/>
              <a:t>10</a:t>
            </a:fld>
            <a:endParaRPr lang="en-US"/>
          </a:p>
        </p:txBody>
      </p:sp>
    </p:spTree>
    <p:extLst>
      <p:ext uri="{BB962C8B-B14F-4D97-AF65-F5344CB8AC3E}">
        <p14:creationId xmlns:p14="http://schemas.microsoft.com/office/powerpoint/2010/main" val="1493710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p:nvPicPr>
        <p:blipFill>
          <a:blip r:embed="rId4"/>
          <a:stretch>
            <a:fillRect/>
          </a:stretch>
        </p:blipFill>
        <p:spPr>
          <a:xfrm>
            <a:off x="8763512" y="6086393"/>
            <a:ext cx="3111335" cy="636776"/>
          </a:xfrm>
          <a:prstGeom prst="rect">
            <a:avLst/>
          </a:prstGeom>
        </p:spPr>
      </p:pic>
      <p:pic>
        <p:nvPicPr>
          <p:cNvPr id="9" name="Picture 8">
            <a:extLst>
              <a:ext uri="{FF2B5EF4-FFF2-40B4-BE49-F238E27FC236}">
                <a16:creationId xmlns:a16="http://schemas.microsoft.com/office/drawing/2014/main" id="{258637F6-24A3-484A-901B-7ED62544F784}"/>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2" name="Picture 11">
            <a:extLst>
              <a:ext uri="{FF2B5EF4-FFF2-40B4-BE49-F238E27FC236}">
                <a16:creationId xmlns:a16="http://schemas.microsoft.com/office/drawing/2014/main" id="{86637A5F-C95F-964F-B617-C206267E3C25}"/>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3" name="Right Triangle 12">
            <a:extLst>
              <a:ext uri="{FF2B5EF4-FFF2-40B4-BE49-F238E27FC236}">
                <a16:creationId xmlns:a16="http://schemas.microsoft.com/office/drawing/2014/main" id="{F3DD697E-69AC-0942-A6A9-6CFFABFC368E}"/>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7817904-6177-E446-A8DC-4758D3E14EAF}"/>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284190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RL4">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CE6287AC-90A7-9342-B81F-B4BDD1374BDE}"/>
              </a:ext>
            </a:extLst>
          </p:cNvPr>
          <p:cNvSpPr>
            <a:spLocks noGrp="1"/>
          </p:cNvSpPr>
          <p:nvPr>
            <p:ph type="title"/>
          </p:nvPr>
        </p:nvSpPr>
        <p:spPr>
          <a:xfrm>
            <a:off x="838200" y="1642967"/>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3B813303-247A-9C4A-A16C-A79EDB018C50}"/>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6467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r>
              <a:rPr lang="en-US" b="1">
                <a:solidFill>
                  <a:schemeClr val="bg1"/>
                </a:solidFill>
                <a:latin typeface="Trajan Pro 3 Semibold" panose="02020502050503020301" pitchFamily="18" charset="0"/>
              </a:rPr>
              <a:t>Click to edit Master title style</a:t>
            </a: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pPr lvl="0"/>
            <a:r>
              <a:rPr lang="en-US" sz="20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p:nvPicPr>
        <p:blipFill>
          <a:blip r:embed="rId4"/>
          <a:stretch>
            <a:fillRect/>
          </a:stretch>
        </p:blipFill>
        <p:spPr>
          <a:xfrm>
            <a:off x="299581" y="229619"/>
            <a:ext cx="3111335" cy="636776"/>
          </a:xfrm>
          <a:prstGeom prst="rect">
            <a:avLst/>
          </a:prstGeom>
        </p:spPr>
      </p:pic>
      <p:sp>
        <p:nvSpPr>
          <p:cNvPr id="11" name="Rectangle 10">
            <a:extLst>
              <a:ext uri="{FF2B5EF4-FFF2-40B4-BE49-F238E27FC236}">
                <a16:creationId xmlns:a16="http://schemas.microsoft.com/office/drawing/2014/main" id="{550DBCD1-0F10-174C-BCE7-844091984A13}"/>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6D9ED90-9E9F-B646-82C7-C7CD9E975B16}"/>
              </a:ext>
            </a:extLst>
          </p:cNvPr>
          <p:cNvGrpSpPr/>
          <p:nvPr userDrawn="1"/>
        </p:nvGrpSpPr>
        <p:grpSpPr>
          <a:xfrm>
            <a:off x="10546915" y="-195720"/>
            <a:ext cx="910486" cy="1371600"/>
            <a:chOff x="10546915" y="-195720"/>
            <a:chExt cx="910486" cy="1371600"/>
          </a:xfrm>
        </p:grpSpPr>
        <p:pic>
          <p:nvPicPr>
            <p:cNvPr id="16" name="Picture 15">
              <a:extLst>
                <a:ext uri="{FF2B5EF4-FFF2-40B4-BE49-F238E27FC236}">
                  <a16:creationId xmlns:a16="http://schemas.microsoft.com/office/drawing/2014/main" id="{4DF9426B-DA01-BD47-97D3-9EC4B759B970}"/>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7" name="Picture 16">
              <a:extLst>
                <a:ext uri="{FF2B5EF4-FFF2-40B4-BE49-F238E27FC236}">
                  <a16:creationId xmlns:a16="http://schemas.microsoft.com/office/drawing/2014/main" id="{C04B01F5-D17C-8F42-8EA4-C6393101E8E7}"/>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8" name="Picture 17">
            <a:extLst>
              <a:ext uri="{FF2B5EF4-FFF2-40B4-BE49-F238E27FC236}">
                <a16:creationId xmlns:a16="http://schemas.microsoft.com/office/drawing/2014/main" id="{509012C2-6511-4542-B1BE-5360C8A6FF16}"/>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61176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RL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2" name="Picture 11">
            <a:extLst>
              <a:ext uri="{FF2B5EF4-FFF2-40B4-BE49-F238E27FC236}">
                <a16:creationId xmlns:a16="http://schemas.microsoft.com/office/drawing/2014/main" id="{8F4DEE94-9278-BC46-A5FD-23198BACDDD9}"/>
              </a:ext>
            </a:extLst>
          </p:cNvPr>
          <p:cNvPicPr>
            <a:picLocks noChangeAspect="1"/>
          </p:cNvPicPr>
          <p:nvPr/>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26246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RL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1" name="Title 1">
            <a:extLst>
              <a:ext uri="{FF2B5EF4-FFF2-40B4-BE49-F238E27FC236}">
                <a16:creationId xmlns:a16="http://schemas.microsoft.com/office/drawing/2014/main" id="{F7D8AD6C-2CE3-2044-AE53-E91FE039D365}"/>
              </a:ext>
            </a:extLst>
          </p:cNvPr>
          <p:cNvSpPr>
            <a:spLocks noGrp="1"/>
          </p:cNvSpPr>
          <p:nvPr>
            <p:ph type="title"/>
          </p:nvPr>
        </p:nvSpPr>
        <p:spPr>
          <a:xfrm>
            <a:off x="8771201" y="859134"/>
            <a:ext cx="3007807" cy="3933930"/>
          </a:xfrm>
        </p:spPr>
        <p:txBody>
          <a:bodyPr anchor="ctr"/>
          <a:lstStyle/>
          <a:p>
            <a:pPr algn="ctr"/>
            <a:r>
              <a:rPr lang="en-US" b="1">
                <a:solidFill>
                  <a:schemeClr val="bg1"/>
                </a:solidFill>
                <a:latin typeface="Trajan Pro 3 Semibold" panose="02020502050503020301" pitchFamily="18" charset="0"/>
              </a:rPr>
              <a:t>Click to edit Master title style</a:t>
            </a:r>
          </a:p>
        </p:txBody>
      </p:sp>
      <p:sp>
        <p:nvSpPr>
          <p:cNvPr id="12" name="Content Placeholder 2">
            <a:extLst>
              <a:ext uri="{FF2B5EF4-FFF2-40B4-BE49-F238E27FC236}">
                <a16:creationId xmlns:a16="http://schemas.microsoft.com/office/drawing/2014/main" id="{EBE57E04-968D-6849-B286-16CDE62CDA68}"/>
              </a:ext>
            </a:extLst>
          </p:cNvPr>
          <p:cNvSpPr>
            <a:spLocks noGrp="1"/>
          </p:cNvSpPr>
          <p:nvPr>
            <p:ph idx="1"/>
          </p:nvPr>
        </p:nvSpPr>
        <p:spPr>
          <a:xfrm>
            <a:off x="1073413" y="859134"/>
            <a:ext cx="6172200" cy="4873625"/>
          </a:xfrm>
        </p:spPr>
        <p:txBody>
          <a:bodyPr/>
          <a:lstStyle/>
          <a:p>
            <a:pPr marL="0" lvl="0" indent="0">
              <a:buNone/>
            </a:pPr>
            <a:r>
              <a:rPr lang="en-US">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F48EEC0-848D-6A4E-993B-CFB9E22BD915}"/>
              </a:ext>
            </a:extLst>
          </p:cNvPr>
          <p:cNvPicPr>
            <a:picLocks noChangeAspect="1"/>
          </p:cNvPicPr>
          <p:nvPr/>
        </p:nvPicPr>
        <p:blipFill>
          <a:blip r:embed="rId3"/>
          <a:stretch>
            <a:fillRect/>
          </a:stretch>
        </p:blipFill>
        <p:spPr>
          <a:xfrm>
            <a:off x="8771201" y="5561945"/>
            <a:ext cx="3111335" cy="636776"/>
          </a:xfrm>
          <a:prstGeom prst="rect">
            <a:avLst/>
          </a:prstGeom>
        </p:spPr>
      </p:pic>
    </p:spTree>
    <p:extLst>
      <p:ext uri="{BB962C8B-B14F-4D97-AF65-F5344CB8AC3E}">
        <p14:creationId xmlns:p14="http://schemas.microsoft.com/office/powerpoint/2010/main" val="248296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RL8">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5" name="Picture 4">
            <a:extLst>
              <a:ext uri="{FF2B5EF4-FFF2-40B4-BE49-F238E27FC236}">
                <a16:creationId xmlns:a16="http://schemas.microsoft.com/office/drawing/2014/main" id="{40811E8B-F5D1-F540-AF77-3972AEF40A99}"/>
              </a:ext>
            </a:extLst>
          </p:cNvPr>
          <p:cNvPicPr>
            <a:picLocks noChangeAspect="1"/>
          </p:cNvPicPr>
          <p:nvPr/>
        </p:nvPicPr>
        <p:blipFill>
          <a:blip r:embed="rId3"/>
          <a:stretch>
            <a:fillRect/>
          </a:stretch>
        </p:blipFill>
        <p:spPr>
          <a:xfrm>
            <a:off x="8771201" y="5952236"/>
            <a:ext cx="3111335" cy="636776"/>
          </a:xfrm>
          <a:prstGeom prst="rect">
            <a:avLst/>
          </a:prstGeom>
        </p:spPr>
      </p:pic>
    </p:spTree>
    <p:extLst>
      <p:ext uri="{BB962C8B-B14F-4D97-AF65-F5344CB8AC3E}">
        <p14:creationId xmlns:p14="http://schemas.microsoft.com/office/powerpoint/2010/main" val="11856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RL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0" name="Title 2">
            <a:extLst>
              <a:ext uri="{FF2B5EF4-FFF2-40B4-BE49-F238E27FC236}">
                <a16:creationId xmlns:a16="http://schemas.microsoft.com/office/drawing/2014/main" id="{36AE6E24-BFEB-B441-8B5B-345A4CF4592F}"/>
              </a:ext>
            </a:extLst>
          </p:cNvPr>
          <p:cNvSpPr>
            <a:spLocks noGrp="1"/>
          </p:cNvSpPr>
          <p:nvPr>
            <p:ph type="title"/>
          </p:nvPr>
        </p:nvSpPr>
        <p:spPr>
          <a:xfrm>
            <a:off x="838200" y="365125"/>
            <a:ext cx="9279835" cy="1325563"/>
          </a:xfrm>
        </p:spPr>
        <p:txBody>
          <a:bodyPr>
            <a:normAutofit/>
          </a:bodyPr>
          <a:lstStyle/>
          <a:p>
            <a:r>
              <a:rPr lang="en-US" b="1">
                <a:solidFill>
                  <a:srgbClr val="1D437B"/>
                </a:solidFill>
                <a:latin typeface="Trajan Pro 3 Semibold" panose="02020502050503020301" pitchFamily="18" charset="0"/>
              </a:rPr>
              <a:t>Click to edit Master title style</a:t>
            </a:r>
          </a:p>
        </p:txBody>
      </p:sp>
      <p:pic>
        <p:nvPicPr>
          <p:cNvPr id="11" name="Picture 10">
            <a:extLst>
              <a:ext uri="{FF2B5EF4-FFF2-40B4-BE49-F238E27FC236}">
                <a16:creationId xmlns:a16="http://schemas.microsoft.com/office/drawing/2014/main" id="{6CA05CD4-A658-3245-B824-CC71C19FA88E}"/>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584645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L1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10" name="Picture 9">
            <a:extLst>
              <a:ext uri="{FF2B5EF4-FFF2-40B4-BE49-F238E27FC236}">
                <a16:creationId xmlns:a16="http://schemas.microsoft.com/office/drawing/2014/main" id="{924A5537-45D5-DF45-8696-C3479417A686}"/>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08517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RL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1" name="Title 9">
            <a:extLst>
              <a:ext uri="{FF2B5EF4-FFF2-40B4-BE49-F238E27FC236}">
                <a16:creationId xmlns:a16="http://schemas.microsoft.com/office/drawing/2014/main" id="{6885F3FA-B122-2B4E-BA52-687EBF7EABB8}"/>
              </a:ext>
            </a:extLst>
          </p:cNvPr>
          <p:cNvSpPr>
            <a:spLocks noGrp="1"/>
          </p:cNvSpPr>
          <p:nvPr>
            <p:ph type="title"/>
          </p:nvPr>
        </p:nvSpPr>
        <p:spPr>
          <a:xfrm>
            <a:off x="2134384" y="513098"/>
            <a:ext cx="9219416" cy="1325563"/>
          </a:xfrm>
        </p:spPr>
        <p:txBody>
          <a:bodyPr/>
          <a:lstStyle>
            <a:lvl1pPr>
              <a:defRPr>
                <a:solidFill>
                  <a:srgbClr val="2A3880"/>
                </a:solidFill>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pic>
        <p:nvPicPr>
          <p:cNvPr id="12" name="Picture 11">
            <a:extLst>
              <a:ext uri="{FF2B5EF4-FFF2-40B4-BE49-F238E27FC236}">
                <a16:creationId xmlns:a16="http://schemas.microsoft.com/office/drawing/2014/main" id="{A49AD470-E119-144D-9505-0CBEDEFC9747}"/>
              </a:ext>
            </a:extLst>
          </p:cNvPr>
          <p:cNvPicPr>
            <a:picLocks noChangeAspect="1"/>
          </p:cNvPicPr>
          <p:nvPr/>
        </p:nvPicPr>
        <p:blipFill>
          <a:blip r:embed="rId4"/>
          <a:stretch>
            <a:fillRect/>
          </a:stretch>
        </p:blipFill>
        <p:spPr>
          <a:xfrm>
            <a:off x="0" y="6026514"/>
            <a:ext cx="3111335" cy="636776"/>
          </a:xfrm>
          <a:prstGeom prst="rect">
            <a:avLst/>
          </a:prstGeom>
        </p:spPr>
      </p:pic>
    </p:spTree>
    <p:extLst>
      <p:ext uri="{BB962C8B-B14F-4D97-AF65-F5344CB8AC3E}">
        <p14:creationId xmlns:p14="http://schemas.microsoft.com/office/powerpoint/2010/main" val="79740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RL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1" name="Picture 10">
            <a:extLst>
              <a:ext uri="{FF2B5EF4-FFF2-40B4-BE49-F238E27FC236}">
                <a16:creationId xmlns:a16="http://schemas.microsoft.com/office/drawing/2014/main" id="{74C2A21B-0B06-FC4A-B9EE-2273A897BB5C}"/>
              </a:ext>
            </a:extLst>
          </p:cNvPr>
          <p:cNvPicPr>
            <a:picLocks noChangeAspect="1"/>
          </p:cNvPicPr>
          <p:nvPr/>
        </p:nvPicPr>
        <p:blipFill>
          <a:blip r:embed="rId4"/>
          <a:stretch>
            <a:fillRect/>
          </a:stretch>
        </p:blipFill>
        <p:spPr>
          <a:xfrm>
            <a:off x="0" y="6062671"/>
            <a:ext cx="3111335" cy="636776"/>
          </a:xfrm>
          <a:prstGeom prst="rect">
            <a:avLst/>
          </a:prstGeom>
        </p:spPr>
      </p:pic>
    </p:spTree>
    <p:extLst>
      <p:ext uri="{BB962C8B-B14F-4D97-AF65-F5344CB8AC3E}">
        <p14:creationId xmlns:p14="http://schemas.microsoft.com/office/powerpoint/2010/main" val="270707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RL13">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sp>
        <p:nvSpPr>
          <p:cNvPr id="11" name="Title 3">
            <a:extLst>
              <a:ext uri="{FF2B5EF4-FFF2-40B4-BE49-F238E27FC236}">
                <a16:creationId xmlns:a16="http://schemas.microsoft.com/office/drawing/2014/main" id="{67287E9E-4700-BE49-96E2-1B99EE02B3A5}"/>
              </a:ext>
            </a:extLst>
          </p:cNvPr>
          <p:cNvSpPr>
            <a:spLocks noGrp="1"/>
          </p:cNvSpPr>
          <p:nvPr>
            <p:ph type="title"/>
          </p:nvPr>
        </p:nvSpPr>
        <p:spPr>
          <a:xfrm>
            <a:off x="838200" y="365125"/>
            <a:ext cx="10515600"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5">
            <a:extLst>
              <a:ext uri="{FF2B5EF4-FFF2-40B4-BE49-F238E27FC236}">
                <a16:creationId xmlns:a16="http://schemas.microsoft.com/office/drawing/2014/main" id="{6686E307-274D-254B-A439-4EE5A5B850B3}"/>
              </a:ext>
            </a:extLst>
          </p:cNvPr>
          <p:cNvSpPr>
            <a:spLocks noGrp="1"/>
          </p:cNvSpPr>
          <p:nvPr>
            <p:ph idx="1"/>
          </p:nvPr>
        </p:nvSpPr>
        <p:spPr>
          <a:xfrm>
            <a:off x="838200" y="1825625"/>
            <a:ext cx="8683487" cy="3593213"/>
          </a:xfrm>
        </p:spPr>
        <p:txBody>
          <a:bodyPr>
            <a:normAutofit/>
          </a:bodyPr>
          <a:lstStyle/>
          <a:p>
            <a:pPr marL="0" lvl="0" indent="0">
              <a:buNone/>
            </a:pPr>
            <a:r>
              <a:rPr lang="en-US" sz="1800">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1C2FFBE-50FB-F343-B051-219B4BD58A79}"/>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8321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1" cy="1325563"/>
          </a:xfrm>
        </p:spPr>
        <p:txBody>
          <a:body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5633FD2-5AF2-E740-801E-1702351F14C4}"/>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79780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RL14">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pic>
        <p:nvPicPr>
          <p:cNvPr id="5" name="Picture 4">
            <a:extLst>
              <a:ext uri="{FF2B5EF4-FFF2-40B4-BE49-F238E27FC236}">
                <a16:creationId xmlns:a16="http://schemas.microsoft.com/office/drawing/2014/main" id="{C5D6966C-542F-3040-9E17-3B02DB64C030}"/>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40355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RL15">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79513" y="-608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sp>
        <p:nvSpPr>
          <p:cNvPr id="12" name="Title 1">
            <a:extLst>
              <a:ext uri="{FF2B5EF4-FFF2-40B4-BE49-F238E27FC236}">
                <a16:creationId xmlns:a16="http://schemas.microsoft.com/office/drawing/2014/main" id="{F5A7403F-CA3F-CD4D-BF9E-9DFF3F731890}"/>
              </a:ext>
            </a:extLst>
          </p:cNvPr>
          <p:cNvSpPr>
            <a:spLocks noGrp="1"/>
          </p:cNvSpPr>
          <p:nvPr>
            <p:ph type="title"/>
          </p:nvPr>
        </p:nvSpPr>
        <p:spPr>
          <a:xfrm>
            <a:off x="2518900" y="992459"/>
            <a:ext cx="8809383" cy="1081016"/>
          </a:xfrm>
        </p:spPr>
        <p:txBody>
          <a:bodyPr/>
          <a:lstStyle>
            <a:lvl1pPr algn="ctr">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2">
            <a:extLst>
              <a:ext uri="{FF2B5EF4-FFF2-40B4-BE49-F238E27FC236}">
                <a16:creationId xmlns:a16="http://schemas.microsoft.com/office/drawing/2014/main" id="{2BAA6DF6-299E-5A4E-B746-D145D1B2FD87}"/>
              </a:ext>
            </a:extLst>
          </p:cNvPr>
          <p:cNvSpPr>
            <a:spLocks noGrp="1"/>
          </p:cNvSpPr>
          <p:nvPr>
            <p:ph idx="1"/>
          </p:nvPr>
        </p:nvSpPr>
        <p:spPr>
          <a:xfrm>
            <a:off x="2518900" y="2207080"/>
            <a:ext cx="8809383" cy="4351338"/>
          </a:xfrm>
        </p:spPr>
        <p:txBody>
          <a:bodyPr/>
          <a:lstStyle/>
          <a:p>
            <a:pPr marL="0" lvl="0" indent="0">
              <a:buNone/>
            </a:pPr>
            <a:r>
              <a:rPr lang="en-US">
                <a:solidFill>
                  <a:srgbClr val="1D437B"/>
                </a:solidFill>
                <a:latin typeface="Gotham Book" pitchFamily="2" charset="0"/>
              </a:rPr>
              <a:t>Click to edit Master text styles</a:t>
            </a:r>
          </a:p>
        </p:txBody>
      </p:sp>
      <p:pic>
        <p:nvPicPr>
          <p:cNvPr id="7" name="Picture 6">
            <a:extLst>
              <a:ext uri="{FF2B5EF4-FFF2-40B4-BE49-F238E27FC236}">
                <a16:creationId xmlns:a16="http://schemas.microsoft.com/office/drawing/2014/main" id="{3BDA4F19-C5EC-4841-B4F7-0D1BC8CE2EDD}"/>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647722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RL16">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97736" y="-69574"/>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pic>
        <p:nvPicPr>
          <p:cNvPr id="5" name="Picture 4">
            <a:extLst>
              <a:ext uri="{FF2B5EF4-FFF2-40B4-BE49-F238E27FC236}">
                <a16:creationId xmlns:a16="http://schemas.microsoft.com/office/drawing/2014/main" id="{57D01CD9-DE10-EC4B-92F5-15C66082C53B}"/>
              </a:ext>
            </a:extLst>
          </p:cNvPr>
          <p:cNvPicPr>
            <a:picLocks noChangeAspect="1"/>
          </p:cNvPicPr>
          <p:nvPr/>
        </p:nvPicPr>
        <p:blipFill>
          <a:blip r:embed="rId3"/>
          <a:stretch>
            <a:fillRect/>
          </a:stretch>
        </p:blipFill>
        <p:spPr>
          <a:xfrm>
            <a:off x="232674" y="129257"/>
            <a:ext cx="3111335" cy="636776"/>
          </a:xfrm>
          <a:prstGeom prst="rect">
            <a:avLst/>
          </a:prstGeom>
        </p:spPr>
      </p:pic>
    </p:spTree>
    <p:extLst>
      <p:ext uri="{BB962C8B-B14F-4D97-AF65-F5344CB8AC3E}">
        <p14:creationId xmlns:p14="http://schemas.microsoft.com/office/powerpoint/2010/main" val="363229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lvl="0" indent="0">
              <a:buNone/>
            </a:pPr>
            <a:r>
              <a:rPr lang="en-US" sz="2000">
                <a:solidFill>
                  <a:srgbClr val="1D437B"/>
                </a:solidFill>
                <a:latin typeface="Gotham Book" pitchFamily="2" charset="0"/>
              </a:rPr>
              <a:t>Click to edit Master text styles</a:t>
            </a: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p:nvPicPr>
        <p:blipFill>
          <a:blip r:embed="rId4"/>
          <a:stretch>
            <a:fillRect/>
          </a:stretch>
        </p:blipFill>
        <p:spPr>
          <a:xfrm>
            <a:off x="8983074" y="6107276"/>
            <a:ext cx="3111335" cy="636776"/>
          </a:xfrm>
          <a:prstGeom prst="rect">
            <a:avLst/>
          </a:prstGeom>
        </p:spPr>
      </p:pic>
      <p:sp>
        <p:nvSpPr>
          <p:cNvPr id="11" name="Right Triangle 10">
            <a:extLst>
              <a:ext uri="{FF2B5EF4-FFF2-40B4-BE49-F238E27FC236}">
                <a16:creationId xmlns:a16="http://schemas.microsoft.com/office/drawing/2014/main" id="{BBCD09C9-760E-4C45-82BA-76CDF66CAB37}"/>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7DE6360-227F-D846-A424-C7AD2488B3E7}"/>
              </a:ext>
            </a:extLst>
          </p:cNvPr>
          <p:cNvGrpSpPr/>
          <p:nvPr userDrawn="1"/>
        </p:nvGrpSpPr>
        <p:grpSpPr>
          <a:xfrm>
            <a:off x="361741" y="-85870"/>
            <a:ext cx="927310" cy="1396944"/>
            <a:chOff x="100484" y="-126063"/>
            <a:chExt cx="927310" cy="1396944"/>
          </a:xfrm>
        </p:grpSpPr>
        <p:pic>
          <p:nvPicPr>
            <p:cNvPr id="16" name="Picture 15">
              <a:extLst>
                <a:ext uri="{FF2B5EF4-FFF2-40B4-BE49-F238E27FC236}">
                  <a16:creationId xmlns:a16="http://schemas.microsoft.com/office/drawing/2014/main" id="{18BD2AAE-0F40-B34F-9A28-C42B53EC1DEB}"/>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7" name="Picture 16">
              <a:extLst>
                <a:ext uri="{FF2B5EF4-FFF2-40B4-BE49-F238E27FC236}">
                  <a16:creationId xmlns:a16="http://schemas.microsoft.com/office/drawing/2014/main" id="{DDD7DEAE-8641-9E49-990D-FB89AF9868E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8" name="Picture 17">
            <a:extLst>
              <a:ext uri="{FF2B5EF4-FFF2-40B4-BE49-F238E27FC236}">
                <a16:creationId xmlns:a16="http://schemas.microsoft.com/office/drawing/2014/main" id="{9DE6574D-9F75-1C4B-A65B-1AAA9C76BCAF}"/>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06357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RL18">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2" name="Picture 11">
            <a:extLst>
              <a:ext uri="{FF2B5EF4-FFF2-40B4-BE49-F238E27FC236}">
                <a16:creationId xmlns:a16="http://schemas.microsoft.com/office/drawing/2014/main" id="{F1A40455-8C52-0445-9107-4ADE28C456E4}"/>
              </a:ext>
            </a:extLst>
          </p:cNvPr>
          <p:cNvPicPr>
            <a:picLocks noChangeAspect="1"/>
          </p:cNvPicPr>
          <p:nvPr/>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877118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RL19">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71853" y="-70508"/>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sp>
        <p:nvSpPr>
          <p:cNvPr id="12" name="Title 11">
            <a:extLst>
              <a:ext uri="{FF2B5EF4-FFF2-40B4-BE49-F238E27FC236}">
                <a16:creationId xmlns:a16="http://schemas.microsoft.com/office/drawing/2014/main" id="{185E96CB-2D51-FF44-8E90-2CF35D8DCDE7}"/>
              </a:ext>
            </a:extLst>
          </p:cNvPr>
          <p:cNvSpPr>
            <a:spLocks noGrp="1"/>
          </p:cNvSpPr>
          <p:nvPr>
            <p:ph type="title"/>
          </p:nvPr>
        </p:nvSpPr>
        <p:spPr>
          <a:xfrm>
            <a:off x="3155795" y="1078803"/>
            <a:ext cx="8597589" cy="1325563"/>
          </a:xfrm>
        </p:spPr>
        <p:txBody>
          <a:bodyPr/>
          <a:lstStyle>
            <a:lvl1pPr algn="ctr">
              <a:defRPr>
                <a:solidFill>
                  <a:srgbClr val="2A3880"/>
                </a:solidFill>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F0014CA8-9F3C-BF48-97A9-80ABE29C0DCD}"/>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13">
            <a:extLst>
              <a:ext uri="{FF2B5EF4-FFF2-40B4-BE49-F238E27FC236}">
                <a16:creationId xmlns:a16="http://schemas.microsoft.com/office/drawing/2014/main" id="{5D96C889-166B-1A42-A8CA-9B72FACD9042}"/>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13">
            <a:extLst>
              <a:ext uri="{FF2B5EF4-FFF2-40B4-BE49-F238E27FC236}">
                <a16:creationId xmlns:a16="http://schemas.microsoft.com/office/drawing/2014/main" id="{BDB16824-35CD-A54C-86B0-DD5708878102}"/>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6349CA14-F40F-FD49-B314-5BF465BBB8D5}"/>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9" name="Text Placeholder 17">
            <a:extLst>
              <a:ext uri="{FF2B5EF4-FFF2-40B4-BE49-F238E27FC236}">
                <a16:creationId xmlns:a16="http://schemas.microsoft.com/office/drawing/2014/main" id="{DAE70AA5-2637-7A45-9182-F6A52F4FF893}"/>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20" name="Text Placeholder 17">
            <a:extLst>
              <a:ext uri="{FF2B5EF4-FFF2-40B4-BE49-F238E27FC236}">
                <a16:creationId xmlns:a16="http://schemas.microsoft.com/office/drawing/2014/main" id="{6DE04738-EEEF-1342-8908-3D9FD572543E}"/>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E04D237C-F17A-DE44-9E6F-F971FC2EE975}"/>
              </a:ext>
            </a:extLst>
          </p:cNvPr>
          <p:cNvPicPr>
            <a:picLocks noChangeAspect="1"/>
          </p:cNvPicPr>
          <p:nvPr/>
        </p:nvPicPr>
        <p:blipFill>
          <a:blip r:embed="rId4"/>
          <a:stretch>
            <a:fillRect/>
          </a:stretch>
        </p:blipFill>
        <p:spPr>
          <a:xfrm>
            <a:off x="225498" y="274527"/>
            <a:ext cx="3111335" cy="636776"/>
          </a:xfrm>
          <a:prstGeom prst="rect">
            <a:avLst/>
          </a:prstGeom>
        </p:spPr>
      </p:pic>
    </p:spTree>
    <p:extLst>
      <p:ext uri="{BB962C8B-B14F-4D97-AF65-F5344CB8AC3E}">
        <p14:creationId xmlns:p14="http://schemas.microsoft.com/office/powerpoint/2010/main" val="263651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RL19.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66906" y="-780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pic>
        <p:nvPicPr>
          <p:cNvPr id="12" name="Picture 11">
            <a:extLst>
              <a:ext uri="{FF2B5EF4-FFF2-40B4-BE49-F238E27FC236}">
                <a16:creationId xmlns:a16="http://schemas.microsoft.com/office/drawing/2014/main" id="{EDEFE59B-39D6-3F46-A5AF-E28BEEBFA7D7}"/>
              </a:ext>
            </a:extLst>
          </p:cNvPr>
          <p:cNvPicPr>
            <a:picLocks noChangeAspect="1"/>
          </p:cNvPicPr>
          <p:nvPr/>
        </p:nvPicPr>
        <p:blipFill>
          <a:blip r:embed="rId4"/>
          <a:stretch>
            <a:fillRect/>
          </a:stretch>
        </p:blipFill>
        <p:spPr>
          <a:xfrm>
            <a:off x="232674" y="326113"/>
            <a:ext cx="3111335" cy="636776"/>
          </a:xfrm>
          <a:prstGeom prst="rect">
            <a:avLst/>
          </a:prstGeom>
        </p:spPr>
      </p:pic>
    </p:spTree>
    <p:extLst>
      <p:ext uri="{BB962C8B-B14F-4D97-AF65-F5344CB8AC3E}">
        <p14:creationId xmlns:p14="http://schemas.microsoft.com/office/powerpoint/2010/main" val="18859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RL20">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3" name="Picture 2">
            <a:extLst>
              <a:ext uri="{FF2B5EF4-FFF2-40B4-BE49-F238E27FC236}">
                <a16:creationId xmlns:a16="http://schemas.microsoft.com/office/drawing/2014/main" id="{07E7BFAC-D608-C24F-B66C-71BF7BEF3C49}"/>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14286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p:nvPicPr>
        <p:blipFill>
          <a:blip r:embed="rId4"/>
          <a:stretch>
            <a:fillRect/>
          </a:stretch>
        </p:blipFill>
        <p:spPr>
          <a:xfrm>
            <a:off x="1235847" y="60565"/>
            <a:ext cx="3109216" cy="777304"/>
          </a:xfrm>
          <a:prstGeom prst="rect">
            <a:avLst/>
          </a:prstGeom>
        </p:spPr>
      </p:pic>
      <p:grpSp>
        <p:nvGrpSpPr>
          <p:cNvPr id="18" name="Group 17">
            <a:extLst>
              <a:ext uri="{FF2B5EF4-FFF2-40B4-BE49-F238E27FC236}">
                <a16:creationId xmlns:a16="http://schemas.microsoft.com/office/drawing/2014/main" id="{2F228630-E13E-EA41-80B2-AE0F04468645}"/>
              </a:ext>
            </a:extLst>
          </p:cNvPr>
          <p:cNvGrpSpPr/>
          <p:nvPr userDrawn="1"/>
        </p:nvGrpSpPr>
        <p:grpSpPr>
          <a:xfrm>
            <a:off x="353333" y="-113045"/>
            <a:ext cx="935750" cy="1371600"/>
            <a:chOff x="353333" y="-113045"/>
            <a:chExt cx="935750" cy="1371600"/>
          </a:xfrm>
        </p:grpSpPr>
        <p:pic>
          <p:nvPicPr>
            <p:cNvPr id="19" name="Picture 18">
              <a:extLst>
                <a:ext uri="{FF2B5EF4-FFF2-40B4-BE49-F238E27FC236}">
                  <a16:creationId xmlns:a16="http://schemas.microsoft.com/office/drawing/2014/main" id="{3359D33B-D3EC-7D4B-8A5E-0DB350B97CD1}"/>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20" name="Picture 19">
              <a:extLst>
                <a:ext uri="{FF2B5EF4-FFF2-40B4-BE49-F238E27FC236}">
                  <a16:creationId xmlns:a16="http://schemas.microsoft.com/office/drawing/2014/main" id="{79B47939-3640-CE4C-A40B-A99F50EF3288}"/>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21" name="Picture 20">
            <a:extLst>
              <a:ext uri="{FF2B5EF4-FFF2-40B4-BE49-F238E27FC236}">
                <a16:creationId xmlns:a16="http://schemas.microsoft.com/office/drawing/2014/main" id="{B3C734C7-33D7-184E-9CD2-98F6BE9ACE5E}"/>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371955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RL2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06CA6B5D-C12F-604C-839E-0AD4B696380A}"/>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5920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1.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112688" y="928805"/>
            <a:ext cx="7562718" cy="1325563"/>
          </a:xfrm>
        </p:spPr>
        <p:txBody>
          <a:bodyPr/>
          <a:lstStyle>
            <a:lvl1pPr>
              <a:defRPr>
                <a:solidFill>
                  <a:schemeClr val="bg1"/>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112687" y="2363788"/>
            <a:ext cx="7562719" cy="1857375"/>
          </a:xfrm>
        </p:spPr>
        <p:txBody>
          <a:bodyPr/>
          <a:lstStyle>
            <a:lvl1pPr marL="0" indent="0">
              <a:buNone/>
              <a:defRPr>
                <a:solidFill>
                  <a:schemeClr val="bg1"/>
                </a:solidFill>
              </a:defRPr>
            </a:lvl1pPr>
            <a:lvl2pPr marL="457200" indent="0">
              <a:buNone/>
              <a:defRPr b="0" i="0">
                <a:solidFill>
                  <a:schemeClr val="bg1"/>
                </a:solidFill>
                <a:latin typeface="Gotham Book" pitchFamily="2" charset="0"/>
                <a:cs typeface="Gotham Book" pitchFamily="2" charset="0"/>
              </a:defRPr>
            </a:lvl2pPr>
            <a:lvl3pPr marL="914400" indent="0">
              <a:buNone/>
              <a:defRPr b="0" i="0">
                <a:solidFill>
                  <a:schemeClr val="bg1"/>
                </a:solidFill>
                <a:latin typeface="Gotham Book" pitchFamily="2" charset="0"/>
                <a:cs typeface="Gotham Book" pitchFamily="2" charset="0"/>
              </a:defRPr>
            </a:lvl3pPr>
            <a:lvl4pPr marL="1371600" indent="0">
              <a:buNone/>
              <a:defRPr b="0" i="0">
                <a:solidFill>
                  <a:schemeClr val="bg1"/>
                </a:solidFill>
                <a:latin typeface="Gotham Book" pitchFamily="2" charset="0"/>
                <a:cs typeface="Gotham Book" pitchFamily="2" charset="0"/>
              </a:defRPr>
            </a:lvl4pPr>
            <a:lvl5pPr marL="1828800" indent="0">
              <a:buNone/>
              <a:defRPr b="0" i="0">
                <a:solidFill>
                  <a:schemeClr val="bg1"/>
                </a:solidFill>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D1D4849-17F3-F848-9FDB-8817B33EE251}"/>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158751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RL21.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8561DDAC-7B6F-4D45-9725-086AF835051D}"/>
              </a:ext>
            </a:extLst>
          </p:cNvPr>
          <p:cNvSpPr>
            <a:spLocks noGrp="1"/>
          </p:cNvSpPr>
          <p:nvPr>
            <p:ph type="title"/>
          </p:nvPr>
        </p:nvSpPr>
        <p:spPr>
          <a:xfrm>
            <a:off x="225499" y="1426056"/>
            <a:ext cx="11527886" cy="978310"/>
          </a:xfrm>
        </p:spPr>
        <p:txBody>
          <a:bodyPr/>
          <a:lstStyle>
            <a:lvl1pPr algn="ctr">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3A40652F-EE65-0644-A8BC-10C89F1D5DD0}"/>
              </a:ext>
            </a:extLst>
          </p:cNvPr>
          <p:cNvSpPr>
            <a:spLocks noGrp="1"/>
          </p:cNvSpPr>
          <p:nvPr>
            <p:ph sz="quarter" idx="10"/>
          </p:nvPr>
        </p:nvSpPr>
        <p:spPr>
          <a:xfrm>
            <a:off x="225498" y="3007811"/>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406106DC-CAAE-A341-AF16-94DC7E4C79BB}"/>
              </a:ext>
            </a:extLst>
          </p:cNvPr>
          <p:cNvSpPr>
            <a:spLocks noGrp="1"/>
          </p:cNvSpPr>
          <p:nvPr>
            <p:ph sz="quarter" idx="11"/>
          </p:nvPr>
        </p:nvSpPr>
        <p:spPr>
          <a:xfrm>
            <a:off x="4180448"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FA0A18EB-6849-A94C-9977-6915FA89A071}"/>
              </a:ext>
            </a:extLst>
          </p:cNvPr>
          <p:cNvSpPr>
            <a:spLocks noGrp="1"/>
          </p:cNvSpPr>
          <p:nvPr>
            <p:ph sz="quarter" idx="12"/>
          </p:nvPr>
        </p:nvSpPr>
        <p:spPr>
          <a:xfrm>
            <a:off x="8095784"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AB0AFE78-CCF9-5C46-ACEA-5895380F62D0}"/>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lvl1pPr>
          </a:lstStyle>
          <a:p>
            <a:pPr lvl="0"/>
            <a:r>
              <a:rPr lang="en-US" dirty="0"/>
              <a:t>Header</a:t>
            </a:r>
          </a:p>
        </p:txBody>
      </p:sp>
      <p:sp>
        <p:nvSpPr>
          <p:cNvPr id="15" name="Text Placeholder 17">
            <a:extLst>
              <a:ext uri="{FF2B5EF4-FFF2-40B4-BE49-F238E27FC236}">
                <a16:creationId xmlns:a16="http://schemas.microsoft.com/office/drawing/2014/main" id="{F218BB79-85D3-2249-9910-6C0A5B6514E1}"/>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lvl1pPr>
          </a:lstStyle>
          <a:p>
            <a:pPr lvl="0"/>
            <a:r>
              <a:rPr lang="en-US" dirty="0"/>
              <a:t>Header</a:t>
            </a:r>
          </a:p>
        </p:txBody>
      </p:sp>
      <p:sp>
        <p:nvSpPr>
          <p:cNvPr id="16" name="Text Placeholder 17">
            <a:extLst>
              <a:ext uri="{FF2B5EF4-FFF2-40B4-BE49-F238E27FC236}">
                <a16:creationId xmlns:a16="http://schemas.microsoft.com/office/drawing/2014/main" id="{C866BF33-2ED6-6744-9F46-328ABC60289B}"/>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lvl1pPr>
          </a:lstStyle>
          <a:p>
            <a:pPr lvl="0"/>
            <a:r>
              <a:rPr lang="en-US" dirty="0"/>
              <a:t>Header</a:t>
            </a:r>
          </a:p>
        </p:txBody>
      </p:sp>
      <p:pic>
        <p:nvPicPr>
          <p:cNvPr id="17" name="Picture 16">
            <a:extLst>
              <a:ext uri="{FF2B5EF4-FFF2-40B4-BE49-F238E27FC236}">
                <a16:creationId xmlns:a16="http://schemas.microsoft.com/office/drawing/2014/main" id="{9FC0AC4B-F913-5440-90CE-3B3E1DB3CB30}"/>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4186823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RL2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sp>
        <p:nvSpPr>
          <p:cNvPr id="8" name="Title 7">
            <a:extLst>
              <a:ext uri="{FF2B5EF4-FFF2-40B4-BE49-F238E27FC236}">
                <a16:creationId xmlns:a16="http://schemas.microsoft.com/office/drawing/2014/main" id="{D01D8D64-AF00-FE43-A33B-79580A88F89D}"/>
              </a:ext>
            </a:extLst>
          </p:cNvPr>
          <p:cNvSpPr>
            <a:spLocks noGrp="1"/>
          </p:cNvSpPr>
          <p:nvPr>
            <p:ph type="title"/>
          </p:nvPr>
        </p:nvSpPr>
        <p:spPr>
          <a:xfrm>
            <a:off x="838200" y="1510388"/>
            <a:ext cx="10515600" cy="1325563"/>
          </a:xfrm>
        </p:spPr>
        <p:txBody>
          <a:bodyPr/>
          <a:lstStyle>
            <a:lvl1pPr>
              <a:defRPr>
                <a:solidFill>
                  <a:srgbClr val="2A388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40B6424F-D625-8344-816B-FCFA0E71FFD9}"/>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3499692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RL2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pic>
        <p:nvPicPr>
          <p:cNvPr id="4" name="Picture 3">
            <a:extLst>
              <a:ext uri="{FF2B5EF4-FFF2-40B4-BE49-F238E27FC236}">
                <a16:creationId xmlns:a16="http://schemas.microsoft.com/office/drawing/2014/main" id="{C9EEC312-39A1-D44E-B7E9-40D9FD3185A2}"/>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424779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RL2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D66502B-D6AB-2542-8C53-B0477E6E8FDC}"/>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2334673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RL25">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1A8FE51-E79F-A44B-A7BD-23C18FA97C35}"/>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739271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RL26">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7AEBCE12-0FF9-7E49-B51D-6B2AE8208A9C}"/>
              </a:ext>
            </a:extLst>
          </p:cNvPr>
          <p:cNvPicPr>
            <a:picLocks noChangeAspect="1"/>
          </p:cNvPicPr>
          <p:nvPr/>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03574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p:nvPicPr>
        <p:blipFill>
          <a:blip r:embed="rId4"/>
          <a:stretch>
            <a:fillRect/>
          </a:stretch>
        </p:blipFill>
        <p:spPr>
          <a:xfrm>
            <a:off x="8783203" y="6080696"/>
            <a:ext cx="3109216" cy="777304"/>
          </a:xfrm>
          <a:prstGeom prst="rect">
            <a:avLst/>
          </a:prstGeom>
        </p:spPr>
      </p:pic>
      <p:grpSp>
        <p:nvGrpSpPr>
          <p:cNvPr id="7" name="Group 6">
            <a:extLst>
              <a:ext uri="{FF2B5EF4-FFF2-40B4-BE49-F238E27FC236}">
                <a16:creationId xmlns:a16="http://schemas.microsoft.com/office/drawing/2014/main" id="{A6378E0E-1C1E-EA40-9138-B863F60D4F5E}"/>
              </a:ext>
            </a:extLst>
          </p:cNvPr>
          <p:cNvGrpSpPr/>
          <p:nvPr userDrawn="1"/>
        </p:nvGrpSpPr>
        <p:grpSpPr>
          <a:xfrm>
            <a:off x="353333" y="-113045"/>
            <a:ext cx="935750" cy="1371600"/>
            <a:chOff x="353333" y="-113045"/>
            <a:chExt cx="935750" cy="1371600"/>
          </a:xfrm>
        </p:grpSpPr>
        <p:pic>
          <p:nvPicPr>
            <p:cNvPr id="8" name="Picture 7">
              <a:extLst>
                <a:ext uri="{FF2B5EF4-FFF2-40B4-BE49-F238E27FC236}">
                  <a16:creationId xmlns:a16="http://schemas.microsoft.com/office/drawing/2014/main" id="{6530F85D-0E72-B944-A4EF-93495CE43F3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9" name="Picture 8">
              <a:extLst>
                <a:ext uri="{FF2B5EF4-FFF2-40B4-BE49-F238E27FC236}">
                  <a16:creationId xmlns:a16="http://schemas.microsoft.com/office/drawing/2014/main" id="{0C0C2948-416A-7447-8D13-4C880FF074E5}"/>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49676846-9BD7-634C-AB64-06E8796E4D0A}"/>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3838997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RL2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142240" y="-151409"/>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C9D14C-89F9-D44E-9BC8-723E55FCCFF4}"/>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8780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p:nvPicPr>
        <p:blipFill>
          <a:blip r:embed="rId2"/>
          <a:stretch>
            <a:fillRect/>
          </a:stretch>
        </p:blipFill>
        <p:spPr>
          <a:xfrm>
            <a:off x="9082784" y="5889349"/>
            <a:ext cx="3109216" cy="777304"/>
          </a:xfrm>
          <a:prstGeom prst="rect">
            <a:avLst/>
          </a:prstGeom>
        </p:spPr>
      </p:pic>
      <p:sp>
        <p:nvSpPr>
          <p:cNvPr id="6" name="Rectangle 5">
            <a:extLst>
              <a:ext uri="{FF2B5EF4-FFF2-40B4-BE49-F238E27FC236}">
                <a16:creationId xmlns:a16="http://schemas.microsoft.com/office/drawing/2014/main" id="{21912A72-DB6D-B447-B772-67AB2F80C9CE}"/>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BBC8C3-BB16-6A46-BE9B-B7B8C7D1011C}"/>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BA451E-0008-E24B-9D7A-D82F54E01251}"/>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0212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RL3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677804"/>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56F15E-A7DF-D548-B8CE-F1F58463B088}"/>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250476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FE333414-5D97-AF46-8D69-05C13EB1055F}"/>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989108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RL3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711258"/>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735595-80F3-3740-8D0F-7B4EB08028A9}"/>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76014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RL3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610302"/>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788249-8B25-4941-B155-95460828D5B7}"/>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52161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RL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599151"/>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5AF73F-EA59-6448-BFDD-61AF237AF2AD}"/>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773800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RL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BD0A5F-14FC-844C-9DD0-34378BA393DA}"/>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800310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p:nvPicPr>
        <p:blipFill>
          <a:blip r:embed="rId2"/>
          <a:stretch>
            <a:fillRect/>
          </a:stretch>
        </p:blipFill>
        <p:spPr>
          <a:xfrm>
            <a:off x="8983074" y="6107276"/>
            <a:ext cx="3111335" cy="636776"/>
          </a:xfrm>
          <a:prstGeom prst="rect">
            <a:avLst/>
          </a:prstGeom>
        </p:spPr>
      </p:pic>
      <p:sp>
        <p:nvSpPr>
          <p:cNvPr id="5" name="Rectangle 4">
            <a:extLst>
              <a:ext uri="{FF2B5EF4-FFF2-40B4-BE49-F238E27FC236}">
                <a16:creationId xmlns:a16="http://schemas.microsoft.com/office/drawing/2014/main" id="{23C2EA71-EC02-8948-9F95-CB5300B0A564}"/>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F050D8-DB01-3546-8A76-C4CE06547A79}"/>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99119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5" name="Picture 4">
            <a:extLst>
              <a:ext uri="{FF2B5EF4-FFF2-40B4-BE49-F238E27FC236}">
                <a16:creationId xmlns:a16="http://schemas.microsoft.com/office/drawing/2014/main" id="{5B85A7E1-8D49-7542-A7BE-4EC2EDBBACA0}"/>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9665032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RL3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B703746C-4CA0-A147-8175-8286B4CAB8AF}"/>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9576644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RL38">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E12247B-A648-7747-990D-ABC067362085}"/>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02781274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4" name="Picture 3">
            <a:extLst>
              <a:ext uri="{FF2B5EF4-FFF2-40B4-BE49-F238E27FC236}">
                <a16:creationId xmlns:a16="http://schemas.microsoft.com/office/drawing/2014/main" id="{4E461E60-6D66-9747-8860-2EC0CE68970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22361455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CC3A-DB76-0749-AFB5-EF14A6E84B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A82F77D6-3FCF-6040-81CA-B0C0AA988D4C}"/>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75184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A380-FEC7-0441-BC70-F1534C75911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8D44A1AF-E769-1C4E-93DF-19DE33D12EEA}"/>
              </a:ext>
            </a:extLst>
          </p:cNvPr>
          <p:cNvSpPr>
            <a:spLocks noGrp="1"/>
          </p:cNvSpPr>
          <p:nvPr>
            <p:ph sz="quarter" idx="10"/>
          </p:nvPr>
        </p:nvSpPr>
        <p:spPr>
          <a:xfrm>
            <a:off x="838199"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Content Placeholder 6">
            <a:extLst>
              <a:ext uri="{FF2B5EF4-FFF2-40B4-BE49-F238E27FC236}">
                <a16:creationId xmlns:a16="http://schemas.microsoft.com/office/drawing/2014/main" id="{7A2BB49E-6E70-7249-B918-DC3B34B54168}"/>
              </a:ext>
            </a:extLst>
          </p:cNvPr>
          <p:cNvSpPr>
            <a:spLocks noGrp="1"/>
          </p:cNvSpPr>
          <p:nvPr>
            <p:ph sz="quarter" idx="11"/>
          </p:nvPr>
        </p:nvSpPr>
        <p:spPr>
          <a:xfrm>
            <a:off x="6141723"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670213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8FBB-7C6F-5947-B4CE-D5C64B079645}"/>
              </a:ext>
            </a:extLst>
          </p:cNvPr>
          <p:cNvSpPr>
            <a:spLocks noGrp="1"/>
          </p:cNvSpPr>
          <p:nvPr>
            <p:ph type="title"/>
          </p:nvPr>
        </p:nvSpPr>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B8790B1-FAF9-E241-A8B4-A336CEA5AEC6}"/>
              </a:ext>
            </a:extLst>
          </p:cNvPr>
          <p:cNvSpPr>
            <a:spLocks noGrp="1"/>
          </p:cNvSpPr>
          <p:nvPr>
            <p:ph sz="quarter" idx="10"/>
          </p:nvPr>
        </p:nvSpPr>
        <p:spPr>
          <a:xfrm>
            <a:off x="838200" y="1817688"/>
            <a:ext cx="10515600" cy="43608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68791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7BA5-C0AD-F347-BF91-BF3BEA85A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FECDB-A747-A34C-9415-AF1CCFDB9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54363-E244-944A-B553-3448443D935A}"/>
              </a:ext>
            </a:extLst>
          </p:cNvPr>
          <p:cNvSpPr>
            <a:spLocks noGrp="1"/>
          </p:cNvSpPr>
          <p:nvPr>
            <p:ph type="dt" sz="half" idx="10"/>
          </p:nvPr>
        </p:nvSpPr>
        <p:spPr/>
        <p:txBody>
          <a:bodyPr/>
          <a:lstStyle/>
          <a:p>
            <a:fld id="{42A7CD74-84A3-984B-B4D5-A2A47C4A678F}" type="datetimeFigureOut">
              <a:rPr lang="en-US" smtClean="0"/>
              <a:t>4/19/21</a:t>
            </a:fld>
            <a:endParaRPr lang="en-US"/>
          </a:p>
        </p:txBody>
      </p:sp>
      <p:sp>
        <p:nvSpPr>
          <p:cNvPr id="5" name="Footer Placeholder 4">
            <a:extLst>
              <a:ext uri="{FF2B5EF4-FFF2-40B4-BE49-F238E27FC236}">
                <a16:creationId xmlns:a16="http://schemas.microsoft.com/office/drawing/2014/main" id="{9BBC3EEA-D3BB-ED44-980E-49EE8EC56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0B0FE-2C14-9B4C-956A-6A1D08AE8E96}"/>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3405827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0A61-3BFA-D54A-A35C-B8931BA73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EDFCF-7067-C945-9635-07645D301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66AA-7797-7147-B91A-2E3012077011}"/>
              </a:ext>
            </a:extLst>
          </p:cNvPr>
          <p:cNvSpPr>
            <a:spLocks noGrp="1"/>
          </p:cNvSpPr>
          <p:nvPr>
            <p:ph type="dt" sz="half" idx="10"/>
          </p:nvPr>
        </p:nvSpPr>
        <p:spPr/>
        <p:txBody>
          <a:bodyPr/>
          <a:lstStyle/>
          <a:p>
            <a:fld id="{42A7CD74-84A3-984B-B4D5-A2A47C4A678F}" type="datetimeFigureOut">
              <a:rPr lang="en-US" smtClean="0"/>
              <a:t>4/19/21</a:t>
            </a:fld>
            <a:endParaRPr lang="en-US"/>
          </a:p>
        </p:txBody>
      </p:sp>
      <p:sp>
        <p:nvSpPr>
          <p:cNvPr id="5" name="Footer Placeholder 4">
            <a:extLst>
              <a:ext uri="{FF2B5EF4-FFF2-40B4-BE49-F238E27FC236}">
                <a16:creationId xmlns:a16="http://schemas.microsoft.com/office/drawing/2014/main" id="{10AF51CA-5866-4146-A666-469F7CD7D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DC0FF-9255-F949-BE45-953F7C1D239B}"/>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101719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0806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endParaRPr lang="en-US" dirty="0"/>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924908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424836896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userDrawn="1"/>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521730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userDrawn="1"/>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indent="0">
              <a:buNone/>
            </a:pPr>
            <a:endParaRPr lang="en-US" sz="2000" dirty="0">
              <a:solidFill>
                <a:srgbClr val="1D437B"/>
              </a:solidFill>
              <a:latin typeface="Gotham Book" pitchFamily="2" charset="0"/>
              <a:cs typeface="Gotham Book" pitchFamily="2" charset="0"/>
            </a:endParaRP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765697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userDrawn="1"/>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8281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2.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1D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DE62A70-74CB-6545-AE09-EA0FD6030E26}"/>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57551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146538584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userDrawn="1"/>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dirty="0"/>
              <a:t>Click to edit Master title style</a:t>
            </a:r>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03475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userDrawn="1"/>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endParaRPr lang="en-US" sz="2000" dirty="0">
              <a:solidFill>
                <a:srgbClr val="1D437B"/>
              </a:solidFill>
              <a:latin typeface="Gotham-MediumItalic" pitchFamily="2" charset="0"/>
              <a:cs typeface="Gotham-MediumItalic" pitchFamily="2" charset="0"/>
            </a:endParaRP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13848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48944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RL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1" name="Title 12">
            <a:extLst>
              <a:ext uri="{FF2B5EF4-FFF2-40B4-BE49-F238E27FC236}">
                <a16:creationId xmlns:a16="http://schemas.microsoft.com/office/drawing/2014/main" id="{9F178D68-24BB-CD46-A1EA-BD651A9DD3E2}"/>
              </a:ext>
            </a:extLst>
          </p:cNvPr>
          <p:cNvSpPr>
            <a:spLocks noGrp="1"/>
          </p:cNvSpPr>
          <p:nvPr>
            <p:ph type="title"/>
          </p:nvPr>
        </p:nvSpPr>
        <p:spPr>
          <a:xfrm>
            <a:off x="2002494" y="1382328"/>
            <a:ext cx="7563450" cy="790426"/>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14">
            <a:extLst>
              <a:ext uri="{FF2B5EF4-FFF2-40B4-BE49-F238E27FC236}">
                <a16:creationId xmlns:a16="http://schemas.microsoft.com/office/drawing/2014/main" id="{EFB4E2E0-780C-9D4B-9BAD-B0B62392A156}"/>
              </a:ext>
            </a:extLst>
          </p:cNvPr>
          <p:cNvSpPr>
            <a:spLocks noGrp="1"/>
          </p:cNvSpPr>
          <p:nvPr>
            <p:ph idx="1"/>
          </p:nvPr>
        </p:nvSpPr>
        <p:spPr>
          <a:xfrm>
            <a:off x="6096000" y="2319401"/>
            <a:ext cx="3469944" cy="2739899"/>
          </a:xfrm>
        </p:spPr>
        <p:txBody>
          <a:bodyPr>
            <a:normAutofit/>
          </a:body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0DB6C66E-763B-0A42-9AA3-033239F38E18}"/>
              </a:ext>
            </a:extLst>
          </p:cNvPr>
          <p:cNvSpPr>
            <a:spLocks noGrp="1"/>
          </p:cNvSpPr>
          <p:nvPr>
            <p:ph type="body" sz="half" idx="2"/>
          </p:nvPr>
        </p:nvSpPr>
        <p:spPr>
          <a:xfrm>
            <a:off x="2002494" y="2315261"/>
            <a:ext cx="3932237" cy="3811588"/>
          </a:xfrm>
        </p:spPr>
        <p:txBody>
          <a:bodyPr>
            <a:normAutofit/>
          </a:bodyPr>
          <a:lstStyle/>
          <a:p>
            <a:pPr lvl="0"/>
            <a:r>
              <a:rPr lang="en-US" sz="18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DE260035-C411-1240-910C-429528D6C01C}"/>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79989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RL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B1D7E5E4-45E2-CE42-84EB-42087C07DAC5}"/>
              </a:ext>
            </a:extLst>
          </p:cNvPr>
          <p:cNvSpPr>
            <a:spLocks noGrp="1"/>
          </p:cNvSpPr>
          <p:nvPr>
            <p:ph type="title"/>
          </p:nvPr>
        </p:nvSpPr>
        <p:spPr>
          <a:xfrm>
            <a:off x="838200" y="1650843"/>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FD7A6B0E-CFF7-A344-9BC8-09C370A1DFA2}"/>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36578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p:nvPicPr>
        <p:blipFill>
          <a:blip r:embed="rId3"/>
          <a:stretch>
            <a:fillRect/>
          </a:stretch>
        </p:blipFill>
        <p:spPr>
          <a:xfrm>
            <a:off x="299581" y="229619"/>
            <a:ext cx="3111335" cy="636776"/>
          </a:xfrm>
          <a:prstGeom prst="rect">
            <a:avLst/>
          </a:prstGeom>
        </p:spPr>
      </p:pic>
      <p:sp>
        <p:nvSpPr>
          <p:cNvPr id="10" name="Right Triangle 9">
            <a:extLst>
              <a:ext uri="{FF2B5EF4-FFF2-40B4-BE49-F238E27FC236}">
                <a16:creationId xmlns:a16="http://schemas.microsoft.com/office/drawing/2014/main" id="{F36758A2-3CB2-564E-8640-3EC92697618C}"/>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9E1F5CA-2A93-B443-94B2-F9B77B26DD5E}"/>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16" name="Picture 15">
            <a:extLst>
              <a:ext uri="{FF2B5EF4-FFF2-40B4-BE49-F238E27FC236}">
                <a16:creationId xmlns:a16="http://schemas.microsoft.com/office/drawing/2014/main" id="{E424DEE7-2748-FF43-A0E2-7B7863BC2D11}"/>
              </a:ext>
            </a:extLst>
          </p:cNvPr>
          <p:cNvPicPr>
            <a:picLocks noChangeAspect="1"/>
          </p:cNvPicPr>
          <p:nvPr userDrawn="1"/>
        </p:nvPicPr>
        <p:blipFill>
          <a:blip r:embed="rId2"/>
          <a:stretch>
            <a:fillRect/>
          </a:stretch>
        </p:blipFill>
        <p:spPr>
          <a:xfrm>
            <a:off x="-299581" y="2863082"/>
            <a:ext cx="599162" cy="3020777"/>
          </a:xfrm>
          <a:prstGeom prst="rect">
            <a:avLst/>
          </a:prstGeom>
        </p:spPr>
      </p:pic>
      <p:pic>
        <p:nvPicPr>
          <p:cNvPr id="17" name="Picture 16">
            <a:extLst>
              <a:ext uri="{FF2B5EF4-FFF2-40B4-BE49-F238E27FC236}">
                <a16:creationId xmlns:a16="http://schemas.microsoft.com/office/drawing/2014/main" id="{4BB99157-55AE-2A4E-8778-7233DBB4C7DC}"/>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8398129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990CE-7FA3-D642-8E66-46F18AB40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5A18AE-B6A0-5047-95FF-3E5CF7C20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884D90-4831-6F4F-93C6-206C33BFE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itchFamily="2" charset="0"/>
                <a:cs typeface="Gotham Book" pitchFamily="2" charset="0"/>
              </a:defRPr>
            </a:lvl1pPr>
          </a:lstStyle>
          <a:p>
            <a:fld id="{42A7CD74-84A3-984B-B4D5-A2A47C4A678F}" type="datetimeFigureOut">
              <a:rPr lang="en-US" smtClean="0"/>
              <a:t>4/19/21</a:t>
            </a:fld>
            <a:endParaRPr lang="en-US"/>
          </a:p>
        </p:txBody>
      </p:sp>
      <p:sp>
        <p:nvSpPr>
          <p:cNvPr id="5" name="Footer Placeholder 4">
            <a:extLst>
              <a:ext uri="{FF2B5EF4-FFF2-40B4-BE49-F238E27FC236}">
                <a16:creationId xmlns:a16="http://schemas.microsoft.com/office/drawing/2014/main" id="{A0AF9CE4-E8DF-9844-8B64-A43381814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itchFamily="2" charset="0"/>
                <a:cs typeface="Gotham Book" pitchFamily="2" charset="0"/>
              </a:defRPr>
            </a:lvl1pPr>
          </a:lstStyle>
          <a:p>
            <a:endParaRPr lang="en-US"/>
          </a:p>
        </p:txBody>
      </p:sp>
      <p:sp>
        <p:nvSpPr>
          <p:cNvPr id="6" name="Slide Number Placeholder 5">
            <a:extLst>
              <a:ext uri="{FF2B5EF4-FFF2-40B4-BE49-F238E27FC236}">
                <a16:creationId xmlns:a16="http://schemas.microsoft.com/office/drawing/2014/main" id="{3B4BAEF2-851B-9143-BD5C-1BDEFA7DC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itchFamily="2" charset="0"/>
                <a:cs typeface="Gotham Book" pitchFamily="2" charset="0"/>
              </a:defRPr>
            </a:lvl1pPr>
          </a:lstStyle>
          <a:p>
            <a:fld id="{081BE614-3E65-1945-922A-211A317DAF16}" type="slidenum">
              <a:rPr lang="en-US" smtClean="0"/>
              <a:t>‹#›</a:t>
            </a:fld>
            <a:endParaRPr lang="en-US"/>
          </a:p>
        </p:txBody>
      </p:sp>
    </p:spTree>
    <p:extLst>
      <p:ext uri="{BB962C8B-B14F-4D97-AF65-F5344CB8AC3E}">
        <p14:creationId xmlns:p14="http://schemas.microsoft.com/office/powerpoint/2010/main" val="12804703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660" r:id="rId54"/>
    <p:sldLayoutId id="2147483661" r:id="rId55"/>
    <p:sldLayoutId id="2147483662" r:id="rId56"/>
    <p:sldLayoutId id="2147483663" r:id="rId57"/>
    <p:sldLayoutId id="2147483664" r:id="rId58"/>
    <p:sldLayoutId id="2147483665" r:id="rId59"/>
    <p:sldLayoutId id="2147483666" r:id="rId60"/>
    <p:sldLayoutId id="2147483667" r:id="rId61"/>
    <p:sldLayoutId id="2147483668" r:id="rId62"/>
    <p:sldLayoutId id="2147483669" r:id="rId63"/>
  </p:sldLayoutIdLst>
  <p:txStyles>
    <p:titleStyle>
      <a:lvl1pPr algn="l" defTabSz="914400" rtl="0" eaLnBrk="1" latinLnBrk="0" hangingPunct="1">
        <a:lnSpc>
          <a:spcPct val="90000"/>
        </a:lnSpc>
        <a:spcBef>
          <a:spcPct val="0"/>
        </a:spcBef>
        <a:buNone/>
        <a:defRPr sz="4400" b="1" i="0" kern="1200">
          <a:solidFill>
            <a:srgbClr val="2A3880"/>
          </a:solidFill>
          <a:latin typeface="Trajan Pro 3 Semibold" panose="02020502050503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13A-4AD3-EC40-9088-C5B587E80F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1B331A-B3A4-FE4F-A52E-EDEC72DEEE4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893FCD4-D252-0047-9212-79EEEE11E6FC}"/>
              </a:ext>
            </a:extLst>
          </p:cNvPr>
          <p:cNvPicPr>
            <a:picLocks noChangeAspect="1"/>
          </p:cNvPicPr>
          <p:nvPr/>
        </p:nvPicPr>
        <p:blipFill>
          <a:blip r:embed="rId4"/>
          <a:stretch>
            <a:fillRect/>
          </a:stretch>
        </p:blipFill>
        <p:spPr>
          <a:xfrm>
            <a:off x="768350" y="279400"/>
            <a:ext cx="10655300" cy="6299200"/>
          </a:xfrm>
          <a:prstGeom prst="rect">
            <a:avLst/>
          </a:prstGeom>
        </p:spPr>
      </p:pic>
      <p:pic>
        <p:nvPicPr>
          <p:cNvPr id="6" name="Audio 5">
            <a:hlinkClick r:id="" action="ppaction://media"/>
            <a:extLst>
              <a:ext uri="{FF2B5EF4-FFF2-40B4-BE49-F238E27FC236}">
                <a16:creationId xmlns:a16="http://schemas.microsoft.com/office/drawing/2014/main" id="{49BA0CEC-73BF-884F-808E-BBDEEC13FE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84370843"/>
      </p:ext>
    </p:extLst>
  </p:cSld>
  <p:clrMapOvr>
    <a:masterClrMapping/>
  </p:clrMapOvr>
  <mc:AlternateContent xmlns:mc="http://schemas.openxmlformats.org/markup-compatibility/2006">
    <mc:Choice xmlns:p14="http://schemas.microsoft.com/office/powerpoint/2010/main" Requires="p14">
      <p:transition spd="slow" p14:dur="2000" advTm="5823"/>
    </mc:Choice>
    <mc:Fallback>
      <p:transition spd="slow" advTm="5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DFB591E-DB54-034B-AAF0-07F6AFBE0F15}"/>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b="1" i="0" kern="1200">
                <a:solidFill>
                  <a:srgbClr val="2A3880"/>
                </a:solidFill>
                <a:latin typeface="Trajan Pro 3 Semibold" panose="02020502050503020301" pitchFamily="18" charset="0"/>
                <a:ea typeface="+mj-ea"/>
                <a:cs typeface="+mj-cs"/>
              </a:defRPr>
            </a:lvl1pPr>
          </a:lstStyle>
          <a:p>
            <a:r>
              <a:rPr lang="en-US" altLang="en-US">
                <a:latin typeface="Times" pitchFamily="2" charset="0"/>
              </a:rPr>
              <a:t>TEENS AND SELF-IMAGE: SURVEY RESULTS</a:t>
            </a:r>
            <a:endParaRPr lang="en-US" altLang="en-US" dirty="0"/>
          </a:p>
        </p:txBody>
      </p:sp>
      <p:sp>
        <p:nvSpPr>
          <p:cNvPr id="3" name="Content Placeholder 4">
            <a:extLst>
              <a:ext uri="{FF2B5EF4-FFF2-40B4-BE49-F238E27FC236}">
                <a16:creationId xmlns:a16="http://schemas.microsoft.com/office/drawing/2014/main" id="{DA16B81B-643D-984E-A55D-ACAF7B324C62}"/>
              </a:ext>
            </a:extLst>
          </p:cNvPr>
          <p:cNvSpPr txBox="1">
            <a:spLocks/>
          </p:cNvSpPr>
          <p:nvPr/>
        </p:nvSpPr>
        <p:spPr>
          <a:xfrm>
            <a:off x="457200" y="16764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latin typeface="Times"/>
              </a:rPr>
              <a:t>Question 8.  How much </a:t>
            </a:r>
            <a:r>
              <a:rPr lang="en-US" b="1" dirty="0">
                <a:solidFill>
                  <a:schemeClr val="tx2"/>
                </a:solidFill>
                <a:latin typeface="Times"/>
              </a:rPr>
              <a:t>influence</a:t>
            </a:r>
            <a:r>
              <a:rPr lang="en-US" dirty="0">
                <a:latin typeface="Times"/>
              </a:rPr>
              <a:t> does each of the following have on your life?</a:t>
            </a:r>
          </a:p>
          <a:p>
            <a:pPr>
              <a:buFont typeface="Arial" panose="020B0604020202020204" pitchFamily="34" charset="0"/>
              <a:buNone/>
              <a:defRPr/>
            </a:pPr>
            <a:r>
              <a:rPr lang="en-US" dirty="0">
                <a:solidFill>
                  <a:srgbClr val="FFFF00"/>
                </a:solidFill>
                <a:latin typeface="Times"/>
              </a:rPr>
              <a:t>			    </a:t>
            </a:r>
            <a:r>
              <a:rPr lang="en-US" sz="2000" b="1" u="sng" dirty="0">
                <a:latin typeface="Times"/>
              </a:rPr>
              <a:t>A lot or Some</a:t>
            </a:r>
            <a:r>
              <a:rPr lang="en-US" sz="2000" dirty="0">
                <a:latin typeface="Times"/>
              </a:rPr>
              <a:t>		</a:t>
            </a:r>
            <a:r>
              <a:rPr lang="en-US" sz="2000" b="1" u="sng" dirty="0">
                <a:latin typeface="Times"/>
              </a:rPr>
              <a:t>None</a:t>
            </a:r>
            <a:endParaRPr lang="en-US" sz="2000" b="1" dirty="0">
              <a:latin typeface="Times"/>
            </a:endParaRPr>
          </a:p>
          <a:p>
            <a:pPr marL="0" indent="0">
              <a:buNone/>
              <a:defRPr/>
            </a:pPr>
            <a:r>
              <a:rPr lang="en-US" sz="2000" dirty="0">
                <a:latin typeface="Times"/>
              </a:rPr>
              <a:t>	Parents		96%			4%</a:t>
            </a:r>
          </a:p>
          <a:p>
            <a:pPr marL="0" indent="0">
              <a:buNone/>
              <a:defRPr/>
            </a:pPr>
            <a:r>
              <a:rPr lang="en-US" sz="2000" b="1" dirty="0">
                <a:latin typeface="Times"/>
              </a:rPr>
              <a:t>	</a:t>
            </a:r>
            <a:r>
              <a:rPr lang="en-US" sz="2000" b="1" dirty="0">
                <a:solidFill>
                  <a:schemeClr val="tx2"/>
                </a:solidFill>
                <a:latin typeface="Times"/>
              </a:rPr>
              <a:t>Teacher		80%			20%</a:t>
            </a:r>
          </a:p>
          <a:p>
            <a:pPr marL="0" indent="0">
              <a:buNone/>
              <a:defRPr/>
            </a:pPr>
            <a:r>
              <a:rPr lang="en-US" sz="2000" dirty="0">
                <a:latin typeface="Times"/>
              </a:rPr>
              <a:t>	Other Kids	78%			22%</a:t>
            </a:r>
          </a:p>
          <a:p>
            <a:pPr marL="0" indent="0">
              <a:buNone/>
              <a:defRPr/>
            </a:pPr>
            <a:r>
              <a:rPr lang="en-US" sz="2000" dirty="0">
                <a:latin typeface="Times"/>
              </a:rPr>
              <a:t>	Religion		70%			30%</a:t>
            </a:r>
          </a:p>
          <a:p>
            <a:pPr marL="0" indent="0">
              <a:buNone/>
              <a:defRPr/>
            </a:pPr>
            <a:r>
              <a:rPr lang="en-US" sz="2000" dirty="0">
                <a:latin typeface="Times"/>
              </a:rPr>
              <a:t>	Girl/Boyfriend	63%			37%</a:t>
            </a:r>
          </a:p>
          <a:p>
            <a:pPr marL="0" indent="0">
              <a:buNone/>
              <a:defRPr/>
            </a:pPr>
            <a:r>
              <a:rPr lang="en-US" sz="2000" dirty="0">
                <a:latin typeface="Times"/>
              </a:rPr>
              <a:t>	Celebrities	63%			37%</a:t>
            </a:r>
          </a:p>
          <a:p>
            <a:pPr marL="0" indent="0">
              <a:buNone/>
              <a:defRPr/>
            </a:pPr>
            <a:r>
              <a:rPr lang="en-US" sz="2000" dirty="0">
                <a:latin typeface="Times"/>
              </a:rPr>
              <a:t>	TV Shows	44%			56%</a:t>
            </a:r>
          </a:p>
          <a:p>
            <a:pPr marL="0" indent="0">
              <a:buNone/>
              <a:defRPr/>
            </a:pPr>
            <a:r>
              <a:rPr lang="en-US" sz="2000" dirty="0">
                <a:latin typeface="Times"/>
              </a:rPr>
              <a:t>	Advertising	36%			64%</a:t>
            </a:r>
            <a:endParaRPr lang="en-US" sz="3600" dirty="0">
              <a:latin typeface="Times"/>
            </a:endParaRPr>
          </a:p>
          <a:p>
            <a:pPr>
              <a:defRPr/>
            </a:pPr>
            <a:endParaRPr lang="en-US" dirty="0"/>
          </a:p>
        </p:txBody>
      </p:sp>
      <p:sp>
        <p:nvSpPr>
          <p:cNvPr id="4" name="TextBox 3">
            <a:extLst>
              <a:ext uri="{FF2B5EF4-FFF2-40B4-BE49-F238E27FC236}">
                <a16:creationId xmlns:a16="http://schemas.microsoft.com/office/drawing/2014/main" id="{EB9C2017-BE76-974A-933B-62FB00E925D9}"/>
              </a:ext>
            </a:extLst>
          </p:cNvPr>
          <p:cNvSpPr txBox="1"/>
          <p:nvPr/>
        </p:nvSpPr>
        <p:spPr>
          <a:xfrm>
            <a:off x="7944787" y="2533338"/>
            <a:ext cx="3507698" cy="2554545"/>
          </a:xfrm>
          <a:prstGeom prst="rect">
            <a:avLst/>
          </a:prstGeom>
          <a:noFill/>
        </p:spPr>
        <p:txBody>
          <a:bodyPr wrap="square" rtlCol="0">
            <a:spAutoFit/>
          </a:bodyPr>
          <a:lstStyle/>
          <a:p>
            <a:r>
              <a:rPr lang="en-US" sz="3200" dirty="0">
                <a:solidFill>
                  <a:schemeClr val="tx2"/>
                </a:solidFill>
                <a:latin typeface="Century Gothic" panose="020B0502020202020204" pitchFamily="34" charset="0"/>
              </a:rPr>
              <a:t>If this survey were given today, where would we add social media?</a:t>
            </a:r>
          </a:p>
        </p:txBody>
      </p:sp>
      <p:sp>
        <p:nvSpPr>
          <p:cNvPr id="5" name="Cloud 4">
            <a:extLst>
              <a:ext uri="{FF2B5EF4-FFF2-40B4-BE49-F238E27FC236}">
                <a16:creationId xmlns:a16="http://schemas.microsoft.com/office/drawing/2014/main" id="{A0125ABD-D816-654E-865C-BF2D6FF54E82}"/>
              </a:ext>
            </a:extLst>
          </p:cNvPr>
          <p:cNvSpPr/>
          <p:nvPr/>
        </p:nvSpPr>
        <p:spPr>
          <a:xfrm>
            <a:off x="7330190" y="2228538"/>
            <a:ext cx="4017363" cy="3421686"/>
          </a:xfrm>
          <a:prstGeom prst="cloud">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1DAA4DC4-DC7F-1F47-9F3A-815BFECDEB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31322214"/>
      </p:ext>
    </p:extLst>
  </p:cSld>
  <p:clrMapOvr>
    <a:masterClrMapping/>
  </p:clrMapOvr>
  <mc:AlternateContent xmlns:mc="http://schemas.openxmlformats.org/markup-compatibility/2006">
    <mc:Choice xmlns:p14="http://schemas.microsoft.com/office/powerpoint/2010/main" Requires="p14">
      <p:transition spd="slow" p14:dur="2000" advTm="26822"/>
    </mc:Choice>
    <mc:Fallback>
      <p:transition spd="slow" advTm="268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13A3F77-8603-4F4E-84E0-405FBF77BAC9}"/>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b="1" i="0" kern="1200">
                <a:solidFill>
                  <a:srgbClr val="2A3880"/>
                </a:solidFill>
                <a:latin typeface="Trajan Pro 3 Semibold" panose="02020502050503020301" pitchFamily="18" charset="0"/>
                <a:ea typeface="+mj-ea"/>
                <a:cs typeface="+mj-cs"/>
              </a:defRPr>
            </a:lvl1pPr>
          </a:lstStyle>
          <a:p>
            <a:r>
              <a:rPr lang="en-US" altLang="en-US">
                <a:latin typeface="Times" pitchFamily="2" charset="0"/>
              </a:rPr>
              <a:t>TEENS AND SELF-IMAGE: SURVEY RESULTS</a:t>
            </a:r>
            <a:endParaRPr lang="en-US" altLang="en-US" dirty="0"/>
          </a:p>
        </p:txBody>
      </p:sp>
      <p:sp>
        <p:nvSpPr>
          <p:cNvPr id="3" name="Content Placeholder 4">
            <a:extLst>
              <a:ext uri="{FF2B5EF4-FFF2-40B4-BE49-F238E27FC236}">
                <a16:creationId xmlns:a16="http://schemas.microsoft.com/office/drawing/2014/main" id="{F2FC1523-86F3-DE43-8ED0-102D5ADDDB22}"/>
              </a:ext>
            </a:extLst>
          </p:cNvPr>
          <p:cNvSpPr txBox="1">
            <a:spLocks/>
          </p:cNvSpPr>
          <p:nvPr/>
        </p:nvSpPr>
        <p:spPr>
          <a:xfrm>
            <a:off x="457200" y="16764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latin typeface="Times"/>
              </a:rPr>
              <a:t>Question 5. Who </a:t>
            </a:r>
            <a:r>
              <a:rPr lang="en-US" dirty="0">
                <a:solidFill>
                  <a:schemeClr val="tx2"/>
                </a:solidFill>
                <a:latin typeface="Times"/>
              </a:rPr>
              <a:t>understands</a:t>
            </a:r>
            <a:r>
              <a:rPr lang="en-US" dirty="0">
                <a:latin typeface="Times"/>
              </a:rPr>
              <a:t> you the most?</a:t>
            </a:r>
          </a:p>
          <a:p>
            <a:pPr marL="0" indent="0">
              <a:buNone/>
              <a:defRPr/>
            </a:pPr>
            <a:r>
              <a:rPr lang="en-US" dirty="0">
                <a:latin typeface="Times"/>
              </a:rPr>
              <a:t>	</a:t>
            </a:r>
            <a:r>
              <a:rPr lang="en-US" sz="2000" dirty="0">
                <a:latin typeface="Times"/>
              </a:rPr>
              <a:t>Friend				42%</a:t>
            </a:r>
          </a:p>
          <a:p>
            <a:pPr marL="0" indent="0">
              <a:buNone/>
              <a:defRPr/>
            </a:pPr>
            <a:r>
              <a:rPr lang="en-US" sz="2000" dirty="0">
                <a:latin typeface="Times"/>
              </a:rPr>
              <a:t>	Parent				28%</a:t>
            </a:r>
          </a:p>
          <a:p>
            <a:pPr marL="0" indent="0">
              <a:buNone/>
              <a:defRPr/>
            </a:pPr>
            <a:r>
              <a:rPr lang="en-US" sz="2000" dirty="0">
                <a:latin typeface="Times"/>
              </a:rPr>
              <a:t>	Girl/Boyfriend			10%	</a:t>
            </a:r>
          </a:p>
          <a:p>
            <a:pPr marL="0" indent="0">
              <a:buNone/>
              <a:defRPr/>
            </a:pPr>
            <a:r>
              <a:rPr lang="en-US" sz="2000" dirty="0">
                <a:latin typeface="Times"/>
              </a:rPr>
              <a:t>	No one				  8%</a:t>
            </a:r>
          </a:p>
          <a:p>
            <a:pPr marL="0" indent="0">
              <a:buNone/>
              <a:defRPr/>
            </a:pPr>
            <a:r>
              <a:rPr lang="en-US" sz="2000" dirty="0">
                <a:latin typeface="Times"/>
              </a:rPr>
              <a:t>	Sibling				  5%</a:t>
            </a:r>
          </a:p>
          <a:p>
            <a:pPr marL="0" indent="0">
              <a:buNone/>
              <a:defRPr/>
            </a:pPr>
            <a:r>
              <a:rPr lang="en-US" sz="2000" dirty="0">
                <a:latin typeface="Times"/>
              </a:rPr>
              <a:t>	Religious Leader		 	 1%	</a:t>
            </a:r>
          </a:p>
          <a:p>
            <a:pPr marL="0" indent="0">
              <a:buNone/>
              <a:defRPr/>
            </a:pPr>
            <a:r>
              <a:rPr lang="en-US" sz="2000" b="1" dirty="0">
                <a:latin typeface="Times"/>
              </a:rPr>
              <a:t>	</a:t>
            </a:r>
            <a:r>
              <a:rPr lang="en-US" sz="2000" b="1" dirty="0">
                <a:solidFill>
                  <a:schemeClr val="tx2"/>
                </a:solidFill>
                <a:latin typeface="Times"/>
              </a:rPr>
              <a:t>Teacher				  1%</a:t>
            </a:r>
          </a:p>
          <a:p>
            <a:pPr marL="0" indent="0">
              <a:buNone/>
              <a:defRPr/>
            </a:pPr>
            <a:r>
              <a:rPr lang="en-US" sz="2000" dirty="0">
                <a:latin typeface="Times"/>
              </a:rPr>
              <a:t>	Other				  5%</a:t>
            </a:r>
          </a:p>
          <a:p>
            <a:pPr>
              <a:defRPr/>
            </a:pPr>
            <a:endParaRPr lang="en-US" dirty="0"/>
          </a:p>
        </p:txBody>
      </p:sp>
      <p:pic>
        <p:nvPicPr>
          <p:cNvPr id="4" name="Audio 3">
            <a:hlinkClick r:id="" action="ppaction://media"/>
            <a:extLst>
              <a:ext uri="{FF2B5EF4-FFF2-40B4-BE49-F238E27FC236}">
                <a16:creationId xmlns:a16="http://schemas.microsoft.com/office/drawing/2014/main" id="{CC29C463-7FBF-1345-B7F3-239E2EF179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10965761"/>
      </p:ext>
    </p:extLst>
  </p:cSld>
  <p:clrMapOvr>
    <a:masterClrMapping/>
  </p:clrMapOvr>
  <mc:AlternateContent xmlns:mc="http://schemas.openxmlformats.org/markup-compatibility/2006">
    <mc:Choice xmlns:p14="http://schemas.microsoft.com/office/powerpoint/2010/main" Requires="p14">
      <p:transition spd="slow" p14:dur="2000" advTm="13983"/>
    </mc:Choice>
    <mc:Fallback>
      <p:transition spd="slow" advTm="13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7AF1-352C-104C-866B-16D02BE9C3AB}"/>
              </a:ext>
            </a:extLst>
          </p:cNvPr>
          <p:cNvSpPr>
            <a:spLocks noGrp="1"/>
          </p:cNvSpPr>
          <p:nvPr>
            <p:ph type="title" idx="4294967295"/>
          </p:nvPr>
        </p:nvSpPr>
        <p:spPr>
          <a:xfrm>
            <a:off x="1154242" y="365125"/>
            <a:ext cx="9361357" cy="1325563"/>
          </a:xfrm>
        </p:spPr>
        <p:txBody>
          <a:bodyPr/>
          <a:lstStyle/>
          <a:p>
            <a:r>
              <a:rPr lang="en-US" dirty="0"/>
              <a:t>All of the lessons in PS are designed to:</a:t>
            </a:r>
          </a:p>
        </p:txBody>
      </p:sp>
      <p:sp>
        <p:nvSpPr>
          <p:cNvPr id="3" name="Content Placeholder 2">
            <a:extLst>
              <a:ext uri="{FF2B5EF4-FFF2-40B4-BE49-F238E27FC236}">
                <a16:creationId xmlns:a16="http://schemas.microsoft.com/office/drawing/2014/main" id="{9FC1ED3F-0999-FE44-A4ED-D5A09A3D767C}"/>
              </a:ext>
            </a:extLst>
          </p:cNvPr>
          <p:cNvSpPr>
            <a:spLocks noGrp="1"/>
          </p:cNvSpPr>
          <p:nvPr>
            <p:ph idx="4294967295"/>
          </p:nvPr>
        </p:nvSpPr>
        <p:spPr>
          <a:xfrm>
            <a:off x="1334124" y="1825625"/>
            <a:ext cx="9181475" cy="4351338"/>
          </a:xfrm>
        </p:spPr>
        <p:txBody>
          <a:bodyPr/>
          <a:lstStyle/>
          <a:p>
            <a:r>
              <a:rPr lang="en-US" dirty="0"/>
              <a:t>Help students define success</a:t>
            </a:r>
          </a:p>
          <a:p>
            <a:r>
              <a:rPr lang="en-US" dirty="0"/>
              <a:t>Help students define who they are</a:t>
            </a:r>
          </a:p>
          <a:p>
            <a:r>
              <a:rPr lang="en-US" dirty="0"/>
              <a:t>Guide students through a process to determine who they want to become</a:t>
            </a:r>
          </a:p>
          <a:p>
            <a:r>
              <a:rPr lang="en-US" dirty="0"/>
              <a:t>Support students as they reflect on their goals</a:t>
            </a:r>
          </a:p>
          <a:p>
            <a:r>
              <a:rPr lang="en-US" dirty="0"/>
              <a:t>Help students develop action plans for attaining their goals</a:t>
            </a:r>
          </a:p>
          <a:p>
            <a:r>
              <a:rPr lang="en-US" dirty="0"/>
              <a:t>Monitor students’ action plans and aid in revising them</a:t>
            </a:r>
          </a:p>
        </p:txBody>
      </p:sp>
      <p:pic>
        <p:nvPicPr>
          <p:cNvPr id="5" name="Audio 4">
            <a:hlinkClick r:id="" action="ppaction://media"/>
            <a:extLst>
              <a:ext uri="{FF2B5EF4-FFF2-40B4-BE49-F238E27FC236}">
                <a16:creationId xmlns:a16="http://schemas.microsoft.com/office/drawing/2014/main" id="{6F8A3AAF-649B-0F42-8696-BD12802177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02417376"/>
      </p:ext>
    </p:extLst>
  </p:cSld>
  <p:clrMapOvr>
    <a:masterClrMapping/>
  </p:clrMapOvr>
  <mc:AlternateContent xmlns:mc="http://schemas.openxmlformats.org/markup-compatibility/2006">
    <mc:Choice xmlns:p14="http://schemas.microsoft.com/office/powerpoint/2010/main" Requires="p14">
      <p:transition spd="slow" p14:dur="2000" advTm="62307"/>
    </mc:Choice>
    <mc:Fallback>
      <p:transition spd="slow" advTm="62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B590E-6E6F-8B41-859D-1DA913DC0B4C}"/>
              </a:ext>
            </a:extLst>
          </p:cNvPr>
          <p:cNvPicPr>
            <a:picLocks noChangeAspect="1"/>
          </p:cNvPicPr>
          <p:nvPr/>
        </p:nvPicPr>
        <p:blipFill rotWithShape="1">
          <a:blip r:embed="rId4">
            <a:clrChange>
              <a:clrFrom>
                <a:srgbClr val="FFFFFE"/>
              </a:clrFrom>
              <a:clrTo>
                <a:srgbClr val="FFFFFE">
                  <a:alpha val="0"/>
                </a:srgbClr>
              </a:clrTo>
            </a:clrChange>
          </a:blip>
          <a:srcRect r="2211"/>
          <a:stretch/>
        </p:blipFill>
        <p:spPr>
          <a:xfrm>
            <a:off x="4444585" y="83174"/>
            <a:ext cx="4918023" cy="6616700"/>
          </a:xfrm>
          <a:prstGeom prst="rect">
            <a:avLst/>
          </a:prstGeom>
        </p:spPr>
      </p:pic>
      <p:sp>
        <p:nvSpPr>
          <p:cNvPr id="4" name="TextBox 3">
            <a:extLst>
              <a:ext uri="{FF2B5EF4-FFF2-40B4-BE49-F238E27FC236}">
                <a16:creationId xmlns:a16="http://schemas.microsoft.com/office/drawing/2014/main" id="{7C945A71-DA4A-1C4E-84FD-C870B2219023}"/>
              </a:ext>
            </a:extLst>
          </p:cNvPr>
          <p:cNvSpPr txBox="1"/>
          <p:nvPr/>
        </p:nvSpPr>
        <p:spPr>
          <a:xfrm>
            <a:off x="809469" y="419725"/>
            <a:ext cx="3552669" cy="1077218"/>
          </a:xfrm>
          <a:prstGeom prst="rect">
            <a:avLst/>
          </a:prstGeom>
          <a:noFill/>
        </p:spPr>
        <p:txBody>
          <a:bodyPr wrap="square" rtlCol="0">
            <a:spAutoFit/>
          </a:bodyPr>
          <a:lstStyle/>
          <a:p>
            <a:r>
              <a:rPr lang="en-US" sz="3200" dirty="0">
                <a:latin typeface="Century Gothic" panose="020B0502020202020204" pitchFamily="34" charset="0"/>
              </a:rPr>
              <a:t>Six Components of Possible Selves</a:t>
            </a:r>
          </a:p>
        </p:txBody>
      </p:sp>
      <p:sp>
        <p:nvSpPr>
          <p:cNvPr id="6" name="Pentagon 5">
            <a:extLst>
              <a:ext uri="{FF2B5EF4-FFF2-40B4-BE49-F238E27FC236}">
                <a16:creationId xmlns:a16="http://schemas.microsoft.com/office/drawing/2014/main" id="{62857A1F-6621-6A45-AFC3-6EC8AD1B2899}"/>
              </a:ext>
            </a:extLst>
          </p:cNvPr>
          <p:cNvSpPr/>
          <p:nvPr/>
        </p:nvSpPr>
        <p:spPr>
          <a:xfrm>
            <a:off x="2291996" y="5926383"/>
            <a:ext cx="2518349" cy="71952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616BC735-4201-E548-A998-B456EDD9B6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389" y="0"/>
            <a:ext cx="3080479" cy="1768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1B17C0-5EBF-0B4E-BB89-535F6ED9E0E5}"/>
              </a:ext>
            </a:extLst>
          </p:cNvPr>
          <p:cNvSpPr txBox="1"/>
          <p:nvPr/>
        </p:nvSpPr>
        <p:spPr>
          <a:xfrm>
            <a:off x="2381340" y="6042249"/>
            <a:ext cx="2218542" cy="461665"/>
          </a:xfrm>
          <a:prstGeom prst="rect">
            <a:avLst/>
          </a:prstGeom>
          <a:noFill/>
        </p:spPr>
        <p:txBody>
          <a:bodyPr wrap="square" rtlCol="0">
            <a:spAutoFit/>
          </a:bodyPr>
          <a:lstStyle/>
          <a:p>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rPr>
              <a:t>Lessons 1 &amp; 2</a:t>
            </a:r>
          </a:p>
        </p:txBody>
      </p:sp>
      <p:sp>
        <p:nvSpPr>
          <p:cNvPr id="7" name="TextBox 6">
            <a:extLst>
              <a:ext uri="{FF2B5EF4-FFF2-40B4-BE49-F238E27FC236}">
                <a16:creationId xmlns:a16="http://schemas.microsoft.com/office/drawing/2014/main" id="{1CDFCFBD-3E49-CF44-BBB9-B249BC0118C7}"/>
              </a:ext>
            </a:extLst>
          </p:cNvPr>
          <p:cNvSpPr txBox="1"/>
          <p:nvPr/>
        </p:nvSpPr>
        <p:spPr>
          <a:xfrm>
            <a:off x="7511328" y="773668"/>
            <a:ext cx="1581461" cy="369332"/>
          </a:xfrm>
          <a:prstGeom prst="rect">
            <a:avLst/>
          </a:prstGeom>
          <a:noFill/>
        </p:spPr>
        <p:txBody>
          <a:bodyPr wrap="square" rtlCol="0">
            <a:spAutoFit/>
          </a:bodyPr>
          <a:lstStyle/>
          <a:p>
            <a:r>
              <a:rPr lang="en-US" dirty="0">
                <a:solidFill>
                  <a:schemeClr val="accent5">
                    <a:lumMod val="10000"/>
                  </a:schemeClr>
                </a:solidFill>
                <a:latin typeface="Times New Roman" panose="02020603050405020304" pitchFamily="18" charset="0"/>
                <a:cs typeface="Times New Roman" panose="02020603050405020304" pitchFamily="18" charset="0"/>
              </a:rPr>
              <a:t>“The Hope”</a:t>
            </a:r>
          </a:p>
        </p:txBody>
      </p:sp>
      <p:sp>
        <p:nvSpPr>
          <p:cNvPr id="9" name="Pentagon 8">
            <a:extLst>
              <a:ext uri="{FF2B5EF4-FFF2-40B4-BE49-F238E27FC236}">
                <a16:creationId xmlns:a16="http://schemas.microsoft.com/office/drawing/2014/main" id="{2485A4A5-1770-484B-9D29-2B6AAE67E1FF}"/>
              </a:ext>
            </a:extLst>
          </p:cNvPr>
          <p:cNvSpPr/>
          <p:nvPr/>
        </p:nvSpPr>
        <p:spPr>
          <a:xfrm>
            <a:off x="2389532" y="4707183"/>
            <a:ext cx="2518349" cy="71952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45D31D-E6B3-E64D-9830-02B349826D35}"/>
              </a:ext>
            </a:extLst>
          </p:cNvPr>
          <p:cNvSpPr txBox="1"/>
          <p:nvPr/>
        </p:nvSpPr>
        <p:spPr>
          <a:xfrm>
            <a:off x="2478876" y="4823049"/>
            <a:ext cx="2218542" cy="461665"/>
          </a:xfrm>
          <a:prstGeom prst="rect">
            <a:avLst/>
          </a:prstGeom>
          <a:noFill/>
        </p:spPr>
        <p:txBody>
          <a:bodyPr wrap="square" rtlCol="0">
            <a:spAutoFit/>
          </a:bodyPr>
          <a:lstStyle/>
          <a:p>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rPr>
              <a:t>Lesson 3</a:t>
            </a:r>
          </a:p>
        </p:txBody>
      </p:sp>
      <p:sp>
        <p:nvSpPr>
          <p:cNvPr id="11" name="Pentagon 10">
            <a:extLst>
              <a:ext uri="{FF2B5EF4-FFF2-40B4-BE49-F238E27FC236}">
                <a16:creationId xmlns:a16="http://schemas.microsoft.com/office/drawing/2014/main" id="{352C2980-4BC1-B945-BC58-B53E73E33C45}"/>
              </a:ext>
            </a:extLst>
          </p:cNvPr>
          <p:cNvSpPr/>
          <p:nvPr/>
        </p:nvSpPr>
        <p:spPr>
          <a:xfrm>
            <a:off x="2316380" y="3317295"/>
            <a:ext cx="2518349" cy="71952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E965F1-C8BD-5743-9DD5-414271D24281}"/>
              </a:ext>
            </a:extLst>
          </p:cNvPr>
          <p:cNvSpPr txBox="1"/>
          <p:nvPr/>
        </p:nvSpPr>
        <p:spPr>
          <a:xfrm>
            <a:off x="2405724" y="3433161"/>
            <a:ext cx="2218542" cy="461665"/>
          </a:xfrm>
          <a:prstGeom prst="rect">
            <a:avLst/>
          </a:prstGeom>
          <a:noFill/>
        </p:spPr>
        <p:txBody>
          <a:bodyPr wrap="square" rtlCol="0">
            <a:spAutoFit/>
          </a:bodyPr>
          <a:lstStyle/>
          <a:p>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rPr>
              <a:t>Lesson 4</a:t>
            </a:r>
          </a:p>
        </p:txBody>
      </p:sp>
      <p:sp>
        <p:nvSpPr>
          <p:cNvPr id="13" name="Pentagon 12">
            <a:extLst>
              <a:ext uri="{FF2B5EF4-FFF2-40B4-BE49-F238E27FC236}">
                <a16:creationId xmlns:a16="http://schemas.microsoft.com/office/drawing/2014/main" id="{A8DA8CE1-7622-2D4C-A117-29E1A9AD2F2D}"/>
              </a:ext>
            </a:extLst>
          </p:cNvPr>
          <p:cNvSpPr/>
          <p:nvPr/>
        </p:nvSpPr>
        <p:spPr>
          <a:xfrm>
            <a:off x="3102764" y="2165151"/>
            <a:ext cx="2518349" cy="71952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5439FE8-D367-3440-8335-EF1E7D70C7B7}"/>
              </a:ext>
            </a:extLst>
          </p:cNvPr>
          <p:cNvSpPr txBox="1"/>
          <p:nvPr/>
        </p:nvSpPr>
        <p:spPr>
          <a:xfrm>
            <a:off x="3192108" y="2281017"/>
            <a:ext cx="2218542" cy="461665"/>
          </a:xfrm>
          <a:prstGeom prst="rect">
            <a:avLst/>
          </a:prstGeom>
          <a:noFill/>
        </p:spPr>
        <p:txBody>
          <a:bodyPr wrap="square" rtlCol="0">
            <a:spAutoFit/>
          </a:bodyPr>
          <a:lstStyle/>
          <a:p>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rPr>
              <a:t>Lesson 5</a:t>
            </a:r>
          </a:p>
        </p:txBody>
      </p:sp>
      <p:sp>
        <p:nvSpPr>
          <p:cNvPr id="15" name="Pentagon 14">
            <a:extLst>
              <a:ext uri="{FF2B5EF4-FFF2-40B4-BE49-F238E27FC236}">
                <a16:creationId xmlns:a16="http://schemas.microsoft.com/office/drawing/2014/main" id="{A7FCB7A7-6D8C-BE45-82EA-76D860A8D872}"/>
              </a:ext>
            </a:extLst>
          </p:cNvPr>
          <p:cNvSpPr/>
          <p:nvPr/>
        </p:nvSpPr>
        <p:spPr>
          <a:xfrm rot="10800000">
            <a:off x="8985404" y="3000303"/>
            <a:ext cx="2518349" cy="71952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45C7115-A071-F74F-B8A1-ADD2AB65FF5F}"/>
              </a:ext>
            </a:extLst>
          </p:cNvPr>
          <p:cNvSpPr txBox="1"/>
          <p:nvPr/>
        </p:nvSpPr>
        <p:spPr>
          <a:xfrm>
            <a:off x="9202764" y="3116169"/>
            <a:ext cx="2218542" cy="461665"/>
          </a:xfrm>
          <a:prstGeom prst="rect">
            <a:avLst/>
          </a:prstGeom>
          <a:noFill/>
        </p:spPr>
        <p:txBody>
          <a:bodyPr wrap="square" rtlCol="0">
            <a:spAutoFit/>
          </a:bodyPr>
          <a:lstStyle/>
          <a:p>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rPr>
              <a:t>Lesson 6</a:t>
            </a:r>
          </a:p>
        </p:txBody>
      </p:sp>
      <p:sp>
        <p:nvSpPr>
          <p:cNvPr id="17" name="Pentagon 16">
            <a:extLst>
              <a:ext uri="{FF2B5EF4-FFF2-40B4-BE49-F238E27FC236}">
                <a16:creationId xmlns:a16="http://schemas.microsoft.com/office/drawing/2014/main" id="{9A37A5F3-AB57-E443-8EEF-1C763B65D25B}"/>
              </a:ext>
            </a:extLst>
          </p:cNvPr>
          <p:cNvSpPr/>
          <p:nvPr/>
        </p:nvSpPr>
        <p:spPr>
          <a:xfrm rot="10800000">
            <a:off x="8826908" y="1634799"/>
            <a:ext cx="2518349" cy="71952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16C1A2-74CC-D44B-ABC5-3392593494F5}"/>
              </a:ext>
            </a:extLst>
          </p:cNvPr>
          <p:cNvSpPr txBox="1"/>
          <p:nvPr/>
        </p:nvSpPr>
        <p:spPr>
          <a:xfrm>
            <a:off x="9044268" y="1750665"/>
            <a:ext cx="2218542" cy="461665"/>
          </a:xfrm>
          <a:prstGeom prst="rect">
            <a:avLst/>
          </a:prstGeom>
          <a:noFill/>
        </p:spPr>
        <p:txBody>
          <a:bodyPr wrap="square" rtlCol="0">
            <a:spAutoFit/>
          </a:bodyPr>
          <a:lstStyle/>
          <a:p>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rPr>
              <a:t>Lesson 7</a:t>
            </a:r>
          </a:p>
        </p:txBody>
      </p:sp>
      <p:pic>
        <p:nvPicPr>
          <p:cNvPr id="2" name="Audio 1">
            <a:hlinkClick r:id="" action="ppaction://media"/>
            <a:extLst>
              <a:ext uri="{FF2B5EF4-FFF2-40B4-BE49-F238E27FC236}">
                <a16:creationId xmlns:a16="http://schemas.microsoft.com/office/drawing/2014/main" id="{53C9B7A8-8FB1-B14A-A97B-8A7C271CB0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25545242"/>
      </p:ext>
    </p:extLst>
  </p:cSld>
  <p:clrMapOvr>
    <a:masterClrMapping/>
  </p:clrMapOvr>
  <mc:AlternateContent xmlns:mc="http://schemas.openxmlformats.org/markup-compatibility/2006">
    <mc:Choice xmlns:p14="http://schemas.microsoft.com/office/powerpoint/2010/main" Requires="p14">
      <p:transition spd="slow" p14:dur="2000" advTm="30972"/>
    </mc:Choice>
    <mc:Fallback>
      <p:transition spd="slow" advTm="30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15C6-CA40-F246-B3BC-B72144F00661}"/>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F7636BD-F2A4-5D4D-8A2F-5375804824A6}"/>
              </a:ext>
            </a:extLst>
          </p:cNvPr>
          <p:cNvPicPr>
            <a:picLocks noGrp="1" noChangeAspect="1"/>
          </p:cNvPicPr>
          <p:nvPr>
            <p:ph idx="1"/>
          </p:nvPr>
        </p:nvPicPr>
        <p:blipFill>
          <a:blip r:embed="rId5"/>
          <a:stretch>
            <a:fillRect/>
          </a:stretch>
        </p:blipFill>
        <p:spPr>
          <a:xfrm>
            <a:off x="364760" y="321297"/>
            <a:ext cx="11613917" cy="6276508"/>
          </a:xfrm>
        </p:spPr>
      </p:pic>
      <p:sp>
        <p:nvSpPr>
          <p:cNvPr id="6" name="TextBox 5">
            <a:extLst>
              <a:ext uri="{FF2B5EF4-FFF2-40B4-BE49-F238E27FC236}">
                <a16:creationId xmlns:a16="http://schemas.microsoft.com/office/drawing/2014/main" id="{4B0F4C64-D1D9-4A49-B6BB-77574EAA5094}"/>
              </a:ext>
            </a:extLst>
          </p:cNvPr>
          <p:cNvSpPr txBox="1"/>
          <p:nvPr/>
        </p:nvSpPr>
        <p:spPr>
          <a:xfrm>
            <a:off x="2113613" y="4633112"/>
            <a:ext cx="8409482" cy="1754326"/>
          </a:xfrm>
          <a:prstGeom prst="rect">
            <a:avLst/>
          </a:prstGeom>
          <a:solidFill>
            <a:schemeClr val="accent6">
              <a:lumMod val="40000"/>
              <a:lumOff val="60000"/>
              <a:alpha val="89000"/>
            </a:schemeClr>
          </a:solidFill>
        </p:spPr>
        <p:txBody>
          <a:bodyPr wrap="square" rtlCol="0">
            <a:spAutoFit/>
          </a:bodyPr>
          <a:lstStyle/>
          <a:p>
            <a:pPr algn="ctr"/>
            <a:endParaRPr lang="en-US" sz="1200" i="1" dirty="0">
              <a:solidFill>
                <a:schemeClr val="bg1"/>
              </a:solidFill>
              <a:latin typeface="Century Gothic" panose="020B0502020202020204" pitchFamily="34" charset="0"/>
            </a:endParaRPr>
          </a:p>
          <a:p>
            <a:pPr algn="ctr"/>
            <a:r>
              <a:rPr lang="en-US" sz="2400" i="1" dirty="0">
                <a:solidFill>
                  <a:schemeClr val="bg1"/>
                </a:solidFill>
                <a:latin typeface="Century Gothic" panose="020B0502020202020204" pitchFamily="34" charset="0"/>
              </a:rPr>
              <a:t>Professional Learning Facilitated by:</a:t>
            </a:r>
          </a:p>
          <a:p>
            <a:pPr algn="ctr"/>
            <a:r>
              <a:rPr lang="en-US" sz="2400" dirty="0">
                <a:solidFill>
                  <a:schemeClr val="bg1"/>
                </a:solidFill>
                <a:latin typeface="Century Gothic" panose="020B0502020202020204" pitchFamily="34" charset="0"/>
              </a:rPr>
              <a:t>Jocelyn Washburn, Ph.D., </a:t>
            </a:r>
          </a:p>
          <a:p>
            <a:pPr algn="ctr"/>
            <a:r>
              <a:rPr lang="en-US" sz="2400" dirty="0">
                <a:solidFill>
                  <a:schemeClr val="bg1"/>
                </a:solidFill>
                <a:latin typeface="Century Gothic" panose="020B0502020202020204" pitchFamily="34" charset="0"/>
              </a:rPr>
              <a:t>Director of Professional Development</a:t>
            </a:r>
          </a:p>
          <a:p>
            <a:pPr algn="ctr"/>
            <a:r>
              <a:rPr lang="en-US" sz="2400" dirty="0">
                <a:solidFill>
                  <a:schemeClr val="bg1"/>
                </a:solidFill>
                <a:latin typeface="Century Gothic" panose="020B0502020202020204" pitchFamily="34" charset="0"/>
              </a:rPr>
              <a:t>University of Kansas Center for Research on Learning</a:t>
            </a:r>
          </a:p>
        </p:txBody>
      </p:sp>
      <p:pic>
        <p:nvPicPr>
          <p:cNvPr id="10" name="Audio 9">
            <a:hlinkClick r:id="" action="ppaction://media"/>
            <a:extLst>
              <a:ext uri="{FF2B5EF4-FFF2-40B4-BE49-F238E27FC236}">
                <a16:creationId xmlns:a16="http://schemas.microsoft.com/office/drawing/2014/main" id="{48F66560-0E42-A947-9270-DC83D66E6E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42768036"/>
      </p:ext>
    </p:extLst>
  </p:cSld>
  <p:clrMapOvr>
    <a:masterClrMapping/>
  </p:clrMapOvr>
  <mc:AlternateContent xmlns:mc="http://schemas.openxmlformats.org/markup-compatibility/2006">
    <mc:Choice xmlns:p14="http://schemas.microsoft.com/office/powerpoint/2010/main" Requires="p14">
      <p:transition spd="slow" p14:dur="2000" advTm="9956"/>
    </mc:Choice>
    <mc:Fallback>
      <p:transition spd="slow" advTm="9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216BD6-10D0-CA40-B394-6FC71A155E62}"/>
              </a:ext>
            </a:extLst>
          </p:cNvPr>
          <p:cNvSpPr txBox="1"/>
          <p:nvPr/>
        </p:nvSpPr>
        <p:spPr>
          <a:xfrm>
            <a:off x="3406687" y="2189533"/>
            <a:ext cx="6771634" cy="1569660"/>
          </a:xfrm>
          <a:prstGeom prst="rect">
            <a:avLst/>
          </a:prstGeom>
          <a:noFill/>
        </p:spPr>
        <p:txBody>
          <a:bodyPr wrap="square" rtlCol="0">
            <a:spAutoFit/>
          </a:bodyPr>
          <a:lstStyle/>
          <a:p>
            <a:r>
              <a:rPr lang="en-US" sz="2400" dirty="0">
                <a:solidFill>
                  <a:schemeClr val="tx2"/>
                </a:solidFill>
                <a:latin typeface="Century Gothic" panose="020B0502020202020204" pitchFamily="34" charset="0"/>
              </a:rPr>
              <a:t>Think about one thing you have to do, but you don’t want to.</a:t>
            </a:r>
          </a:p>
          <a:p>
            <a:endParaRPr lang="en-US" sz="2400" dirty="0">
              <a:solidFill>
                <a:schemeClr val="tx2"/>
              </a:solidFill>
              <a:latin typeface="Century Gothic" panose="020B0502020202020204" pitchFamily="34" charset="0"/>
            </a:endParaRPr>
          </a:p>
          <a:p>
            <a:r>
              <a:rPr lang="en-US" sz="2400" dirty="0">
                <a:solidFill>
                  <a:schemeClr val="tx2"/>
                </a:solidFill>
                <a:latin typeface="Century Gothic" panose="020B0502020202020204" pitchFamily="34" charset="0"/>
              </a:rPr>
              <a:t>Why and how do you make yourself do it?</a:t>
            </a:r>
          </a:p>
        </p:txBody>
      </p:sp>
      <p:pic>
        <p:nvPicPr>
          <p:cNvPr id="6" name="Picture 5" descr="Pause for Reflection and Anticipation - LLDevNet">
            <a:extLst>
              <a:ext uri="{FF2B5EF4-FFF2-40B4-BE49-F238E27FC236}">
                <a16:creationId xmlns:a16="http://schemas.microsoft.com/office/drawing/2014/main" id="{0955B949-08BD-FA43-9620-CA36BBE2D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647" y="1571977"/>
            <a:ext cx="2867040" cy="2435443"/>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C23815D6-B928-BE46-A000-D00367132E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59021915"/>
      </p:ext>
    </p:extLst>
  </p:cSld>
  <p:clrMapOvr>
    <a:masterClrMapping/>
  </p:clrMapOvr>
  <mc:AlternateContent xmlns:mc="http://schemas.openxmlformats.org/markup-compatibility/2006">
    <mc:Choice xmlns:p14="http://schemas.microsoft.com/office/powerpoint/2010/main" Requires="p14">
      <p:transition spd="slow" p14:dur="2000" advTm="33173"/>
    </mc:Choice>
    <mc:Fallback>
      <p:transition spd="slow" advTm="33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35E-58FE-D241-8991-5F0FCA8CD4FE}"/>
              </a:ext>
            </a:extLst>
          </p:cNvPr>
          <p:cNvSpPr>
            <a:spLocks noGrp="1"/>
          </p:cNvSpPr>
          <p:nvPr>
            <p:ph type="title" idx="4294967295"/>
          </p:nvPr>
        </p:nvSpPr>
        <p:spPr>
          <a:xfrm>
            <a:off x="1019331" y="380115"/>
            <a:ext cx="3957403" cy="1325563"/>
          </a:xfrm>
        </p:spPr>
        <p:txBody>
          <a:bodyPr/>
          <a:lstStyle/>
          <a:p>
            <a:r>
              <a:rPr lang="en-US" dirty="0">
                <a:latin typeface="Century Gothic" panose="020B0502020202020204" pitchFamily="34" charset="0"/>
              </a:rPr>
              <a:t>Objectives</a:t>
            </a:r>
          </a:p>
        </p:txBody>
      </p:sp>
      <p:sp>
        <p:nvSpPr>
          <p:cNvPr id="3" name="Content Placeholder 2">
            <a:extLst>
              <a:ext uri="{FF2B5EF4-FFF2-40B4-BE49-F238E27FC236}">
                <a16:creationId xmlns:a16="http://schemas.microsoft.com/office/drawing/2014/main" id="{AAD3D6CF-E0E1-BC49-83C8-9AD4426069F5}"/>
              </a:ext>
            </a:extLst>
          </p:cNvPr>
          <p:cNvSpPr>
            <a:spLocks noGrp="1"/>
          </p:cNvSpPr>
          <p:nvPr>
            <p:ph idx="4294967295"/>
          </p:nvPr>
        </p:nvSpPr>
        <p:spPr>
          <a:xfrm>
            <a:off x="1289154" y="1825625"/>
            <a:ext cx="9338872" cy="4351338"/>
          </a:xfrm>
        </p:spPr>
        <p:txBody>
          <a:bodyPr/>
          <a:lstStyle/>
          <a:p>
            <a:r>
              <a:rPr lang="en-US" dirty="0">
                <a:latin typeface="Century Gothic" panose="020B0502020202020204" pitchFamily="34" charset="0"/>
              </a:rPr>
              <a:t>To engage in an overview of Possible Selves</a:t>
            </a:r>
          </a:p>
          <a:p>
            <a:r>
              <a:rPr lang="en-US" dirty="0">
                <a:latin typeface="Century Gothic" panose="020B0502020202020204" pitchFamily="34" charset="0"/>
              </a:rPr>
              <a:t>To explore and experience the first four lessons</a:t>
            </a:r>
          </a:p>
          <a:p>
            <a:r>
              <a:rPr lang="en-US" dirty="0">
                <a:latin typeface="Century Gothic" panose="020B0502020202020204" pitchFamily="34" charset="0"/>
              </a:rPr>
              <a:t>To prepare to implement the first four lessons</a:t>
            </a:r>
          </a:p>
          <a:p>
            <a:endParaRPr lang="en-US" dirty="0">
              <a:latin typeface="Century Gothic" panose="020B0502020202020204" pitchFamily="34" charset="0"/>
            </a:endParaRPr>
          </a:p>
          <a:p>
            <a:endParaRPr lang="en-US" dirty="0">
              <a:latin typeface="Century Gothic" panose="020B0502020202020204" pitchFamily="34" charset="0"/>
            </a:endParaRPr>
          </a:p>
          <a:p>
            <a:pPr marL="0" indent="0" algn="ctr">
              <a:buNone/>
            </a:pPr>
            <a:r>
              <a:rPr lang="en-US" i="1" dirty="0">
                <a:latin typeface="Century Gothic" panose="020B0502020202020204" pitchFamily="34" charset="0"/>
              </a:rPr>
              <a:t>As you engage in the overview videos and reading the manual, </a:t>
            </a:r>
            <a:r>
              <a:rPr lang="en-US" b="1" i="1" dirty="0">
                <a:solidFill>
                  <a:schemeClr val="tx2"/>
                </a:solidFill>
                <a:latin typeface="Century Gothic" panose="020B0502020202020204" pitchFamily="34" charset="0"/>
              </a:rPr>
              <a:t>write down your questions and prepare items to share </a:t>
            </a:r>
            <a:r>
              <a:rPr lang="en-US" i="1" dirty="0">
                <a:latin typeface="Century Gothic" panose="020B0502020202020204" pitchFamily="34" charset="0"/>
              </a:rPr>
              <a:t>during our </a:t>
            </a:r>
            <a:r>
              <a:rPr lang="en-US" b="1" i="1" dirty="0">
                <a:solidFill>
                  <a:srgbClr val="00B0F0"/>
                </a:solidFill>
                <a:latin typeface="Century Gothic" panose="020B0502020202020204" pitchFamily="34" charset="0"/>
              </a:rPr>
              <a:t>live session</a:t>
            </a:r>
            <a:r>
              <a:rPr lang="en-US" i="1" dirty="0">
                <a:latin typeface="Century Gothic" panose="020B0502020202020204" pitchFamily="34" charset="0"/>
              </a:rPr>
              <a:t>!</a:t>
            </a:r>
          </a:p>
        </p:txBody>
      </p:sp>
      <p:pic>
        <p:nvPicPr>
          <p:cNvPr id="5" name="Audio 4">
            <a:hlinkClick r:id="" action="ppaction://media"/>
            <a:extLst>
              <a:ext uri="{FF2B5EF4-FFF2-40B4-BE49-F238E27FC236}">
                <a16:creationId xmlns:a16="http://schemas.microsoft.com/office/drawing/2014/main" id="{1DDDBB3C-0008-D545-B3B2-BDA35BD76E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41530010"/>
      </p:ext>
    </p:extLst>
  </p:cSld>
  <p:clrMapOvr>
    <a:masterClrMapping/>
  </p:clrMapOvr>
  <mc:AlternateContent xmlns:mc="http://schemas.openxmlformats.org/markup-compatibility/2006">
    <mc:Choice xmlns:p14="http://schemas.microsoft.com/office/powerpoint/2010/main" Requires="p14">
      <p:transition spd="slow" p14:dur="2000" advTm="30820"/>
    </mc:Choice>
    <mc:Fallback>
      <p:transition spd="slow" advTm="30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FAB5701-9213-2D4F-A71D-E9831893AF50}"/>
              </a:ext>
            </a:extLst>
          </p:cNvPr>
          <p:cNvSpPr txBox="1">
            <a:spLocks noChangeArrowheads="1"/>
          </p:cNvSpPr>
          <p:nvPr/>
        </p:nvSpPr>
        <p:spPr>
          <a:xfrm>
            <a:off x="1004341" y="1588957"/>
            <a:ext cx="9990944" cy="39688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dirty="0">
                <a:latin typeface="Century Gothic" panose="020B0502020202020204" pitchFamily="34" charset="0"/>
              </a:rPr>
              <a:t>Is student motivation a factor in student achievement?</a:t>
            </a:r>
          </a:p>
          <a:p>
            <a:r>
              <a:rPr lang="en-US" altLang="en-US" sz="3600" dirty="0">
                <a:latin typeface="Century Gothic" panose="020B0502020202020204" pitchFamily="34" charset="0"/>
              </a:rPr>
              <a:t>What are the student motivational issues that we face?</a:t>
            </a:r>
          </a:p>
          <a:p>
            <a:r>
              <a:rPr lang="en-US" altLang="en-US" sz="3600" dirty="0">
                <a:latin typeface="Century Gothic" panose="020B0502020202020204" pitchFamily="34" charset="0"/>
              </a:rPr>
              <a:t>Within what parameters must we operate?   </a:t>
            </a:r>
          </a:p>
          <a:p>
            <a:pPr>
              <a:buFontTx/>
              <a:buNone/>
            </a:pPr>
            <a:r>
              <a:rPr lang="en-US" altLang="en-US" sz="3600" dirty="0">
                <a:latin typeface="Century Gothic" panose="020B0502020202020204" pitchFamily="34" charset="0"/>
              </a:rPr>
              <a:t>	</a:t>
            </a:r>
            <a:r>
              <a:rPr lang="en-US" altLang="en-US" dirty="0">
                <a:latin typeface="Century Gothic" panose="020B0502020202020204" pitchFamily="34" charset="0"/>
              </a:rPr>
              <a:t>(e.g., time, opportunity, support, curriculum)</a:t>
            </a:r>
            <a:endParaRPr lang="en-US" altLang="en-US" sz="3600" dirty="0">
              <a:latin typeface="Century Gothic" panose="020B0502020202020204" pitchFamily="34" charset="0"/>
            </a:endParaRPr>
          </a:p>
        </p:txBody>
      </p:sp>
      <p:pic>
        <p:nvPicPr>
          <p:cNvPr id="3" name="Audio 2">
            <a:hlinkClick r:id="" action="ppaction://media"/>
            <a:extLst>
              <a:ext uri="{FF2B5EF4-FFF2-40B4-BE49-F238E27FC236}">
                <a16:creationId xmlns:a16="http://schemas.microsoft.com/office/drawing/2014/main" id="{3152D01C-238A-7C4C-BB95-706AD14C4C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98769837"/>
      </p:ext>
    </p:extLst>
  </p:cSld>
  <p:clrMapOvr>
    <a:masterClrMapping/>
  </p:clrMapOvr>
  <mc:AlternateContent xmlns:mc="http://schemas.openxmlformats.org/markup-compatibility/2006">
    <mc:Choice xmlns:p14="http://schemas.microsoft.com/office/powerpoint/2010/main" Requires="p14">
      <p:transition spd="slow" p14:dur="2000" advTm="52313"/>
    </mc:Choice>
    <mc:Fallback>
      <p:transition spd="slow" advTm="52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AE20460C-23C3-8A45-AAD0-CFB81438626C}"/>
              </a:ext>
            </a:extLst>
          </p:cNvPr>
          <p:cNvSpPr txBox="1">
            <a:spLocks/>
          </p:cNvSpPr>
          <p:nvPr/>
        </p:nvSpPr>
        <p:spPr>
          <a:xfrm>
            <a:off x="2019923" y="859853"/>
            <a:ext cx="8293309" cy="387350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400" b="1" dirty="0">
                <a:solidFill>
                  <a:srgbClr val="00B0F0"/>
                </a:solidFill>
                <a:latin typeface="Century Gothic" panose="020B0502020202020204" pitchFamily="34" charset="0"/>
              </a:rPr>
              <a:t>“Students are not unmotivated. However, they may not be motivated to do what we want them to do.”</a:t>
            </a:r>
            <a:endParaRPr lang="en-US" sz="4400" dirty="0">
              <a:solidFill>
                <a:srgbClr val="00B0F0"/>
              </a:solidFill>
              <a:latin typeface="Century Gothic" panose="020B0502020202020204" pitchFamily="34" charset="0"/>
            </a:endParaRPr>
          </a:p>
          <a:p>
            <a:pPr>
              <a:defRPr/>
            </a:pPr>
            <a:endParaRPr lang="en-US" dirty="0">
              <a:solidFill>
                <a:srgbClr val="00B0F0"/>
              </a:solidFill>
              <a:latin typeface="Century Gothic" panose="020B0502020202020204" pitchFamily="34" charset="0"/>
            </a:endParaRPr>
          </a:p>
        </p:txBody>
      </p:sp>
      <p:sp>
        <p:nvSpPr>
          <p:cNvPr id="3" name="Title 6">
            <a:extLst>
              <a:ext uri="{FF2B5EF4-FFF2-40B4-BE49-F238E27FC236}">
                <a16:creationId xmlns:a16="http://schemas.microsoft.com/office/drawing/2014/main" id="{76BF28FF-8ED9-DD47-A9B6-74C7BE97DD60}"/>
              </a:ext>
            </a:extLst>
          </p:cNvPr>
          <p:cNvSpPr txBox="1">
            <a:spLocks/>
          </p:cNvSpPr>
          <p:nvPr/>
        </p:nvSpPr>
        <p:spPr>
          <a:xfrm>
            <a:off x="2119860" y="4111053"/>
            <a:ext cx="7772400" cy="622300"/>
          </a:xfrm>
          <a:prstGeom prst="rect">
            <a:avLst/>
          </a:prstGeom>
        </p:spPr>
        <p:txBody>
          <a:bodyPr rtlCol="0">
            <a:normAutofit fontScale="90000" lnSpcReduction="10000"/>
          </a:bodyPr>
          <a:lstStyle>
            <a:lvl1pPr algn="l" defTabSz="914400" rtl="0" eaLnBrk="1" latinLnBrk="0" hangingPunct="1">
              <a:lnSpc>
                <a:spcPct val="90000"/>
              </a:lnSpc>
              <a:spcBef>
                <a:spcPct val="0"/>
              </a:spcBef>
              <a:buNone/>
              <a:defRPr sz="4400" b="1" i="0" kern="1200">
                <a:solidFill>
                  <a:srgbClr val="2A3880"/>
                </a:solidFill>
                <a:latin typeface="Trajan Pro 3 Semibold" panose="02020502050503020301" pitchFamily="18" charset="0"/>
                <a:ea typeface="+mj-ea"/>
                <a:cs typeface="+mj-cs"/>
              </a:defRPr>
            </a:lvl1pPr>
          </a:lstStyle>
          <a:p>
            <a:pPr algn="r">
              <a:defRPr/>
            </a:pPr>
            <a:r>
              <a:rPr lang="en-US" dirty="0">
                <a:solidFill>
                  <a:schemeClr val="tx1"/>
                </a:solidFill>
                <a:latin typeface="Century Gothic" panose="020B0502020202020204" pitchFamily="34" charset="0"/>
              </a:rPr>
              <a:t>Richard Lavoie</a:t>
            </a:r>
          </a:p>
        </p:txBody>
      </p:sp>
      <p:pic>
        <p:nvPicPr>
          <p:cNvPr id="4" name="Audio 3">
            <a:hlinkClick r:id="" action="ppaction://media"/>
            <a:extLst>
              <a:ext uri="{FF2B5EF4-FFF2-40B4-BE49-F238E27FC236}">
                <a16:creationId xmlns:a16="http://schemas.microsoft.com/office/drawing/2014/main" id="{59F6C609-4F6B-F445-BF90-81E07F8E9C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43014927"/>
      </p:ext>
    </p:extLst>
  </p:cSld>
  <p:clrMapOvr>
    <a:masterClrMapping/>
  </p:clrMapOvr>
  <mc:AlternateContent xmlns:mc="http://schemas.openxmlformats.org/markup-compatibility/2006">
    <mc:Choice xmlns:p14="http://schemas.microsoft.com/office/powerpoint/2010/main" Requires="p14">
      <p:transition spd="slow" p14:dur="2000" advTm="25525"/>
    </mc:Choice>
    <mc:Fallback>
      <p:transition spd="slow" advTm="25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164F79E3-295E-1F4C-BB1D-9A048295707B}"/>
              </a:ext>
            </a:extLst>
          </p:cNvPr>
          <p:cNvSpPr txBox="1">
            <a:spLocks noChangeArrowheads="1"/>
          </p:cNvSpPr>
          <p:nvPr/>
        </p:nvSpPr>
        <p:spPr bwMode="auto">
          <a:xfrm>
            <a:off x="1244183" y="1289156"/>
            <a:ext cx="9990944"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spcBef>
                <a:spcPct val="50000"/>
              </a:spcBef>
            </a:pPr>
            <a:r>
              <a:rPr lang="en-US" altLang="en-US" sz="3600" b="1" dirty="0">
                <a:latin typeface="Century Gothic" panose="020B0502020202020204" pitchFamily="34" charset="0"/>
              </a:rPr>
              <a:t>GOAL THEORY</a:t>
            </a:r>
            <a:endParaRPr lang="en-US" altLang="en-US" sz="2800" b="1" dirty="0">
              <a:latin typeface="Century Gothic" panose="020B0502020202020204" pitchFamily="34" charset="0"/>
            </a:endParaRPr>
          </a:p>
          <a:p>
            <a:pPr>
              <a:spcBef>
                <a:spcPct val="50000"/>
              </a:spcBef>
            </a:pPr>
            <a:r>
              <a:rPr lang="en-US" altLang="en-US" sz="2800" dirty="0">
                <a:latin typeface="Century Gothic" panose="020B0502020202020204" pitchFamily="34" charset="0"/>
              </a:rPr>
              <a:t>Students are motivated when they have all of the following:</a:t>
            </a:r>
          </a:p>
          <a:p>
            <a:pPr>
              <a:spcBef>
                <a:spcPct val="50000"/>
              </a:spcBef>
            </a:pPr>
            <a:r>
              <a:rPr lang="en-US" altLang="en-US" sz="2800" b="1" dirty="0">
                <a:latin typeface="Century Gothic" panose="020B0502020202020204" pitchFamily="34" charset="0"/>
              </a:rPr>
              <a:t>• a </a:t>
            </a:r>
            <a:r>
              <a:rPr lang="en-US" altLang="en-US" sz="2800" b="1" u="sng" dirty="0">
                <a:latin typeface="Century Gothic" panose="020B0502020202020204" pitchFamily="34" charset="0"/>
              </a:rPr>
              <a:t>goal</a:t>
            </a:r>
            <a:r>
              <a:rPr lang="en-US" altLang="en-US" sz="2800" b="1" dirty="0">
                <a:latin typeface="Century Gothic" panose="020B0502020202020204" pitchFamily="34" charset="0"/>
              </a:rPr>
              <a:t> they find attractive,</a:t>
            </a:r>
          </a:p>
          <a:p>
            <a:pPr>
              <a:spcBef>
                <a:spcPct val="50000"/>
              </a:spcBef>
            </a:pPr>
            <a:r>
              <a:rPr lang="en-US" altLang="en-US" sz="2800" b="1" dirty="0">
                <a:latin typeface="Century Gothic" panose="020B0502020202020204" pitchFamily="34" charset="0"/>
              </a:rPr>
              <a:t>• a </a:t>
            </a:r>
            <a:r>
              <a:rPr lang="en-US" altLang="en-US" sz="2800" b="1" u="sng" dirty="0">
                <a:latin typeface="Century Gothic" panose="020B0502020202020204" pitchFamily="34" charset="0"/>
              </a:rPr>
              <a:t>belief</a:t>
            </a:r>
            <a:r>
              <a:rPr lang="en-US" altLang="en-US" sz="2800" b="1" dirty="0">
                <a:latin typeface="Century Gothic" panose="020B0502020202020204" pitchFamily="34" charset="0"/>
              </a:rPr>
              <a:t> they can attain the goal, and </a:t>
            </a:r>
          </a:p>
          <a:p>
            <a:pPr>
              <a:spcBef>
                <a:spcPct val="50000"/>
              </a:spcBef>
            </a:pPr>
            <a:r>
              <a:rPr lang="en-US" altLang="en-US" sz="2800" b="1" dirty="0">
                <a:latin typeface="Century Gothic" panose="020B0502020202020204" pitchFamily="34" charset="0"/>
              </a:rPr>
              <a:t>• a </a:t>
            </a:r>
            <a:r>
              <a:rPr lang="en-US" altLang="en-US" sz="2800" b="1" u="sng" dirty="0">
                <a:latin typeface="Century Gothic" panose="020B0502020202020204" pitchFamily="34" charset="0"/>
              </a:rPr>
              <a:t>plan</a:t>
            </a:r>
            <a:r>
              <a:rPr lang="en-US" altLang="en-US" sz="2800" b="1" dirty="0">
                <a:latin typeface="Century Gothic" panose="020B0502020202020204" pitchFamily="34" charset="0"/>
              </a:rPr>
              <a:t> to attain the goal.</a:t>
            </a:r>
          </a:p>
        </p:txBody>
      </p:sp>
      <p:pic>
        <p:nvPicPr>
          <p:cNvPr id="3" name="Audio 2">
            <a:hlinkClick r:id="" action="ppaction://media"/>
            <a:extLst>
              <a:ext uri="{FF2B5EF4-FFF2-40B4-BE49-F238E27FC236}">
                <a16:creationId xmlns:a16="http://schemas.microsoft.com/office/drawing/2014/main" id="{85415CFC-8F27-1248-9592-93866EEB1FA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540163448"/>
      </p:ext>
    </p:extLst>
  </p:cSld>
  <p:clrMapOvr>
    <a:masterClrMapping/>
  </p:clrMapOvr>
  <mc:AlternateContent xmlns:mc="http://schemas.openxmlformats.org/markup-compatibility/2006">
    <mc:Choice xmlns:p14="http://schemas.microsoft.com/office/powerpoint/2010/main" Requires="p14">
      <p:transition spd="slow" p14:dur="2000" advTm="22063"/>
    </mc:Choice>
    <mc:Fallback>
      <p:transition spd="slow" advTm="22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6FFE8131-65B6-C045-A952-29CE89E620AE}"/>
              </a:ext>
            </a:extLst>
          </p:cNvPr>
          <p:cNvSpPr txBox="1">
            <a:spLocks noChangeArrowheads="1"/>
          </p:cNvSpPr>
          <p:nvPr/>
        </p:nvSpPr>
        <p:spPr bwMode="auto">
          <a:xfrm>
            <a:off x="1447799" y="457200"/>
            <a:ext cx="8325787" cy="2662267"/>
          </a:xfrm>
          <a:prstGeom prst="rect">
            <a:avLst/>
          </a:prstGeom>
          <a:noFill/>
          <a:ln w="9525">
            <a:noFill/>
            <a:miter lim="800000"/>
            <a:headEnd/>
            <a:tailEnd/>
          </a:ln>
        </p:spPr>
        <p:txBody>
          <a:bodyPr wrap="square">
            <a:spAutoFit/>
          </a:bodyPr>
          <a:lstStyle/>
          <a:p>
            <a:pPr algn="ctr" eaLnBrk="0" hangingPunct="0">
              <a:spcBef>
                <a:spcPct val="50000"/>
              </a:spcBef>
              <a:defRPr/>
            </a:pPr>
            <a:r>
              <a:rPr lang="en-US" sz="4000" b="1" dirty="0">
                <a:latin typeface="Century Gothic" panose="020B0502020202020204" pitchFamily="34" charset="0"/>
              </a:rPr>
              <a:t>HOPE THEORY</a:t>
            </a:r>
          </a:p>
          <a:p>
            <a:pPr eaLnBrk="0" hangingPunct="0">
              <a:spcBef>
                <a:spcPct val="50000"/>
              </a:spcBef>
              <a:defRPr/>
            </a:pPr>
            <a:r>
              <a:rPr lang="en-US" sz="4000" dirty="0">
                <a:latin typeface="Century Gothic" panose="020B0502020202020204" pitchFamily="34" charset="0"/>
              </a:rPr>
              <a:t>“Successful people have high hope. Hope can be nurtured.”</a:t>
            </a:r>
            <a:endParaRPr lang="en-US" dirty="0">
              <a:latin typeface="Century Gothic" panose="020B0502020202020204" pitchFamily="34" charset="0"/>
            </a:endParaRPr>
          </a:p>
          <a:p>
            <a:pPr eaLnBrk="0" hangingPunct="0">
              <a:spcBef>
                <a:spcPct val="50000"/>
              </a:spcBef>
              <a:defRPr/>
            </a:pPr>
            <a:r>
              <a:rPr lang="en-US" dirty="0">
                <a:latin typeface="Century Gothic" panose="020B0502020202020204" pitchFamily="34" charset="0"/>
              </a:rPr>
              <a:t>	 Rick Snyder, The Psychology of Hope</a:t>
            </a:r>
          </a:p>
        </p:txBody>
      </p:sp>
      <p:sp>
        <p:nvSpPr>
          <p:cNvPr id="3" name="Text Box 3">
            <a:extLst>
              <a:ext uri="{FF2B5EF4-FFF2-40B4-BE49-F238E27FC236}">
                <a16:creationId xmlns:a16="http://schemas.microsoft.com/office/drawing/2014/main" id="{A49BC56F-7656-5B4B-B0ED-0FCAB3D0552F}"/>
              </a:ext>
            </a:extLst>
          </p:cNvPr>
          <p:cNvSpPr txBox="1">
            <a:spLocks noChangeArrowheads="1"/>
          </p:cNvSpPr>
          <p:nvPr/>
        </p:nvSpPr>
        <p:spPr bwMode="auto">
          <a:xfrm>
            <a:off x="2464633" y="3714537"/>
            <a:ext cx="6553200" cy="2554288"/>
          </a:xfrm>
          <a:prstGeom prst="rect">
            <a:avLst/>
          </a:prstGeom>
          <a:noFill/>
          <a:ln w="9525">
            <a:noFill/>
            <a:miter lim="800000"/>
            <a:headEnd/>
            <a:tailEnd/>
          </a:ln>
        </p:spPr>
        <p:txBody>
          <a:bodyPr>
            <a:spAutoFit/>
          </a:bodyPr>
          <a:lstStyle/>
          <a:p>
            <a:pPr eaLnBrk="0" hangingPunct="0">
              <a:spcBef>
                <a:spcPct val="50000"/>
              </a:spcBef>
              <a:defRPr/>
            </a:pPr>
            <a:r>
              <a:rPr lang="en-US" sz="4000" b="1" dirty="0">
                <a:solidFill>
                  <a:schemeClr val="accent2"/>
                </a:solidFill>
                <a:latin typeface="+mn-lt"/>
              </a:rPr>
              <a:t>HOPE results from having willpower (</a:t>
            </a:r>
            <a:r>
              <a:rPr lang="en-US" sz="4000" b="1" u="sng" dirty="0">
                <a:solidFill>
                  <a:schemeClr val="accent2"/>
                </a:solidFill>
                <a:latin typeface="+mn-lt"/>
              </a:rPr>
              <a:t>desire)</a:t>
            </a:r>
            <a:r>
              <a:rPr lang="en-US" sz="4000" b="1" dirty="0">
                <a:solidFill>
                  <a:schemeClr val="accent2"/>
                </a:solidFill>
                <a:latin typeface="+mn-lt"/>
              </a:rPr>
              <a:t> and way power (a </a:t>
            </a:r>
            <a:r>
              <a:rPr lang="en-US" sz="4000" b="1" u="sng" dirty="0">
                <a:solidFill>
                  <a:schemeClr val="accent2"/>
                </a:solidFill>
                <a:latin typeface="+mn-lt"/>
              </a:rPr>
              <a:t>plan)</a:t>
            </a:r>
            <a:r>
              <a:rPr lang="en-US" sz="4000" b="1" dirty="0">
                <a:solidFill>
                  <a:schemeClr val="accent2"/>
                </a:solidFill>
                <a:latin typeface="+mn-lt"/>
              </a:rPr>
              <a:t> for </a:t>
            </a:r>
            <a:r>
              <a:rPr lang="en-US" sz="4000" b="1" u="sng" dirty="0">
                <a:solidFill>
                  <a:schemeClr val="accent2"/>
                </a:solidFill>
                <a:latin typeface="+mn-lt"/>
              </a:rPr>
              <a:t>goals</a:t>
            </a:r>
            <a:r>
              <a:rPr lang="en-US" sz="4000" b="1" dirty="0">
                <a:solidFill>
                  <a:schemeClr val="accent2"/>
                </a:solidFill>
                <a:latin typeface="+mn-lt"/>
              </a:rPr>
              <a:t>.</a:t>
            </a:r>
            <a:endParaRPr lang="en-US" dirty="0">
              <a:solidFill>
                <a:schemeClr val="accent2"/>
              </a:solidFill>
              <a:latin typeface="+mn-lt"/>
            </a:endParaRPr>
          </a:p>
        </p:txBody>
      </p:sp>
      <p:pic>
        <p:nvPicPr>
          <p:cNvPr id="4" name="Audio 3">
            <a:hlinkClick r:id="" action="ppaction://media"/>
            <a:extLst>
              <a:ext uri="{FF2B5EF4-FFF2-40B4-BE49-F238E27FC236}">
                <a16:creationId xmlns:a16="http://schemas.microsoft.com/office/drawing/2014/main" id="{3528D3F3-BE79-4549-8B3B-DBB74EEE9E8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1076283299"/>
      </p:ext>
    </p:extLst>
  </p:cSld>
  <p:clrMapOvr>
    <a:masterClrMapping/>
  </p:clrMapOvr>
  <mc:AlternateContent xmlns:mc="http://schemas.openxmlformats.org/markup-compatibility/2006">
    <mc:Choice xmlns:p14="http://schemas.microsoft.com/office/powerpoint/2010/main" Requires="p14">
      <p:transition spd="slow" p14:dur="2000" advTm="24553"/>
    </mc:Choice>
    <mc:Fallback>
      <p:transition spd="slow" advTm="24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D4D248E-83B8-A845-9BC8-54427C611E6A}"/>
              </a:ext>
            </a:extLst>
          </p:cNvPr>
          <p:cNvSpPr txBox="1">
            <a:spLocks noChangeArrowheads="1"/>
          </p:cNvSpPr>
          <p:nvPr/>
        </p:nvSpPr>
        <p:spPr>
          <a:xfrm>
            <a:off x="1004340" y="524656"/>
            <a:ext cx="9758597" cy="5116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chemeClr val="tx1"/>
                </a:solidFill>
                <a:latin typeface="Century Gothic" panose="020B0502020202020204" pitchFamily="34" charset="0"/>
              </a:rPr>
              <a:t>‘Possible Selves’ are ideas about what one might become in the future </a:t>
            </a:r>
            <a:r>
              <a:rPr lang="en-US" altLang="en-US" sz="2000" dirty="0">
                <a:solidFill>
                  <a:schemeClr val="tx1"/>
                </a:solidFill>
                <a:latin typeface="Century Gothic" panose="020B0502020202020204" pitchFamily="34" charset="0"/>
              </a:rPr>
              <a:t>(Markus &amp; </a:t>
            </a:r>
            <a:r>
              <a:rPr lang="en-US" altLang="en-US" sz="2000" dirty="0" err="1">
                <a:solidFill>
                  <a:schemeClr val="tx1"/>
                </a:solidFill>
                <a:latin typeface="Century Gothic" panose="020B0502020202020204" pitchFamily="34" charset="0"/>
              </a:rPr>
              <a:t>Nurius</a:t>
            </a:r>
            <a:r>
              <a:rPr lang="en-US" altLang="en-US" sz="2000" dirty="0">
                <a:solidFill>
                  <a:schemeClr val="tx1"/>
                </a:solidFill>
                <a:latin typeface="Century Gothic" panose="020B0502020202020204" pitchFamily="34" charset="0"/>
              </a:rPr>
              <a:t>, 1986).</a:t>
            </a:r>
          </a:p>
          <a:p>
            <a:pPr marL="0" indent="0">
              <a:buNone/>
            </a:pPr>
            <a:endParaRPr lang="en-US" altLang="en-US" sz="2000" dirty="0">
              <a:solidFill>
                <a:schemeClr val="tx1"/>
              </a:solidFill>
              <a:latin typeface="Century Gothic" panose="020B0502020202020204" pitchFamily="34" charset="0"/>
            </a:endParaRPr>
          </a:p>
          <a:p>
            <a:r>
              <a:rPr lang="en-US" altLang="en-US" dirty="0">
                <a:solidFill>
                  <a:schemeClr val="tx1"/>
                </a:solidFill>
                <a:latin typeface="Century Gothic" panose="020B0502020202020204" pitchFamily="34" charset="0"/>
              </a:rPr>
              <a:t>One’s vision of the future is motivating.</a:t>
            </a:r>
          </a:p>
          <a:p>
            <a:pPr marL="0" indent="0">
              <a:buNone/>
            </a:pPr>
            <a:endParaRPr lang="en-US" altLang="en-US" dirty="0">
              <a:solidFill>
                <a:schemeClr val="tx1"/>
              </a:solidFill>
              <a:latin typeface="Century Gothic" panose="020B0502020202020204" pitchFamily="34" charset="0"/>
            </a:endParaRPr>
          </a:p>
          <a:p>
            <a:r>
              <a:rPr lang="en-US" altLang="en-US" dirty="0">
                <a:solidFill>
                  <a:schemeClr val="tx1"/>
                </a:solidFill>
                <a:latin typeface="Century Gothic" panose="020B0502020202020204" pitchFamily="34" charset="0"/>
              </a:rPr>
              <a:t>Future vision includes:</a:t>
            </a:r>
          </a:p>
          <a:p>
            <a:pPr lvl="1"/>
            <a:r>
              <a:rPr lang="en-US" altLang="en-US" dirty="0">
                <a:solidFill>
                  <a:schemeClr val="tx1"/>
                </a:solidFill>
                <a:latin typeface="Century Gothic" panose="020B0502020202020204" pitchFamily="34" charset="0"/>
              </a:rPr>
              <a:t>Hoped for selves</a:t>
            </a:r>
          </a:p>
          <a:p>
            <a:pPr lvl="1"/>
            <a:r>
              <a:rPr lang="en-US" altLang="en-US" dirty="0">
                <a:solidFill>
                  <a:schemeClr val="tx1"/>
                </a:solidFill>
                <a:latin typeface="Century Gothic" panose="020B0502020202020204" pitchFamily="34" charset="0"/>
              </a:rPr>
              <a:t>Expected selves</a:t>
            </a:r>
          </a:p>
          <a:p>
            <a:pPr lvl="1"/>
            <a:r>
              <a:rPr lang="en-US" altLang="en-US" dirty="0">
                <a:solidFill>
                  <a:schemeClr val="tx1"/>
                </a:solidFill>
                <a:latin typeface="Century Gothic" panose="020B0502020202020204" pitchFamily="34" charset="0"/>
              </a:rPr>
              <a:t>Feared selves</a:t>
            </a:r>
          </a:p>
          <a:p>
            <a:endParaRPr lang="en-US" altLang="en-US" dirty="0">
              <a:solidFill>
                <a:schemeClr val="tx1"/>
              </a:solidFill>
              <a:latin typeface="Century Gothic" panose="020B0502020202020204" pitchFamily="34" charset="0"/>
            </a:endParaRPr>
          </a:p>
        </p:txBody>
      </p:sp>
      <p:pic>
        <p:nvPicPr>
          <p:cNvPr id="4" name="Audio 3">
            <a:hlinkClick r:id="" action="ppaction://media"/>
            <a:extLst>
              <a:ext uri="{FF2B5EF4-FFF2-40B4-BE49-F238E27FC236}">
                <a16:creationId xmlns:a16="http://schemas.microsoft.com/office/drawing/2014/main" id="{8F09170D-D592-2947-906A-0A5309DC87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00122713"/>
      </p:ext>
    </p:extLst>
  </p:cSld>
  <p:clrMapOvr>
    <a:masterClrMapping/>
  </p:clrMapOvr>
  <mc:AlternateContent xmlns:mc="http://schemas.openxmlformats.org/markup-compatibility/2006">
    <mc:Choice xmlns:p14="http://schemas.microsoft.com/office/powerpoint/2010/main" Requires="p14">
      <p:transition spd="slow" p14:dur="2000" advTm="91782"/>
    </mc:Choice>
    <mc:Fallback>
      <p:transition spd="slow" advTm="91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
</p:tagLst>
</file>

<file path=ppt/tags/tag2.xml><?xml version="1.0" encoding="utf-8"?>
<p:tagLst xmlns:a="http://schemas.openxmlformats.org/drawingml/2006/main" xmlns:r="http://schemas.openxmlformats.org/officeDocument/2006/relationships" xmlns:p="http://schemas.openxmlformats.org/presentationml/2006/main">
  <p:tag name="TIMING" val="|11.9"/>
</p:tagLst>
</file>

<file path=ppt/theme/theme1.xml><?xml version="1.0" encoding="utf-8"?>
<a:theme xmlns:a="http://schemas.openxmlformats.org/drawingml/2006/main" name="KUCRL PPT Template_Fall2020">
  <a:themeElements>
    <a:clrScheme name="CRL2">
      <a:dk1>
        <a:srgbClr val="2A3880"/>
      </a:dk1>
      <a:lt1>
        <a:srgbClr val="FFFFFF"/>
      </a:lt1>
      <a:dk2>
        <a:srgbClr val="E8000E"/>
      </a:dk2>
      <a:lt2>
        <a:srgbClr val="E7E6E6"/>
      </a:lt2>
      <a:accent1>
        <a:srgbClr val="2A3880"/>
      </a:accent1>
      <a:accent2>
        <a:srgbClr val="E8000B"/>
      </a:accent2>
      <a:accent3>
        <a:srgbClr val="A5A5A5"/>
      </a:accent3>
      <a:accent4>
        <a:srgbClr val="FFC82D"/>
      </a:accent4>
      <a:accent5>
        <a:srgbClr val="D6D2CA"/>
      </a:accent5>
      <a:accent6>
        <a:srgbClr val="0051B9"/>
      </a:accent6>
      <a:hlink>
        <a:srgbClr val="0051B9"/>
      </a:hlink>
      <a:folHlink>
        <a:srgbClr val="005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KUCRL PPT Template_Fall2020</Template>
  <TotalTime>3065</TotalTime>
  <Words>1190</Words>
  <Application>Microsoft Macintosh PowerPoint</Application>
  <PresentationFormat>Widescreen</PresentationFormat>
  <Paragraphs>101</Paragraphs>
  <Slides>13</Slides>
  <Notes>11</Notes>
  <HiddenSlides>0</HiddenSlides>
  <MMClips>13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 Gothic</vt:lpstr>
      <vt:lpstr>Gotham Book</vt:lpstr>
      <vt:lpstr>Gotham-MediumItalic</vt:lpstr>
      <vt:lpstr>Times</vt:lpstr>
      <vt:lpstr>Times New Roman</vt:lpstr>
      <vt:lpstr>Trajan Pro 3 Semibold</vt:lpstr>
      <vt:lpstr>KUCRL PPT Template_Fall2020</vt:lpstr>
      <vt:lpstr>PowerPoint Presentation</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of the lessons in PS are designed 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Washburn, Jocelyn Christine</dc:creator>
  <cp:lastModifiedBy>Washburn, Jocelyn Christine</cp:lastModifiedBy>
  <cp:revision>42</cp:revision>
  <dcterms:created xsi:type="dcterms:W3CDTF">2021-04-10T10:35:44Z</dcterms:created>
  <dcterms:modified xsi:type="dcterms:W3CDTF">2021-04-19T18:29:03Z</dcterms:modified>
</cp:coreProperties>
</file>