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9144000"/>
  <p:notesSz cx="6858000" cy="9144000"/>
  <p:embeddedFontLst>
    <p:embeddedFont>
      <p:font typeface="Proxima Nova"/>
      <p:regular r:id="rId27"/>
      <p:bold r:id="rId28"/>
      <p:italic r:id="rId29"/>
      <p:boldItalic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regular.fntdata"/><Relationship Id="rId30" Type="http://schemas.openxmlformats.org/officeDocument/2006/relationships/font" Target="fonts/ProximaNova-boldItalic.fntdata"/><Relationship Id="rId11" Type="http://schemas.openxmlformats.org/officeDocument/2006/relationships/slide" Target="slides/slide7.xml"/><Relationship Id="rId33" Type="http://schemas.openxmlformats.org/officeDocument/2006/relationships/font" Target="fonts/CenturyGothic-italic.fntdata"/><Relationship Id="rId10" Type="http://schemas.openxmlformats.org/officeDocument/2006/relationships/slide" Target="slides/slide6.xml"/><Relationship Id="rId32" Type="http://schemas.openxmlformats.org/officeDocument/2006/relationships/font" Target="fonts/CenturyGothic-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CenturyGothic-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SzPts val="1400"/>
              <a:buNone/>
              <a:defRPr b="0" i="0" sz="2400" u="none" cap="none" strike="noStrike">
                <a:latin typeface="Times New Roman"/>
                <a:ea typeface="Times New Roman"/>
                <a:cs typeface="Times New Roman"/>
                <a:sym typeface="Times New Roman"/>
              </a:defRPr>
            </a:lvl1pPr>
            <a:lvl2pPr indent="-228600" lvl="1" marL="914400" marR="0" rtl="0" algn="l">
              <a:spcBef>
                <a:spcPts val="800"/>
              </a:spcBef>
              <a:spcAft>
                <a:spcPts val="0"/>
              </a:spcAft>
              <a:buSzPts val="1400"/>
              <a:buNone/>
              <a:defRPr b="0" i="0" sz="2400" u="none" cap="none" strike="noStrike">
                <a:latin typeface="Times New Roman"/>
                <a:ea typeface="Times New Roman"/>
                <a:cs typeface="Times New Roman"/>
                <a:sym typeface="Times New Roman"/>
              </a:defRPr>
            </a:lvl2pPr>
            <a:lvl3pPr indent="-228600" lvl="2" marL="1371600" marR="0" rtl="0" algn="l">
              <a:spcBef>
                <a:spcPts val="800"/>
              </a:spcBef>
              <a:spcAft>
                <a:spcPts val="0"/>
              </a:spcAft>
              <a:buSzPts val="1400"/>
              <a:buNone/>
              <a:defRPr b="0" i="0" sz="2400" u="none" cap="none" strike="noStrike">
                <a:latin typeface="Times New Roman"/>
                <a:ea typeface="Times New Roman"/>
                <a:cs typeface="Times New Roman"/>
                <a:sym typeface="Times New Roman"/>
              </a:defRPr>
            </a:lvl3pPr>
            <a:lvl4pPr indent="-228600" lvl="3" marL="1828800" marR="0" rtl="0" algn="l">
              <a:spcBef>
                <a:spcPts val="800"/>
              </a:spcBef>
              <a:spcAft>
                <a:spcPts val="0"/>
              </a:spcAft>
              <a:buSzPts val="1400"/>
              <a:buNone/>
              <a:defRPr b="0" i="0" sz="2400" u="none" cap="none" strike="noStrike">
                <a:latin typeface="Times New Roman"/>
                <a:ea typeface="Times New Roman"/>
                <a:cs typeface="Times New Roman"/>
                <a:sym typeface="Times New Roman"/>
              </a:defRPr>
            </a:lvl4pPr>
            <a:lvl5pPr indent="-228600" lvl="4" marL="2286000" marR="0" rtl="0" algn="l">
              <a:spcBef>
                <a:spcPts val="800"/>
              </a:spcBef>
              <a:spcAft>
                <a:spcPts val="0"/>
              </a:spcAft>
              <a:buSzPts val="1400"/>
              <a:buNone/>
              <a:defRPr b="0" i="0" sz="2400" u="none" cap="none" strike="noStrike">
                <a:latin typeface="Times New Roman"/>
                <a:ea typeface="Times New Roman"/>
                <a:cs typeface="Times New Roman"/>
                <a:sym typeface="Times New Roman"/>
              </a:defRPr>
            </a:lvl5pPr>
            <a:lvl6pPr indent="-228600" lvl="5" marL="2743200" marR="0" rtl="0" algn="l">
              <a:spcBef>
                <a:spcPts val="800"/>
              </a:spcBef>
              <a:spcAft>
                <a:spcPts val="0"/>
              </a:spcAft>
              <a:buSzPts val="1400"/>
              <a:buNone/>
              <a:defRPr b="0" i="0" sz="2400" u="none" cap="none" strike="noStrike">
                <a:latin typeface="Times New Roman"/>
                <a:ea typeface="Times New Roman"/>
                <a:cs typeface="Times New Roman"/>
                <a:sym typeface="Times New Roman"/>
              </a:defRPr>
            </a:lvl6pPr>
            <a:lvl7pPr indent="-228600" lvl="6" marL="3200400" marR="0" rtl="0" algn="l">
              <a:spcBef>
                <a:spcPts val="800"/>
              </a:spcBef>
              <a:spcAft>
                <a:spcPts val="0"/>
              </a:spcAft>
              <a:buSzPts val="1400"/>
              <a:buNone/>
              <a:defRPr b="0" i="0" sz="2400" u="none" cap="none" strike="noStrike">
                <a:latin typeface="Times New Roman"/>
                <a:ea typeface="Times New Roman"/>
                <a:cs typeface="Times New Roman"/>
                <a:sym typeface="Times New Roman"/>
              </a:defRPr>
            </a:lvl7pPr>
            <a:lvl8pPr indent="-228600" lvl="7" marL="3657600" marR="0" rtl="0" algn="l">
              <a:spcBef>
                <a:spcPts val="800"/>
              </a:spcBef>
              <a:spcAft>
                <a:spcPts val="0"/>
              </a:spcAft>
              <a:buSzPts val="1400"/>
              <a:buNone/>
              <a:defRPr b="0" i="0" sz="2400" u="none" cap="none" strike="noStrike">
                <a:latin typeface="Times New Roman"/>
                <a:ea typeface="Times New Roman"/>
                <a:cs typeface="Times New Roman"/>
                <a:sym typeface="Times New Roman"/>
              </a:defRPr>
            </a:lvl8pPr>
            <a:lvl9pPr indent="-228600" lvl="8" marL="4114800" marR="0" rtl="0" algn="l">
              <a:spcBef>
                <a:spcPts val="800"/>
              </a:spcBef>
              <a:spcAft>
                <a:spcPts val="0"/>
              </a:spcAft>
              <a:buSzPts val="1400"/>
              <a:buNone/>
              <a:defRPr b="0" i="0" sz="2400" u="none" cap="none" strike="noStrike">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None/>
            </a:pPr>
            <a:r>
              <a:rPr lang="en-US"/>
              <a:t>Welcome everyone. We’re so glad you’ve joined us for this session about HOTR.</a:t>
            </a:r>
            <a:endParaRPr/>
          </a:p>
        </p:txBody>
      </p:sp>
      <p:sp>
        <p:nvSpPr>
          <p:cNvPr id="87" name="Google Shape;8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00" name="Google Shape;20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07" name="Google Shape;20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latin typeface="Times New Roman"/>
                <a:ea typeface="Times New Roman"/>
                <a:cs typeface="Times New Roman"/>
                <a:sym typeface="Times New Roman"/>
              </a:rPr>
              <a:t>This is HOW do we understand and answer questions that require different types of reasoning?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t>Make this slide a build</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US" sz="1400"/>
              <a:t>So when students encounter questions, they are able to deconstruct the question to determine the type of thinking involved in answering it. This process provides clarity of thought and scaffolds their learning to lift them up to higher levels of thinking and reasoning.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t>If time….Let’s try it!</a:t>
            </a:r>
            <a:endParaRPr/>
          </a:p>
          <a:p>
            <a:pPr indent="0" lvl="0" marL="0" rtl="0" algn="l">
              <a:spcBef>
                <a:spcPts val="500"/>
              </a:spcBef>
              <a:spcAft>
                <a:spcPts val="0"/>
              </a:spcAft>
              <a:buNone/>
            </a:pPr>
            <a:r>
              <a:rPr lang="en-US" sz="1400"/>
              <a:t>Put in the chat what this question is really asking. What four skills were you using to figure out the heart of the question?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37" name="Google Shape;23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45" name="Google Shape;24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latin typeface="Times New Roman"/>
                <a:ea typeface="Times New Roman"/>
                <a:cs typeface="Times New Roman"/>
                <a:sym typeface="Times New Roman"/>
              </a:rPr>
              <a:t>How does this image relate to today’s discussion?</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US" sz="2400">
                <a:latin typeface="Times New Roman"/>
                <a:ea typeface="Times New Roman"/>
                <a:cs typeface="Times New Roman"/>
                <a:sym typeface="Times New Roman"/>
              </a:rPr>
              <a:t>Let’s go out and use these hotter routines-develop our superhero brains.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259" name="Google Shape;25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Century Gothic"/>
                <a:ea typeface="Century Gothic"/>
                <a:cs typeface="Century Gothic"/>
                <a:sym typeface="Century Gothic"/>
              </a:rPr>
              <a:t>In Classroom or in Zoom Room</a:t>
            </a:r>
            <a:endParaRPr/>
          </a:p>
          <a:p>
            <a:pPr indent="0" lvl="0" marL="0" rtl="0" algn="l">
              <a:spcBef>
                <a:spcPts val="800"/>
              </a:spcBef>
              <a:spcAft>
                <a:spcPts val="0"/>
              </a:spcAft>
              <a:buNone/>
            </a:pPr>
            <a:r>
              <a:t/>
            </a:r>
            <a:endParaRPr/>
          </a:p>
          <a:p>
            <a:pPr indent="0" lvl="0" marL="0" rtl="0" algn="l">
              <a:spcBef>
                <a:spcPts val="500"/>
              </a:spcBef>
              <a:spcAft>
                <a:spcPts val="0"/>
              </a:spcAft>
              <a:buNone/>
            </a:pPr>
            <a:r>
              <a:rPr lang="en-US" sz="1400"/>
              <a:t>Co-Organize Your Learning (CORGI) is a google application for students and teachers to use to collaboratively answer questions requiring higher order reasoning. The CORGI guides are adapted from Strategic Instruction Model (SIM) routines developed by Janis A. Bulgren, B. Keith Lenz, Donald D. Deshler, &amp; Jean B. Schumaker at the University of Kansas. CORGI is funded by the Investing in Innovation (i3) Development Grant awarded to SRI International (#U411C14003).</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80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3" name="Google Shape;273;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800"/>
              </a:spcBef>
              <a:spcAft>
                <a:spcPts val="0"/>
              </a:spcAft>
              <a:buNone/>
            </a:pPr>
            <a:r>
              <a:rPr lang="en-US" sz="2400">
                <a:latin typeface="Times New Roman"/>
                <a:ea typeface="Times New Roman"/>
                <a:cs typeface="Times New Roman"/>
                <a:sym typeface="Times New Roman"/>
              </a:rPr>
              <a:t>Give example from summer school-used 4 routines regularly: frame, concept mastery, plus two others-KWL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t>Does this question ask me to _____ (fill in the blank with the type of reasoning required to answer the question).</a:t>
            </a:r>
            <a:endParaRPr/>
          </a:p>
          <a:p>
            <a:pPr indent="0" lvl="0" marL="0" rtl="0" algn="l">
              <a:spcBef>
                <a:spcPts val="800"/>
              </a:spcBef>
              <a:spcAft>
                <a:spcPts val="0"/>
              </a:spcAft>
              <a:buNone/>
            </a:pPr>
            <a:r>
              <a:t/>
            </a:r>
            <a:endParaRPr/>
          </a:p>
          <a:p>
            <a:pPr indent="0" lvl="0" marL="0" rtl="0" algn="l">
              <a:spcBef>
                <a:spcPts val="500"/>
              </a:spcBef>
              <a:spcAft>
                <a:spcPts val="0"/>
              </a:spcAft>
              <a:buNone/>
            </a:pPr>
            <a:r>
              <a:rPr lang="en-US" sz="1400"/>
              <a:t>Select one question and type in the chat which HOTR CER would help students deconstruct the question in order to answer it thoroughly.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 name="Google Shape;288;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571500" lvl="0" marL="571500" rtl="0" algn="l">
              <a:spcBef>
                <a:spcPts val="0"/>
              </a:spcBef>
              <a:spcAft>
                <a:spcPts val="0"/>
              </a:spcAft>
              <a:buClr>
                <a:srgbClr val="C00000"/>
              </a:buClr>
              <a:buSzPts val="1400"/>
              <a:buFont typeface="Times New Roman"/>
              <a:buChar char="❑"/>
            </a:pPr>
            <a:r>
              <a:rPr b="1" lang="en-US" sz="1400">
                <a:solidFill>
                  <a:srgbClr val="C00000"/>
                </a:solidFill>
              </a:rPr>
              <a:t>Main Idea</a:t>
            </a:r>
            <a:r>
              <a:rPr b="0" lang="en-US"/>
              <a:t>: </a:t>
            </a:r>
            <a:r>
              <a:rPr b="0" lang="en-US">
                <a:solidFill>
                  <a:srgbClr val="000000"/>
                </a:solidFill>
              </a:rPr>
              <a:t>core understanding; central theme</a:t>
            </a:r>
            <a:endParaRPr/>
          </a:p>
          <a:p>
            <a:pPr indent="-571500" lvl="0" marL="571500" rtl="0" algn="l">
              <a:spcBef>
                <a:spcPts val="500"/>
              </a:spcBef>
              <a:spcAft>
                <a:spcPts val="0"/>
              </a:spcAft>
              <a:buClr>
                <a:srgbClr val="C00000"/>
              </a:buClr>
              <a:buSzPts val="1400"/>
              <a:buFont typeface="Times New Roman"/>
              <a:buChar char="❑"/>
            </a:pPr>
            <a:r>
              <a:rPr b="1" lang="en-US" sz="1400">
                <a:solidFill>
                  <a:srgbClr val="C00000"/>
                </a:solidFill>
              </a:rPr>
              <a:t>Cause-and-Effect</a:t>
            </a:r>
            <a:r>
              <a:rPr b="0" lang="en-US"/>
              <a:t>: </a:t>
            </a:r>
            <a:r>
              <a:rPr b="0" lang="en-US">
                <a:solidFill>
                  <a:srgbClr val="000000"/>
                </a:solidFill>
              </a:rPr>
              <a:t>bring about/result; give rise to/outcome; initiator/consequence</a:t>
            </a:r>
            <a:endParaRPr/>
          </a:p>
          <a:p>
            <a:pPr indent="-571500" lvl="0" marL="571500" rtl="0" algn="l">
              <a:spcBef>
                <a:spcPts val="500"/>
              </a:spcBef>
              <a:spcAft>
                <a:spcPts val="0"/>
              </a:spcAft>
              <a:buClr>
                <a:srgbClr val="C00000"/>
              </a:buClr>
              <a:buSzPts val="1400"/>
              <a:buFont typeface="Times New Roman"/>
              <a:buChar char="❑"/>
            </a:pPr>
            <a:r>
              <a:rPr b="1" lang="en-US" sz="1400">
                <a:solidFill>
                  <a:srgbClr val="C00000"/>
                </a:solidFill>
              </a:rPr>
              <a:t>Compare-and-Contrast</a:t>
            </a:r>
            <a:r>
              <a:rPr b="0" lang="en-US"/>
              <a:t>: </a:t>
            </a:r>
            <a:r>
              <a:rPr b="0" lang="en-US">
                <a:solidFill>
                  <a:srgbClr val="000000"/>
                </a:solidFill>
              </a:rPr>
              <a:t>differentiate, alike/unalike; similar/dissimilar</a:t>
            </a:r>
            <a:endParaRPr/>
          </a:p>
          <a:p>
            <a:pPr indent="-571500" lvl="0" marL="571500" rtl="0" algn="l">
              <a:spcBef>
                <a:spcPts val="500"/>
              </a:spcBef>
              <a:spcAft>
                <a:spcPts val="0"/>
              </a:spcAft>
              <a:buClr>
                <a:srgbClr val="C00000"/>
              </a:buClr>
              <a:buSzPts val="1400"/>
              <a:buFont typeface="Times New Roman"/>
              <a:buChar char="❑"/>
            </a:pPr>
            <a:r>
              <a:rPr b="1" lang="en-US" sz="1400">
                <a:solidFill>
                  <a:srgbClr val="C00000"/>
                </a:solidFill>
              </a:rPr>
              <a:t>Decision-making</a:t>
            </a:r>
            <a:r>
              <a:rPr b="0" lang="en-US"/>
              <a:t>: </a:t>
            </a:r>
            <a:r>
              <a:rPr b="0" lang="en-US">
                <a:solidFill>
                  <a:srgbClr val="000000"/>
                </a:solidFill>
              </a:rPr>
              <a:t>options; alternatives; choices; judge between; pro/con</a:t>
            </a:r>
            <a:endParaRPr/>
          </a:p>
          <a:p>
            <a:pPr indent="-571500" lvl="0" marL="571500" rtl="0" algn="l">
              <a:spcBef>
                <a:spcPts val="500"/>
              </a:spcBef>
              <a:spcAft>
                <a:spcPts val="0"/>
              </a:spcAft>
              <a:buClr>
                <a:srgbClr val="C00000"/>
              </a:buClr>
              <a:buSzPts val="1400"/>
              <a:buFont typeface="Times New Roman"/>
              <a:buChar char="❑"/>
            </a:pPr>
            <a:r>
              <a:rPr b="1" lang="en-US" sz="1400">
                <a:solidFill>
                  <a:srgbClr val="C00000"/>
                </a:solidFill>
              </a:rPr>
              <a:t>Argumentation: </a:t>
            </a:r>
            <a:r>
              <a:rPr b="0" lang="en-US">
                <a:solidFill>
                  <a:srgbClr val="000000"/>
                </a:solidFill>
              </a:rPr>
              <a:t>claim &amp; evidence; debate position; assertion; conclusion with supports; line of reasoning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latin typeface="Times New Roman"/>
                <a:ea typeface="Times New Roman"/>
                <a:cs typeface="Times New Roman"/>
                <a:sym typeface="Times New Roman"/>
              </a:rPr>
              <a:t>Maybe this can be posted in advance as a reorganizer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latin typeface="Times New Roman"/>
                <a:ea typeface="Times New Roman"/>
                <a:cs typeface="Times New Roman"/>
                <a:sym typeface="Times New Roman"/>
              </a:rPr>
              <a:t>Ask people to type answers into the chat.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US" sz="2400">
                <a:latin typeface="Times New Roman"/>
                <a:ea typeface="Times New Roman"/>
                <a:cs typeface="Times New Roman"/>
                <a:sym typeface="Times New Roman"/>
              </a:rPr>
              <a:t>Ask folks to raise hands-</a:t>
            </a:r>
            <a:endParaRPr/>
          </a:p>
          <a:p>
            <a:pPr indent="0" lvl="0" marL="0" rtl="0" algn="l">
              <a:spcBef>
                <a:spcPts val="800"/>
              </a:spcBef>
              <a:spcAft>
                <a:spcPts val="0"/>
              </a:spcAft>
              <a:buNone/>
            </a:pPr>
            <a:r>
              <a:rPr lang="en-US" sz="2400">
                <a:latin typeface="Times New Roman"/>
                <a:ea typeface="Times New Roman"/>
                <a:cs typeface="Times New Roman"/>
                <a:sym typeface="Times New Roman"/>
              </a:rPr>
              <a:t>Brand new to CER.  </a:t>
            </a:r>
            <a:endParaRPr/>
          </a:p>
          <a:p>
            <a:pPr indent="0" lvl="0" marL="0" rtl="0" algn="l">
              <a:spcBef>
                <a:spcPts val="800"/>
              </a:spcBef>
              <a:spcAft>
                <a:spcPts val="0"/>
              </a:spcAft>
              <a:buNone/>
            </a:pPr>
            <a:r>
              <a:rPr lang="en-US" sz="2400">
                <a:latin typeface="Times New Roman"/>
                <a:ea typeface="Times New Roman"/>
                <a:cs typeface="Times New Roman"/>
                <a:sym typeface="Times New Roman"/>
              </a:rPr>
              <a:t>Regularly use CER.</a:t>
            </a:r>
            <a:endParaRPr/>
          </a:p>
          <a:p>
            <a:pPr indent="0" lvl="0" marL="0" rtl="0" algn="l">
              <a:spcBef>
                <a:spcPts val="800"/>
              </a:spcBef>
              <a:spcAft>
                <a:spcPts val="0"/>
              </a:spcAft>
              <a:buNone/>
            </a:pPr>
            <a:r>
              <a:rPr lang="en-US" sz="2400">
                <a:latin typeface="Times New Roman"/>
                <a:ea typeface="Times New Roman"/>
                <a:cs typeface="Times New Roman"/>
                <a:sym typeface="Times New Roman"/>
              </a:rPr>
              <a:t>Want to use CER, but haven’t yet.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latin typeface="Times New Roman"/>
                <a:ea typeface="Times New Roman"/>
                <a:cs typeface="Times New Roman"/>
                <a:sym typeface="Times New Roman"/>
              </a:rPr>
              <a:t>First let’s look at these 3 * questions.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CC99"/>
                </a:solidFill>
              </a:rPr>
              <a:t>Start with question for them to answer - opened up or in the chat depending on size of group.</a:t>
            </a:r>
            <a:endParaRPr/>
          </a:p>
          <a:p>
            <a:pPr indent="0" lvl="0" marL="0" rtl="0" algn="l">
              <a:spcBef>
                <a:spcPts val="800"/>
              </a:spcBef>
              <a:spcAft>
                <a:spcPts val="0"/>
              </a:spcAft>
              <a:buNone/>
            </a:pPr>
            <a:r>
              <a:rPr lang="en-US">
                <a:solidFill>
                  <a:srgbClr val="00CC99"/>
                </a:solidFill>
              </a:rPr>
              <a:t>This is what’s pushing the movement. </a:t>
            </a:r>
            <a:endParaRPr/>
          </a:p>
          <a:p>
            <a:pPr indent="0" lvl="0" marL="0" rtl="0" algn="l">
              <a:spcBef>
                <a:spcPts val="800"/>
              </a:spcBef>
              <a:spcAft>
                <a:spcPts val="0"/>
              </a:spcAft>
              <a:buNone/>
            </a:pPr>
            <a:r>
              <a:rPr lang="en-US">
                <a:solidFill>
                  <a:srgbClr val="00CC99"/>
                </a:solidFill>
              </a:rPr>
              <a:t>Early on in public education higher order reasoning wasn’t at the top of the chain, creating factory workers. Today’s society exact opposite. Automation takes care of basic skill, but need folks who can make judgements. Script flipped.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US">
                <a:solidFill>
                  <a:srgbClr val="00CC99"/>
                </a:solidFill>
              </a:rPr>
              <a:t>THIS IS AN ADULT POINT OF VIEW</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US">
                <a:solidFill>
                  <a:srgbClr val="00CC99"/>
                </a:solidFill>
              </a:rPr>
              <a:t>REASONING IS NOT A BIG MYSTERY</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US">
                <a:solidFill>
                  <a:srgbClr val="00CC99"/>
                </a:solidFill>
              </a:rPr>
              <a:t>WE USE OR HEAR REASONING EVERY DAY</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US">
                <a:solidFill>
                  <a:srgbClr val="00CC99"/>
                </a:solidFill>
              </a:rPr>
              <a:t>WE MAY USE DIFFERENT WORDS (SYNONYMS) BUT THE REASONING IS THE</a:t>
            </a:r>
            <a:endParaRPr/>
          </a:p>
          <a:p>
            <a:pPr indent="0" lvl="0" marL="0" rtl="0" algn="l">
              <a:spcBef>
                <a:spcPts val="800"/>
              </a:spcBef>
              <a:spcAft>
                <a:spcPts val="0"/>
              </a:spcAft>
              <a:buNone/>
            </a:pPr>
            <a:r>
              <a:rPr lang="en-US">
                <a:solidFill>
                  <a:srgbClr val="00CC99"/>
                </a:solidFill>
              </a:rPr>
              <a:t>SAME.</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800"/>
              </a:spcBef>
              <a:spcAft>
                <a:spcPts val="0"/>
              </a:spcAft>
              <a:buNone/>
            </a:pPr>
            <a:r>
              <a:rPr lang="en-US">
                <a:solidFill>
                  <a:srgbClr val="CC305C"/>
                </a:solidFill>
              </a:rPr>
              <a:t>COMPELLING QUESTIONS.</a:t>
            </a:r>
            <a:endParaRPr/>
          </a:p>
          <a:p>
            <a:pPr indent="0" lvl="0" marL="0" rtl="0" algn="l">
              <a:spcBef>
                <a:spcPts val="800"/>
              </a:spcBef>
              <a:spcAft>
                <a:spcPts val="0"/>
              </a:spcAft>
              <a:buNone/>
            </a:pPr>
            <a:r>
              <a:rPr lang="en-US">
                <a:solidFill>
                  <a:srgbClr val="00CC99"/>
                </a:solidFill>
              </a:rPr>
              <a:t>Group discussion or break outs</a:t>
            </a:r>
            <a:endParaRPr/>
          </a:p>
          <a:p>
            <a:pPr indent="0" lvl="0" marL="0" rtl="0" algn="l">
              <a:spcBef>
                <a:spcPts val="800"/>
              </a:spcBef>
              <a:spcAft>
                <a:spcPts val="0"/>
              </a:spcAft>
              <a:buNone/>
            </a:pPr>
            <a:r>
              <a:rPr lang="en-US">
                <a:solidFill>
                  <a:srgbClr val="00CC99"/>
                </a:solidFill>
              </a:rPr>
              <a:t>STUDENTS DON’T NECESSARILY SEE WHY IT’S IMPORTANT.</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US">
                <a:solidFill>
                  <a:srgbClr val="00CC99"/>
                </a:solidFill>
              </a:rPr>
              <a:t>I need to know it for the test</a:t>
            </a:r>
            <a:endParaRPr/>
          </a:p>
          <a:p>
            <a:pPr indent="0" lvl="0" marL="0" rtl="0" algn="l">
              <a:spcBef>
                <a:spcPts val="800"/>
              </a:spcBef>
              <a:spcAft>
                <a:spcPts val="0"/>
              </a:spcAft>
              <a:buNone/>
            </a:pPr>
            <a:r>
              <a:rPr lang="en-US">
                <a:solidFill>
                  <a:srgbClr val="00CC99"/>
                </a:solidFill>
              </a:rPr>
              <a:t>I solve problems in life.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latin typeface="Times New Roman"/>
                <a:ea typeface="Times New Roman"/>
                <a:cs typeface="Times New Roman"/>
                <a:sym typeface="Times New Roman"/>
              </a:rPr>
              <a:t>Example: Susie Orman, investments</a:t>
            </a:r>
            <a:endParaRPr/>
          </a:p>
          <a:p>
            <a:pPr indent="0" lvl="0" marL="0" rtl="0" algn="l">
              <a:spcBef>
                <a:spcPts val="800"/>
              </a:spcBef>
              <a:spcAft>
                <a:spcPts val="0"/>
              </a:spcAft>
              <a:buNone/>
            </a:pPr>
            <a:r>
              <a:rPr lang="en-US" sz="2400">
                <a:latin typeface="Times New Roman"/>
                <a:ea typeface="Times New Roman"/>
                <a:cs typeface="Times New Roman"/>
                <a:sym typeface="Times New Roman"/>
              </a:rPr>
              <a:t>People who vote like their family members do.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spTree>
      <p:nvGrpSpPr>
        <p:cNvPr id="13" name="Shape 13"/>
        <p:cNvGrpSpPr/>
        <p:nvPr/>
      </p:nvGrpSpPr>
      <p:grpSpPr>
        <a:xfrm>
          <a:off x="0" y="0"/>
          <a:ext cx="0" cy="0"/>
          <a:chOff x="0" y="0"/>
          <a:chExt cx="0" cy="0"/>
        </a:xfrm>
      </p:grpSpPr>
      <p:pic>
        <p:nvPicPr>
          <p:cNvPr descr="Picture 1032" id="14" name="Google Shape;14;p2"/>
          <p:cNvPicPr preferRelativeResize="0"/>
          <p:nvPr/>
        </p:nvPicPr>
        <p:blipFill rotWithShape="1">
          <a:blip r:embed="rId2">
            <a:alphaModFix/>
          </a:blip>
          <a:srcRect b="0" l="0" r="0" t="0"/>
          <a:stretch/>
        </p:blipFill>
        <p:spPr>
          <a:xfrm>
            <a:off x="-41275" y="-9525"/>
            <a:ext cx="9196389" cy="668338"/>
          </a:xfrm>
          <a:prstGeom prst="rect">
            <a:avLst/>
          </a:prstGeom>
          <a:noFill/>
          <a:ln>
            <a:noFill/>
          </a:ln>
        </p:spPr>
      </p:pic>
      <p:cxnSp>
        <p:nvCxnSpPr>
          <p:cNvPr id="15" name="Google Shape;15;p2"/>
          <p:cNvCxnSpPr/>
          <p:nvPr/>
        </p:nvCxnSpPr>
        <p:spPr>
          <a:xfrm flipH="1">
            <a:off x="3200400" y="762000"/>
            <a:ext cx="1" cy="2133600"/>
          </a:xfrm>
          <a:prstGeom prst="straightConnector1">
            <a:avLst/>
          </a:prstGeom>
          <a:noFill/>
          <a:ln cap="flat" cmpd="sng" w="12700">
            <a:solidFill>
              <a:srgbClr val="44546A"/>
            </a:solidFill>
            <a:prstDash val="solid"/>
            <a:round/>
            <a:headEnd len="sm" w="sm" type="none"/>
            <a:tailEnd len="sm" w="sm" type="none"/>
          </a:ln>
        </p:spPr>
      </p:cxnSp>
      <p:pic>
        <p:nvPicPr>
          <p:cNvPr descr="Picture 1034" id="16" name="Google Shape;16;p2"/>
          <p:cNvPicPr preferRelativeResize="0"/>
          <p:nvPr/>
        </p:nvPicPr>
        <p:blipFill rotWithShape="1">
          <a:blip r:embed="rId3">
            <a:alphaModFix/>
          </a:blip>
          <a:srcRect b="0" l="0" r="0" t="0"/>
          <a:stretch/>
        </p:blipFill>
        <p:spPr>
          <a:xfrm>
            <a:off x="-28575" y="5384800"/>
            <a:ext cx="9182100" cy="1493838"/>
          </a:xfrm>
          <a:prstGeom prst="rect">
            <a:avLst/>
          </a:prstGeom>
          <a:noFill/>
          <a:ln>
            <a:noFill/>
          </a:ln>
        </p:spPr>
      </p:pic>
      <p:pic>
        <p:nvPicPr>
          <p:cNvPr descr="Picture 1036" id="17" name="Google Shape;17;p2"/>
          <p:cNvPicPr preferRelativeResize="0"/>
          <p:nvPr/>
        </p:nvPicPr>
        <p:blipFill rotWithShape="1">
          <a:blip r:embed="rId4">
            <a:alphaModFix/>
          </a:blip>
          <a:srcRect b="0" l="0" r="0" t="0"/>
          <a:stretch/>
        </p:blipFill>
        <p:spPr>
          <a:xfrm>
            <a:off x="304800" y="1066800"/>
            <a:ext cx="2819400" cy="1611313"/>
          </a:xfrm>
          <a:prstGeom prst="rect">
            <a:avLst/>
          </a:prstGeom>
          <a:noFill/>
          <a:ln>
            <a:noFill/>
          </a:ln>
        </p:spPr>
      </p:pic>
      <p:sp>
        <p:nvSpPr>
          <p:cNvPr id="18" name="Google Shape;18;p2"/>
          <p:cNvSpPr txBox="1"/>
          <p:nvPr>
            <p:ph type="title"/>
          </p:nvPr>
        </p:nvSpPr>
        <p:spPr>
          <a:xfrm>
            <a:off x="3429000" y="1046162"/>
            <a:ext cx="5410200" cy="1600201"/>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rgbClr val="44546A"/>
              </a:buClr>
              <a:buSzPts val="2800"/>
              <a:buFont typeface="Arial"/>
              <a:buNone/>
              <a:defRPr b="1" sz="2800"/>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19" name="Google Shape;19;p2"/>
          <p:cNvSpPr txBox="1"/>
          <p:nvPr>
            <p:ph idx="1" type="body"/>
          </p:nvPr>
        </p:nvSpPr>
        <p:spPr>
          <a:xfrm>
            <a:off x="3429000" y="3124200"/>
            <a:ext cx="5105400" cy="28956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1700"/>
              <a:buFont typeface="Arial"/>
              <a:buNone/>
              <a:defRPr sz="1700"/>
            </a:lvl1pPr>
            <a:lvl2pPr indent="-336550" lvl="1" marL="914400" algn="l">
              <a:lnSpc>
                <a:spcPct val="100000"/>
              </a:lnSpc>
              <a:spcBef>
                <a:spcPts val="400"/>
              </a:spcBef>
              <a:spcAft>
                <a:spcPts val="0"/>
              </a:spcAft>
              <a:buClr>
                <a:srgbClr val="000000"/>
              </a:buClr>
              <a:buSzPts val="1700"/>
              <a:buFont typeface="Arial"/>
              <a:buChar char="–"/>
              <a:defRPr sz="1700"/>
            </a:lvl2pPr>
            <a:lvl3pPr indent="-336550" lvl="2" marL="1371600" algn="l">
              <a:lnSpc>
                <a:spcPct val="100000"/>
              </a:lnSpc>
              <a:spcBef>
                <a:spcPts val="400"/>
              </a:spcBef>
              <a:spcAft>
                <a:spcPts val="0"/>
              </a:spcAft>
              <a:buClr>
                <a:srgbClr val="000000"/>
              </a:buClr>
              <a:buSzPts val="1700"/>
              <a:buFont typeface="Arial"/>
              <a:buChar char="•"/>
              <a:defRPr sz="1700"/>
            </a:lvl3pPr>
            <a:lvl4pPr indent="-336550" lvl="3" marL="1828800" algn="l">
              <a:lnSpc>
                <a:spcPct val="100000"/>
              </a:lnSpc>
              <a:spcBef>
                <a:spcPts val="400"/>
              </a:spcBef>
              <a:spcAft>
                <a:spcPts val="0"/>
              </a:spcAft>
              <a:buClr>
                <a:srgbClr val="000000"/>
              </a:buClr>
              <a:buSzPts val="1700"/>
              <a:buFont typeface="Arial"/>
              <a:buChar char="–"/>
              <a:defRPr sz="1700"/>
            </a:lvl4pPr>
            <a:lvl5pPr indent="-336550" lvl="4" marL="2286000" algn="l">
              <a:lnSpc>
                <a:spcPct val="100000"/>
              </a:lnSpc>
              <a:spcBef>
                <a:spcPts val="400"/>
              </a:spcBef>
              <a:spcAft>
                <a:spcPts val="0"/>
              </a:spcAft>
              <a:buClr>
                <a:srgbClr val="000000"/>
              </a:buClr>
              <a:buSzPts val="1700"/>
              <a:buFont typeface="Arial"/>
              <a:buChar char="»"/>
              <a:defRPr sz="1700"/>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20" name="Google Shape;20;p2"/>
          <p:cNvSpPr txBox="1"/>
          <p:nvPr>
            <p:ph idx="12" type="sldNum"/>
          </p:nvPr>
        </p:nvSpPr>
        <p:spPr>
          <a:xfrm>
            <a:off x="8156292" y="6248400"/>
            <a:ext cx="301909" cy="288824"/>
          </a:xfrm>
          <a:prstGeom prst="rect">
            <a:avLst/>
          </a:prstGeom>
          <a:noFill/>
          <a:ln>
            <a:noFill/>
          </a:ln>
        </p:spPr>
        <p:txBody>
          <a:bodyPr anchorCtr="0" anchor="t" bIns="45700" lIns="45700" spcFirstLastPara="1" rIns="45700" wrap="square" tIns="45700">
            <a:spAutoFit/>
          </a:bodyPr>
          <a:lstStyle>
            <a:lvl1pPr indent="0" lvl="0" marL="0" algn="r">
              <a:lnSpc>
                <a:spcPct val="100000"/>
              </a:lnSpc>
              <a:spcBef>
                <a:spcPts val="0"/>
              </a:spcBef>
              <a:spcAft>
                <a:spcPts val="0"/>
              </a:spcAft>
              <a:buClr>
                <a:srgbClr val="000000"/>
              </a:buClr>
              <a:buSzPts val="1400"/>
              <a:buFont typeface="Arial"/>
              <a:buNone/>
              <a:defRPr sz="1400">
                <a:solidFill>
                  <a:srgbClr val="000000"/>
                </a:solidFill>
              </a:defRPr>
            </a:lvl1pPr>
            <a:lvl2pPr indent="0" lvl="1" marL="0" algn="r">
              <a:lnSpc>
                <a:spcPct val="100000"/>
              </a:lnSpc>
              <a:spcBef>
                <a:spcPts val="0"/>
              </a:spcBef>
              <a:spcAft>
                <a:spcPts val="0"/>
              </a:spcAft>
              <a:buClr>
                <a:srgbClr val="000000"/>
              </a:buClr>
              <a:buSzPts val="1400"/>
              <a:buFont typeface="Arial"/>
              <a:buNone/>
              <a:defRPr sz="1400">
                <a:solidFill>
                  <a:srgbClr val="000000"/>
                </a:solidFill>
              </a:defRPr>
            </a:lvl2pPr>
            <a:lvl3pPr indent="0" lvl="2" marL="0" algn="r">
              <a:lnSpc>
                <a:spcPct val="100000"/>
              </a:lnSpc>
              <a:spcBef>
                <a:spcPts val="0"/>
              </a:spcBef>
              <a:spcAft>
                <a:spcPts val="0"/>
              </a:spcAft>
              <a:buClr>
                <a:srgbClr val="000000"/>
              </a:buClr>
              <a:buSzPts val="1400"/>
              <a:buFont typeface="Arial"/>
              <a:buNone/>
              <a:defRPr sz="1400">
                <a:solidFill>
                  <a:srgbClr val="000000"/>
                </a:solidFill>
              </a:defRPr>
            </a:lvl3pPr>
            <a:lvl4pPr indent="0" lvl="3" marL="0" algn="r">
              <a:lnSpc>
                <a:spcPct val="100000"/>
              </a:lnSpc>
              <a:spcBef>
                <a:spcPts val="0"/>
              </a:spcBef>
              <a:spcAft>
                <a:spcPts val="0"/>
              </a:spcAft>
              <a:buClr>
                <a:srgbClr val="000000"/>
              </a:buClr>
              <a:buSzPts val="1400"/>
              <a:buFont typeface="Arial"/>
              <a:buNone/>
              <a:defRPr sz="1400">
                <a:solidFill>
                  <a:srgbClr val="000000"/>
                </a:solidFill>
              </a:defRPr>
            </a:lvl4pPr>
            <a:lvl5pPr indent="0" lvl="4" marL="0" algn="r">
              <a:lnSpc>
                <a:spcPct val="100000"/>
              </a:lnSpc>
              <a:spcBef>
                <a:spcPts val="0"/>
              </a:spcBef>
              <a:spcAft>
                <a:spcPts val="0"/>
              </a:spcAft>
              <a:buClr>
                <a:srgbClr val="000000"/>
              </a:buClr>
              <a:buSzPts val="1400"/>
              <a:buFont typeface="Arial"/>
              <a:buNone/>
              <a:defRPr sz="1400">
                <a:solidFill>
                  <a:srgbClr val="000000"/>
                </a:solidFill>
              </a:defRPr>
            </a:lvl5pPr>
            <a:lvl6pPr indent="0" lvl="5" marL="0" algn="r">
              <a:lnSpc>
                <a:spcPct val="100000"/>
              </a:lnSpc>
              <a:spcBef>
                <a:spcPts val="0"/>
              </a:spcBef>
              <a:spcAft>
                <a:spcPts val="0"/>
              </a:spcAft>
              <a:buClr>
                <a:srgbClr val="000000"/>
              </a:buClr>
              <a:buSzPts val="1400"/>
              <a:buFont typeface="Arial"/>
              <a:buNone/>
              <a:defRPr sz="1400">
                <a:solidFill>
                  <a:srgbClr val="000000"/>
                </a:solidFill>
              </a:defRPr>
            </a:lvl6pPr>
            <a:lvl7pPr indent="0" lvl="6" marL="0" algn="r">
              <a:lnSpc>
                <a:spcPct val="100000"/>
              </a:lnSpc>
              <a:spcBef>
                <a:spcPts val="0"/>
              </a:spcBef>
              <a:spcAft>
                <a:spcPts val="0"/>
              </a:spcAft>
              <a:buClr>
                <a:srgbClr val="000000"/>
              </a:buClr>
              <a:buSzPts val="1400"/>
              <a:buFont typeface="Arial"/>
              <a:buNone/>
              <a:defRPr sz="1400">
                <a:solidFill>
                  <a:srgbClr val="000000"/>
                </a:solidFill>
              </a:defRPr>
            </a:lvl7pPr>
            <a:lvl8pPr indent="0" lvl="7" marL="0" algn="r">
              <a:lnSpc>
                <a:spcPct val="100000"/>
              </a:lnSpc>
              <a:spcBef>
                <a:spcPts val="0"/>
              </a:spcBef>
              <a:spcAft>
                <a:spcPts val="0"/>
              </a:spcAft>
              <a:buClr>
                <a:srgbClr val="000000"/>
              </a:buClr>
              <a:buSzPts val="1400"/>
              <a:buFont typeface="Arial"/>
              <a:buNone/>
              <a:defRPr sz="1400">
                <a:solidFill>
                  <a:srgbClr val="000000"/>
                </a:solidFill>
              </a:defRPr>
            </a:lvl8pPr>
            <a:lvl9pPr indent="0" lvl="8" marL="0" algn="r">
              <a:lnSpc>
                <a:spcPct val="100000"/>
              </a:lnSpc>
              <a:spcBef>
                <a:spcPts val="0"/>
              </a:spcBef>
              <a:spcAft>
                <a:spcPts val="0"/>
              </a:spcAft>
              <a:buClr>
                <a:srgbClr val="000000"/>
              </a:buClr>
              <a:buSzPts val="1400"/>
              <a:buFont typeface="Arial"/>
              <a:buNone/>
              <a:defRPr sz="1400">
                <a:solidFill>
                  <a:srgbClr val="000000"/>
                </a:solidFill>
              </a:defRPr>
            </a:lvl9pPr>
          </a:lstStyle>
          <a:p>
            <a:pPr indent="0" lvl="0" marL="0" rtl="0" algn="r">
              <a:spcBef>
                <a:spcPts val="0"/>
              </a:spcBef>
              <a:spcAft>
                <a:spcPts val="0"/>
              </a:spcAft>
              <a:buNone/>
            </a:pPr>
            <a:fld id="{00000000-1234-1234-1234-123412341234}" type="slidenum">
              <a:rPr lang="en-US"/>
              <a:t>‹#›</a:t>
            </a:fld>
            <a:endParaRPr b="0" i="0" u="none" cap="none" strike="noStrike">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9" name="Shape 59"/>
        <p:cNvGrpSpPr/>
        <p:nvPr/>
      </p:nvGrpSpPr>
      <p:grpSpPr>
        <a:xfrm>
          <a:off x="0" y="0"/>
          <a:ext cx="0" cy="0"/>
          <a:chOff x="0" y="0"/>
          <a:chExt cx="0" cy="0"/>
        </a:xfrm>
      </p:grpSpPr>
      <p:sp>
        <p:nvSpPr>
          <p:cNvPr id="60" name="Google Shape;60;p11"/>
          <p:cNvSpPr txBox="1"/>
          <p:nvPr>
            <p:ph type="title"/>
          </p:nvPr>
        </p:nvSpPr>
        <p:spPr>
          <a:xfrm>
            <a:off x="1792288" y="4800600"/>
            <a:ext cx="5486401"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44546A"/>
              </a:buClr>
              <a:buSzPts val="2000"/>
              <a:buFont typeface="Arial"/>
              <a:buNone/>
              <a:defRPr b="1" sz="2000"/>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61" name="Google Shape;61;p11"/>
          <p:cNvSpPr/>
          <p:nvPr>
            <p:ph idx="2" type="pic"/>
          </p:nvPr>
        </p:nvSpPr>
        <p:spPr>
          <a:xfrm>
            <a:off x="1792288" y="612775"/>
            <a:ext cx="5486401"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1pPr>
            <a:lvl2pPr lvl="1"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2pPr>
            <a:lvl3pPr lvl="2"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3pPr>
            <a:lvl4pPr lvl="3"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4pPr>
            <a:lvl5pPr lvl="4"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5pPr>
            <a:lvl6pPr lvl="5"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6pPr>
            <a:lvl7pPr lvl="6"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7pPr>
            <a:lvl8pPr lvl="7"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8pPr>
            <a:lvl9pPr lvl="8"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9pPr>
          </a:lstStyle>
          <a:p/>
        </p:txBody>
      </p:sp>
      <p:sp>
        <p:nvSpPr>
          <p:cNvPr id="62" name="Google Shape;62;p11"/>
          <p:cNvSpPr txBox="1"/>
          <p:nvPr>
            <p:ph idx="1" type="body"/>
          </p:nvPr>
        </p:nvSpPr>
        <p:spPr>
          <a:xfrm>
            <a:off x="1792288" y="5367337"/>
            <a:ext cx="5486401" cy="80486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Arial"/>
              <a:buNone/>
              <a:defRPr sz="1400"/>
            </a:lvl1pPr>
            <a:lvl2pPr indent="-228600" lvl="1" marL="914400" algn="l">
              <a:lnSpc>
                <a:spcPct val="100000"/>
              </a:lnSpc>
              <a:spcBef>
                <a:spcPts val="300"/>
              </a:spcBef>
              <a:spcAft>
                <a:spcPts val="0"/>
              </a:spcAft>
              <a:buClr>
                <a:srgbClr val="000000"/>
              </a:buClr>
              <a:buSzPts val="1400"/>
              <a:buFont typeface="Arial"/>
              <a:buNone/>
              <a:defRPr sz="1400"/>
            </a:lvl2pPr>
            <a:lvl3pPr indent="-228600" lvl="2" marL="1371600" algn="l">
              <a:lnSpc>
                <a:spcPct val="100000"/>
              </a:lnSpc>
              <a:spcBef>
                <a:spcPts val="300"/>
              </a:spcBef>
              <a:spcAft>
                <a:spcPts val="0"/>
              </a:spcAft>
              <a:buClr>
                <a:srgbClr val="000000"/>
              </a:buClr>
              <a:buSzPts val="1400"/>
              <a:buFont typeface="Arial"/>
              <a:buNone/>
              <a:defRPr sz="1400"/>
            </a:lvl3pPr>
            <a:lvl4pPr indent="-228600" lvl="3" marL="1828800" algn="l">
              <a:lnSpc>
                <a:spcPct val="100000"/>
              </a:lnSpc>
              <a:spcBef>
                <a:spcPts val="300"/>
              </a:spcBef>
              <a:spcAft>
                <a:spcPts val="0"/>
              </a:spcAft>
              <a:buClr>
                <a:srgbClr val="000000"/>
              </a:buClr>
              <a:buSzPts val="1400"/>
              <a:buFont typeface="Arial"/>
              <a:buNone/>
              <a:defRPr sz="1400"/>
            </a:lvl4pPr>
            <a:lvl5pPr indent="-228600" lvl="4" marL="2286000" algn="l">
              <a:lnSpc>
                <a:spcPct val="100000"/>
              </a:lnSpc>
              <a:spcBef>
                <a:spcPts val="300"/>
              </a:spcBef>
              <a:spcAft>
                <a:spcPts val="0"/>
              </a:spcAft>
              <a:buClr>
                <a:srgbClr val="000000"/>
              </a:buClr>
              <a:buSzPts val="1400"/>
              <a:buFont typeface="Arial"/>
              <a:buNone/>
              <a:defRPr sz="1400"/>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63" name="Google Shape;63;p11"/>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1">
    <p:spTree>
      <p:nvGrpSpPr>
        <p:cNvPr id="64" name="Shape 64"/>
        <p:cNvGrpSpPr/>
        <p:nvPr/>
      </p:nvGrpSpPr>
      <p:grpSpPr>
        <a:xfrm>
          <a:off x="0" y="0"/>
          <a:ext cx="0" cy="0"/>
          <a:chOff x="0" y="0"/>
          <a:chExt cx="0" cy="0"/>
        </a:xfrm>
      </p:grpSpPr>
      <p:pic>
        <p:nvPicPr>
          <p:cNvPr descr="Picture 10" id="65" name="Google Shape;65;p12"/>
          <p:cNvPicPr preferRelativeResize="0"/>
          <p:nvPr/>
        </p:nvPicPr>
        <p:blipFill rotWithShape="1">
          <a:blip r:embed="rId2">
            <a:alphaModFix/>
          </a:blip>
          <a:srcRect b="0" l="0" r="0" t="0"/>
          <a:stretch/>
        </p:blipFill>
        <p:spPr>
          <a:xfrm>
            <a:off x="7453313" y="5786437"/>
            <a:ext cx="1690688" cy="966788"/>
          </a:xfrm>
          <a:prstGeom prst="rect">
            <a:avLst/>
          </a:prstGeom>
          <a:noFill/>
          <a:ln>
            <a:noFill/>
          </a:ln>
        </p:spPr>
      </p:pic>
      <p:sp>
        <p:nvSpPr>
          <p:cNvPr id="66" name="Google Shape;66;p12"/>
          <p:cNvSpPr/>
          <p:nvPr/>
        </p:nvSpPr>
        <p:spPr>
          <a:xfrm rot="-10798822">
            <a:off x="0" y="6210300"/>
            <a:ext cx="9144001" cy="646114"/>
          </a:xfrm>
          <a:custGeom>
            <a:rect b="b" l="l" r="r" t="t"/>
            <a:pathLst>
              <a:path extrusionOk="0" h="21600" w="21600">
                <a:moveTo>
                  <a:pt x="0" y="0"/>
                </a:moveTo>
                <a:lnTo>
                  <a:pt x="21600" y="0"/>
                </a:lnTo>
                <a:lnTo>
                  <a:pt x="21600" y="21600"/>
                </a:lnTo>
                <a:lnTo>
                  <a:pt x="19477" y="21600"/>
                </a:lnTo>
                <a:lnTo>
                  <a:pt x="18074" y="21175"/>
                </a:lnTo>
                <a:lnTo>
                  <a:pt x="16494" y="20061"/>
                </a:lnTo>
                <a:lnTo>
                  <a:pt x="14802" y="18097"/>
                </a:lnTo>
                <a:lnTo>
                  <a:pt x="13971" y="16983"/>
                </a:lnTo>
                <a:lnTo>
                  <a:pt x="13170" y="15444"/>
                </a:lnTo>
                <a:lnTo>
                  <a:pt x="12365" y="13905"/>
                </a:lnTo>
                <a:lnTo>
                  <a:pt x="11620" y="11570"/>
                </a:lnTo>
                <a:lnTo>
                  <a:pt x="11103" y="10402"/>
                </a:lnTo>
                <a:lnTo>
                  <a:pt x="9696" y="6952"/>
                </a:lnTo>
                <a:lnTo>
                  <a:pt x="8692" y="5042"/>
                </a:lnTo>
                <a:lnTo>
                  <a:pt x="7573" y="3503"/>
                </a:lnTo>
                <a:lnTo>
                  <a:pt x="6282" y="2335"/>
                </a:lnTo>
                <a:lnTo>
                  <a:pt x="4908" y="1539"/>
                </a:lnTo>
                <a:lnTo>
                  <a:pt x="0" y="1168"/>
                </a:lnTo>
                <a:lnTo>
                  <a:pt x="0" y="0"/>
                </a:lnTo>
                <a:close/>
              </a:path>
            </a:pathLst>
          </a:custGeom>
          <a:solidFill>
            <a:srgbClr val="7F0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sp>
        <p:nvSpPr>
          <p:cNvPr id="67" name="Google Shape;67;p12"/>
          <p:cNvSpPr/>
          <p:nvPr/>
        </p:nvSpPr>
        <p:spPr>
          <a:xfrm rot="10800000">
            <a:off x="0" y="6777038"/>
            <a:ext cx="1033463" cy="80963"/>
          </a:xfrm>
          <a:custGeom>
            <a:rect b="b" l="l" r="r" t="t"/>
            <a:pathLst>
              <a:path extrusionOk="0" h="21600" w="21600">
                <a:moveTo>
                  <a:pt x="21600" y="21600"/>
                </a:moveTo>
                <a:lnTo>
                  <a:pt x="2555" y="21600"/>
                </a:lnTo>
                <a:lnTo>
                  <a:pt x="0" y="0"/>
                </a:lnTo>
                <a:lnTo>
                  <a:pt x="21600" y="0"/>
                </a:lnTo>
                <a:lnTo>
                  <a:pt x="21600" y="21600"/>
                </a:lnTo>
                <a:close/>
              </a:path>
            </a:pathLst>
          </a:custGeom>
          <a:solidFill>
            <a:srgbClr val="FFD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cxnSp>
        <p:nvCxnSpPr>
          <p:cNvPr id="68" name="Google Shape;68;p12"/>
          <p:cNvCxnSpPr/>
          <p:nvPr/>
        </p:nvCxnSpPr>
        <p:spPr>
          <a:xfrm>
            <a:off x="838200" y="1295400"/>
            <a:ext cx="7315200" cy="0"/>
          </a:xfrm>
          <a:prstGeom prst="straightConnector1">
            <a:avLst/>
          </a:prstGeom>
          <a:noFill/>
          <a:ln cap="flat" cmpd="sng" w="19050">
            <a:solidFill>
              <a:srgbClr val="44546A"/>
            </a:solidFill>
            <a:prstDash val="solid"/>
            <a:round/>
            <a:headEnd len="sm" w="sm" type="none"/>
            <a:tailEnd len="sm" w="sm" type="none"/>
          </a:ln>
        </p:spPr>
      </p:cxnSp>
      <p:pic>
        <p:nvPicPr>
          <p:cNvPr descr="Picture 9" id="69" name="Google Shape;69;p12"/>
          <p:cNvPicPr preferRelativeResize="0"/>
          <p:nvPr/>
        </p:nvPicPr>
        <p:blipFill rotWithShape="1">
          <a:blip r:embed="rId3">
            <a:alphaModFix/>
          </a:blip>
          <a:srcRect b="0" l="0" r="0" t="0"/>
          <a:stretch/>
        </p:blipFill>
        <p:spPr>
          <a:xfrm>
            <a:off x="7910186" y="-195721"/>
            <a:ext cx="468553" cy="1124526"/>
          </a:xfrm>
          <a:prstGeom prst="rect">
            <a:avLst/>
          </a:prstGeom>
          <a:noFill/>
          <a:ln>
            <a:noFill/>
          </a:ln>
        </p:spPr>
      </p:pic>
      <p:pic>
        <p:nvPicPr>
          <p:cNvPr descr="Picture 10" id="70" name="Google Shape;70;p12"/>
          <p:cNvPicPr preferRelativeResize="0"/>
          <p:nvPr/>
        </p:nvPicPr>
        <p:blipFill rotWithShape="1">
          <a:blip r:embed="rId4">
            <a:alphaModFix/>
          </a:blip>
          <a:srcRect b="0" l="0" r="0" t="0"/>
          <a:stretch/>
        </p:blipFill>
        <p:spPr>
          <a:xfrm>
            <a:off x="8164425" y="-195721"/>
            <a:ext cx="428626" cy="1371601"/>
          </a:xfrm>
          <a:prstGeom prst="rect">
            <a:avLst/>
          </a:prstGeom>
          <a:noFill/>
          <a:ln>
            <a:noFill/>
          </a:ln>
        </p:spPr>
      </p:pic>
      <p:sp>
        <p:nvSpPr>
          <p:cNvPr id="71" name="Google Shape;71;p12"/>
          <p:cNvSpPr txBox="1"/>
          <p:nvPr>
            <p:ph idx="1" type="body"/>
          </p:nvPr>
        </p:nvSpPr>
        <p:spPr>
          <a:xfrm>
            <a:off x="-106878" y="-106878"/>
            <a:ext cx="2333501" cy="7137070"/>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600"/>
              </a:spcBef>
              <a:spcAft>
                <a:spcPts val="0"/>
              </a:spcAft>
              <a:buClr>
                <a:srgbClr val="2A3880"/>
              </a:buClr>
              <a:buSzPts val="2600"/>
              <a:buFont typeface="Arial"/>
              <a:buNone/>
              <a:defRPr>
                <a:solidFill>
                  <a:srgbClr val="2A3880"/>
                </a:solidFill>
              </a:defRPr>
            </a:lvl1pPr>
            <a:lvl2pPr indent="-393700" lvl="1" marL="914400" algn="ctr">
              <a:lnSpc>
                <a:spcPct val="100000"/>
              </a:lnSpc>
              <a:spcBef>
                <a:spcPts val="600"/>
              </a:spcBef>
              <a:spcAft>
                <a:spcPts val="0"/>
              </a:spcAft>
              <a:buClr>
                <a:srgbClr val="2A3880"/>
              </a:buClr>
              <a:buSzPts val="2600"/>
              <a:buFont typeface="Arial"/>
              <a:buChar char="–"/>
              <a:defRPr>
                <a:solidFill>
                  <a:srgbClr val="2A3880"/>
                </a:solidFill>
              </a:defRPr>
            </a:lvl2pPr>
            <a:lvl3pPr indent="-393700" lvl="2" marL="1371600" algn="ctr">
              <a:lnSpc>
                <a:spcPct val="100000"/>
              </a:lnSpc>
              <a:spcBef>
                <a:spcPts val="600"/>
              </a:spcBef>
              <a:spcAft>
                <a:spcPts val="0"/>
              </a:spcAft>
              <a:buClr>
                <a:srgbClr val="2A3880"/>
              </a:buClr>
              <a:buSzPts val="2600"/>
              <a:buFont typeface="Arial"/>
              <a:buChar char="•"/>
              <a:defRPr>
                <a:solidFill>
                  <a:srgbClr val="2A3880"/>
                </a:solidFill>
              </a:defRPr>
            </a:lvl3pPr>
            <a:lvl4pPr indent="-393700" lvl="3" marL="1828800" algn="ctr">
              <a:lnSpc>
                <a:spcPct val="100000"/>
              </a:lnSpc>
              <a:spcBef>
                <a:spcPts val="600"/>
              </a:spcBef>
              <a:spcAft>
                <a:spcPts val="0"/>
              </a:spcAft>
              <a:buClr>
                <a:srgbClr val="2A3880"/>
              </a:buClr>
              <a:buSzPts val="2600"/>
              <a:buFont typeface="Arial"/>
              <a:buChar char="–"/>
              <a:defRPr>
                <a:solidFill>
                  <a:srgbClr val="2A3880"/>
                </a:solidFill>
              </a:defRPr>
            </a:lvl4pPr>
            <a:lvl5pPr indent="-393700" lvl="4" marL="2286000" algn="ctr">
              <a:lnSpc>
                <a:spcPct val="100000"/>
              </a:lnSpc>
              <a:spcBef>
                <a:spcPts val="600"/>
              </a:spcBef>
              <a:spcAft>
                <a:spcPts val="0"/>
              </a:spcAft>
              <a:buClr>
                <a:srgbClr val="2A3880"/>
              </a:buClr>
              <a:buSzPts val="2600"/>
              <a:buFont typeface="Arial"/>
              <a:buChar char="»"/>
              <a:defRPr>
                <a:solidFill>
                  <a:srgbClr val="2A3880"/>
                </a:solidFill>
              </a:defRPr>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72" name="Google Shape;72;p12"/>
          <p:cNvSpPr txBox="1"/>
          <p:nvPr>
            <p:ph type="title"/>
          </p:nvPr>
        </p:nvSpPr>
        <p:spPr>
          <a:xfrm>
            <a:off x="2282101" y="928806"/>
            <a:ext cx="5628085" cy="1325563"/>
          </a:xfrm>
          <a:prstGeom prst="rect">
            <a:avLst/>
          </a:prstGeom>
          <a:noFill/>
          <a:ln>
            <a:noFill/>
          </a:ln>
        </p:spPr>
        <p:txBody>
          <a:bodyPr anchorCtr="0" anchor="b" bIns="45700" lIns="45700" spcFirstLastPara="1" rIns="45700" wrap="square" tIns="45700">
            <a:normAutofit/>
          </a:bodyPr>
          <a:lstStyle>
            <a:lvl1pPr lvl="0" algn="ctr">
              <a:lnSpc>
                <a:spcPct val="100000"/>
              </a:lnSpc>
              <a:spcBef>
                <a:spcPts val="0"/>
              </a:spcBef>
              <a:spcAft>
                <a:spcPts val="0"/>
              </a:spcAft>
              <a:buClr>
                <a:srgbClr val="2A3880"/>
              </a:buClr>
              <a:buSzPts val="4000"/>
              <a:buFont typeface="Arial"/>
              <a:buNone/>
              <a:defRPr>
                <a:solidFill>
                  <a:srgbClr val="2A3880"/>
                </a:solidFill>
              </a:defRPr>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73" name="Google Shape;73;p12"/>
          <p:cNvSpPr txBox="1"/>
          <p:nvPr>
            <p:ph idx="2" type="body"/>
          </p:nvPr>
        </p:nvSpPr>
        <p:spPr>
          <a:xfrm>
            <a:off x="2282427" y="2363789"/>
            <a:ext cx="5628085" cy="1857376"/>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600"/>
              </a:spcBef>
              <a:spcAft>
                <a:spcPts val="0"/>
              </a:spcAft>
              <a:buClr>
                <a:srgbClr val="000000"/>
              </a:buClr>
              <a:buSzPts val="1800"/>
              <a:buChar char="•"/>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342900" lvl="4" marL="2286000" algn="l">
              <a:lnSpc>
                <a:spcPct val="100000"/>
              </a:lnSpc>
              <a:spcBef>
                <a:spcPts val="600"/>
              </a:spcBef>
              <a:spcAft>
                <a:spcPts val="0"/>
              </a:spcAft>
              <a:buClr>
                <a:srgbClr val="000000"/>
              </a:buClr>
              <a:buSzPts val="1800"/>
              <a:buChar char="»"/>
              <a:defRPr/>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74" name="Google Shape;74;p12"/>
          <p:cNvSpPr/>
          <p:nvPr/>
        </p:nvSpPr>
        <p:spPr>
          <a:xfrm flipH="1">
            <a:off x="2076189" y="4221269"/>
            <a:ext cx="7138253" cy="2660905"/>
          </a:xfrm>
          <a:custGeom>
            <a:rect b="b" l="l" r="r" t="t"/>
            <a:pathLst>
              <a:path extrusionOk="0" h="21600" w="21600">
                <a:moveTo>
                  <a:pt x="0" y="21600"/>
                </a:moveTo>
                <a:lnTo>
                  <a:pt x="21600" y="21600"/>
                </a:lnTo>
                <a:lnTo>
                  <a:pt x="0" y="0"/>
                </a:lnTo>
                <a:close/>
              </a:path>
            </a:pathLst>
          </a:custGeom>
          <a:solidFill>
            <a:srgbClr val="2A388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descr="Picture 2" id="75" name="Google Shape;75;p12"/>
          <p:cNvPicPr preferRelativeResize="0"/>
          <p:nvPr/>
        </p:nvPicPr>
        <p:blipFill rotWithShape="1">
          <a:blip r:embed="rId5">
            <a:alphaModFix/>
          </a:blip>
          <a:srcRect b="0" l="0" r="0" t="0"/>
          <a:stretch/>
        </p:blipFill>
        <p:spPr>
          <a:xfrm>
            <a:off x="6572635" y="6086392"/>
            <a:ext cx="2333502" cy="636777"/>
          </a:xfrm>
          <a:prstGeom prst="rect">
            <a:avLst/>
          </a:prstGeom>
          <a:noFill/>
          <a:ln>
            <a:noFill/>
          </a:ln>
        </p:spPr>
      </p:pic>
      <p:sp>
        <p:nvSpPr>
          <p:cNvPr id="76" name="Google Shape;76;p12"/>
          <p:cNvSpPr txBox="1"/>
          <p:nvPr>
            <p:ph idx="12" type="sldNum"/>
          </p:nvPr>
        </p:nvSpPr>
        <p:spPr>
          <a:xfrm>
            <a:off x="6553200" y="6356350"/>
            <a:ext cx="2133600" cy="368300"/>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L24" showMasterSp="0">
  <p:cSld name="CRL24">
    <p:spTree>
      <p:nvGrpSpPr>
        <p:cNvPr id="77" name="Shape 77"/>
        <p:cNvGrpSpPr/>
        <p:nvPr/>
      </p:nvGrpSpPr>
      <p:grpSpPr>
        <a:xfrm>
          <a:off x="0" y="0"/>
          <a:ext cx="0" cy="0"/>
          <a:chOff x="0" y="0"/>
          <a:chExt cx="0" cy="0"/>
        </a:xfrm>
      </p:grpSpPr>
      <p:pic>
        <p:nvPicPr>
          <p:cNvPr descr="Picture 10" id="78" name="Google Shape;78;p13"/>
          <p:cNvPicPr preferRelativeResize="0"/>
          <p:nvPr/>
        </p:nvPicPr>
        <p:blipFill rotWithShape="1">
          <a:blip r:embed="rId2">
            <a:alphaModFix/>
          </a:blip>
          <a:srcRect b="0" l="0" r="0" t="0"/>
          <a:stretch/>
        </p:blipFill>
        <p:spPr>
          <a:xfrm>
            <a:off x="7453313" y="5786437"/>
            <a:ext cx="1690688" cy="966788"/>
          </a:xfrm>
          <a:prstGeom prst="rect">
            <a:avLst/>
          </a:prstGeom>
          <a:noFill/>
          <a:ln>
            <a:noFill/>
          </a:ln>
        </p:spPr>
      </p:pic>
      <p:sp>
        <p:nvSpPr>
          <p:cNvPr id="79" name="Google Shape;79;p13"/>
          <p:cNvSpPr/>
          <p:nvPr/>
        </p:nvSpPr>
        <p:spPr>
          <a:xfrm rot="-10798822">
            <a:off x="0" y="6210300"/>
            <a:ext cx="9144001" cy="646114"/>
          </a:xfrm>
          <a:custGeom>
            <a:rect b="b" l="l" r="r" t="t"/>
            <a:pathLst>
              <a:path extrusionOk="0" h="21600" w="21600">
                <a:moveTo>
                  <a:pt x="0" y="0"/>
                </a:moveTo>
                <a:lnTo>
                  <a:pt x="21600" y="0"/>
                </a:lnTo>
                <a:lnTo>
                  <a:pt x="21600" y="21600"/>
                </a:lnTo>
                <a:lnTo>
                  <a:pt x="19477" y="21600"/>
                </a:lnTo>
                <a:lnTo>
                  <a:pt x="18074" y="21175"/>
                </a:lnTo>
                <a:lnTo>
                  <a:pt x="16494" y="20061"/>
                </a:lnTo>
                <a:lnTo>
                  <a:pt x="14802" y="18097"/>
                </a:lnTo>
                <a:lnTo>
                  <a:pt x="13971" y="16983"/>
                </a:lnTo>
                <a:lnTo>
                  <a:pt x="13170" y="15444"/>
                </a:lnTo>
                <a:lnTo>
                  <a:pt x="12365" y="13905"/>
                </a:lnTo>
                <a:lnTo>
                  <a:pt x="11620" y="11570"/>
                </a:lnTo>
                <a:lnTo>
                  <a:pt x="11103" y="10402"/>
                </a:lnTo>
                <a:lnTo>
                  <a:pt x="9696" y="6952"/>
                </a:lnTo>
                <a:lnTo>
                  <a:pt x="8692" y="5042"/>
                </a:lnTo>
                <a:lnTo>
                  <a:pt x="7573" y="3503"/>
                </a:lnTo>
                <a:lnTo>
                  <a:pt x="6282" y="2335"/>
                </a:lnTo>
                <a:lnTo>
                  <a:pt x="4908" y="1539"/>
                </a:lnTo>
                <a:lnTo>
                  <a:pt x="0" y="1168"/>
                </a:lnTo>
                <a:lnTo>
                  <a:pt x="0" y="0"/>
                </a:lnTo>
                <a:close/>
              </a:path>
            </a:pathLst>
          </a:custGeom>
          <a:solidFill>
            <a:srgbClr val="7F0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sp>
        <p:nvSpPr>
          <p:cNvPr id="80" name="Google Shape;80;p13"/>
          <p:cNvSpPr/>
          <p:nvPr/>
        </p:nvSpPr>
        <p:spPr>
          <a:xfrm rot="10800000">
            <a:off x="0" y="6777038"/>
            <a:ext cx="1033463" cy="80963"/>
          </a:xfrm>
          <a:custGeom>
            <a:rect b="b" l="l" r="r" t="t"/>
            <a:pathLst>
              <a:path extrusionOk="0" h="21600" w="21600">
                <a:moveTo>
                  <a:pt x="21600" y="21600"/>
                </a:moveTo>
                <a:lnTo>
                  <a:pt x="2555" y="21600"/>
                </a:lnTo>
                <a:lnTo>
                  <a:pt x="0" y="0"/>
                </a:lnTo>
                <a:lnTo>
                  <a:pt x="21600" y="0"/>
                </a:lnTo>
                <a:lnTo>
                  <a:pt x="21600" y="21600"/>
                </a:lnTo>
                <a:close/>
              </a:path>
            </a:pathLst>
          </a:custGeom>
          <a:solidFill>
            <a:srgbClr val="FFD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cxnSp>
        <p:nvCxnSpPr>
          <p:cNvPr id="81" name="Google Shape;81;p13"/>
          <p:cNvCxnSpPr/>
          <p:nvPr/>
        </p:nvCxnSpPr>
        <p:spPr>
          <a:xfrm>
            <a:off x="838200" y="1295400"/>
            <a:ext cx="7315200" cy="0"/>
          </a:xfrm>
          <a:prstGeom prst="straightConnector1">
            <a:avLst/>
          </a:prstGeom>
          <a:noFill/>
          <a:ln cap="flat" cmpd="sng" w="19050">
            <a:solidFill>
              <a:srgbClr val="44546A"/>
            </a:solidFill>
            <a:prstDash val="solid"/>
            <a:round/>
            <a:headEnd len="sm" w="sm" type="none"/>
            <a:tailEnd len="sm" w="sm" type="none"/>
          </a:ln>
        </p:spPr>
      </p:cxnSp>
      <p:pic>
        <p:nvPicPr>
          <p:cNvPr descr="Picture 6" id="82" name="Google Shape;82;p13"/>
          <p:cNvPicPr preferRelativeResize="0"/>
          <p:nvPr/>
        </p:nvPicPr>
        <p:blipFill rotWithShape="1">
          <a:blip r:embed="rId3">
            <a:alphaModFix/>
          </a:blip>
          <a:srcRect b="0" l="0" r="0" t="0"/>
          <a:stretch/>
        </p:blipFill>
        <p:spPr>
          <a:xfrm>
            <a:off x="8919313" y="3837223"/>
            <a:ext cx="449373" cy="3020778"/>
          </a:xfrm>
          <a:prstGeom prst="rect">
            <a:avLst/>
          </a:prstGeom>
          <a:noFill/>
          <a:ln>
            <a:noFill/>
          </a:ln>
        </p:spPr>
      </p:pic>
      <p:pic>
        <p:nvPicPr>
          <p:cNvPr descr="Picture 3" id="83" name="Google Shape;83;p13"/>
          <p:cNvPicPr preferRelativeResize="0"/>
          <p:nvPr/>
        </p:nvPicPr>
        <p:blipFill rotWithShape="1">
          <a:blip r:embed="rId4">
            <a:alphaModFix/>
          </a:blip>
          <a:srcRect b="0" l="0" r="0" t="0"/>
          <a:stretch/>
        </p:blipFill>
        <p:spPr>
          <a:xfrm>
            <a:off x="6587401" y="6080695"/>
            <a:ext cx="2331913" cy="777305"/>
          </a:xfrm>
          <a:prstGeom prst="rect">
            <a:avLst/>
          </a:prstGeom>
          <a:noFill/>
          <a:ln>
            <a:noFill/>
          </a:ln>
        </p:spPr>
      </p:pic>
      <p:sp>
        <p:nvSpPr>
          <p:cNvPr id="84" name="Google Shape;84;p13"/>
          <p:cNvSpPr txBox="1"/>
          <p:nvPr>
            <p:ph idx="12" type="sldNum"/>
          </p:nvPr>
        </p:nvSpPr>
        <p:spPr>
          <a:xfrm>
            <a:off x="6553200" y="6356350"/>
            <a:ext cx="2133600" cy="368300"/>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lvl1pPr lvl="0" algn="ctr">
              <a:lnSpc>
                <a:spcPct val="100000"/>
              </a:lnSpc>
              <a:spcBef>
                <a:spcPts val="0"/>
              </a:spcBef>
              <a:spcAft>
                <a:spcPts val="0"/>
              </a:spcAft>
              <a:buClr>
                <a:srgbClr val="44546A"/>
              </a:buClr>
              <a:buSzPts val="1800"/>
              <a:buNone/>
              <a:defRPr/>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23" name="Google Shape;23;p3"/>
          <p:cNvSpPr txBox="1"/>
          <p:nvPr>
            <p:ph idx="1" type="body"/>
          </p:nvPr>
        </p:nvSpPr>
        <p:spPr>
          <a:xfrm>
            <a:off x="685800" y="1524000"/>
            <a:ext cx="7772400" cy="39624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600"/>
              </a:spcBef>
              <a:spcAft>
                <a:spcPts val="0"/>
              </a:spcAft>
              <a:buClr>
                <a:srgbClr val="000000"/>
              </a:buClr>
              <a:buSzPts val="1800"/>
              <a:buChar char="•"/>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342900" lvl="4" marL="2286000" algn="l">
              <a:lnSpc>
                <a:spcPct val="100000"/>
              </a:lnSpc>
              <a:spcBef>
                <a:spcPts val="600"/>
              </a:spcBef>
              <a:spcAft>
                <a:spcPts val="0"/>
              </a:spcAft>
              <a:buClr>
                <a:srgbClr val="000000"/>
              </a:buClr>
              <a:buSzPts val="1800"/>
              <a:buChar char="»"/>
              <a:defRPr/>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24" name="Google Shape;24;p3"/>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p4"/>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lvl1pPr lvl="0" algn="ctr">
              <a:lnSpc>
                <a:spcPct val="100000"/>
              </a:lnSpc>
              <a:spcBef>
                <a:spcPts val="0"/>
              </a:spcBef>
              <a:spcAft>
                <a:spcPts val="0"/>
              </a:spcAft>
              <a:buClr>
                <a:srgbClr val="44546A"/>
              </a:buClr>
              <a:buSzPts val="1800"/>
              <a:buNone/>
              <a:defRPr/>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27" name="Google Shape;27;p4"/>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28" name="Shape 28"/>
        <p:cNvGrpSpPr/>
        <p:nvPr/>
      </p:nvGrpSpPr>
      <p:grpSpPr>
        <a:xfrm>
          <a:off x="0" y="0"/>
          <a:ext cx="0" cy="0"/>
          <a:chOff x="0" y="0"/>
          <a:chExt cx="0" cy="0"/>
        </a:xfrm>
      </p:grpSpPr>
      <p:pic>
        <p:nvPicPr>
          <p:cNvPr descr="Picture 10" id="29" name="Google Shape;29;p5"/>
          <p:cNvPicPr preferRelativeResize="0"/>
          <p:nvPr/>
        </p:nvPicPr>
        <p:blipFill rotWithShape="1">
          <a:blip r:embed="rId2">
            <a:alphaModFix/>
          </a:blip>
          <a:srcRect b="0" l="0" r="0" t="0"/>
          <a:stretch/>
        </p:blipFill>
        <p:spPr>
          <a:xfrm>
            <a:off x="7453313" y="5786437"/>
            <a:ext cx="1690688" cy="966788"/>
          </a:xfrm>
          <a:prstGeom prst="rect">
            <a:avLst/>
          </a:prstGeom>
          <a:noFill/>
          <a:ln>
            <a:noFill/>
          </a:ln>
        </p:spPr>
      </p:pic>
      <p:sp>
        <p:nvSpPr>
          <p:cNvPr id="30" name="Google Shape;30;p5"/>
          <p:cNvSpPr/>
          <p:nvPr/>
        </p:nvSpPr>
        <p:spPr>
          <a:xfrm rot="-10798822">
            <a:off x="0" y="6210300"/>
            <a:ext cx="9144001" cy="646114"/>
          </a:xfrm>
          <a:custGeom>
            <a:rect b="b" l="l" r="r" t="t"/>
            <a:pathLst>
              <a:path extrusionOk="0" h="21600" w="21600">
                <a:moveTo>
                  <a:pt x="0" y="0"/>
                </a:moveTo>
                <a:lnTo>
                  <a:pt x="21600" y="0"/>
                </a:lnTo>
                <a:lnTo>
                  <a:pt x="21600" y="21600"/>
                </a:lnTo>
                <a:lnTo>
                  <a:pt x="19477" y="21600"/>
                </a:lnTo>
                <a:lnTo>
                  <a:pt x="18074" y="21175"/>
                </a:lnTo>
                <a:lnTo>
                  <a:pt x="16494" y="20061"/>
                </a:lnTo>
                <a:lnTo>
                  <a:pt x="14802" y="18097"/>
                </a:lnTo>
                <a:lnTo>
                  <a:pt x="13971" y="16983"/>
                </a:lnTo>
                <a:lnTo>
                  <a:pt x="13170" y="15444"/>
                </a:lnTo>
                <a:lnTo>
                  <a:pt x="12365" y="13905"/>
                </a:lnTo>
                <a:lnTo>
                  <a:pt x="11620" y="11570"/>
                </a:lnTo>
                <a:lnTo>
                  <a:pt x="11103" y="10402"/>
                </a:lnTo>
                <a:lnTo>
                  <a:pt x="9696" y="6952"/>
                </a:lnTo>
                <a:lnTo>
                  <a:pt x="8692" y="5042"/>
                </a:lnTo>
                <a:lnTo>
                  <a:pt x="7573" y="3503"/>
                </a:lnTo>
                <a:lnTo>
                  <a:pt x="6282" y="2335"/>
                </a:lnTo>
                <a:lnTo>
                  <a:pt x="4908" y="1539"/>
                </a:lnTo>
                <a:lnTo>
                  <a:pt x="0" y="1168"/>
                </a:lnTo>
                <a:lnTo>
                  <a:pt x="0" y="0"/>
                </a:lnTo>
                <a:close/>
              </a:path>
            </a:pathLst>
          </a:custGeom>
          <a:solidFill>
            <a:srgbClr val="7F0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sp>
        <p:nvSpPr>
          <p:cNvPr id="31" name="Google Shape;31;p5"/>
          <p:cNvSpPr/>
          <p:nvPr/>
        </p:nvSpPr>
        <p:spPr>
          <a:xfrm rot="10800000">
            <a:off x="0" y="6777038"/>
            <a:ext cx="1033463" cy="80963"/>
          </a:xfrm>
          <a:custGeom>
            <a:rect b="b" l="l" r="r" t="t"/>
            <a:pathLst>
              <a:path extrusionOk="0" h="21600" w="21600">
                <a:moveTo>
                  <a:pt x="21600" y="21600"/>
                </a:moveTo>
                <a:lnTo>
                  <a:pt x="2555" y="21600"/>
                </a:lnTo>
                <a:lnTo>
                  <a:pt x="0" y="0"/>
                </a:lnTo>
                <a:lnTo>
                  <a:pt x="21600" y="0"/>
                </a:lnTo>
                <a:lnTo>
                  <a:pt x="21600" y="21600"/>
                </a:lnTo>
                <a:close/>
              </a:path>
            </a:pathLst>
          </a:custGeom>
          <a:solidFill>
            <a:srgbClr val="FFD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cxnSp>
        <p:nvCxnSpPr>
          <p:cNvPr id="32" name="Google Shape;32;p5"/>
          <p:cNvCxnSpPr/>
          <p:nvPr/>
        </p:nvCxnSpPr>
        <p:spPr>
          <a:xfrm>
            <a:off x="838200" y="1295400"/>
            <a:ext cx="7315200" cy="0"/>
          </a:xfrm>
          <a:prstGeom prst="straightConnector1">
            <a:avLst/>
          </a:prstGeom>
          <a:noFill/>
          <a:ln cap="flat" cmpd="sng" w="19050">
            <a:solidFill>
              <a:srgbClr val="44546A"/>
            </a:solidFill>
            <a:prstDash val="solid"/>
            <a:round/>
            <a:headEnd len="sm" w="sm" type="none"/>
            <a:tailEnd len="sm" w="sm" type="none"/>
          </a:ln>
        </p:spPr>
      </p:cxnSp>
      <p:sp>
        <p:nvSpPr>
          <p:cNvPr id="33" name="Google Shape;33;p5"/>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44546A"/>
              </a:buClr>
              <a:buSzPts val="4000"/>
              <a:buFont typeface="Arial"/>
              <a:buNone/>
              <a:defRPr b="1" cap="none"/>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34" name="Google Shape;34;p5"/>
          <p:cNvSpPr txBox="1"/>
          <p:nvPr>
            <p:ph idx="1" type="body"/>
          </p:nvPr>
        </p:nvSpPr>
        <p:spPr>
          <a:xfrm>
            <a:off x="722312" y="2906713"/>
            <a:ext cx="7772401" cy="1500188"/>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000000"/>
              </a:buClr>
              <a:buSzPts val="2000"/>
              <a:buFont typeface="Arial"/>
              <a:buNone/>
              <a:defRPr sz="2000"/>
            </a:lvl1pPr>
            <a:lvl2pPr indent="-228600" lvl="1" marL="914400" algn="l">
              <a:lnSpc>
                <a:spcPct val="100000"/>
              </a:lnSpc>
              <a:spcBef>
                <a:spcPts val="400"/>
              </a:spcBef>
              <a:spcAft>
                <a:spcPts val="0"/>
              </a:spcAft>
              <a:buClr>
                <a:srgbClr val="000000"/>
              </a:buClr>
              <a:buSzPts val="2000"/>
              <a:buFont typeface="Arial"/>
              <a:buNone/>
              <a:defRPr sz="2000"/>
            </a:lvl2pPr>
            <a:lvl3pPr indent="-228600" lvl="2" marL="1371600" algn="l">
              <a:lnSpc>
                <a:spcPct val="100000"/>
              </a:lnSpc>
              <a:spcBef>
                <a:spcPts val="400"/>
              </a:spcBef>
              <a:spcAft>
                <a:spcPts val="0"/>
              </a:spcAft>
              <a:buClr>
                <a:srgbClr val="000000"/>
              </a:buClr>
              <a:buSzPts val="2000"/>
              <a:buFont typeface="Arial"/>
              <a:buNone/>
              <a:defRPr sz="2000"/>
            </a:lvl3pPr>
            <a:lvl4pPr indent="-228600" lvl="3" marL="1828800" algn="l">
              <a:lnSpc>
                <a:spcPct val="100000"/>
              </a:lnSpc>
              <a:spcBef>
                <a:spcPts val="400"/>
              </a:spcBef>
              <a:spcAft>
                <a:spcPts val="0"/>
              </a:spcAft>
              <a:buClr>
                <a:srgbClr val="000000"/>
              </a:buClr>
              <a:buSzPts val="2000"/>
              <a:buFont typeface="Arial"/>
              <a:buNone/>
              <a:defRPr sz="2000"/>
            </a:lvl4pPr>
            <a:lvl5pPr indent="-228600" lvl="4" marL="2286000" algn="l">
              <a:lnSpc>
                <a:spcPct val="100000"/>
              </a:lnSpc>
              <a:spcBef>
                <a:spcPts val="400"/>
              </a:spcBef>
              <a:spcAft>
                <a:spcPts val="0"/>
              </a:spcAft>
              <a:buClr>
                <a:srgbClr val="000000"/>
              </a:buClr>
              <a:buSzPts val="2000"/>
              <a:buFont typeface="Arial"/>
              <a:buNone/>
              <a:defRPr sz="2000"/>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35" name="Google Shape;35;p5"/>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6"/>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lvl1pPr lvl="0" algn="ctr">
              <a:lnSpc>
                <a:spcPct val="100000"/>
              </a:lnSpc>
              <a:spcBef>
                <a:spcPts val="0"/>
              </a:spcBef>
              <a:spcAft>
                <a:spcPts val="0"/>
              </a:spcAft>
              <a:buClr>
                <a:srgbClr val="44546A"/>
              </a:buClr>
              <a:buSzPts val="1800"/>
              <a:buNone/>
              <a:defRPr/>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38" name="Google Shape;38;p6"/>
          <p:cNvSpPr txBox="1"/>
          <p:nvPr>
            <p:ph idx="1" type="body"/>
          </p:nvPr>
        </p:nvSpPr>
        <p:spPr>
          <a:xfrm>
            <a:off x="685800" y="1524000"/>
            <a:ext cx="3810000" cy="39624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Font typeface="Arial"/>
              <a:buChar char="•"/>
              <a:defRPr sz="2800"/>
            </a:lvl1pPr>
            <a:lvl2pPr indent="-406400" lvl="1" marL="914400" algn="l">
              <a:lnSpc>
                <a:spcPct val="100000"/>
              </a:lnSpc>
              <a:spcBef>
                <a:spcPts val="600"/>
              </a:spcBef>
              <a:spcAft>
                <a:spcPts val="0"/>
              </a:spcAft>
              <a:buClr>
                <a:srgbClr val="000000"/>
              </a:buClr>
              <a:buSzPts val="2800"/>
              <a:buFont typeface="Arial"/>
              <a:buChar char="–"/>
              <a:defRPr sz="2800"/>
            </a:lvl2pPr>
            <a:lvl3pPr indent="-406400" lvl="2" marL="1371600" algn="l">
              <a:lnSpc>
                <a:spcPct val="100000"/>
              </a:lnSpc>
              <a:spcBef>
                <a:spcPts val="600"/>
              </a:spcBef>
              <a:spcAft>
                <a:spcPts val="0"/>
              </a:spcAft>
              <a:buClr>
                <a:srgbClr val="000000"/>
              </a:buClr>
              <a:buSzPts val="2800"/>
              <a:buFont typeface="Arial"/>
              <a:buChar char="•"/>
              <a:defRPr sz="2800"/>
            </a:lvl3pPr>
            <a:lvl4pPr indent="-406400" lvl="3" marL="1828800" algn="l">
              <a:lnSpc>
                <a:spcPct val="100000"/>
              </a:lnSpc>
              <a:spcBef>
                <a:spcPts val="600"/>
              </a:spcBef>
              <a:spcAft>
                <a:spcPts val="0"/>
              </a:spcAft>
              <a:buClr>
                <a:srgbClr val="000000"/>
              </a:buClr>
              <a:buSzPts val="2800"/>
              <a:buFont typeface="Arial"/>
              <a:buChar char="–"/>
              <a:defRPr sz="2800"/>
            </a:lvl4pPr>
            <a:lvl5pPr indent="-406400" lvl="4" marL="2286000" algn="l">
              <a:lnSpc>
                <a:spcPct val="100000"/>
              </a:lnSpc>
              <a:spcBef>
                <a:spcPts val="600"/>
              </a:spcBef>
              <a:spcAft>
                <a:spcPts val="0"/>
              </a:spcAft>
              <a:buClr>
                <a:srgbClr val="000000"/>
              </a:buClr>
              <a:buSzPts val="2800"/>
              <a:buFont typeface="Arial"/>
              <a:buChar char="»"/>
              <a:defRPr sz="2800"/>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39" name="Google Shape;39;p6"/>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1"/>
          </a:xfrm>
          <a:prstGeom prst="rect">
            <a:avLst/>
          </a:prstGeom>
          <a:noFill/>
          <a:ln>
            <a:noFill/>
          </a:ln>
        </p:spPr>
        <p:txBody>
          <a:bodyPr anchorCtr="0" anchor="b" bIns="45700" lIns="45700" spcFirstLastPara="1" rIns="45700" wrap="square" tIns="45700">
            <a:normAutofit/>
          </a:bodyPr>
          <a:lstStyle>
            <a:lvl1pPr lvl="0" algn="ctr">
              <a:lnSpc>
                <a:spcPct val="100000"/>
              </a:lnSpc>
              <a:spcBef>
                <a:spcPts val="0"/>
              </a:spcBef>
              <a:spcAft>
                <a:spcPts val="0"/>
              </a:spcAft>
              <a:buClr>
                <a:srgbClr val="44546A"/>
              </a:buClr>
              <a:buSzPts val="1800"/>
              <a:buNone/>
              <a:defRPr/>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42" name="Google Shape;42;p7"/>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Arial"/>
              <a:buNone/>
              <a:defRPr b="1" sz="2400"/>
            </a:lvl1pPr>
            <a:lvl2pPr indent="-228600" lvl="1" marL="914400" algn="l">
              <a:lnSpc>
                <a:spcPct val="100000"/>
              </a:lnSpc>
              <a:spcBef>
                <a:spcPts val="500"/>
              </a:spcBef>
              <a:spcAft>
                <a:spcPts val="0"/>
              </a:spcAft>
              <a:buClr>
                <a:srgbClr val="000000"/>
              </a:buClr>
              <a:buSzPts val="2400"/>
              <a:buFont typeface="Arial"/>
              <a:buNone/>
              <a:defRPr b="1" sz="2400"/>
            </a:lvl2pPr>
            <a:lvl3pPr indent="-228600" lvl="2" marL="1371600" algn="l">
              <a:lnSpc>
                <a:spcPct val="100000"/>
              </a:lnSpc>
              <a:spcBef>
                <a:spcPts val="500"/>
              </a:spcBef>
              <a:spcAft>
                <a:spcPts val="0"/>
              </a:spcAft>
              <a:buClr>
                <a:srgbClr val="000000"/>
              </a:buClr>
              <a:buSzPts val="2400"/>
              <a:buFont typeface="Arial"/>
              <a:buNone/>
              <a:defRPr b="1" sz="2400"/>
            </a:lvl3pPr>
            <a:lvl4pPr indent="-228600" lvl="3" marL="1828800" algn="l">
              <a:lnSpc>
                <a:spcPct val="100000"/>
              </a:lnSpc>
              <a:spcBef>
                <a:spcPts val="500"/>
              </a:spcBef>
              <a:spcAft>
                <a:spcPts val="0"/>
              </a:spcAft>
              <a:buClr>
                <a:srgbClr val="000000"/>
              </a:buClr>
              <a:buSzPts val="2400"/>
              <a:buFont typeface="Arial"/>
              <a:buNone/>
              <a:defRPr b="1" sz="2400"/>
            </a:lvl4pPr>
            <a:lvl5pPr indent="-228600" lvl="4" marL="2286000" algn="l">
              <a:lnSpc>
                <a:spcPct val="100000"/>
              </a:lnSpc>
              <a:spcBef>
                <a:spcPts val="500"/>
              </a:spcBef>
              <a:spcAft>
                <a:spcPts val="0"/>
              </a:spcAft>
              <a:buClr>
                <a:srgbClr val="000000"/>
              </a:buClr>
              <a:buSzPts val="2400"/>
              <a:buFont typeface="Arial"/>
              <a:buNone/>
              <a:defRPr b="1" sz="2400"/>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43" name="Google Shape;43;p7"/>
          <p:cNvSpPr txBox="1"/>
          <p:nvPr>
            <p:ph idx="2" type="body"/>
          </p:nvPr>
        </p:nvSpPr>
        <p:spPr>
          <a:xfrm>
            <a:off x="4645025" y="1535112"/>
            <a:ext cx="4041775" cy="639763"/>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600"/>
              </a:spcBef>
              <a:spcAft>
                <a:spcPts val="0"/>
              </a:spcAft>
              <a:buClr>
                <a:srgbClr val="000000"/>
              </a:buClr>
              <a:buSzPts val="1800"/>
              <a:buChar char="•"/>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342900" lvl="4" marL="2286000" algn="l">
              <a:lnSpc>
                <a:spcPct val="100000"/>
              </a:lnSpc>
              <a:spcBef>
                <a:spcPts val="600"/>
              </a:spcBef>
              <a:spcAft>
                <a:spcPts val="0"/>
              </a:spcAft>
              <a:buClr>
                <a:srgbClr val="000000"/>
              </a:buClr>
              <a:buSzPts val="1800"/>
              <a:buChar char="»"/>
              <a:defRPr/>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44" name="Google Shape;44;p7"/>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 showMasterSp="0">
  <p:cSld name="Title Only 0">
    <p:spTree>
      <p:nvGrpSpPr>
        <p:cNvPr id="45" name="Shape 45"/>
        <p:cNvGrpSpPr/>
        <p:nvPr/>
      </p:nvGrpSpPr>
      <p:grpSpPr>
        <a:xfrm>
          <a:off x="0" y="0"/>
          <a:ext cx="0" cy="0"/>
          <a:chOff x="0" y="0"/>
          <a:chExt cx="0" cy="0"/>
        </a:xfrm>
      </p:grpSpPr>
      <p:sp>
        <p:nvSpPr>
          <p:cNvPr id="46" name="Google Shape;46;p8"/>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lvl1pPr lvl="0" algn="ctr">
              <a:lnSpc>
                <a:spcPct val="100000"/>
              </a:lnSpc>
              <a:spcBef>
                <a:spcPts val="0"/>
              </a:spcBef>
              <a:spcAft>
                <a:spcPts val="0"/>
              </a:spcAft>
              <a:buClr>
                <a:srgbClr val="44546A"/>
              </a:buClr>
              <a:buSzPts val="1800"/>
              <a:buNone/>
              <a:defRPr/>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47" name="Google Shape;47;p8"/>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8" name="Shape 48"/>
        <p:cNvGrpSpPr/>
        <p:nvPr/>
      </p:nvGrpSpPr>
      <p:grpSpPr>
        <a:xfrm>
          <a:off x="0" y="0"/>
          <a:ext cx="0" cy="0"/>
          <a:chOff x="0" y="0"/>
          <a:chExt cx="0" cy="0"/>
        </a:xfrm>
      </p:grpSpPr>
      <p:sp>
        <p:nvSpPr>
          <p:cNvPr id="49" name="Google Shape;49;p9"/>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spTree>
      <p:nvGrpSpPr>
        <p:cNvPr id="50" name="Shape 50"/>
        <p:cNvGrpSpPr/>
        <p:nvPr/>
      </p:nvGrpSpPr>
      <p:grpSpPr>
        <a:xfrm>
          <a:off x="0" y="0"/>
          <a:ext cx="0" cy="0"/>
          <a:chOff x="0" y="0"/>
          <a:chExt cx="0" cy="0"/>
        </a:xfrm>
      </p:grpSpPr>
      <p:pic>
        <p:nvPicPr>
          <p:cNvPr descr="Picture 10" id="51" name="Google Shape;51;p10"/>
          <p:cNvPicPr preferRelativeResize="0"/>
          <p:nvPr/>
        </p:nvPicPr>
        <p:blipFill rotWithShape="1">
          <a:blip r:embed="rId2">
            <a:alphaModFix/>
          </a:blip>
          <a:srcRect b="0" l="0" r="0" t="0"/>
          <a:stretch/>
        </p:blipFill>
        <p:spPr>
          <a:xfrm>
            <a:off x="7453313" y="5786437"/>
            <a:ext cx="1690688" cy="966788"/>
          </a:xfrm>
          <a:prstGeom prst="rect">
            <a:avLst/>
          </a:prstGeom>
          <a:noFill/>
          <a:ln>
            <a:noFill/>
          </a:ln>
        </p:spPr>
      </p:pic>
      <p:sp>
        <p:nvSpPr>
          <p:cNvPr id="52" name="Google Shape;52;p10"/>
          <p:cNvSpPr/>
          <p:nvPr/>
        </p:nvSpPr>
        <p:spPr>
          <a:xfrm rot="-10798822">
            <a:off x="0" y="6210300"/>
            <a:ext cx="9144001" cy="646114"/>
          </a:xfrm>
          <a:custGeom>
            <a:rect b="b" l="l" r="r" t="t"/>
            <a:pathLst>
              <a:path extrusionOk="0" h="21600" w="21600">
                <a:moveTo>
                  <a:pt x="0" y="0"/>
                </a:moveTo>
                <a:lnTo>
                  <a:pt x="21600" y="0"/>
                </a:lnTo>
                <a:lnTo>
                  <a:pt x="21600" y="21600"/>
                </a:lnTo>
                <a:lnTo>
                  <a:pt x="19477" y="21600"/>
                </a:lnTo>
                <a:lnTo>
                  <a:pt x="18074" y="21175"/>
                </a:lnTo>
                <a:lnTo>
                  <a:pt x="16494" y="20061"/>
                </a:lnTo>
                <a:lnTo>
                  <a:pt x="14802" y="18097"/>
                </a:lnTo>
                <a:lnTo>
                  <a:pt x="13971" y="16983"/>
                </a:lnTo>
                <a:lnTo>
                  <a:pt x="13170" y="15444"/>
                </a:lnTo>
                <a:lnTo>
                  <a:pt x="12365" y="13905"/>
                </a:lnTo>
                <a:lnTo>
                  <a:pt x="11620" y="11570"/>
                </a:lnTo>
                <a:lnTo>
                  <a:pt x="11103" y="10402"/>
                </a:lnTo>
                <a:lnTo>
                  <a:pt x="9696" y="6952"/>
                </a:lnTo>
                <a:lnTo>
                  <a:pt x="8692" y="5042"/>
                </a:lnTo>
                <a:lnTo>
                  <a:pt x="7573" y="3503"/>
                </a:lnTo>
                <a:lnTo>
                  <a:pt x="6282" y="2335"/>
                </a:lnTo>
                <a:lnTo>
                  <a:pt x="4908" y="1539"/>
                </a:lnTo>
                <a:lnTo>
                  <a:pt x="0" y="1168"/>
                </a:lnTo>
                <a:lnTo>
                  <a:pt x="0" y="0"/>
                </a:lnTo>
                <a:close/>
              </a:path>
            </a:pathLst>
          </a:custGeom>
          <a:solidFill>
            <a:srgbClr val="7F0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sp>
        <p:nvSpPr>
          <p:cNvPr id="53" name="Google Shape;53;p10"/>
          <p:cNvSpPr/>
          <p:nvPr/>
        </p:nvSpPr>
        <p:spPr>
          <a:xfrm rot="10800000">
            <a:off x="0" y="6777038"/>
            <a:ext cx="1033463" cy="80963"/>
          </a:xfrm>
          <a:custGeom>
            <a:rect b="b" l="l" r="r" t="t"/>
            <a:pathLst>
              <a:path extrusionOk="0" h="21600" w="21600">
                <a:moveTo>
                  <a:pt x="21600" y="21600"/>
                </a:moveTo>
                <a:lnTo>
                  <a:pt x="2555" y="21600"/>
                </a:lnTo>
                <a:lnTo>
                  <a:pt x="0" y="0"/>
                </a:lnTo>
                <a:lnTo>
                  <a:pt x="21600" y="0"/>
                </a:lnTo>
                <a:lnTo>
                  <a:pt x="21600" y="21600"/>
                </a:lnTo>
                <a:close/>
              </a:path>
            </a:pathLst>
          </a:custGeom>
          <a:solidFill>
            <a:srgbClr val="FFD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cxnSp>
        <p:nvCxnSpPr>
          <p:cNvPr id="54" name="Google Shape;54;p10"/>
          <p:cNvCxnSpPr/>
          <p:nvPr/>
        </p:nvCxnSpPr>
        <p:spPr>
          <a:xfrm>
            <a:off x="838200" y="1295400"/>
            <a:ext cx="7315200" cy="0"/>
          </a:xfrm>
          <a:prstGeom prst="straightConnector1">
            <a:avLst/>
          </a:prstGeom>
          <a:noFill/>
          <a:ln cap="flat" cmpd="sng" w="19050">
            <a:solidFill>
              <a:srgbClr val="44546A"/>
            </a:solidFill>
            <a:prstDash val="solid"/>
            <a:round/>
            <a:headEnd len="sm" w="sm" type="none"/>
            <a:tailEnd len="sm" w="sm" type="none"/>
          </a:ln>
        </p:spPr>
      </p:cxnSp>
      <p:sp>
        <p:nvSpPr>
          <p:cNvPr id="55" name="Google Shape;55;p10"/>
          <p:cNvSpPr txBox="1"/>
          <p:nvPr>
            <p:ph type="title"/>
          </p:nvPr>
        </p:nvSpPr>
        <p:spPr>
          <a:xfrm>
            <a:off x="457200" y="273050"/>
            <a:ext cx="3008314"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44546A"/>
              </a:buClr>
              <a:buSzPts val="2000"/>
              <a:buFont typeface="Arial"/>
              <a:buNone/>
              <a:defRPr b="1" sz="2000"/>
            </a:lvl1pPr>
            <a:lvl2pPr lvl="1" algn="ctr">
              <a:lnSpc>
                <a:spcPct val="100000"/>
              </a:lnSpc>
              <a:spcBef>
                <a:spcPts val="0"/>
              </a:spcBef>
              <a:spcAft>
                <a:spcPts val="0"/>
              </a:spcAft>
              <a:buClr>
                <a:srgbClr val="44546A"/>
              </a:buClr>
              <a:buSzPts val="1800"/>
              <a:buNone/>
              <a:defRPr/>
            </a:lvl2pPr>
            <a:lvl3pPr lvl="2" algn="ctr">
              <a:lnSpc>
                <a:spcPct val="100000"/>
              </a:lnSpc>
              <a:spcBef>
                <a:spcPts val="0"/>
              </a:spcBef>
              <a:spcAft>
                <a:spcPts val="0"/>
              </a:spcAft>
              <a:buClr>
                <a:srgbClr val="44546A"/>
              </a:buClr>
              <a:buSzPts val="1800"/>
              <a:buNone/>
              <a:defRPr/>
            </a:lvl3pPr>
            <a:lvl4pPr lvl="3" algn="ctr">
              <a:lnSpc>
                <a:spcPct val="100000"/>
              </a:lnSpc>
              <a:spcBef>
                <a:spcPts val="0"/>
              </a:spcBef>
              <a:spcAft>
                <a:spcPts val="0"/>
              </a:spcAft>
              <a:buClr>
                <a:srgbClr val="44546A"/>
              </a:buClr>
              <a:buSzPts val="1800"/>
              <a:buNone/>
              <a:defRPr/>
            </a:lvl4pPr>
            <a:lvl5pPr lvl="4" algn="ctr">
              <a:lnSpc>
                <a:spcPct val="100000"/>
              </a:lnSpc>
              <a:spcBef>
                <a:spcPts val="0"/>
              </a:spcBef>
              <a:spcAft>
                <a:spcPts val="0"/>
              </a:spcAft>
              <a:buClr>
                <a:srgbClr val="44546A"/>
              </a:buClr>
              <a:buSzPts val="1800"/>
              <a:buNone/>
              <a:defRPr/>
            </a:lvl5pPr>
            <a:lvl6pPr lvl="5" algn="ctr">
              <a:lnSpc>
                <a:spcPct val="100000"/>
              </a:lnSpc>
              <a:spcBef>
                <a:spcPts val="0"/>
              </a:spcBef>
              <a:spcAft>
                <a:spcPts val="0"/>
              </a:spcAft>
              <a:buClr>
                <a:srgbClr val="44546A"/>
              </a:buClr>
              <a:buSzPts val="1800"/>
              <a:buNone/>
              <a:defRPr/>
            </a:lvl6pPr>
            <a:lvl7pPr lvl="6" algn="ctr">
              <a:lnSpc>
                <a:spcPct val="100000"/>
              </a:lnSpc>
              <a:spcBef>
                <a:spcPts val="0"/>
              </a:spcBef>
              <a:spcAft>
                <a:spcPts val="0"/>
              </a:spcAft>
              <a:buClr>
                <a:srgbClr val="44546A"/>
              </a:buClr>
              <a:buSzPts val="1800"/>
              <a:buNone/>
              <a:defRPr/>
            </a:lvl7pPr>
            <a:lvl8pPr lvl="7" algn="ctr">
              <a:lnSpc>
                <a:spcPct val="100000"/>
              </a:lnSpc>
              <a:spcBef>
                <a:spcPts val="0"/>
              </a:spcBef>
              <a:spcAft>
                <a:spcPts val="0"/>
              </a:spcAft>
              <a:buClr>
                <a:srgbClr val="44546A"/>
              </a:buClr>
              <a:buSzPts val="1800"/>
              <a:buNone/>
              <a:defRPr/>
            </a:lvl8pPr>
            <a:lvl9pPr lvl="8" algn="ctr">
              <a:lnSpc>
                <a:spcPct val="100000"/>
              </a:lnSpc>
              <a:spcBef>
                <a:spcPts val="0"/>
              </a:spcBef>
              <a:spcAft>
                <a:spcPts val="0"/>
              </a:spcAft>
              <a:buClr>
                <a:srgbClr val="44546A"/>
              </a:buClr>
              <a:buSzPts val="1800"/>
              <a:buNone/>
              <a:defRPr/>
            </a:lvl9pPr>
          </a:lstStyle>
          <a:p/>
        </p:txBody>
      </p:sp>
      <p:sp>
        <p:nvSpPr>
          <p:cNvPr id="56" name="Google Shape;56;p10"/>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Font typeface="Arial"/>
              <a:buChar char="•"/>
              <a:defRPr sz="3200"/>
            </a:lvl1pPr>
            <a:lvl2pPr indent="-431800" lvl="1" marL="914400" algn="l">
              <a:lnSpc>
                <a:spcPct val="100000"/>
              </a:lnSpc>
              <a:spcBef>
                <a:spcPts val="700"/>
              </a:spcBef>
              <a:spcAft>
                <a:spcPts val="0"/>
              </a:spcAft>
              <a:buClr>
                <a:srgbClr val="000000"/>
              </a:buClr>
              <a:buSzPts val="3200"/>
              <a:buFont typeface="Arial"/>
              <a:buChar char="–"/>
              <a:defRPr sz="3200"/>
            </a:lvl2pPr>
            <a:lvl3pPr indent="-431800" lvl="2" marL="1371600" algn="l">
              <a:lnSpc>
                <a:spcPct val="100000"/>
              </a:lnSpc>
              <a:spcBef>
                <a:spcPts val="700"/>
              </a:spcBef>
              <a:spcAft>
                <a:spcPts val="0"/>
              </a:spcAft>
              <a:buClr>
                <a:srgbClr val="000000"/>
              </a:buClr>
              <a:buSzPts val="3200"/>
              <a:buFont typeface="Arial"/>
              <a:buChar char="•"/>
              <a:defRPr sz="3200"/>
            </a:lvl3pPr>
            <a:lvl4pPr indent="-431800" lvl="3" marL="1828800" algn="l">
              <a:lnSpc>
                <a:spcPct val="100000"/>
              </a:lnSpc>
              <a:spcBef>
                <a:spcPts val="700"/>
              </a:spcBef>
              <a:spcAft>
                <a:spcPts val="0"/>
              </a:spcAft>
              <a:buClr>
                <a:srgbClr val="000000"/>
              </a:buClr>
              <a:buSzPts val="3200"/>
              <a:buFont typeface="Arial"/>
              <a:buChar char="–"/>
              <a:defRPr sz="3200"/>
            </a:lvl4pPr>
            <a:lvl5pPr indent="-431800" lvl="4" marL="2286000" algn="l">
              <a:lnSpc>
                <a:spcPct val="100000"/>
              </a:lnSpc>
              <a:spcBef>
                <a:spcPts val="700"/>
              </a:spcBef>
              <a:spcAft>
                <a:spcPts val="0"/>
              </a:spcAft>
              <a:buClr>
                <a:srgbClr val="000000"/>
              </a:buClr>
              <a:buSzPts val="3200"/>
              <a:buFont typeface="Arial"/>
              <a:buChar char="»"/>
              <a:defRPr sz="3200"/>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57" name="Google Shape;57;p10"/>
          <p:cNvSpPr txBox="1"/>
          <p:nvPr>
            <p:ph idx="2" type="body"/>
          </p:nvPr>
        </p:nvSpPr>
        <p:spPr>
          <a:xfrm>
            <a:off x="457199" y="1435100"/>
            <a:ext cx="3008315"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600"/>
              </a:spcBef>
              <a:spcAft>
                <a:spcPts val="0"/>
              </a:spcAft>
              <a:buClr>
                <a:srgbClr val="000000"/>
              </a:buClr>
              <a:buSzPts val="1800"/>
              <a:buChar char="•"/>
              <a:defRPr/>
            </a:lvl1pPr>
            <a:lvl2pPr indent="-342900" lvl="1" marL="914400" algn="l">
              <a:lnSpc>
                <a:spcPct val="100000"/>
              </a:lnSpc>
              <a:spcBef>
                <a:spcPts val="600"/>
              </a:spcBef>
              <a:spcAft>
                <a:spcPts val="0"/>
              </a:spcAft>
              <a:buClr>
                <a:srgbClr val="000000"/>
              </a:buClr>
              <a:buSzPts val="1800"/>
              <a:buChar char="–"/>
              <a:defRPr/>
            </a:lvl2pPr>
            <a:lvl3pPr indent="-342900" lvl="2" marL="1371600" algn="l">
              <a:lnSpc>
                <a:spcPct val="100000"/>
              </a:lnSpc>
              <a:spcBef>
                <a:spcPts val="600"/>
              </a:spcBef>
              <a:spcAft>
                <a:spcPts val="0"/>
              </a:spcAft>
              <a:buClr>
                <a:srgbClr val="000000"/>
              </a:buClr>
              <a:buSzPts val="1800"/>
              <a:buChar char="•"/>
              <a:defRPr/>
            </a:lvl3pPr>
            <a:lvl4pPr indent="-342900" lvl="3" marL="1828800" algn="l">
              <a:lnSpc>
                <a:spcPct val="100000"/>
              </a:lnSpc>
              <a:spcBef>
                <a:spcPts val="600"/>
              </a:spcBef>
              <a:spcAft>
                <a:spcPts val="0"/>
              </a:spcAft>
              <a:buClr>
                <a:srgbClr val="000000"/>
              </a:buClr>
              <a:buSzPts val="1800"/>
              <a:buChar char="–"/>
              <a:defRPr/>
            </a:lvl4pPr>
            <a:lvl5pPr indent="-342900" lvl="4" marL="2286000" algn="l">
              <a:lnSpc>
                <a:spcPct val="100000"/>
              </a:lnSpc>
              <a:spcBef>
                <a:spcPts val="600"/>
              </a:spcBef>
              <a:spcAft>
                <a:spcPts val="0"/>
              </a:spcAft>
              <a:buClr>
                <a:srgbClr val="000000"/>
              </a:buClr>
              <a:buSzPts val="1800"/>
              <a:buChar char="»"/>
              <a:defRPr/>
            </a:lvl5pPr>
            <a:lvl6pPr indent="-342900" lvl="5" marL="2743200" algn="l">
              <a:lnSpc>
                <a:spcPct val="100000"/>
              </a:lnSpc>
              <a:spcBef>
                <a:spcPts val="600"/>
              </a:spcBef>
              <a:spcAft>
                <a:spcPts val="0"/>
              </a:spcAft>
              <a:buClr>
                <a:srgbClr val="000000"/>
              </a:buClr>
              <a:buSzPts val="1800"/>
              <a:buChar char="»"/>
              <a:defRPr/>
            </a:lvl6pPr>
            <a:lvl7pPr indent="-342900" lvl="6" marL="3200400" algn="l">
              <a:lnSpc>
                <a:spcPct val="100000"/>
              </a:lnSpc>
              <a:spcBef>
                <a:spcPts val="600"/>
              </a:spcBef>
              <a:spcAft>
                <a:spcPts val="0"/>
              </a:spcAft>
              <a:buClr>
                <a:srgbClr val="000000"/>
              </a:buClr>
              <a:buSzPts val="1800"/>
              <a:buChar char="»"/>
              <a:defRPr/>
            </a:lvl7pPr>
            <a:lvl8pPr indent="-342900" lvl="7" marL="3657600" algn="l">
              <a:lnSpc>
                <a:spcPct val="100000"/>
              </a:lnSpc>
              <a:spcBef>
                <a:spcPts val="600"/>
              </a:spcBef>
              <a:spcAft>
                <a:spcPts val="0"/>
              </a:spcAft>
              <a:buClr>
                <a:srgbClr val="000000"/>
              </a:buClr>
              <a:buSzPts val="1800"/>
              <a:buChar char="»"/>
              <a:defRPr/>
            </a:lvl8pPr>
            <a:lvl9pPr indent="-342900" lvl="8" marL="4114800" algn="l">
              <a:lnSpc>
                <a:spcPct val="100000"/>
              </a:lnSpc>
              <a:spcBef>
                <a:spcPts val="600"/>
              </a:spcBef>
              <a:spcAft>
                <a:spcPts val="0"/>
              </a:spcAft>
              <a:buClr>
                <a:srgbClr val="000000"/>
              </a:buClr>
              <a:buSzPts val="1800"/>
              <a:buChar char="»"/>
              <a:defRPr/>
            </a:lvl9pPr>
          </a:lstStyle>
          <a:p/>
        </p:txBody>
      </p:sp>
      <p:sp>
        <p:nvSpPr>
          <p:cNvPr id="58" name="Google Shape;58;p10"/>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chemeClr val="accent2"/>
              </a:buClr>
              <a:buSzPts val="1000"/>
              <a:buFont typeface="Arial"/>
              <a:buNone/>
              <a:defRPr sz="1000">
                <a:solidFill>
                  <a:schemeClr val="accent2"/>
                </a:solidFill>
              </a:defRPr>
            </a:lvl1pPr>
            <a:lvl2pPr indent="0" lvl="1" marL="0" algn="l">
              <a:lnSpc>
                <a:spcPct val="100000"/>
              </a:lnSpc>
              <a:spcBef>
                <a:spcPts val="0"/>
              </a:spcBef>
              <a:spcAft>
                <a:spcPts val="0"/>
              </a:spcAft>
              <a:buClr>
                <a:schemeClr val="accent2"/>
              </a:buClr>
              <a:buSzPts val="1000"/>
              <a:buFont typeface="Arial"/>
              <a:buNone/>
              <a:defRPr sz="1000">
                <a:solidFill>
                  <a:schemeClr val="accent2"/>
                </a:solidFill>
              </a:defRPr>
            </a:lvl2pPr>
            <a:lvl3pPr indent="0" lvl="2" marL="0" algn="l">
              <a:lnSpc>
                <a:spcPct val="100000"/>
              </a:lnSpc>
              <a:spcBef>
                <a:spcPts val="0"/>
              </a:spcBef>
              <a:spcAft>
                <a:spcPts val="0"/>
              </a:spcAft>
              <a:buClr>
                <a:schemeClr val="accent2"/>
              </a:buClr>
              <a:buSzPts val="1000"/>
              <a:buFont typeface="Arial"/>
              <a:buNone/>
              <a:defRPr sz="1000">
                <a:solidFill>
                  <a:schemeClr val="accent2"/>
                </a:solidFill>
              </a:defRPr>
            </a:lvl3pPr>
            <a:lvl4pPr indent="0" lvl="3" marL="0" algn="l">
              <a:lnSpc>
                <a:spcPct val="100000"/>
              </a:lnSpc>
              <a:spcBef>
                <a:spcPts val="0"/>
              </a:spcBef>
              <a:spcAft>
                <a:spcPts val="0"/>
              </a:spcAft>
              <a:buClr>
                <a:schemeClr val="accent2"/>
              </a:buClr>
              <a:buSzPts val="1000"/>
              <a:buFont typeface="Arial"/>
              <a:buNone/>
              <a:defRPr sz="1000">
                <a:solidFill>
                  <a:schemeClr val="accent2"/>
                </a:solidFill>
              </a:defRPr>
            </a:lvl4pPr>
            <a:lvl5pPr indent="0" lvl="4" marL="0" algn="l">
              <a:lnSpc>
                <a:spcPct val="100000"/>
              </a:lnSpc>
              <a:spcBef>
                <a:spcPts val="0"/>
              </a:spcBef>
              <a:spcAft>
                <a:spcPts val="0"/>
              </a:spcAft>
              <a:buClr>
                <a:schemeClr val="accent2"/>
              </a:buClr>
              <a:buSzPts val="1000"/>
              <a:buFont typeface="Arial"/>
              <a:buNone/>
              <a:defRPr sz="1000">
                <a:solidFill>
                  <a:schemeClr val="accent2"/>
                </a:solidFill>
              </a:defRPr>
            </a:lvl5pPr>
            <a:lvl6pPr indent="0" lvl="5" marL="0" algn="l">
              <a:lnSpc>
                <a:spcPct val="100000"/>
              </a:lnSpc>
              <a:spcBef>
                <a:spcPts val="0"/>
              </a:spcBef>
              <a:spcAft>
                <a:spcPts val="0"/>
              </a:spcAft>
              <a:buClr>
                <a:schemeClr val="accent2"/>
              </a:buClr>
              <a:buSzPts val="1000"/>
              <a:buFont typeface="Arial"/>
              <a:buNone/>
              <a:defRPr sz="1000">
                <a:solidFill>
                  <a:schemeClr val="accent2"/>
                </a:solidFill>
              </a:defRPr>
            </a:lvl6pPr>
            <a:lvl7pPr indent="0" lvl="6" marL="0" algn="l">
              <a:lnSpc>
                <a:spcPct val="100000"/>
              </a:lnSpc>
              <a:spcBef>
                <a:spcPts val="0"/>
              </a:spcBef>
              <a:spcAft>
                <a:spcPts val="0"/>
              </a:spcAft>
              <a:buClr>
                <a:schemeClr val="accent2"/>
              </a:buClr>
              <a:buSzPts val="1000"/>
              <a:buFont typeface="Arial"/>
              <a:buNone/>
              <a:defRPr sz="1000">
                <a:solidFill>
                  <a:schemeClr val="accent2"/>
                </a:solidFill>
              </a:defRPr>
            </a:lvl7pPr>
            <a:lvl8pPr indent="0" lvl="7" marL="0" algn="l">
              <a:lnSpc>
                <a:spcPct val="100000"/>
              </a:lnSpc>
              <a:spcBef>
                <a:spcPts val="0"/>
              </a:spcBef>
              <a:spcAft>
                <a:spcPts val="0"/>
              </a:spcAft>
              <a:buClr>
                <a:schemeClr val="accent2"/>
              </a:buClr>
              <a:buSzPts val="1000"/>
              <a:buFont typeface="Arial"/>
              <a:buNone/>
              <a:defRPr sz="1000">
                <a:solidFill>
                  <a:schemeClr val="accent2"/>
                </a:solidFill>
              </a:defRPr>
            </a:lvl8pPr>
            <a:lvl9pPr indent="0" lvl="8" marL="0" algn="l">
              <a:lnSpc>
                <a:spcPct val="100000"/>
              </a:lnSpc>
              <a:spcBef>
                <a:spcPts val="0"/>
              </a:spcBef>
              <a:spcAft>
                <a:spcPts val="0"/>
              </a:spcAft>
              <a:buClr>
                <a:schemeClr val="accent2"/>
              </a:buClr>
              <a:buSzPts val="1000"/>
              <a:buFont typeface="Arial"/>
              <a:buNone/>
              <a:defRPr sz="1000">
                <a:solidFill>
                  <a:schemeClr val="accent2"/>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Picture 10" id="6" name="Google Shape;6;p1"/>
          <p:cNvPicPr preferRelativeResize="0"/>
          <p:nvPr/>
        </p:nvPicPr>
        <p:blipFill rotWithShape="1">
          <a:blip r:embed="rId1">
            <a:alphaModFix/>
          </a:blip>
          <a:srcRect b="0" l="0" r="0" t="0"/>
          <a:stretch/>
        </p:blipFill>
        <p:spPr>
          <a:xfrm>
            <a:off x="7453313" y="5786437"/>
            <a:ext cx="1690688" cy="966788"/>
          </a:xfrm>
          <a:prstGeom prst="rect">
            <a:avLst/>
          </a:prstGeom>
          <a:noFill/>
          <a:ln>
            <a:noFill/>
          </a:ln>
        </p:spPr>
      </p:pic>
      <p:sp>
        <p:nvSpPr>
          <p:cNvPr id="7" name="Google Shape;7;p1"/>
          <p:cNvSpPr/>
          <p:nvPr/>
        </p:nvSpPr>
        <p:spPr>
          <a:xfrm rot="-10798822">
            <a:off x="0" y="6210300"/>
            <a:ext cx="9144001" cy="646114"/>
          </a:xfrm>
          <a:custGeom>
            <a:rect b="b" l="l" r="r" t="t"/>
            <a:pathLst>
              <a:path extrusionOk="0" h="21600" w="21600">
                <a:moveTo>
                  <a:pt x="0" y="0"/>
                </a:moveTo>
                <a:lnTo>
                  <a:pt x="21600" y="0"/>
                </a:lnTo>
                <a:lnTo>
                  <a:pt x="21600" y="21600"/>
                </a:lnTo>
                <a:lnTo>
                  <a:pt x="19477" y="21600"/>
                </a:lnTo>
                <a:lnTo>
                  <a:pt x="18074" y="21175"/>
                </a:lnTo>
                <a:lnTo>
                  <a:pt x="16494" y="20061"/>
                </a:lnTo>
                <a:lnTo>
                  <a:pt x="14802" y="18097"/>
                </a:lnTo>
                <a:lnTo>
                  <a:pt x="13971" y="16983"/>
                </a:lnTo>
                <a:lnTo>
                  <a:pt x="13170" y="15444"/>
                </a:lnTo>
                <a:lnTo>
                  <a:pt x="12365" y="13905"/>
                </a:lnTo>
                <a:lnTo>
                  <a:pt x="11620" y="11570"/>
                </a:lnTo>
                <a:lnTo>
                  <a:pt x="11103" y="10402"/>
                </a:lnTo>
                <a:lnTo>
                  <a:pt x="9696" y="6952"/>
                </a:lnTo>
                <a:lnTo>
                  <a:pt x="8692" y="5042"/>
                </a:lnTo>
                <a:lnTo>
                  <a:pt x="7573" y="3503"/>
                </a:lnTo>
                <a:lnTo>
                  <a:pt x="6282" y="2335"/>
                </a:lnTo>
                <a:lnTo>
                  <a:pt x="4908" y="1539"/>
                </a:lnTo>
                <a:lnTo>
                  <a:pt x="0" y="1168"/>
                </a:lnTo>
                <a:lnTo>
                  <a:pt x="0" y="0"/>
                </a:lnTo>
                <a:close/>
              </a:path>
            </a:pathLst>
          </a:custGeom>
          <a:solidFill>
            <a:srgbClr val="7F0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sp>
        <p:nvSpPr>
          <p:cNvPr id="8" name="Google Shape;8;p1"/>
          <p:cNvSpPr/>
          <p:nvPr/>
        </p:nvSpPr>
        <p:spPr>
          <a:xfrm rot="10800000">
            <a:off x="0" y="6777038"/>
            <a:ext cx="1033463" cy="80963"/>
          </a:xfrm>
          <a:custGeom>
            <a:rect b="b" l="l" r="r" t="t"/>
            <a:pathLst>
              <a:path extrusionOk="0" h="21600" w="21600">
                <a:moveTo>
                  <a:pt x="21600" y="21600"/>
                </a:moveTo>
                <a:lnTo>
                  <a:pt x="2555" y="21600"/>
                </a:lnTo>
                <a:lnTo>
                  <a:pt x="0" y="0"/>
                </a:lnTo>
                <a:lnTo>
                  <a:pt x="21600" y="0"/>
                </a:lnTo>
                <a:lnTo>
                  <a:pt x="21600" y="21600"/>
                </a:lnTo>
                <a:close/>
              </a:path>
            </a:pathLst>
          </a:custGeom>
          <a:solidFill>
            <a:srgbClr val="FFD90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cxnSp>
        <p:nvCxnSpPr>
          <p:cNvPr id="9" name="Google Shape;9;p1"/>
          <p:cNvCxnSpPr/>
          <p:nvPr/>
        </p:nvCxnSpPr>
        <p:spPr>
          <a:xfrm>
            <a:off x="838200" y="1295400"/>
            <a:ext cx="7315200" cy="0"/>
          </a:xfrm>
          <a:prstGeom prst="straightConnector1">
            <a:avLst/>
          </a:prstGeom>
          <a:noFill/>
          <a:ln cap="flat" cmpd="sng" w="19050">
            <a:solidFill>
              <a:srgbClr val="44546A"/>
            </a:solidFill>
            <a:prstDash val="solid"/>
            <a:round/>
            <a:headEnd len="sm" w="sm" type="none"/>
            <a:tailEnd len="sm" w="sm" type="none"/>
          </a:ln>
        </p:spPr>
      </p:cxnSp>
      <p:sp>
        <p:nvSpPr>
          <p:cNvPr id="10" name="Google Shape;10;p1"/>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lvl1pPr lvl="0" marR="0" rtl="0" algn="ctr">
              <a:lnSpc>
                <a:spcPct val="100000"/>
              </a:lnSpc>
              <a:spcBef>
                <a:spcPts val="0"/>
              </a:spcBef>
              <a:spcAft>
                <a:spcPts val="0"/>
              </a:spcAft>
              <a:buClr>
                <a:srgbClr val="44546A"/>
              </a:buClr>
              <a:buSzPts val="4000"/>
              <a:buFont typeface="Arial"/>
              <a:buNone/>
              <a:defRPr b="0" i="0" sz="4000" u="none" cap="none" strike="noStrike">
                <a:solidFill>
                  <a:srgbClr val="44546A"/>
                </a:solidFill>
                <a:latin typeface="Arial"/>
                <a:ea typeface="Arial"/>
                <a:cs typeface="Arial"/>
                <a:sym typeface="Arial"/>
              </a:defRPr>
            </a:lvl1pPr>
            <a:lvl2pPr lvl="1" marR="0" rtl="0" algn="ctr">
              <a:lnSpc>
                <a:spcPct val="100000"/>
              </a:lnSpc>
              <a:spcBef>
                <a:spcPts val="0"/>
              </a:spcBef>
              <a:spcAft>
                <a:spcPts val="0"/>
              </a:spcAft>
              <a:buClr>
                <a:srgbClr val="44546A"/>
              </a:buClr>
              <a:buSzPts val="4000"/>
              <a:buFont typeface="Arial"/>
              <a:buNone/>
              <a:defRPr b="0" i="0" sz="4000" u="none" cap="none" strike="noStrike">
                <a:solidFill>
                  <a:srgbClr val="44546A"/>
                </a:solidFill>
                <a:latin typeface="Arial"/>
                <a:ea typeface="Arial"/>
                <a:cs typeface="Arial"/>
                <a:sym typeface="Arial"/>
              </a:defRPr>
            </a:lvl2pPr>
            <a:lvl3pPr lvl="2" marR="0" rtl="0" algn="ctr">
              <a:lnSpc>
                <a:spcPct val="100000"/>
              </a:lnSpc>
              <a:spcBef>
                <a:spcPts val="0"/>
              </a:spcBef>
              <a:spcAft>
                <a:spcPts val="0"/>
              </a:spcAft>
              <a:buClr>
                <a:srgbClr val="44546A"/>
              </a:buClr>
              <a:buSzPts val="4000"/>
              <a:buFont typeface="Arial"/>
              <a:buNone/>
              <a:defRPr b="0" i="0" sz="4000" u="none" cap="none" strike="noStrike">
                <a:solidFill>
                  <a:srgbClr val="44546A"/>
                </a:solidFill>
                <a:latin typeface="Arial"/>
                <a:ea typeface="Arial"/>
                <a:cs typeface="Arial"/>
                <a:sym typeface="Arial"/>
              </a:defRPr>
            </a:lvl3pPr>
            <a:lvl4pPr lvl="3" marR="0" rtl="0" algn="ctr">
              <a:lnSpc>
                <a:spcPct val="100000"/>
              </a:lnSpc>
              <a:spcBef>
                <a:spcPts val="0"/>
              </a:spcBef>
              <a:spcAft>
                <a:spcPts val="0"/>
              </a:spcAft>
              <a:buClr>
                <a:srgbClr val="44546A"/>
              </a:buClr>
              <a:buSzPts val="4000"/>
              <a:buFont typeface="Arial"/>
              <a:buNone/>
              <a:defRPr b="0" i="0" sz="4000" u="none" cap="none" strike="noStrike">
                <a:solidFill>
                  <a:srgbClr val="44546A"/>
                </a:solidFill>
                <a:latin typeface="Arial"/>
                <a:ea typeface="Arial"/>
                <a:cs typeface="Arial"/>
                <a:sym typeface="Arial"/>
              </a:defRPr>
            </a:lvl4pPr>
            <a:lvl5pPr lvl="4" marR="0" rtl="0" algn="ctr">
              <a:lnSpc>
                <a:spcPct val="100000"/>
              </a:lnSpc>
              <a:spcBef>
                <a:spcPts val="0"/>
              </a:spcBef>
              <a:spcAft>
                <a:spcPts val="0"/>
              </a:spcAft>
              <a:buClr>
                <a:srgbClr val="44546A"/>
              </a:buClr>
              <a:buSzPts val="4000"/>
              <a:buFont typeface="Arial"/>
              <a:buNone/>
              <a:defRPr b="0" i="0" sz="4000" u="none" cap="none" strike="noStrike">
                <a:solidFill>
                  <a:srgbClr val="44546A"/>
                </a:solidFill>
                <a:latin typeface="Arial"/>
                <a:ea typeface="Arial"/>
                <a:cs typeface="Arial"/>
                <a:sym typeface="Arial"/>
              </a:defRPr>
            </a:lvl5pPr>
            <a:lvl6pPr lvl="5" marR="0" rtl="0" algn="ctr">
              <a:lnSpc>
                <a:spcPct val="100000"/>
              </a:lnSpc>
              <a:spcBef>
                <a:spcPts val="0"/>
              </a:spcBef>
              <a:spcAft>
                <a:spcPts val="0"/>
              </a:spcAft>
              <a:buClr>
                <a:srgbClr val="44546A"/>
              </a:buClr>
              <a:buSzPts val="4000"/>
              <a:buFont typeface="Arial"/>
              <a:buNone/>
              <a:defRPr b="0" i="0" sz="4000" u="none" cap="none" strike="noStrike">
                <a:solidFill>
                  <a:srgbClr val="44546A"/>
                </a:solidFill>
                <a:latin typeface="Arial"/>
                <a:ea typeface="Arial"/>
                <a:cs typeface="Arial"/>
                <a:sym typeface="Arial"/>
              </a:defRPr>
            </a:lvl6pPr>
            <a:lvl7pPr lvl="6" marR="0" rtl="0" algn="ctr">
              <a:lnSpc>
                <a:spcPct val="100000"/>
              </a:lnSpc>
              <a:spcBef>
                <a:spcPts val="0"/>
              </a:spcBef>
              <a:spcAft>
                <a:spcPts val="0"/>
              </a:spcAft>
              <a:buClr>
                <a:srgbClr val="44546A"/>
              </a:buClr>
              <a:buSzPts val="4000"/>
              <a:buFont typeface="Arial"/>
              <a:buNone/>
              <a:defRPr b="0" i="0" sz="4000" u="none" cap="none" strike="noStrike">
                <a:solidFill>
                  <a:srgbClr val="44546A"/>
                </a:solidFill>
                <a:latin typeface="Arial"/>
                <a:ea typeface="Arial"/>
                <a:cs typeface="Arial"/>
                <a:sym typeface="Arial"/>
              </a:defRPr>
            </a:lvl7pPr>
            <a:lvl8pPr lvl="7" marR="0" rtl="0" algn="ctr">
              <a:lnSpc>
                <a:spcPct val="100000"/>
              </a:lnSpc>
              <a:spcBef>
                <a:spcPts val="0"/>
              </a:spcBef>
              <a:spcAft>
                <a:spcPts val="0"/>
              </a:spcAft>
              <a:buClr>
                <a:srgbClr val="44546A"/>
              </a:buClr>
              <a:buSzPts val="4000"/>
              <a:buFont typeface="Arial"/>
              <a:buNone/>
              <a:defRPr b="0" i="0" sz="4000" u="none" cap="none" strike="noStrike">
                <a:solidFill>
                  <a:srgbClr val="44546A"/>
                </a:solidFill>
                <a:latin typeface="Arial"/>
                <a:ea typeface="Arial"/>
                <a:cs typeface="Arial"/>
                <a:sym typeface="Arial"/>
              </a:defRPr>
            </a:lvl8pPr>
            <a:lvl9pPr lvl="8" marR="0" rtl="0" algn="ctr">
              <a:lnSpc>
                <a:spcPct val="100000"/>
              </a:lnSpc>
              <a:spcBef>
                <a:spcPts val="0"/>
              </a:spcBef>
              <a:spcAft>
                <a:spcPts val="0"/>
              </a:spcAft>
              <a:buClr>
                <a:srgbClr val="44546A"/>
              </a:buClr>
              <a:buSzPts val="4000"/>
              <a:buFont typeface="Arial"/>
              <a:buNone/>
              <a:defRPr b="0" i="0" sz="4000" u="none" cap="none" strike="noStrike">
                <a:solidFill>
                  <a:srgbClr val="44546A"/>
                </a:solidFill>
                <a:latin typeface="Arial"/>
                <a:ea typeface="Arial"/>
                <a:cs typeface="Arial"/>
                <a:sym typeface="Arial"/>
              </a:defRPr>
            </a:lvl9pPr>
          </a:lstStyle>
          <a:p/>
        </p:txBody>
      </p:sp>
      <p:sp>
        <p:nvSpPr>
          <p:cNvPr id="11" name="Google Shape;11;p1"/>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lvl1pPr indent="0" lvl="0" marL="0" marR="0" rtl="0" algn="l">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1pPr>
            <a:lvl2pPr indent="0" lvl="1" marL="0" marR="0" rtl="0" algn="l">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2pPr>
            <a:lvl3pPr indent="0" lvl="2" marL="0" marR="0" rtl="0" algn="l">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3pPr>
            <a:lvl4pPr indent="0" lvl="3" marL="0" marR="0" rtl="0" algn="l">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4pPr>
            <a:lvl5pPr indent="0" lvl="4" marL="0" marR="0" rtl="0" algn="l">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5pPr>
            <a:lvl6pPr indent="0" lvl="5" marL="0" marR="0" rtl="0" algn="l">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6pPr>
            <a:lvl7pPr indent="0" lvl="6" marL="0" marR="0" rtl="0" algn="l">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7pPr>
            <a:lvl8pPr indent="0" lvl="7" marL="0" marR="0" rtl="0" algn="l">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8pPr>
            <a:lvl9pPr indent="0" lvl="8" marL="0" marR="0" rtl="0" algn="l">
              <a:lnSpc>
                <a:spcPct val="100000"/>
              </a:lnSpc>
              <a:spcBef>
                <a:spcPts val="0"/>
              </a:spcBef>
              <a:spcAft>
                <a:spcPts val="0"/>
              </a:spcAft>
              <a:buClr>
                <a:schemeClr val="accent2"/>
              </a:buClr>
              <a:buSzPts val="1000"/>
              <a:buFont typeface="Arial"/>
              <a:buNone/>
              <a:defRPr b="0" i="0" sz="1000" u="none" cap="none" strike="noStrike">
                <a:solidFill>
                  <a:schemeClr val="accent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 name="Google Shape;12;p1"/>
          <p:cNvSpPr txBox="1"/>
          <p:nvPr>
            <p:ph idx="1" type="body"/>
          </p:nvPr>
        </p:nvSpPr>
        <p:spPr>
          <a:xfrm>
            <a:off x="457200" y="1600200"/>
            <a:ext cx="8229600" cy="5257800"/>
          </a:xfrm>
          <a:prstGeom prst="rect">
            <a:avLst/>
          </a:prstGeom>
          <a:noFill/>
          <a:ln>
            <a:noFill/>
          </a:ln>
        </p:spPr>
        <p:txBody>
          <a:bodyPr anchorCtr="0" anchor="t" bIns="45700" lIns="45700" spcFirstLastPara="1" rIns="45700" wrap="square" tIns="45700">
            <a:noAutofit/>
          </a:bodyPr>
          <a:lstStyle>
            <a:lvl1pPr indent="-393700" lvl="0" marL="45720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1pPr>
            <a:lvl2pPr indent="-393700" lvl="1" marL="91440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2pPr>
            <a:lvl3pPr indent="-393700" lvl="2" marL="137160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3pPr>
            <a:lvl4pPr indent="-393700" lvl="3" marL="182880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4pPr>
            <a:lvl5pPr indent="-393700" lvl="4" marL="228600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5pPr>
            <a:lvl6pPr indent="-393700" lvl="5" marL="274320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6pPr>
            <a:lvl7pPr indent="-393700" lvl="6" marL="320040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7pPr>
            <a:lvl8pPr indent="-393700" lvl="7" marL="365760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8pPr>
            <a:lvl9pPr indent="-393700" lvl="8" marL="4114800" marR="0" rtl="0" algn="l">
              <a:lnSpc>
                <a:spcPct val="100000"/>
              </a:lnSpc>
              <a:spcBef>
                <a:spcPts val="600"/>
              </a:spcBef>
              <a:spcAft>
                <a:spcPts val="0"/>
              </a:spcAft>
              <a:buClr>
                <a:srgbClr val="000000"/>
              </a:buClr>
              <a:buSzPts val="2600"/>
              <a:buFont typeface="Arial"/>
              <a:buChar char="»"/>
              <a:defRPr b="0" i="0" sz="26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padlet.com/pygqsmqkcq/tt2ndjwmpu630pp8"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orgi2.cast.org/" TargetMode="External"/><Relationship Id="rId4" Type="http://schemas.openxmlformats.org/officeDocument/2006/relationships/hyperlink" Target="https://sim.ku.edu/sim-tech-enhanced-cer" TargetMode="External"/><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ph type="title"/>
          </p:nvPr>
        </p:nvSpPr>
        <p:spPr>
          <a:xfrm>
            <a:off x="3429000" y="1072356"/>
            <a:ext cx="5410200" cy="1600201"/>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rgbClr val="992960"/>
              </a:buClr>
              <a:buSzPts val="2800"/>
              <a:buFont typeface="Arial"/>
              <a:buNone/>
            </a:pPr>
            <a:r>
              <a:rPr lang="en-US">
                <a:solidFill>
                  <a:srgbClr val="992960"/>
                </a:solidFill>
              </a:rPr>
              <a:t>EXPLORING HIGHER ORDER THINKING AND REASONING ROUTINES</a:t>
            </a:r>
            <a:r>
              <a:rPr lang="en-US" sz="2500"/>
              <a:t> </a:t>
            </a:r>
            <a:endParaRPr/>
          </a:p>
        </p:txBody>
      </p:sp>
      <p:sp>
        <p:nvSpPr>
          <p:cNvPr id="90" name="Google Shape;90;p14"/>
          <p:cNvSpPr txBox="1"/>
          <p:nvPr>
            <p:ph idx="12" type="sldNum"/>
          </p:nvPr>
        </p:nvSpPr>
        <p:spPr>
          <a:xfrm>
            <a:off x="8255176" y="6248400"/>
            <a:ext cx="203024" cy="288824"/>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sz="1400">
                <a:solidFill>
                  <a:srgbClr val="000000"/>
                </a:solidFill>
              </a:rPr>
              <a:t>‹#›</a:t>
            </a:fld>
            <a:endParaRPr/>
          </a:p>
        </p:txBody>
      </p:sp>
      <p:sp>
        <p:nvSpPr>
          <p:cNvPr id="91" name="Google Shape;91;p14"/>
          <p:cNvSpPr txBox="1"/>
          <p:nvPr/>
        </p:nvSpPr>
        <p:spPr>
          <a:xfrm>
            <a:off x="3276600" y="2585996"/>
            <a:ext cx="3977963" cy="3389544"/>
          </a:xfrm>
          <a:prstGeom prst="rect">
            <a:avLst/>
          </a:prstGeom>
          <a:noFill/>
          <a:ln>
            <a:noFill/>
          </a:ln>
        </p:spPr>
        <p:txBody>
          <a:bodyPr anchorCtr="0" anchor="t" bIns="45700" lIns="45700" spcFirstLastPara="1" rIns="45700" wrap="square" tIns="45700">
            <a:normAutofit fontScale="85000" lnSpcReduction="20000"/>
          </a:bodyPr>
          <a:lstStyle/>
          <a:p>
            <a:pPr indent="0" lvl="0" marL="0" marR="0" rtl="0" algn="l">
              <a:lnSpc>
                <a:spcPct val="90000"/>
              </a:lnSpc>
              <a:spcBef>
                <a:spcPts val="300"/>
              </a:spcBef>
              <a:spcAft>
                <a:spcPts val="0"/>
              </a:spcAft>
              <a:buClr>
                <a:srgbClr val="000000"/>
              </a:buClr>
              <a:buSzPct val="100000"/>
              <a:buFont typeface="Century Gothic"/>
              <a:buNone/>
            </a:pPr>
            <a:r>
              <a:rPr b="1" i="0" lang="en-US" sz="1332" u="none" cap="none" strike="noStrike">
                <a:solidFill>
                  <a:srgbClr val="000000"/>
                </a:solidFill>
                <a:latin typeface="Century Gothic"/>
                <a:ea typeface="Century Gothic"/>
                <a:cs typeface="Century Gothic"/>
                <a:sym typeface="Century Gothic"/>
              </a:rPr>
              <a:t>J</a:t>
            </a:r>
            <a:r>
              <a:rPr b="1" i="0" lang="en-US" sz="1675" u="none" cap="none" strike="noStrike">
                <a:solidFill>
                  <a:srgbClr val="000000"/>
                </a:solidFill>
                <a:latin typeface="Century Gothic"/>
                <a:ea typeface="Century Gothic"/>
                <a:cs typeface="Century Gothic"/>
                <a:sym typeface="Century Gothic"/>
              </a:rPr>
              <a:t>anis Bulgren, Ph.D.</a:t>
            </a:r>
            <a:endParaRPr sz="1743"/>
          </a:p>
          <a:p>
            <a:pPr indent="0" lvl="0" marL="0" marR="0" rtl="0" algn="l">
              <a:lnSpc>
                <a:spcPct val="90000"/>
              </a:lnSpc>
              <a:spcBef>
                <a:spcPts val="200"/>
              </a:spcBef>
              <a:spcAft>
                <a:spcPts val="0"/>
              </a:spcAft>
              <a:buClr>
                <a:srgbClr val="000000"/>
              </a:buClr>
              <a:buSzPct val="75105"/>
              <a:buFont typeface="Century Gothic"/>
              <a:buNone/>
            </a:pPr>
            <a:r>
              <a:rPr b="0" i="0" lang="en-US" sz="1379" u="none" cap="none" strike="noStrike">
                <a:solidFill>
                  <a:srgbClr val="000000"/>
                </a:solidFill>
                <a:latin typeface="Century Gothic"/>
                <a:ea typeface="Century Gothic"/>
                <a:cs typeface="Century Gothic"/>
                <a:sym typeface="Century Gothic"/>
              </a:rPr>
              <a:t>Author of Several Content Enhancement Routines</a:t>
            </a:r>
            <a:endParaRPr sz="1743"/>
          </a:p>
          <a:p>
            <a:pPr indent="0" lvl="0" marL="0" marR="0" rtl="0" algn="l">
              <a:lnSpc>
                <a:spcPct val="90000"/>
              </a:lnSpc>
              <a:spcBef>
                <a:spcPts val="200"/>
              </a:spcBef>
              <a:spcAft>
                <a:spcPts val="0"/>
              </a:spcAft>
              <a:buClr>
                <a:srgbClr val="000000"/>
              </a:buClr>
              <a:buSzPct val="75105"/>
              <a:buFont typeface="Century Gothic"/>
              <a:buNone/>
            </a:pPr>
            <a:r>
              <a:rPr b="0" i="0" lang="en-US" sz="1379" u="none" cap="none" strike="noStrike">
                <a:solidFill>
                  <a:srgbClr val="000000"/>
                </a:solidFill>
                <a:latin typeface="Century Gothic"/>
                <a:ea typeface="Century Gothic"/>
                <a:cs typeface="Century Gothic"/>
                <a:sym typeface="Century Gothic"/>
              </a:rPr>
              <a:t>Research Professor, KUCRL</a:t>
            </a:r>
            <a:endParaRPr sz="1743"/>
          </a:p>
          <a:p>
            <a:pPr indent="0" lvl="0" marL="0" marR="0" rtl="0" algn="l">
              <a:lnSpc>
                <a:spcPct val="90000"/>
              </a:lnSpc>
              <a:spcBef>
                <a:spcPts val="200"/>
              </a:spcBef>
              <a:spcAft>
                <a:spcPts val="0"/>
              </a:spcAft>
              <a:buClr>
                <a:srgbClr val="000000"/>
              </a:buClr>
              <a:buSzPct val="87482"/>
              <a:buFont typeface="Century Gothic"/>
              <a:buNone/>
            </a:pPr>
            <a:r>
              <a:t/>
            </a:r>
            <a:endParaRPr b="0" i="0" sz="2743" u="none" cap="none" strike="noStrike">
              <a:solidFill>
                <a:srgbClr val="000000"/>
              </a:solidFill>
              <a:latin typeface="Arial"/>
              <a:ea typeface="Arial"/>
              <a:cs typeface="Arial"/>
              <a:sym typeface="Arial"/>
            </a:endParaRPr>
          </a:p>
          <a:p>
            <a:pPr indent="0" lvl="0" marL="0" marR="0" rtl="0" algn="l">
              <a:lnSpc>
                <a:spcPct val="90000"/>
              </a:lnSpc>
              <a:spcBef>
                <a:spcPts val="200"/>
              </a:spcBef>
              <a:spcAft>
                <a:spcPts val="0"/>
              </a:spcAft>
              <a:buClr>
                <a:srgbClr val="000000"/>
              </a:buClr>
              <a:buSzPct val="75105"/>
              <a:buFont typeface="Century Gothic"/>
              <a:buNone/>
            </a:pPr>
            <a:r>
              <a:rPr b="1" i="0" lang="en-US" sz="1379" u="none" cap="none" strike="noStrike">
                <a:solidFill>
                  <a:srgbClr val="000000"/>
                </a:solidFill>
                <a:latin typeface="Century Gothic"/>
                <a:ea typeface="Century Gothic"/>
                <a:cs typeface="Century Gothic"/>
                <a:sym typeface="Century Gothic"/>
              </a:rPr>
              <a:t>Sarah Davidson</a:t>
            </a:r>
            <a:endParaRPr sz="1743"/>
          </a:p>
          <a:p>
            <a:pPr indent="0" lvl="0" marL="0" marR="0" rtl="0" algn="l">
              <a:lnSpc>
                <a:spcPct val="90000"/>
              </a:lnSpc>
              <a:spcBef>
                <a:spcPts val="200"/>
              </a:spcBef>
              <a:spcAft>
                <a:spcPts val="0"/>
              </a:spcAft>
              <a:buClr>
                <a:srgbClr val="000000"/>
              </a:buClr>
              <a:buSzPct val="75105"/>
              <a:buFont typeface="Century Gothic"/>
              <a:buNone/>
            </a:pPr>
            <a:r>
              <a:rPr b="0" i="0" lang="en-US" sz="1379" u="none" cap="none" strike="noStrike">
                <a:solidFill>
                  <a:srgbClr val="000000"/>
                </a:solidFill>
                <a:latin typeface="Century Gothic"/>
                <a:ea typeface="Century Gothic"/>
                <a:cs typeface="Century Gothic"/>
                <a:sym typeface="Century Gothic"/>
              </a:rPr>
              <a:t>Professional Staff Developer, SIM Professional Developer</a:t>
            </a:r>
            <a:endParaRPr sz="1743"/>
          </a:p>
          <a:p>
            <a:pPr indent="0" lvl="0" marL="0" marR="0" rtl="0" algn="l">
              <a:lnSpc>
                <a:spcPct val="90000"/>
              </a:lnSpc>
              <a:spcBef>
                <a:spcPts val="200"/>
              </a:spcBef>
              <a:spcAft>
                <a:spcPts val="0"/>
              </a:spcAft>
              <a:buClr>
                <a:srgbClr val="000000"/>
              </a:buClr>
              <a:buSzPct val="75105"/>
              <a:buFont typeface="Century Gothic"/>
              <a:buNone/>
            </a:pPr>
            <a:r>
              <a:rPr b="0" i="0" lang="en-US" sz="1379" u="none" cap="none" strike="noStrike">
                <a:solidFill>
                  <a:srgbClr val="000000"/>
                </a:solidFill>
                <a:latin typeface="Century Gothic"/>
                <a:ea typeface="Century Gothic"/>
                <a:cs typeface="Century Gothic"/>
                <a:sym typeface="Century Gothic"/>
              </a:rPr>
              <a:t>St. Petersburg, FL</a:t>
            </a:r>
            <a:endParaRPr sz="1743"/>
          </a:p>
          <a:p>
            <a:pPr indent="0" lvl="0" marL="0" marR="0" rtl="0" algn="l">
              <a:lnSpc>
                <a:spcPct val="90000"/>
              </a:lnSpc>
              <a:spcBef>
                <a:spcPts val="200"/>
              </a:spcBef>
              <a:spcAft>
                <a:spcPts val="0"/>
              </a:spcAft>
              <a:buClr>
                <a:srgbClr val="000000"/>
              </a:buClr>
              <a:buSzPct val="87482"/>
              <a:buFont typeface="Century Gothic"/>
              <a:buNone/>
            </a:pPr>
            <a:r>
              <a:t/>
            </a:r>
            <a:endParaRPr b="0" i="0" sz="2743" u="none" cap="none" strike="noStrike">
              <a:solidFill>
                <a:srgbClr val="000000"/>
              </a:solidFill>
              <a:latin typeface="Arial"/>
              <a:ea typeface="Arial"/>
              <a:cs typeface="Arial"/>
              <a:sym typeface="Arial"/>
            </a:endParaRPr>
          </a:p>
          <a:p>
            <a:pPr indent="0" lvl="0" marL="0" marR="0" rtl="0" algn="l">
              <a:lnSpc>
                <a:spcPct val="90000"/>
              </a:lnSpc>
              <a:spcBef>
                <a:spcPts val="200"/>
              </a:spcBef>
              <a:spcAft>
                <a:spcPts val="0"/>
              </a:spcAft>
              <a:buClr>
                <a:srgbClr val="000000"/>
              </a:buClr>
              <a:buSzPct val="75105"/>
              <a:buFont typeface="Century Gothic"/>
              <a:buNone/>
            </a:pPr>
            <a:r>
              <a:rPr b="1" i="0" lang="en-US" sz="1379" u="none" cap="none" strike="noStrike">
                <a:solidFill>
                  <a:srgbClr val="000000"/>
                </a:solidFill>
                <a:latin typeface="Century Gothic"/>
                <a:ea typeface="Century Gothic"/>
                <a:cs typeface="Century Gothic"/>
                <a:sym typeface="Century Gothic"/>
              </a:rPr>
              <a:t>Barb Millikan, M.Ed. M.S. </a:t>
            </a:r>
            <a:endParaRPr sz="1743"/>
          </a:p>
          <a:p>
            <a:pPr indent="0" lvl="0" marL="0" marR="0" rtl="0" algn="l">
              <a:lnSpc>
                <a:spcPct val="90000"/>
              </a:lnSpc>
              <a:spcBef>
                <a:spcPts val="200"/>
              </a:spcBef>
              <a:spcAft>
                <a:spcPts val="0"/>
              </a:spcAft>
              <a:buClr>
                <a:srgbClr val="000000"/>
              </a:buClr>
              <a:buSzPct val="75105"/>
              <a:buFont typeface="Century Gothic"/>
              <a:buNone/>
            </a:pPr>
            <a:r>
              <a:rPr b="0" i="0" lang="en-US" sz="1379" u="none" cap="none" strike="noStrike">
                <a:solidFill>
                  <a:srgbClr val="000000"/>
                </a:solidFill>
                <a:latin typeface="Century Gothic"/>
                <a:ea typeface="Century Gothic"/>
                <a:cs typeface="Century Gothic"/>
                <a:sym typeface="Century Gothic"/>
              </a:rPr>
              <a:t>SIM Professional Developer &amp; Instructional Coach</a:t>
            </a:r>
            <a:endParaRPr sz="1743"/>
          </a:p>
          <a:p>
            <a:pPr indent="0" lvl="0" marL="0" marR="0" rtl="0" algn="l">
              <a:lnSpc>
                <a:spcPct val="90000"/>
              </a:lnSpc>
              <a:spcBef>
                <a:spcPts val="200"/>
              </a:spcBef>
              <a:spcAft>
                <a:spcPts val="0"/>
              </a:spcAft>
              <a:buClr>
                <a:srgbClr val="000000"/>
              </a:buClr>
              <a:buSzPct val="75105"/>
              <a:buFont typeface="Century Gothic"/>
              <a:buNone/>
            </a:pPr>
            <a:r>
              <a:rPr b="0" i="0" lang="en-US" sz="1379" u="none" cap="none" strike="noStrike">
                <a:solidFill>
                  <a:srgbClr val="000000"/>
                </a:solidFill>
                <a:latin typeface="Century Gothic"/>
                <a:ea typeface="Century Gothic"/>
                <a:cs typeface="Century Gothic"/>
                <a:sym typeface="Century Gothic"/>
              </a:rPr>
              <a:t>Retired Principal, Portland, OR</a:t>
            </a:r>
            <a:endParaRPr sz="1743"/>
          </a:p>
          <a:p>
            <a:pPr indent="0" lvl="0" marL="0" marR="0" rtl="0" algn="l">
              <a:lnSpc>
                <a:spcPct val="90000"/>
              </a:lnSpc>
              <a:spcBef>
                <a:spcPts val="200"/>
              </a:spcBef>
              <a:spcAft>
                <a:spcPts val="0"/>
              </a:spcAft>
              <a:buClr>
                <a:srgbClr val="000000"/>
              </a:buClr>
              <a:buSzPct val="87482"/>
              <a:buFont typeface="Century Gothic"/>
              <a:buNone/>
            </a:pPr>
            <a:r>
              <a:t/>
            </a:r>
            <a:endParaRPr b="0" i="0" sz="2743" u="none" cap="none" strike="noStrike">
              <a:solidFill>
                <a:srgbClr val="000000"/>
              </a:solidFill>
              <a:latin typeface="Arial"/>
              <a:ea typeface="Arial"/>
              <a:cs typeface="Arial"/>
              <a:sym typeface="Arial"/>
            </a:endParaRPr>
          </a:p>
          <a:p>
            <a:pPr indent="0" lvl="0" marL="0" marR="0" rtl="0" algn="l">
              <a:lnSpc>
                <a:spcPct val="90000"/>
              </a:lnSpc>
              <a:spcBef>
                <a:spcPts val="200"/>
              </a:spcBef>
              <a:spcAft>
                <a:spcPts val="0"/>
              </a:spcAft>
              <a:buClr>
                <a:srgbClr val="000000"/>
              </a:buClr>
              <a:buSzPct val="75105"/>
              <a:buFont typeface="Century Gothic"/>
              <a:buNone/>
            </a:pPr>
            <a:r>
              <a:rPr b="1" i="0" lang="en-US" sz="1379" u="none" cap="none" strike="noStrike">
                <a:solidFill>
                  <a:srgbClr val="000000"/>
                </a:solidFill>
                <a:latin typeface="Century Gothic"/>
                <a:ea typeface="Century Gothic"/>
                <a:cs typeface="Century Gothic"/>
                <a:sym typeface="Century Gothic"/>
              </a:rPr>
              <a:t>Darren Minarik, Ph.D.</a:t>
            </a:r>
            <a:endParaRPr sz="1743"/>
          </a:p>
          <a:p>
            <a:pPr indent="0" lvl="0" marL="0" marR="0" rtl="0" algn="l">
              <a:lnSpc>
                <a:spcPct val="90000"/>
              </a:lnSpc>
              <a:spcBef>
                <a:spcPts val="200"/>
              </a:spcBef>
              <a:spcAft>
                <a:spcPts val="0"/>
              </a:spcAft>
              <a:buClr>
                <a:srgbClr val="000000"/>
              </a:buClr>
              <a:buSzPct val="75105"/>
              <a:buFont typeface="Century Gothic"/>
              <a:buNone/>
            </a:pPr>
            <a:r>
              <a:rPr b="0" i="0" lang="en-US" sz="1379" u="none" cap="none" strike="noStrike">
                <a:solidFill>
                  <a:srgbClr val="000000"/>
                </a:solidFill>
                <a:latin typeface="Century Gothic"/>
                <a:ea typeface="Century Gothic"/>
                <a:cs typeface="Century Gothic"/>
                <a:sym typeface="Century Gothic"/>
              </a:rPr>
              <a:t>Associate Professor, Radford University</a:t>
            </a:r>
            <a:endParaRPr sz="1743"/>
          </a:p>
          <a:p>
            <a:pPr indent="0" lvl="0" marL="0" marR="0" rtl="0" algn="l">
              <a:lnSpc>
                <a:spcPct val="90000"/>
              </a:lnSpc>
              <a:spcBef>
                <a:spcPts val="200"/>
              </a:spcBef>
              <a:spcAft>
                <a:spcPts val="0"/>
              </a:spcAft>
              <a:buClr>
                <a:srgbClr val="000000"/>
              </a:buClr>
              <a:buSzPct val="87482"/>
              <a:buFont typeface="Century Gothic"/>
              <a:buNone/>
            </a:pPr>
            <a:r>
              <a:t/>
            </a:r>
            <a:endParaRPr b="0" i="0" sz="2743" u="none" cap="none" strike="noStrike">
              <a:solidFill>
                <a:srgbClr val="000000"/>
              </a:solidFill>
              <a:latin typeface="Arial"/>
              <a:ea typeface="Arial"/>
              <a:cs typeface="Arial"/>
              <a:sym typeface="Arial"/>
            </a:endParaRPr>
          </a:p>
          <a:p>
            <a:pPr indent="0" lvl="0" marL="0" marR="0" rtl="0" algn="l">
              <a:lnSpc>
                <a:spcPct val="90000"/>
              </a:lnSpc>
              <a:spcBef>
                <a:spcPts val="200"/>
              </a:spcBef>
              <a:spcAft>
                <a:spcPts val="0"/>
              </a:spcAft>
              <a:buClr>
                <a:srgbClr val="0563C1"/>
              </a:buClr>
              <a:buSzPct val="75105"/>
              <a:buFont typeface="Century Gothic"/>
              <a:buNone/>
            </a:pPr>
            <a:r>
              <a:rPr b="0" i="0" lang="en-US" sz="1379" u="sng" cap="none" strike="noStrike">
                <a:solidFill>
                  <a:srgbClr val="0563C1"/>
                </a:solidFill>
                <a:latin typeface="Century Gothic"/>
                <a:ea typeface="Century Gothic"/>
                <a:cs typeface="Century Gothic"/>
                <a:sym typeface="Century Gothic"/>
                <a:hlinkClick action="ppaction://hlinkshowjump?jump=nextslide">
                  <a:extLst>
                    <a:ext uri="{A12FA001-AC4F-418D-AE19-62706E023703}">
                      <ahyp:hlinkClr val="tx"/>
                    </a:ext>
                  </a:extLst>
                </a:hlinkClick>
              </a:rPr>
              <a:t>https://bit.ly/ExploreHOTR</a:t>
            </a:r>
            <a:r>
              <a:rPr b="0" i="0" lang="en-US" sz="1379" u="none" cap="none" strike="noStrike">
                <a:solidFill>
                  <a:srgbClr val="000000"/>
                </a:solidFill>
                <a:latin typeface="Century Gothic"/>
                <a:ea typeface="Century Gothic"/>
                <a:cs typeface="Century Gothic"/>
                <a:sym typeface="Century Gothic"/>
              </a:rPr>
              <a:t>. </a:t>
            </a:r>
            <a:endParaRPr sz="1743"/>
          </a:p>
        </p:txBody>
      </p:sp>
      <p:pic>
        <p:nvPicPr>
          <p:cNvPr descr="unknown.png" id="92" name="Google Shape;92;p14"/>
          <p:cNvPicPr preferRelativeResize="0"/>
          <p:nvPr/>
        </p:nvPicPr>
        <p:blipFill rotWithShape="1">
          <a:blip r:embed="rId3">
            <a:alphaModFix/>
          </a:blip>
          <a:srcRect b="0" l="0" r="0" t="0"/>
          <a:stretch/>
        </p:blipFill>
        <p:spPr>
          <a:xfrm>
            <a:off x="6948200" y="4235524"/>
            <a:ext cx="1671025" cy="167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C00000"/>
              </a:buClr>
              <a:buSzPts val="2700"/>
              <a:buFont typeface="Century Gothic"/>
              <a:buNone/>
            </a:pPr>
            <a:r>
              <a:rPr b="1" lang="en-US" sz="2700">
                <a:solidFill>
                  <a:srgbClr val="C00000"/>
                </a:solidFill>
                <a:latin typeface="Century Gothic"/>
                <a:ea typeface="Century Gothic"/>
                <a:cs typeface="Century Gothic"/>
                <a:sym typeface="Century Gothic"/>
              </a:rPr>
              <a:t>What are the types of higher order reasoning?</a:t>
            </a:r>
            <a:endParaRPr/>
          </a:p>
        </p:txBody>
      </p:sp>
      <p:sp>
        <p:nvSpPr>
          <p:cNvPr id="203" name="Google Shape;203;p23"/>
          <p:cNvSpPr txBox="1"/>
          <p:nvPr>
            <p:ph idx="1" type="body"/>
          </p:nvPr>
        </p:nvSpPr>
        <p:spPr>
          <a:xfrm>
            <a:off x="685800" y="1524000"/>
            <a:ext cx="8286750" cy="3962400"/>
          </a:xfrm>
          <a:prstGeom prst="rect">
            <a:avLst/>
          </a:prstGeom>
          <a:noFill/>
          <a:ln>
            <a:noFill/>
          </a:ln>
        </p:spPr>
        <p:txBody>
          <a:bodyPr anchorCtr="0" anchor="t" bIns="45700" lIns="45700" spcFirstLastPara="1" rIns="45700" wrap="square" tIns="45700">
            <a:normAutofit fontScale="92500" lnSpcReduction="10000"/>
          </a:bodyPr>
          <a:lstStyle/>
          <a:p>
            <a:pPr indent="242315" lvl="1" marL="0" rtl="0" algn="l">
              <a:lnSpc>
                <a:spcPct val="100000"/>
              </a:lnSpc>
              <a:spcBef>
                <a:spcPts val="0"/>
              </a:spcBef>
              <a:spcAft>
                <a:spcPts val="0"/>
              </a:spcAft>
              <a:buClr>
                <a:schemeClr val="accent1"/>
              </a:buClr>
              <a:buSzPct val="100000"/>
              <a:buFont typeface="Century Gothic"/>
              <a:buNone/>
            </a:pPr>
            <a:r>
              <a:t/>
            </a:r>
            <a:endParaRPr/>
          </a:p>
          <a:p>
            <a:pPr indent="0" lvl="0" marL="0" rtl="0" algn="l">
              <a:lnSpc>
                <a:spcPct val="100000"/>
              </a:lnSpc>
              <a:spcBef>
                <a:spcPts val="300"/>
              </a:spcBef>
              <a:spcAft>
                <a:spcPts val="0"/>
              </a:spcAft>
              <a:buClr>
                <a:srgbClr val="000000"/>
              </a:buClr>
              <a:buSzPct val="100000"/>
              <a:buFont typeface="Century Gothic"/>
              <a:buNone/>
            </a:pPr>
            <a:r>
              <a:rPr lang="en-US" sz="2000"/>
              <a:t>1. Explaining a main idea</a:t>
            </a:r>
            <a:endParaRPr/>
          </a:p>
          <a:p>
            <a:pPr indent="0" lvl="0" marL="0" rtl="0" algn="l">
              <a:lnSpc>
                <a:spcPct val="100000"/>
              </a:lnSpc>
              <a:spcBef>
                <a:spcPts val="300"/>
              </a:spcBef>
              <a:spcAft>
                <a:spcPts val="0"/>
              </a:spcAft>
              <a:buClr>
                <a:srgbClr val="000000"/>
              </a:buClr>
              <a:buSzPct val="100000"/>
              <a:buFont typeface="Century Gothic"/>
              <a:buNone/>
            </a:pPr>
            <a:r>
              <a:t/>
            </a:r>
            <a:endParaRPr sz="2000"/>
          </a:p>
          <a:p>
            <a:pPr indent="0" lvl="0" marL="0" rtl="0" algn="l">
              <a:lnSpc>
                <a:spcPct val="100000"/>
              </a:lnSpc>
              <a:spcBef>
                <a:spcPts val="300"/>
              </a:spcBef>
              <a:spcAft>
                <a:spcPts val="0"/>
              </a:spcAft>
              <a:buClr>
                <a:srgbClr val="000000"/>
              </a:buClr>
              <a:buSzPct val="100000"/>
              <a:buFont typeface="Century Gothic"/>
              <a:buNone/>
            </a:pPr>
            <a:r>
              <a:rPr lang="en-US" sz="2000"/>
              <a:t>2. Tracing causes and effects</a:t>
            </a:r>
            <a:endParaRPr/>
          </a:p>
          <a:p>
            <a:pPr indent="0" lvl="0" marL="0" rtl="0" algn="l">
              <a:lnSpc>
                <a:spcPct val="100000"/>
              </a:lnSpc>
              <a:spcBef>
                <a:spcPts val="300"/>
              </a:spcBef>
              <a:spcAft>
                <a:spcPts val="0"/>
              </a:spcAft>
              <a:buClr>
                <a:srgbClr val="000000"/>
              </a:buClr>
              <a:buSzPct val="100000"/>
              <a:buFont typeface="Century Gothic"/>
              <a:buNone/>
            </a:pPr>
            <a:r>
              <a:t/>
            </a:r>
            <a:endParaRPr sz="2000"/>
          </a:p>
          <a:p>
            <a:pPr indent="0" lvl="0" marL="0" rtl="0" algn="l">
              <a:lnSpc>
                <a:spcPct val="100000"/>
              </a:lnSpc>
              <a:spcBef>
                <a:spcPts val="300"/>
              </a:spcBef>
              <a:spcAft>
                <a:spcPts val="0"/>
              </a:spcAft>
              <a:buClr>
                <a:srgbClr val="000000"/>
              </a:buClr>
              <a:buSzPct val="100000"/>
              <a:buFont typeface="Century Gothic"/>
              <a:buNone/>
            </a:pPr>
            <a:r>
              <a:rPr lang="en-US" sz="2000"/>
              <a:t>3. Comparing and contrasting</a:t>
            </a:r>
            <a:endParaRPr/>
          </a:p>
          <a:p>
            <a:pPr indent="0" lvl="0" marL="0" rtl="0" algn="l">
              <a:lnSpc>
                <a:spcPct val="100000"/>
              </a:lnSpc>
              <a:spcBef>
                <a:spcPts val="300"/>
              </a:spcBef>
              <a:spcAft>
                <a:spcPts val="0"/>
              </a:spcAft>
              <a:buClr>
                <a:srgbClr val="000000"/>
              </a:buClr>
              <a:buSzPct val="100000"/>
              <a:buFont typeface="Century Gothic"/>
              <a:buNone/>
            </a:pPr>
            <a:r>
              <a:t/>
            </a:r>
            <a:endParaRPr sz="2000"/>
          </a:p>
          <a:p>
            <a:pPr indent="0" lvl="0" marL="0" rtl="0" algn="l">
              <a:lnSpc>
                <a:spcPct val="100000"/>
              </a:lnSpc>
              <a:spcBef>
                <a:spcPts val="300"/>
              </a:spcBef>
              <a:spcAft>
                <a:spcPts val="0"/>
              </a:spcAft>
              <a:buClr>
                <a:srgbClr val="000000"/>
              </a:buClr>
              <a:buSzPct val="100000"/>
              <a:buFont typeface="Century Gothic"/>
              <a:buNone/>
            </a:pPr>
            <a:r>
              <a:rPr lang="en-US" sz="2000"/>
              <a:t>4. Making a decision</a:t>
            </a:r>
            <a:endParaRPr/>
          </a:p>
          <a:p>
            <a:pPr indent="0" lvl="0" marL="0" rtl="0" algn="l">
              <a:lnSpc>
                <a:spcPct val="100000"/>
              </a:lnSpc>
              <a:spcBef>
                <a:spcPts val="300"/>
              </a:spcBef>
              <a:spcAft>
                <a:spcPts val="0"/>
              </a:spcAft>
              <a:buClr>
                <a:srgbClr val="000000"/>
              </a:buClr>
              <a:buSzPct val="100000"/>
              <a:buFont typeface="Century Gothic"/>
              <a:buNone/>
            </a:pPr>
            <a:r>
              <a:t/>
            </a:r>
            <a:endParaRPr sz="2000"/>
          </a:p>
          <a:p>
            <a:pPr indent="0" lvl="0" marL="0" rtl="0" algn="l">
              <a:lnSpc>
                <a:spcPct val="100000"/>
              </a:lnSpc>
              <a:spcBef>
                <a:spcPts val="300"/>
              </a:spcBef>
              <a:spcAft>
                <a:spcPts val="0"/>
              </a:spcAft>
              <a:buClr>
                <a:srgbClr val="000000"/>
              </a:buClr>
              <a:buSzPct val="100000"/>
              <a:buFont typeface="Century Gothic"/>
              <a:buNone/>
            </a:pPr>
            <a:r>
              <a:rPr lang="en-US" sz="2000"/>
              <a:t>5. Identifying a claim with an argument</a:t>
            </a:r>
            <a:endParaRPr/>
          </a:p>
          <a:p>
            <a:pPr indent="0" lvl="0" marL="0" rtl="0" algn="l">
              <a:lnSpc>
                <a:spcPct val="100000"/>
              </a:lnSpc>
              <a:spcBef>
                <a:spcPts val="300"/>
              </a:spcBef>
              <a:spcAft>
                <a:spcPts val="0"/>
              </a:spcAft>
              <a:buClr>
                <a:srgbClr val="000000"/>
              </a:buClr>
              <a:buSzPct val="100000"/>
              <a:buFont typeface="Century Gothic"/>
              <a:buNone/>
            </a:pPr>
            <a:r>
              <a:t/>
            </a:r>
            <a:endParaRPr/>
          </a:p>
          <a:p>
            <a:pPr indent="0" lvl="0" marL="0" rtl="0" algn="l">
              <a:lnSpc>
                <a:spcPct val="100000"/>
              </a:lnSpc>
              <a:spcBef>
                <a:spcPts val="200"/>
              </a:spcBef>
              <a:spcAft>
                <a:spcPts val="0"/>
              </a:spcAft>
              <a:buClr>
                <a:srgbClr val="000000"/>
              </a:buClr>
              <a:buSzPct val="34615"/>
              <a:buFont typeface="Century Gothic"/>
              <a:buNone/>
            </a:pPr>
            <a:r>
              <a:rPr lang="en-US"/>
              <a:t>Other related terms such as Critical Thinking and Problem Solving often require use of one or more type of  higher order thinking and reasoning.</a:t>
            </a:r>
            <a:endParaRPr/>
          </a:p>
          <a:p>
            <a:pPr indent="0" lvl="1" marL="393763" rtl="0" algn="l">
              <a:lnSpc>
                <a:spcPct val="100000"/>
              </a:lnSpc>
              <a:spcBef>
                <a:spcPts val="300"/>
              </a:spcBef>
              <a:spcAft>
                <a:spcPts val="0"/>
              </a:spcAft>
              <a:buClr>
                <a:srgbClr val="000000"/>
              </a:buClr>
              <a:buSzPct val="100000"/>
              <a:buFont typeface="Century Gothic"/>
              <a:buNone/>
            </a:pPr>
            <a:r>
              <a:t/>
            </a:r>
            <a:endParaRPr/>
          </a:p>
          <a:p>
            <a:pPr indent="242315" lvl="1" marL="0" rtl="0" algn="l">
              <a:lnSpc>
                <a:spcPct val="100000"/>
              </a:lnSpc>
              <a:spcBef>
                <a:spcPts val="100"/>
              </a:spcBef>
              <a:spcAft>
                <a:spcPts val="0"/>
              </a:spcAft>
              <a:buClr>
                <a:srgbClr val="888888"/>
              </a:buClr>
              <a:buSzPct val="55074"/>
              <a:buFont typeface="Century Gothic"/>
              <a:buNone/>
            </a:pPr>
            <a:r>
              <a:rPr lang="en-US"/>
              <a:t>                                                                                                </a:t>
            </a:r>
            <a:endParaRPr sz="1271"/>
          </a:p>
          <a:p>
            <a:pPr indent="242315" lvl="1" marL="0" rtl="0" algn="l">
              <a:lnSpc>
                <a:spcPct val="100000"/>
              </a:lnSpc>
              <a:spcBef>
                <a:spcPts val="300"/>
              </a:spcBef>
              <a:spcAft>
                <a:spcPts val="0"/>
              </a:spcAft>
              <a:buClr>
                <a:srgbClr val="888888"/>
              </a:buClr>
              <a:buSzPct val="46153"/>
              <a:buFont typeface="Century Gothic"/>
              <a:buNone/>
            </a:pPr>
            <a:r>
              <a:rPr lang="en-US"/>
              <a:t>                                                </a:t>
            </a:r>
            <a:r>
              <a:rPr lang="en-US" sz="741"/>
              <a:t>© J. Bulgren 2021</a:t>
            </a:r>
            <a:endParaRPr/>
          </a:p>
        </p:txBody>
      </p:sp>
      <p:pic>
        <p:nvPicPr>
          <p:cNvPr descr="Picture 7" id="204" name="Google Shape;204;p23"/>
          <p:cNvPicPr preferRelativeResize="0"/>
          <p:nvPr/>
        </p:nvPicPr>
        <p:blipFill rotWithShape="1">
          <a:blip r:embed="rId3">
            <a:alphaModFix/>
          </a:blip>
          <a:srcRect b="0" l="0" r="0" t="0"/>
          <a:stretch/>
        </p:blipFill>
        <p:spPr>
          <a:xfrm>
            <a:off x="33652" y="6271950"/>
            <a:ext cx="2315688" cy="4739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C00000"/>
              </a:buClr>
              <a:buSzPts val="2432"/>
              <a:buFont typeface="Century Gothic"/>
              <a:buNone/>
            </a:pPr>
            <a:r>
              <a:rPr lang="en-US" sz="2432">
                <a:solidFill>
                  <a:srgbClr val="C00000"/>
                </a:solidFill>
                <a:latin typeface="Century Gothic"/>
                <a:ea typeface="Century Gothic"/>
                <a:cs typeface="Century Gothic"/>
                <a:sym typeface="Century Gothic"/>
              </a:rPr>
              <a:t>Demystifying Higher Ordering Thinking &amp; Reasoning</a:t>
            </a:r>
            <a:endParaRPr/>
          </a:p>
        </p:txBody>
      </p:sp>
      <p:sp>
        <p:nvSpPr>
          <p:cNvPr id="210" name="Google Shape;210;p24"/>
          <p:cNvSpPr txBox="1"/>
          <p:nvPr>
            <p:ph idx="1" type="body"/>
          </p:nvPr>
        </p:nvSpPr>
        <p:spPr>
          <a:xfrm>
            <a:off x="685800" y="1524000"/>
            <a:ext cx="7772400" cy="39624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1820"/>
              <a:buFont typeface="Century Gothic"/>
              <a:buNone/>
            </a:pPr>
            <a:r>
              <a:rPr lang="en-US" sz="1820">
                <a:latin typeface="Century Gothic"/>
                <a:ea typeface="Century Gothic"/>
                <a:cs typeface="Century Gothic"/>
                <a:sym typeface="Century Gothic"/>
              </a:rPr>
              <a:t>I think what you are saying is …..</a:t>
            </a:r>
            <a:endParaRPr/>
          </a:p>
          <a:p>
            <a:pPr indent="-260032" lvl="1" marL="676084" rtl="0" algn="l">
              <a:lnSpc>
                <a:spcPct val="100000"/>
              </a:lnSpc>
              <a:spcBef>
                <a:spcPts val="400"/>
              </a:spcBef>
              <a:spcAft>
                <a:spcPts val="0"/>
              </a:spcAft>
              <a:buClr>
                <a:srgbClr val="C00000"/>
              </a:buClr>
              <a:buSzPts val="1820"/>
              <a:buFont typeface="Arial"/>
              <a:buChar char="•"/>
            </a:pPr>
            <a:r>
              <a:rPr lang="en-US" sz="1820">
                <a:solidFill>
                  <a:srgbClr val="C00000"/>
                </a:solidFill>
                <a:latin typeface="Century Gothic"/>
                <a:ea typeface="Century Gothic"/>
                <a:cs typeface="Century Gothic"/>
                <a:sym typeface="Century Gothic"/>
              </a:rPr>
              <a:t>Explaining a main idea</a:t>
            </a:r>
            <a:endParaRPr sz="2184"/>
          </a:p>
          <a:p>
            <a:pPr indent="0" lvl="0" marL="0" rtl="0" algn="l">
              <a:lnSpc>
                <a:spcPct val="100000"/>
              </a:lnSpc>
              <a:spcBef>
                <a:spcPts val="400"/>
              </a:spcBef>
              <a:spcAft>
                <a:spcPts val="0"/>
              </a:spcAft>
              <a:buClr>
                <a:srgbClr val="000000"/>
              </a:buClr>
              <a:buSzPts val="1820"/>
              <a:buFont typeface="Century Gothic"/>
              <a:buNone/>
            </a:pPr>
            <a:r>
              <a:rPr lang="en-US" sz="1820">
                <a:latin typeface="Century Gothic"/>
                <a:ea typeface="Century Gothic"/>
                <a:cs typeface="Century Gothic"/>
                <a:sym typeface="Century Gothic"/>
              </a:rPr>
              <a:t>We had three inches of rain, so the river will rise.</a:t>
            </a:r>
            <a:endParaRPr/>
          </a:p>
          <a:p>
            <a:pPr indent="-260032" lvl="1" marL="676084" rtl="0" algn="l">
              <a:lnSpc>
                <a:spcPct val="100000"/>
              </a:lnSpc>
              <a:spcBef>
                <a:spcPts val="400"/>
              </a:spcBef>
              <a:spcAft>
                <a:spcPts val="0"/>
              </a:spcAft>
              <a:buClr>
                <a:srgbClr val="C00000"/>
              </a:buClr>
              <a:buSzPts val="1820"/>
              <a:buFont typeface="Arial"/>
              <a:buChar char="•"/>
            </a:pPr>
            <a:r>
              <a:rPr lang="en-US" sz="1820">
                <a:solidFill>
                  <a:srgbClr val="C00000"/>
                </a:solidFill>
                <a:latin typeface="Century Gothic"/>
                <a:ea typeface="Century Gothic"/>
                <a:cs typeface="Century Gothic"/>
                <a:sym typeface="Century Gothic"/>
              </a:rPr>
              <a:t>Tracing causes and effects</a:t>
            </a:r>
            <a:endParaRPr sz="2184"/>
          </a:p>
          <a:p>
            <a:pPr indent="0" lvl="0" marL="0" rtl="0" algn="l">
              <a:lnSpc>
                <a:spcPct val="100000"/>
              </a:lnSpc>
              <a:spcBef>
                <a:spcPts val="400"/>
              </a:spcBef>
              <a:spcAft>
                <a:spcPts val="0"/>
              </a:spcAft>
              <a:buClr>
                <a:srgbClr val="000000"/>
              </a:buClr>
              <a:buSzPts val="1820"/>
              <a:buFont typeface="Century Gothic"/>
              <a:buNone/>
            </a:pPr>
            <a:r>
              <a:rPr lang="en-US" sz="1820">
                <a:latin typeface="Century Gothic"/>
                <a:ea typeface="Century Gothic"/>
                <a:cs typeface="Century Gothic"/>
                <a:sym typeface="Century Gothic"/>
              </a:rPr>
              <a:t>We should buy this brand of cookie because it is cheaper than this brand.</a:t>
            </a:r>
            <a:endParaRPr/>
          </a:p>
          <a:p>
            <a:pPr indent="-260032" lvl="1" marL="676084" rtl="0" algn="l">
              <a:lnSpc>
                <a:spcPct val="100000"/>
              </a:lnSpc>
              <a:spcBef>
                <a:spcPts val="400"/>
              </a:spcBef>
              <a:spcAft>
                <a:spcPts val="0"/>
              </a:spcAft>
              <a:buClr>
                <a:srgbClr val="C00000"/>
              </a:buClr>
              <a:buSzPts val="1820"/>
              <a:buFont typeface="Arial"/>
              <a:buChar char="•"/>
            </a:pPr>
            <a:r>
              <a:rPr lang="en-US" sz="1820">
                <a:solidFill>
                  <a:srgbClr val="C00000"/>
                </a:solidFill>
                <a:latin typeface="Century Gothic"/>
                <a:ea typeface="Century Gothic"/>
                <a:cs typeface="Century Gothic"/>
                <a:sym typeface="Century Gothic"/>
              </a:rPr>
              <a:t>Comparing and contrasting</a:t>
            </a:r>
            <a:endParaRPr sz="2184"/>
          </a:p>
          <a:p>
            <a:pPr indent="0" lvl="0" marL="0" rtl="0" algn="l">
              <a:lnSpc>
                <a:spcPct val="100000"/>
              </a:lnSpc>
              <a:spcBef>
                <a:spcPts val="400"/>
              </a:spcBef>
              <a:spcAft>
                <a:spcPts val="0"/>
              </a:spcAft>
              <a:buClr>
                <a:srgbClr val="000000"/>
              </a:buClr>
              <a:buSzPts val="1820"/>
              <a:buFont typeface="Century Gothic"/>
              <a:buNone/>
            </a:pPr>
            <a:r>
              <a:rPr lang="en-US" sz="1820">
                <a:latin typeface="Century Gothic"/>
                <a:ea typeface="Century Gothic"/>
                <a:cs typeface="Century Gothic"/>
                <a:sym typeface="Century Gothic"/>
              </a:rPr>
              <a:t>Let’s discuss two suggestions for where to go on vacation.</a:t>
            </a:r>
            <a:endParaRPr/>
          </a:p>
          <a:p>
            <a:pPr indent="-260032" lvl="1" marL="676084" rtl="0" algn="l">
              <a:lnSpc>
                <a:spcPct val="100000"/>
              </a:lnSpc>
              <a:spcBef>
                <a:spcPts val="400"/>
              </a:spcBef>
              <a:spcAft>
                <a:spcPts val="0"/>
              </a:spcAft>
              <a:buClr>
                <a:srgbClr val="C00000"/>
              </a:buClr>
              <a:buSzPts val="1820"/>
              <a:buFont typeface="Arial"/>
              <a:buChar char="•"/>
            </a:pPr>
            <a:r>
              <a:rPr lang="en-US" sz="1820">
                <a:solidFill>
                  <a:srgbClr val="C00000"/>
                </a:solidFill>
                <a:latin typeface="Century Gothic"/>
                <a:ea typeface="Century Gothic"/>
                <a:cs typeface="Century Gothic"/>
                <a:sym typeface="Century Gothic"/>
              </a:rPr>
              <a:t>Making a decision</a:t>
            </a:r>
            <a:endParaRPr/>
          </a:p>
          <a:p>
            <a:pPr indent="0" lvl="0" marL="0" rtl="0" algn="l">
              <a:lnSpc>
                <a:spcPct val="100000"/>
              </a:lnSpc>
              <a:spcBef>
                <a:spcPts val="400"/>
              </a:spcBef>
              <a:spcAft>
                <a:spcPts val="0"/>
              </a:spcAft>
              <a:buClr>
                <a:srgbClr val="000000"/>
              </a:buClr>
              <a:buSzPts val="1820"/>
              <a:buFont typeface="Century Gothic"/>
              <a:buNone/>
            </a:pPr>
            <a:r>
              <a:rPr lang="en-US" sz="1820">
                <a:latin typeface="Century Gothic"/>
                <a:ea typeface="Century Gothic"/>
                <a:cs typeface="Century Gothic"/>
                <a:sym typeface="Century Gothic"/>
              </a:rPr>
              <a:t>Here’s a report from the CDC with data and expert commentary that proves the value of vaccines.</a:t>
            </a:r>
            <a:endParaRPr/>
          </a:p>
          <a:p>
            <a:pPr indent="-260032" lvl="1" marL="676084" rtl="0" algn="l">
              <a:lnSpc>
                <a:spcPct val="100000"/>
              </a:lnSpc>
              <a:spcBef>
                <a:spcPts val="400"/>
              </a:spcBef>
              <a:spcAft>
                <a:spcPts val="0"/>
              </a:spcAft>
              <a:buClr>
                <a:srgbClr val="C00000"/>
              </a:buClr>
              <a:buSzPts val="1820"/>
              <a:buFont typeface="Arial"/>
              <a:buChar char="•"/>
            </a:pPr>
            <a:r>
              <a:rPr lang="en-US" sz="1820">
                <a:solidFill>
                  <a:srgbClr val="C00000"/>
                </a:solidFill>
                <a:latin typeface="Century Gothic"/>
                <a:ea typeface="Century Gothic"/>
                <a:cs typeface="Century Gothic"/>
                <a:sym typeface="Century Gothic"/>
              </a:rPr>
              <a:t>Identifying a claim with an argument</a:t>
            </a:r>
            <a:r>
              <a:rPr lang="en-US">
                <a:solidFill>
                  <a:srgbClr val="000000"/>
                </a:solidFill>
              </a:rPr>
              <a:t>     		</a:t>
            </a:r>
            <a:endParaRPr/>
          </a:p>
        </p:txBody>
      </p:sp>
      <p:sp>
        <p:nvSpPr>
          <p:cNvPr id="211" name="Google Shape;211;p24"/>
          <p:cNvSpPr txBox="1"/>
          <p:nvPr/>
        </p:nvSpPr>
        <p:spPr>
          <a:xfrm>
            <a:off x="1640976" y="6383923"/>
            <a:ext cx="5230973" cy="300594"/>
          </a:xfrm>
          <a:prstGeom prst="rect">
            <a:avLst/>
          </a:prstGeom>
          <a:noFill/>
          <a:ln>
            <a:noFill/>
          </a:ln>
        </p:spPr>
        <p:txBody>
          <a:bodyPr anchorCtr="0" anchor="t" bIns="45700" lIns="45700" spcFirstLastPara="1" rIns="45700" wrap="square" tIns="45700">
            <a:spAutoFit/>
          </a:bodyPr>
          <a:lstStyle/>
          <a:p>
            <a:pPr indent="3657600" lvl="8" marL="0" marR="0" rtl="0" algn="l">
              <a:lnSpc>
                <a:spcPct val="100000"/>
              </a:lnSpc>
              <a:spcBef>
                <a:spcPts val="0"/>
              </a:spcBef>
              <a:spcAft>
                <a:spcPts val="0"/>
              </a:spcAft>
              <a:buClr>
                <a:srgbClr val="888888"/>
              </a:buClr>
              <a:buSzPts val="1600"/>
              <a:buFont typeface="Calibri"/>
              <a:buNone/>
            </a:pPr>
            <a:r>
              <a:rPr b="0" i="0" lang="en-US" sz="1600" u="none" cap="none" strike="noStrike">
                <a:solidFill>
                  <a:srgbClr val="888888"/>
                </a:solidFill>
                <a:latin typeface="Calibri"/>
                <a:ea typeface="Calibri"/>
                <a:cs typeface="Calibri"/>
                <a:sym typeface="Calibri"/>
              </a:rPr>
              <a:t>© J. Bulgren 2021</a:t>
            </a:r>
            <a:endParaRPr/>
          </a:p>
        </p:txBody>
      </p:sp>
      <p:pic>
        <p:nvPicPr>
          <p:cNvPr descr="Picture 6" id="212" name="Google Shape;212;p24"/>
          <p:cNvPicPr preferRelativeResize="0"/>
          <p:nvPr/>
        </p:nvPicPr>
        <p:blipFill rotWithShape="1">
          <a:blip r:embed="rId3">
            <a:alphaModFix/>
          </a:blip>
          <a:srcRect b="0" l="0" r="0" t="0"/>
          <a:stretch/>
        </p:blipFill>
        <p:spPr>
          <a:xfrm>
            <a:off x="33652" y="6271950"/>
            <a:ext cx="2315688" cy="4739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44546A"/>
              </a:buClr>
              <a:buSzPts val="3800"/>
              <a:buFont typeface="Arial"/>
              <a:buNone/>
            </a:pPr>
            <a:r>
              <a:rPr lang="en-US" sz="3800"/>
              <a:t>How do we Deconstruct Questions?</a:t>
            </a:r>
            <a:endParaRPr/>
          </a:p>
        </p:txBody>
      </p:sp>
      <p:sp>
        <p:nvSpPr>
          <p:cNvPr id="218" name="Google Shape;218;p25"/>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chemeClr val="accent2"/>
              </a:buClr>
              <a:buSzPts val="1000"/>
              <a:buFont typeface="Arial"/>
              <a:buNone/>
            </a:pPr>
            <a:fld id="{00000000-1234-1234-1234-123412341234}" type="slidenum">
              <a:rPr lang="en-US" sz="1000">
                <a:solidFill>
                  <a:schemeClr val="accent2"/>
                </a:solidFill>
              </a:rPr>
              <a:t>‹#›</a:t>
            </a:fld>
            <a:endParaRPr/>
          </a:p>
        </p:txBody>
      </p:sp>
      <p:pic>
        <p:nvPicPr>
          <p:cNvPr descr="wrecking Ball.jpeg" id="219" name="Google Shape;219;p25"/>
          <p:cNvPicPr preferRelativeResize="0"/>
          <p:nvPr/>
        </p:nvPicPr>
        <p:blipFill rotWithShape="1">
          <a:blip r:embed="rId3">
            <a:alphaModFix/>
          </a:blip>
          <a:srcRect b="0" l="0" r="0" t="0"/>
          <a:stretch/>
        </p:blipFill>
        <p:spPr>
          <a:xfrm>
            <a:off x="1053609" y="1363910"/>
            <a:ext cx="6239672" cy="42825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txBox="1"/>
          <p:nvPr>
            <p:ph type="title"/>
          </p:nvPr>
        </p:nvSpPr>
        <p:spPr>
          <a:xfrm>
            <a:off x="0" y="457200"/>
            <a:ext cx="901065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C00000"/>
              </a:buClr>
              <a:buSzPts val="4000"/>
              <a:buFont typeface="Century Gothic"/>
              <a:buNone/>
            </a:pPr>
            <a:r>
              <a:rPr b="1" lang="en-US">
                <a:solidFill>
                  <a:srgbClr val="C00000"/>
                </a:solidFill>
                <a:latin typeface="Century Gothic"/>
                <a:ea typeface="Century Gothic"/>
                <a:cs typeface="Century Gothic"/>
                <a:sym typeface="Century Gothic"/>
              </a:rPr>
              <a:t>How do we deconstruct questions?</a:t>
            </a:r>
            <a:endParaRPr/>
          </a:p>
        </p:txBody>
      </p:sp>
      <p:sp>
        <p:nvSpPr>
          <p:cNvPr id="225" name="Google Shape;225;p26"/>
          <p:cNvSpPr txBox="1"/>
          <p:nvPr/>
        </p:nvSpPr>
        <p:spPr>
          <a:xfrm>
            <a:off x="5243362" y="6283523"/>
            <a:ext cx="1389719" cy="280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888888"/>
              </a:buClr>
              <a:buSzPts val="1400"/>
              <a:buFont typeface="Calibri"/>
              <a:buNone/>
            </a:pPr>
            <a:r>
              <a:rPr b="0" i="0" lang="en-US" sz="1400" u="none" cap="none" strike="noStrike">
                <a:solidFill>
                  <a:srgbClr val="888888"/>
                </a:solidFill>
                <a:latin typeface="Calibri"/>
                <a:ea typeface="Calibri"/>
                <a:cs typeface="Calibri"/>
                <a:sym typeface="Calibri"/>
              </a:rPr>
              <a:t>© J. Bulgren 2021</a:t>
            </a:r>
            <a:endParaRPr/>
          </a:p>
        </p:txBody>
      </p:sp>
      <p:pic>
        <p:nvPicPr>
          <p:cNvPr descr="Picture 6" id="226" name="Google Shape;226;p26"/>
          <p:cNvPicPr preferRelativeResize="0"/>
          <p:nvPr/>
        </p:nvPicPr>
        <p:blipFill rotWithShape="1">
          <a:blip r:embed="rId3">
            <a:alphaModFix/>
          </a:blip>
          <a:srcRect b="0" l="0" r="0" t="0"/>
          <a:stretch/>
        </p:blipFill>
        <p:spPr>
          <a:xfrm>
            <a:off x="192974" y="6305446"/>
            <a:ext cx="2148590" cy="439738"/>
          </a:xfrm>
          <a:prstGeom prst="rect">
            <a:avLst/>
          </a:prstGeom>
          <a:noFill/>
          <a:ln>
            <a:noFill/>
          </a:ln>
        </p:spPr>
      </p:pic>
      <p:sp>
        <p:nvSpPr>
          <p:cNvPr id="227" name="Google Shape;227;p26"/>
          <p:cNvSpPr txBox="1"/>
          <p:nvPr/>
        </p:nvSpPr>
        <p:spPr>
          <a:xfrm>
            <a:off x="685800" y="1524000"/>
            <a:ext cx="7772400" cy="3962400"/>
          </a:xfrm>
          <a:prstGeom prst="rect">
            <a:avLst/>
          </a:prstGeom>
          <a:noFill/>
          <a:ln>
            <a:noFill/>
          </a:ln>
        </p:spPr>
        <p:txBody>
          <a:bodyPr anchorCtr="0" anchor="t" bIns="45700" lIns="45700" spcFirstLastPara="1" rIns="45700" wrap="square" tIns="45700">
            <a:normAutofit/>
          </a:bodyPr>
          <a:lstStyle/>
          <a:p>
            <a:pPr indent="-322325" lvl="0" marL="322325" marR="0" rtl="0" algn="l">
              <a:lnSpc>
                <a:spcPct val="100000"/>
              </a:lnSpc>
              <a:spcBef>
                <a:spcPts val="0"/>
              </a:spcBef>
              <a:spcAft>
                <a:spcPts val="0"/>
              </a:spcAft>
              <a:buClr>
                <a:srgbClr val="C00000"/>
              </a:buClr>
              <a:buSzPts val="3196"/>
              <a:buFont typeface="Arial"/>
              <a:buChar char="•"/>
            </a:pPr>
            <a:r>
              <a:rPr b="1" i="0" lang="en-US" sz="3196" u="none" cap="none" strike="noStrike">
                <a:solidFill>
                  <a:srgbClr val="C00000"/>
                </a:solidFill>
                <a:latin typeface="Century Gothic"/>
                <a:ea typeface="Century Gothic"/>
                <a:cs typeface="Century Gothic"/>
                <a:sym typeface="Century Gothic"/>
              </a:rPr>
              <a:t>Simplify</a:t>
            </a:r>
            <a:r>
              <a:rPr b="0" i="0" lang="en-US" sz="3196" u="none" cap="none" strike="noStrike">
                <a:solidFill>
                  <a:srgbClr val="000000"/>
                </a:solidFill>
                <a:latin typeface="Century Gothic"/>
                <a:ea typeface="Century Gothic"/>
                <a:cs typeface="Century Gothic"/>
                <a:sym typeface="Century Gothic"/>
              </a:rPr>
              <a:t> – remove extra information</a:t>
            </a:r>
            <a:endParaRPr/>
          </a:p>
          <a:p>
            <a:pPr indent="-322325" lvl="0" marL="322325" marR="0" rtl="0" algn="l">
              <a:lnSpc>
                <a:spcPct val="100000"/>
              </a:lnSpc>
              <a:spcBef>
                <a:spcPts val="700"/>
              </a:spcBef>
              <a:spcAft>
                <a:spcPts val="0"/>
              </a:spcAft>
              <a:buClr>
                <a:srgbClr val="C00000"/>
              </a:buClr>
              <a:buSzPts val="3196"/>
              <a:buFont typeface="Arial"/>
              <a:buChar char="•"/>
            </a:pPr>
            <a:r>
              <a:rPr b="1" i="0" lang="en-US" sz="3196" u="none" cap="none" strike="noStrike">
                <a:solidFill>
                  <a:srgbClr val="C00000"/>
                </a:solidFill>
                <a:latin typeface="Century Gothic"/>
                <a:ea typeface="Century Gothic"/>
                <a:cs typeface="Century Gothic"/>
                <a:sym typeface="Century Gothic"/>
              </a:rPr>
              <a:t>Synonyms</a:t>
            </a:r>
            <a:r>
              <a:rPr b="0" i="0" lang="en-US" sz="3196" u="none" cap="none" strike="noStrike">
                <a:solidFill>
                  <a:srgbClr val="000000"/>
                </a:solidFill>
                <a:latin typeface="Century Gothic"/>
                <a:ea typeface="Century Gothic"/>
                <a:cs typeface="Century Gothic"/>
                <a:sym typeface="Century Gothic"/>
              </a:rPr>
              <a:t>-use words with similar meanings</a:t>
            </a:r>
            <a:endParaRPr/>
          </a:p>
          <a:p>
            <a:pPr indent="-322325" lvl="0" marL="322325" marR="0" rtl="0" algn="l">
              <a:lnSpc>
                <a:spcPct val="100000"/>
              </a:lnSpc>
              <a:spcBef>
                <a:spcPts val="700"/>
              </a:spcBef>
              <a:spcAft>
                <a:spcPts val="0"/>
              </a:spcAft>
              <a:buClr>
                <a:srgbClr val="C00000"/>
              </a:buClr>
              <a:buSzPts val="3196"/>
              <a:buFont typeface="Arial"/>
              <a:buChar char="•"/>
            </a:pPr>
            <a:r>
              <a:rPr b="1" i="0" lang="en-US" sz="3196" u="none" cap="none" strike="noStrike">
                <a:solidFill>
                  <a:srgbClr val="C00000"/>
                </a:solidFill>
                <a:latin typeface="Century Gothic"/>
                <a:ea typeface="Century Gothic"/>
                <a:cs typeface="Century Gothic"/>
                <a:sym typeface="Century Gothic"/>
              </a:rPr>
              <a:t>Paraphrase</a:t>
            </a:r>
            <a:r>
              <a:rPr b="0" i="0" lang="en-US" sz="3196" u="none" cap="none" strike="noStrike">
                <a:solidFill>
                  <a:srgbClr val="000000"/>
                </a:solidFill>
                <a:latin typeface="Century Gothic"/>
                <a:ea typeface="Century Gothic"/>
                <a:cs typeface="Century Gothic"/>
                <a:sym typeface="Century Gothic"/>
              </a:rPr>
              <a:t> – put into your own words</a:t>
            </a:r>
            <a:endParaRPr/>
          </a:p>
          <a:p>
            <a:pPr indent="-322325" lvl="0" marL="322325" marR="0" rtl="0" algn="l">
              <a:lnSpc>
                <a:spcPct val="100000"/>
              </a:lnSpc>
              <a:spcBef>
                <a:spcPts val="700"/>
              </a:spcBef>
              <a:spcAft>
                <a:spcPts val="0"/>
              </a:spcAft>
              <a:buClr>
                <a:srgbClr val="C00000"/>
              </a:buClr>
              <a:buSzPts val="3196"/>
              <a:buFont typeface="Arial"/>
              <a:buChar char="•"/>
            </a:pPr>
            <a:r>
              <a:rPr b="1" i="0" lang="en-US" sz="3196" u="none" cap="none" strike="noStrike">
                <a:solidFill>
                  <a:srgbClr val="C00000"/>
                </a:solidFill>
                <a:latin typeface="Century Gothic"/>
                <a:ea typeface="Century Gothic"/>
                <a:cs typeface="Century Gothic"/>
                <a:sym typeface="Century Gothic"/>
              </a:rPr>
              <a:t>Break apart</a:t>
            </a:r>
            <a:r>
              <a:rPr b="1" i="0" lang="en-US" sz="3196" u="none" cap="none" strike="noStrike">
                <a:solidFill>
                  <a:srgbClr val="000000"/>
                </a:solidFill>
                <a:latin typeface="Century Gothic"/>
                <a:ea typeface="Century Gothic"/>
                <a:cs typeface="Century Gothic"/>
                <a:sym typeface="Century Gothic"/>
              </a:rPr>
              <a:t> </a:t>
            </a:r>
            <a:r>
              <a:rPr b="0" i="0" lang="en-US" sz="3196" u="none" cap="none" strike="noStrike">
                <a:solidFill>
                  <a:srgbClr val="000000"/>
                </a:solidFill>
                <a:latin typeface="Century Gothic"/>
                <a:ea typeface="Century Gothic"/>
                <a:cs typeface="Century Gothic"/>
                <a:sym typeface="Century Gothic"/>
              </a:rPr>
              <a:t>– isolate those sentences that present the question.</a:t>
            </a:r>
            <a:r>
              <a:rPr b="1" i="0" lang="en-US" sz="3196" u="none" cap="none" strike="noStrike">
                <a:solidFill>
                  <a:srgbClr val="000000"/>
                </a:solidFill>
                <a:latin typeface="Century Gothic"/>
                <a:ea typeface="Century Gothic"/>
                <a:cs typeface="Century Gothic"/>
                <a:sym typeface="Century Gothic"/>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C00000"/>
              </a:buClr>
              <a:buSzPts val="3600"/>
              <a:buFont typeface="Century Gothic"/>
              <a:buNone/>
            </a:pPr>
            <a:r>
              <a:rPr b="1" lang="en-US" sz="3600">
                <a:solidFill>
                  <a:srgbClr val="C00000"/>
                </a:solidFill>
                <a:latin typeface="Century Gothic"/>
                <a:ea typeface="Century Gothic"/>
                <a:cs typeface="Century Gothic"/>
                <a:sym typeface="Century Gothic"/>
              </a:rPr>
              <a:t>What is this question </a:t>
            </a:r>
            <a:r>
              <a:rPr i="1" lang="en-US"/>
              <a:t>really</a:t>
            </a:r>
            <a:r>
              <a:rPr b="1" lang="en-US" sz="3600">
                <a:solidFill>
                  <a:srgbClr val="C00000"/>
                </a:solidFill>
                <a:latin typeface="Century Gothic"/>
                <a:ea typeface="Century Gothic"/>
                <a:cs typeface="Century Gothic"/>
                <a:sym typeface="Century Gothic"/>
              </a:rPr>
              <a:t> asking?</a:t>
            </a:r>
            <a:endParaRPr/>
          </a:p>
        </p:txBody>
      </p:sp>
      <p:sp>
        <p:nvSpPr>
          <p:cNvPr id="233" name="Google Shape;233;p27"/>
          <p:cNvSpPr txBox="1"/>
          <p:nvPr>
            <p:ph idx="1" type="body"/>
          </p:nvPr>
        </p:nvSpPr>
        <p:spPr>
          <a:xfrm>
            <a:off x="123985" y="1524000"/>
            <a:ext cx="8896030" cy="3962400"/>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0000"/>
              </a:buClr>
              <a:buSzPts val="3168"/>
              <a:buFont typeface="Times New Roman"/>
              <a:buNone/>
            </a:pPr>
            <a:r>
              <a:rPr lang="en-US" sz="3168">
                <a:latin typeface="Times New Roman"/>
                <a:ea typeface="Times New Roman"/>
                <a:cs typeface="Times New Roman"/>
                <a:sym typeface="Times New Roman"/>
              </a:rPr>
              <a:t>Deforestation has reached levels of about 40 million acres each year. More than 50 percent of the rain forests have been cut.  About 2% of the rest of the rain forests are destroyed in each succeeding year. What brought about deforestation, and what could result?</a:t>
            </a:r>
            <a:endParaRPr/>
          </a:p>
          <a:p>
            <a:pPr indent="0" lvl="0" marL="0" rtl="0" algn="l">
              <a:lnSpc>
                <a:spcPct val="100000"/>
              </a:lnSpc>
              <a:spcBef>
                <a:spcPts val="500"/>
              </a:spcBef>
              <a:spcAft>
                <a:spcPts val="0"/>
              </a:spcAft>
              <a:buClr>
                <a:srgbClr val="000000"/>
              </a:buClr>
              <a:buSzPts val="2464"/>
              <a:buFont typeface="Times New Roman"/>
              <a:buNone/>
            </a:pPr>
            <a:br>
              <a:rPr lang="en-US" sz="2464">
                <a:latin typeface="Times New Roman"/>
                <a:ea typeface="Times New Roman"/>
                <a:cs typeface="Times New Roman"/>
                <a:sym typeface="Times New Roman"/>
              </a:rPr>
            </a:br>
            <a:r>
              <a:rPr lang="en-US" sz="2464">
                <a:latin typeface="Times New Roman"/>
                <a:ea typeface="Times New Roman"/>
                <a:cs typeface="Times New Roman"/>
                <a:sym typeface="Times New Roman"/>
              </a:rPr>
              <a:t> </a:t>
            </a:r>
            <a:br>
              <a:rPr lang="en-US" sz="2464">
                <a:latin typeface="Times New Roman"/>
                <a:ea typeface="Times New Roman"/>
                <a:cs typeface="Times New Roman"/>
                <a:sym typeface="Times New Roman"/>
              </a:rPr>
            </a:br>
            <a:r>
              <a:rPr lang="en-US" sz="1584"/>
              <a:t>                                                      </a:t>
            </a:r>
            <a:r>
              <a:rPr b="1" lang="en-US" sz="1584"/>
              <a:t>                   </a:t>
            </a:r>
            <a:r>
              <a:rPr lang="en-US" sz="1584">
                <a:solidFill>
                  <a:srgbClr val="888888"/>
                </a:solidFill>
              </a:rPr>
              <a:t>© J. Bulgren 2021</a:t>
            </a:r>
            <a:endParaRPr/>
          </a:p>
          <a:p>
            <a:pPr indent="0" lvl="0" marL="0" rtl="0" algn="l">
              <a:lnSpc>
                <a:spcPct val="100000"/>
              </a:lnSpc>
              <a:spcBef>
                <a:spcPts val="300"/>
              </a:spcBef>
              <a:spcAft>
                <a:spcPts val="0"/>
              </a:spcAft>
              <a:buClr>
                <a:srgbClr val="000000"/>
              </a:buClr>
              <a:buSzPts val="1584"/>
              <a:buFont typeface="Times New Roman"/>
              <a:buNone/>
            </a:pPr>
            <a:r>
              <a:rPr lang="en-US" sz="1584">
                <a:latin typeface="Times New Roman"/>
                <a:ea typeface="Times New Roman"/>
                <a:cs typeface="Times New Roman"/>
                <a:sym typeface="Times New Roman"/>
              </a:rPr>
              <a:t> </a:t>
            </a:r>
            <a:br>
              <a:rPr lang="en-US" sz="1584">
                <a:latin typeface="Times New Roman"/>
                <a:ea typeface="Times New Roman"/>
                <a:cs typeface="Times New Roman"/>
                <a:sym typeface="Times New Roman"/>
              </a:rPr>
            </a:br>
            <a:endParaRPr/>
          </a:p>
        </p:txBody>
      </p:sp>
      <p:pic>
        <p:nvPicPr>
          <p:cNvPr descr="Picture 5" id="234" name="Google Shape;234;p27"/>
          <p:cNvPicPr preferRelativeResize="0"/>
          <p:nvPr/>
        </p:nvPicPr>
        <p:blipFill rotWithShape="1">
          <a:blip r:embed="rId3">
            <a:alphaModFix/>
          </a:blip>
          <a:srcRect b="0" l="0" r="0" t="0"/>
          <a:stretch/>
        </p:blipFill>
        <p:spPr>
          <a:xfrm>
            <a:off x="192974" y="6305446"/>
            <a:ext cx="2148590" cy="4397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44546A"/>
              </a:buClr>
              <a:buSzPts val="3759"/>
              <a:buFont typeface="Arial"/>
              <a:buNone/>
            </a:pPr>
            <a:r>
              <a:rPr lang="en-US" sz="3759"/>
              <a:t>MORE COMPELLING QUESTIONS</a:t>
            </a:r>
            <a:endParaRPr/>
          </a:p>
        </p:txBody>
      </p:sp>
      <p:sp>
        <p:nvSpPr>
          <p:cNvPr id="240" name="Google Shape;240;p28"/>
          <p:cNvSpPr txBox="1"/>
          <p:nvPr>
            <p:ph idx="1" type="body"/>
          </p:nvPr>
        </p:nvSpPr>
        <p:spPr>
          <a:xfrm>
            <a:off x="685800" y="1524000"/>
            <a:ext cx="7772400" cy="3962400"/>
          </a:xfrm>
          <a:prstGeom prst="rect">
            <a:avLst/>
          </a:prstGeom>
          <a:noFill/>
          <a:ln>
            <a:noFill/>
          </a:ln>
        </p:spPr>
        <p:txBody>
          <a:bodyPr anchorCtr="0" anchor="t" bIns="45700" lIns="45700" spcFirstLastPara="1" rIns="45700" wrap="square" tIns="45700">
            <a:normAutofit/>
          </a:bodyPr>
          <a:lstStyle/>
          <a:p>
            <a:pPr indent="-342900" lvl="0" marL="342900" marR="0" rtl="0" algn="ctr">
              <a:lnSpc>
                <a:spcPct val="100000"/>
              </a:lnSpc>
              <a:spcBef>
                <a:spcPts val="0"/>
              </a:spcBef>
              <a:spcAft>
                <a:spcPts val="0"/>
              </a:spcAft>
              <a:buClr>
                <a:srgbClr val="0563C1"/>
              </a:buClr>
              <a:buSzPts val="2400"/>
              <a:buFont typeface="Arial"/>
              <a:buChar char="•"/>
            </a:pPr>
            <a:r>
              <a:rPr b="0" i="0" lang="en-US" sz="2400" u="sng" cap="none" strike="noStrike">
                <a:solidFill>
                  <a:srgbClr val="0563C1"/>
                </a:solidFill>
                <a:latin typeface="Arial"/>
                <a:ea typeface="Arial"/>
                <a:cs typeface="Arial"/>
                <a:sym typeface="Arial"/>
                <a:hlinkClick r:id="rId3">
                  <a:extLst>
                    <a:ext uri="{A12FA001-AC4F-418D-AE19-62706E023703}">
                      <ahyp:hlinkClr val="tx"/>
                    </a:ext>
                  </a:extLst>
                </a:hlinkClick>
              </a:rPr>
              <a:t>https://padlet.com/pygqsmqkcq/tt2ndjwmpu630pp8</a:t>
            </a:r>
            <a:endParaRPr/>
          </a:p>
        </p:txBody>
      </p:sp>
      <p:sp>
        <p:nvSpPr>
          <p:cNvPr id="241" name="Google Shape;241;p28"/>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chemeClr val="accent2"/>
              </a:buClr>
              <a:buSzPts val="1000"/>
              <a:buFont typeface="Arial"/>
              <a:buNone/>
            </a:pPr>
            <a:fld id="{00000000-1234-1234-1234-123412341234}" type="slidenum">
              <a:rPr lang="en-US" sz="1000">
                <a:solidFill>
                  <a:schemeClr val="accent2"/>
                </a:solidFill>
              </a:rPr>
              <a:t>‹#›</a:t>
            </a:fld>
            <a:endParaRPr/>
          </a:p>
        </p:txBody>
      </p:sp>
      <p:pic>
        <p:nvPicPr>
          <p:cNvPr descr="qr_code.png" id="242" name="Google Shape;242;p28"/>
          <p:cNvPicPr preferRelativeResize="0"/>
          <p:nvPr/>
        </p:nvPicPr>
        <p:blipFill rotWithShape="1">
          <a:blip r:embed="rId4">
            <a:alphaModFix/>
          </a:blip>
          <a:srcRect b="0" l="0" r="0" t="0"/>
          <a:stretch/>
        </p:blipFill>
        <p:spPr>
          <a:xfrm>
            <a:off x="3208991" y="2504351"/>
            <a:ext cx="2726018" cy="27260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Picture 4" id="247" name="Google Shape;247;p29"/>
          <p:cNvPicPr preferRelativeResize="0"/>
          <p:nvPr/>
        </p:nvPicPr>
        <p:blipFill rotWithShape="1">
          <a:blip r:embed="rId3">
            <a:alphaModFix/>
          </a:blip>
          <a:srcRect b="0" l="0" r="0" t="0"/>
          <a:stretch/>
        </p:blipFill>
        <p:spPr>
          <a:xfrm>
            <a:off x="33652" y="6271950"/>
            <a:ext cx="2315688" cy="473937"/>
          </a:xfrm>
          <a:prstGeom prst="rect">
            <a:avLst/>
          </a:prstGeom>
          <a:noFill/>
          <a:ln>
            <a:noFill/>
          </a:ln>
        </p:spPr>
      </p:pic>
      <p:pic>
        <p:nvPicPr>
          <p:cNvPr descr="Picture 2" id="248" name="Google Shape;248;p29"/>
          <p:cNvPicPr preferRelativeResize="0"/>
          <p:nvPr/>
        </p:nvPicPr>
        <p:blipFill rotWithShape="1">
          <a:blip r:embed="rId4">
            <a:alphaModFix/>
          </a:blip>
          <a:srcRect b="0" l="0" r="0" t="0"/>
          <a:stretch/>
        </p:blipFill>
        <p:spPr>
          <a:xfrm>
            <a:off x="0" y="1022350"/>
            <a:ext cx="9144000" cy="4813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idx="12" type="sldNum"/>
          </p:nvPr>
        </p:nvSpPr>
        <p:spPr>
          <a:xfrm>
            <a:off x="8156292" y="6248400"/>
            <a:ext cx="301909" cy="288824"/>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sz="1400">
                <a:solidFill>
                  <a:srgbClr val="000000"/>
                </a:solidFill>
              </a:rPr>
              <a:t>‹#›</a:t>
            </a:fld>
            <a:endParaRPr/>
          </a:p>
        </p:txBody>
      </p:sp>
      <p:pic>
        <p:nvPicPr>
          <p:cNvPr descr="images.jpeg" id="254" name="Google Shape;254;p30"/>
          <p:cNvPicPr preferRelativeResize="0"/>
          <p:nvPr/>
        </p:nvPicPr>
        <p:blipFill rotWithShape="1">
          <a:blip r:embed="rId3">
            <a:alphaModFix/>
          </a:blip>
          <a:srcRect b="0" l="0" r="0" t="0"/>
          <a:stretch/>
        </p:blipFill>
        <p:spPr>
          <a:xfrm>
            <a:off x="4226803" y="3018489"/>
            <a:ext cx="4649355" cy="3093935"/>
          </a:xfrm>
          <a:prstGeom prst="rect">
            <a:avLst/>
          </a:prstGeom>
          <a:noFill/>
          <a:ln>
            <a:noFill/>
          </a:ln>
        </p:spPr>
      </p:pic>
      <p:sp>
        <p:nvSpPr>
          <p:cNvPr id="255" name="Google Shape;255;p30"/>
          <p:cNvSpPr txBox="1"/>
          <p:nvPr/>
        </p:nvSpPr>
        <p:spPr>
          <a:xfrm>
            <a:off x="2081533" y="2811110"/>
            <a:ext cx="6173649" cy="42139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cap="none" strike="noStrike">
                <a:solidFill>
                  <a:srgbClr val="000000"/>
                </a:solidFill>
                <a:latin typeface="Times New Roman"/>
                <a:ea typeface="Times New Roman"/>
                <a:cs typeface="Times New Roman"/>
                <a:sym typeface="Times New Roman"/>
              </a:rPr>
              <a:t>How does this image relate to today’s discussion?</a:t>
            </a:r>
            <a:endParaRPr/>
          </a:p>
        </p:txBody>
      </p:sp>
      <p:sp>
        <p:nvSpPr>
          <p:cNvPr id="256" name="Google Shape;256;p30"/>
          <p:cNvSpPr txBox="1"/>
          <p:nvPr/>
        </p:nvSpPr>
        <p:spPr>
          <a:xfrm>
            <a:off x="3634136" y="908000"/>
            <a:ext cx="3627349" cy="79266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Presentation located at: </a:t>
            </a:r>
            <a:endParaRPr/>
          </a:p>
          <a:p>
            <a:pPr indent="0" lvl="0" marL="0" marR="0" rtl="0" algn="l">
              <a:lnSpc>
                <a:spcPct val="100000"/>
              </a:lnSpc>
              <a:spcBef>
                <a:spcPts val="0"/>
              </a:spcBef>
              <a:spcAft>
                <a:spcPts val="0"/>
              </a:spcAft>
              <a:buClr>
                <a:srgbClr val="0563C1"/>
              </a:buClr>
              <a:buSzPts val="2400"/>
              <a:buFont typeface="Arial"/>
              <a:buNone/>
            </a:pPr>
            <a:r>
              <a:rPr b="0" i="0" lang="en-US" sz="2400" u="sng" cap="none" strike="noStrike">
                <a:solidFill>
                  <a:srgbClr val="0563C1"/>
                </a:solidFill>
                <a:latin typeface="Arial"/>
                <a:ea typeface="Arial"/>
                <a:cs typeface="Arial"/>
                <a:sym typeface="Arial"/>
                <a:hlinkClick action="ppaction://hlinkshowjump?jump=nextslide">
                  <a:extLst>
                    <a:ext uri="{A12FA001-AC4F-418D-AE19-62706E023703}">
                      <ahyp:hlinkClr val="tx"/>
                    </a:ext>
                  </a:extLst>
                </a:hlinkClick>
              </a:rPr>
              <a:t>https://bit.ly/ExploreHOTR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44546A"/>
              </a:buClr>
              <a:buSzPts val="4000"/>
              <a:buFont typeface="Arial"/>
              <a:buNone/>
            </a:pPr>
            <a:r>
              <a:rPr b="0" i="0" lang="en-US" sz="4000" u="none" cap="none" strike="noStrike">
                <a:solidFill>
                  <a:srgbClr val="44546A"/>
                </a:solidFill>
                <a:latin typeface="Arial"/>
                <a:ea typeface="Arial"/>
                <a:cs typeface="Arial"/>
                <a:sym typeface="Arial"/>
              </a:rPr>
              <a:t>Additional Slides</a:t>
            </a:r>
            <a:endParaRPr/>
          </a:p>
        </p:txBody>
      </p:sp>
      <p:sp>
        <p:nvSpPr>
          <p:cNvPr id="262" name="Google Shape;262;p31"/>
          <p:cNvSpPr txBox="1"/>
          <p:nvPr>
            <p:ph idx="1" type="body"/>
          </p:nvPr>
        </p:nvSpPr>
        <p:spPr>
          <a:xfrm>
            <a:off x="685800" y="1524000"/>
            <a:ext cx="7772400" cy="39624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The slides which follow provide additional information about Higher Order Thinking Routines. </a:t>
            </a:r>
            <a:endParaRPr/>
          </a:p>
          <a:p>
            <a:pPr indent="-342900" lvl="0" marL="342900" rtl="0" algn="l">
              <a:lnSpc>
                <a:spcPct val="100000"/>
              </a:lnSpc>
              <a:spcBef>
                <a:spcPts val="6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They may be used in your presentations.</a:t>
            </a:r>
            <a:endParaRPr/>
          </a:p>
          <a:p>
            <a:pPr indent="-342900" lvl="0" marL="342900" rtl="0" algn="l">
              <a:lnSpc>
                <a:spcPct val="100000"/>
              </a:lnSpc>
              <a:spcBef>
                <a:spcPts val="6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Please feel free to modify them to fit the needs of the group you’re working with. </a:t>
            </a:r>
            <a:endParaRPr/>
          </a:p>
        </p:txBody>
      </p:sp>
      <p:sp>
        <p:nvSpPr>
          <p:cNvPr id="263" name="Google Shape;263;p31"/>
          <p:cNvSpPr txBox="1"/>
          <p:nvPr>
            <p:ph idx="12" type="sldNum"/>
          </p:nvPr>
        </p:nvSpPr>
        <p:spPr>
          <a:xfrm>
            <a:off x="0" y="6248400"/>
            <a:ext cx="245403" cy="226986"/>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chemeClr val="accent2"/>
              </a:buClr>
              <a:buSzPts val="1000"/>
              <a:buFont typeface="Arial"/>
              <a:buNone/>
            </a:pPr>
            <a:fld id="{00000000-1234-1234-1234-123412341234}" type="slidenum">
              <a:rPr lang="en-US" sz="1000">
                <a:solidFill>
                  <a:schemeClr val="accent2"/>
                </a:solidFill>
              </a:rP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2"/>
          <p:cNvSpPr txBox="1"/>
          <p:nvPr/>
        </p:nvSpPr>
        <p:spPr>
          <a:xfrm>
            <a:off x="1105311" y="1933930"/>
            <a:ext cx="6933300" cy="1446900"/>
          </a:xfrm>
          <a:prstGeom prst="rect">
            <a:avLst/>
          </a:prstGeom>
          <a:noFill/>
          <a:ln>
            <a:noFill/>
          </a:ln>
        </p:spPr>
        <p:txBody>
          <a:bodyPr anchorCtr="0" anchor="t" bIns="45700" lIns="45700" spcFirstLastPara="1" rIns="45700" wrap="square" tIns="45700">
            <a:spAutoFit/>
          </a:bodyPr>
          <a:lstStyle/>
          <a:p>
            <a:pPr indent="-276225" lvl="0" marL="428625"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428625" lvl="0" marL="428625" marR="0" rtl="0" algn="l">
              <a:lnSpc>
                <a:spcPct val="100000"/>
              </a:lnSpc>
              <a:spcBef>
                <a:spcPts val="0"/>
              </a:spcBef>
              <a:spcAft>
                <a:spcPts val="0"/>
              </a:spcAft>
              <a:buClr>
                <a:srgbClr val="0563C1"/>
              </a:buClr>
              <a:buSzPts val="3200"/>
              <a:buFont typeface="Arial"/>
              <a:buChar char="•"/>
            </a:pPr>
            <a:r>
              <a:rPr b="0" i="0" lang="en-US" sz="3200" u="sng" cap="none" strike="noStrike">
                <a:solidFill>
                  <a:srgbClr val="0563C1"/>
                </a:solidFill>
                <a:latin typeface="Century Gothic"/>
                <a:ea typeface="Century Gothic"/>
                <a:cs typeface="Century Gothic"/>
                <a:sym typeface="Century Gothic"/>
                <a:hlinkClick r:id="rId3">
                  <a:extLst>
                    <a:ext uri="{A12FA001-AC4F-418D-AE19-62706E023703}">
                      <ahyp:hlinkClr val="tx"/>
                    </a:ext>
                  </a:extLst>
                </a:hlinkClick>
              </a:rPr>
              <a:t>CORGI</a:t>
            </a:r>
            <a:endParaRPr b="0" i="0" sz="2400" u="none" cap="none" strike="noStrike">
              <a:solidFill>
                <a:srgbClr val="000000"/>
              </a:solidFill>
              <a:latin typeface="Times New Roman"/>
              <a:ea typeface="Times New Roman"/>
              <a:cs typeface="Times New Roman"/>
              <a:sym typeface="Times New Roman"/>
            </a:endParaRPr>
          </a:p>
          <a:p>
            <a:pPr indent="-428625" lvl="0" marL="428625" marR="0" rtl="0" algn="l">
              <a:lnSpc>
                <a:spcPct val="100000"/>
              </a:lnSpc>
              <a:spcBef>
                <a:spcPts val="0"/>
              </a:spcBef>
              <a:spcAft>
                <a:spcPts val="0"/>
              </a:spcAft>
              <a:buClr>
                <a:srgbClr val="0563C1"/>
              </a:buClr>
              <a:buSzPts val="3200"/>
              <a:buFont typeface="Arial"/>
              <a:buChar char="•"/>
            </a:pPr>
            <a:r>
              <a:rPr b="0" i="0" lang="en-US" sz="3200" u="sng" cap="none" strike="noStrike">
                <a:solidFill>
                  <a:srgbClr val="0563C1"/>
                </a:solidFill>
                <a:latin typeface="Century Gothic"/>
                <a:ea typeface="Century Gothic"/>
                <a:cs typeface="Century Gothic"/>
                <a:sym typeface="Century Gothic"/>
                <a:hlinkClick r:id="rId4">
                  <a:extLst>
                    <a:ext uri="{A12FA001-AC4F-418D-AE19-62706E023703}">
                      <ahyp:hlinkClr val="tx"/>
                    </a:ext>
                  </a:extLst>
                </a:hlinkClick>
              </a:rPr>
              <a:t>Tech-Enhanced CER Instruction</a:t>
            </a:r>
            <a:endParaRPr/>
          </a:p>
        </p:txBody>
      </p:sp>
      <p:sp>
        <p:nvSpPr>
          <p:cNvPr id="269" name="Google Shape;269;p32"/>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C00000"/>
              </a:buClr>
              <a:buSzPts val="2700"/>
              <a:buFont typeface="Century Gothic"/>
              <a:buNone/>
            </a:pPr>
            <a:r>
              <a:rPr lang="en-US" sz="2700">
                <a:solidFill>
                  <a:srgbClr val="C00000"/>
                </a:solidFill>
                <a:latin typeface="Century Gothic"/>
                <a:ea typeface="Century Gothic"/>
                <a:cs typeface="Century Gothic"/>
                <a:sym typeface="Century Gothic"/>
              </a:rPr>
              <a:t>Options for Co-constructing Digitally </a:t>
            </a:r>
            <a:endParaRPr sz="2700">
              <a:solidFill>
                <a:srgbClr val="C00000"/>
              </a:solidFill>
              <a:latin typeface="Century Gothic"/>
              <a:ea typeface="Century Gothic"/>
              <a:cs typeface="Century Gothic"/>
              <a:sym typeface="Century Gothic"/>
            </a:endParaRPr>
          </a:p>
          <a:p>
            <a:pPr indent="0" lvl="0" marL="0" rtl="0" algn="ctr">
              <a:lnSpc>
                <a:spcPct val="100000"/>
              </a:lnSpc>
              <a:spcBef>
                <a:spcPts val="0"/>
              </a:spcBef>
              <a:spcAft>
                <a:spcPts val="0"/>
              </a:spcAft>
              <a:buClr>
                <a:srgbClr val="C00000"/>
              </a:buClr>
              <a:buSzPts val="2700"/>
              <a:buFont typeface="Century Gothic"/>
              <a:buNone/>
            </a:pPr>
            <a:r>
              <a:rPr i="1" lang="en-US" sz="2100"/>
              <a:t>in classroom or in Zoom Room</a:t>
            </a:r>
            <a:endParaRPr/>
          </a:p>
        </p:txBody>
      </p:sp>
      <p:pic>
        <p:nvPicPr>
          <p:cNvPr descr="Picture 4" id="270" name="Google Shape;270;p32"/>
          <p:cNvPicPr preferRelativeResize="0"/>
          <p:nvPr/>
        </p:nvPicPr>
        <p:blipFill rotWithShape="1">
          <a:blip r:embed="rId5">
            <a:alphaModFix/>
          </a:blip>
          <a:srcRect b="0" l="0" r="0" t="0"/>
          <a:stretch/>
        </p:blipFill>
        <p:spPr>
          <a:xfrm>
            <a:off x="33652" y="6271950"/>
            <a:ext cx="2315688" cy="473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C00000"/>
              </a:buClr>
              <a:buSzPts val="4000"/>
              <a:buFont typeface="Century Gothic"/>
              <a:buNone/>
            </a:pPr>
            <a:r>
              <a:rPr b="1" lang="en-US">
                <a:solidFill>
                  <a:srgbClr val="C00000"/>
                </a:solidFill>
                <a:latin typeface="Century Gothic"/>
                <a:ea typeface="Century Gothic"/>
                <a:cs typeface="Century Gothic"/>
                <a:sym typeface="Century Gothic"/>
              </a:rPr>
              <a:t>Session Objectives</a:t>
            </a:r>
            <a:endParaRPr/>
          </a:p>
        </p:txBody>
      </p:sp>
      <p:sp>
        <p:nvSpPr>
          <p:cNvPr id="98" name="Google Shape;98;p15"/>
          <p:cNvSpPr txBox="1"/>
          <p:nvPr>
            <p:ph idx="1" type="body"/>
          </p:nvPr>
        </p:nvSpPr>
        <p:spPr>
          <a:xfrm>
            <a:off x="685800" y="1524000"/>
            <a:ext cx="7772400" cy="39624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600"/>
              <a:buFont typeface="Century Gothic"/>
              <a:buChar char="•"/>
            </a:pPr>
            <a:r>
              <a:rPr lang="en-US">
                <a:latin typeface="Century Gothic"/>
                <a:ea typeface="Century Gothic"/>
                <a:cs typeface="Century Gothic"/>
                <a:sym typeface="Century Gothic"/>
              </a:rPr>
              <a:t>Participate in an overview of Higher Order Thinking Routines </a:t>
            </a:r>
            <a:endParaRPr/>
          </a:p>
          <a:p>
            <a:pPr indent="-177800" lvl="0" marL="342900" rtl="0" algn="l">
              <a:lnSpc>
                <a:spcPct val="100000"/>
              </a:lnSpc>
              <a:spcBef>
                <a:spcPts val="600"/>
              </a:spcBef>
              <a:spcAft>
                <a:spcPts val="0"/>
              </a:spcAft>
              <a:buClr>
                <a:srgbClr val="000000"/>
              </a:buClr>
              <a:buSzPts val="2600"/>
              <a:buFont typeface="Century Gothic"/>
              <a:buNone/>
            </a:pPr>
            <a:r>
              <a:t/>
            </a:r>
            <a:endParaRPr/>
          </a:p>
          <a:p>
            <a:pPr indent="-342900" lvl="0" marL="342900" rtl="0" algn="l">
              <a:lnSpc>
                <a:spcPct val="100000"/>
              </a:lnSpc>
              <a:spcBef>
                <a:spcPts val="600"/>
              </a:spcBef>
              <a:spcAft>
                <a:spcPts val="0"/>
              </a:spcAft>
              <a:buClr>
                <a:srgbClr val="000000"/>
              </a:buClr>
              <a:buSzPts val="2600"/>
              <a:buFont typeface="Century Gothic"/>
              <a:buChar char="•"/>
            </a:pPr>
            <a:r>
              <a:rPr lang="en-US">
                <a:latin typeface="Century Gothic"/>
                <a:ea typeface="Century Gothic"/>
                <a:cs typeface="Century Gothic"/>
                <a:sym typeface="Century Gothic"/>
              </a:rPr>
              <a:t>Engage in a dialogue about Higher Order Thinking Routines</a:t>
            </a:r>
            <a:endParaRPr/>
          </a:p>
          <a:p>
            <a:pPr indent="-177800" lvl="0" marL="342900" rtl="0" algn="l">
              <a:lnSpc>
                <a:spcPct val="100000"/>
              </a:lnSpc>
              <a:spcBef>
                <a:spcPts val="600"/>
              </a:spcBef>
              <a:spcAft>
                <a:spcPts val="0"/>
              </a:spcAft>
              <a:buClr>
                <a:srgbClr val="000000"/>
              </a:buClr>
              <a:buSzPts val="2600"/>
              <a:buFont typeface="Century Gothic"/>
              <a:buNone/>
            </a:pPr>
            <a:r>
              <a:t/>
            </a:r>
            <a:endParaRPr/>
          </a:p>
          <a:p>
            <a:pPr indent="-342900" lvl="0" marL="342900" rtl="0" algn="l">
              <a:lnSpc>
                <a:spcPct val="100000"/>
              </a:lnSpc>
              <a:spcBef>
                <a:spcPts val="600"/>
              </a:spcBef>
              <a:spcAft>
                <a:spcPts val="0"/>
              </a:spcAft>
              <a:buClr>
                <a:srgbClr val="000000"/>
              </a:buClr>
              <a:buSzPts val="2600"/>
              <a:buFont typeface="Century Gothic"/>
              <a:buChar char="•"/>
            </a:pPr>
            <a:r>
              <a:rPr lang="en-US">
                <a:latin typeface="Century Gothic"/>
                <a:ea typeface="Century Gothic"/>
                <a:cs typeface="Century Gothic"/>
                <a:sym typeface="Century Gothic"/>
              </a:rPr>
              <a:t>Provide feedback about ways to expand the use of Higher Order Thinking Routines</a:t>
            </a:r>
            <a:endParaRPr/>
          </a:p>
        </p:txBody>
      </p:sp>
      <p:pic>
        <p:nvPicPr>
          <p:cNvPr descr="Picture 5" id="99" name="Google Shape;99;p15"/>
          <p:cNvPicPr preferRelativeResize="0"/>
          <p:nvPr/>
        </p:nvPicPr>
        <p:blipFill rotWithShape="1">
          <a:blip r:embed="rId3">
            <a:alphaModFix/>
          </a:blip>
          <a:srcRect b="0" l="0" r="0" t="0"/>
          <a:stretch/>
        </p:blipFill>
        <p:spPr>
          <a:xfrm>
            <a:off x="192974" y="6305446"/>
            <a:ext cx="2148590" cy="4397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3"/>
          <p:cNvSpPr txBox="1"/>
          <p:nvPr>
            <p:ph type="title"/>
          </p:nvPr>
        </p:nvSpPr>
        <p:spPr>
          <a:xfrm>
            <a:off x="685800" y="1116723"/>
            <a:ext cx="7772400" cy="304801"/>
          </a:xfrm>
          <a:prstGeom prst="rect">
            <a:avLst/>
          </a:prstGeom>
          <a:solidFill>
            <a:srgbClr val="FFFFFF"/>
          </a:solidFill>
          <a:ln>
            <a:noFill/>
          </a:ln>
        </p:spPr>
        <p:txBody>
          <a:bodyPr anchorCtr="0" anchor="b" bIns="45700" lIns="45700" spcFirstLastPara="1" rIns="45700" wrap="square" tIns="45700">
            <a:normAutofit fontScale="90000"/>
          </a:bodyPr>
          <a:lstStyle/>
          <a:p>
            <a:pPr indent="0" lvl="0" marL="0" rtl="0" algn="ctr">
              <a:lnSpc>
                <a:spcPct val="100000"/>
              </a:lnSpc>
              <a:spcBef>
                <a:spcPts val="0"/>
              </a:spcBef>
              <a:spcAft>
                <a:spcPts val="0"/>
              </a:spcAft>
              <a:buClr>
                <a:srgbClr val="44546A"/>
              </a:buClr>
              <a:buSzPct val="100000"/>
              <a:buFont typeface="Arial"/>
              <a:buNone/>
            </a:pPr>
            <a:r>
              <a:rPr lang="en-US" sz="1600"/>
              <a:t> </a:t>
            </a:r>
            <a:endParaRPr/>
          </a:p>
        </p:txBody>
      </p:sp>
      <p:pic>
        <p:nvPicPr>
          <p:cNvPr descr="Picture 6" id="276" name="Google Shape;276;p33"/>
          <p:cNvPicPr preferRelativeResize="0"/>
          <p:nvPr/>
        </p:nvPicPr>
        <p:blipFill rotWithShape="1">
          <a:blip r:embed="rId3">
            <a:alphaModFix/>
          </a:blip>
          <a:srcRect b="0" l="0" r="0" t="0"/>
          <a:stretch/>
        </p:blipFill>
        <p:spPr>
          <a:xfrm>
            <a:off x="192974" y="6305446"/>
            <a:ext cx="2148590" cy="439738"/>
          </a:xfrm>
          <a:prstGeom prst="rect">
            <a:avLst/>
          </a:prstGeom>
          <a:noFill/>
          <a:ln>
            <a:noFill/>
          </a:ln>
        </p:spPr>
      </p:pic>
      <p:sp>
        <p:nvSpPr>
          <p:cNvPr id="277" name="Google Shape;277;p33"/>
          <p:cNvSpPr txBox="1"/>
          <p:nvPr/>
        </p:nvSpPr>
        <p:spPr>
          <a:xfrm>
            <a:off x="1212369" y="651641"/>
            <a:ext cx="6246298" cy="48793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C00000"/>
              </a:buClr>
              <a:buSzPts val="2400"/>
              <a:buFont typeface="Century Gothic"/>
              <a:buNone/>
            </a:pPr>
            <a:r>
              <a:rPr b="0" i="0" lang="en-US" sz="2400" u="none" cap="none" strike="noStrike">
                <a:solidFill>
                  <a:srgbClr val="C00000"/>
                </a:solidFill>
                <a:latin typeface="Century Gothic"/>
                <a:ea typeface="Century Gothic"/>
                <a:cs typeface="Century Gothic"/>
                <a:sym typeface="Century Gothic"/>
              </a:rPr>
              <a:t>Content</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entury Gothic"/>
                <a:ea typeface="Century Gothic"/>
                <a:cs typeface="Century Gothic"/>
                <a:sym typeface="Century Gothic"/>
              </a:rPr>
              <a:t>Based on </a:t>
            </a:r>
            <a:r>
              <a:rPr b="0" i="0" lang="en-US" sz="2400" u="none" cap="none" strike="noStrike">
                <a:solidFill>
                  <a:srgbClr val="0433FF"/>
                </a:solidFill>
                <a:latin typeface="Century Gothic"/>
                <a:ea typeface="Century Gothic"/>
                <a:cs typeface="Century Gothic"/>
                <a:sym typeface="Century Gothic"/>
              </a:rPr>
              <a:t>student needs</a:t>
            </a:r>
            <a:r>
              <a:rPr b="0" i="0" lang="en-US" sz="2400" u="none" cap="none" strike="noStrike">
                <a:solidFill>
                  <a:srgbClr val="000000"/>
                </a:solidFill>
                <a:latin typeface="Century Gothic"/>
                <a:ea typeface="Century Gothic"/>
                <a:cs typeface="Century Gothic"/>
                <a:sym typeface="Century Gothic"/>
              </a:rPr>
              <a:t>, school demands, and learning standards.</a:t>
            </a:r>
            <a:endParaRPr/>
          </a:p>
          <a:p>
            <a:pPr indent="0" lvl="0" marL="0" marR="0" rtl="0" algn="l">
              <a:lnSpc>
                <a:spcPct val="100000"/>
              </a:lnSpc>
              <a:spcBef>
                <a:spcPts val="0"/>
              </a:spcBef>
              <a:spcAft>
                <a:spcPts val="0"/>
              </a:spcAft>
              <a:buClr>
                <a:srgbClr val="000000"/>
              </a:buClr>
              <a:buSzPts val="2400"/>
              <a:buFont typeface="Century Gothic"/>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C00000"/>
              </a:buClr>
              <a:buSzPts val="2400"/>
              <a:buFont typeface="Century Gothic"/>
              <a:buNone/>
            </a:pPr>
            <a:r>
              <a:rPr b="0" i="0" lang="en-US" sz="2400" u="none" cap="none" strike="noStrike">
                <a:solidFill>
                  <a:srgbClr val="C00000"/>
                </a:solidFill>
                <a:latin typeface="Century Gothic"/>
                <a:ea typeface="Century Gothic"/>
                <a:cs typeface="Century Gothic"/>
                <a:sym typeface="Century Gothic"/>
              </a:rPr>
              <a:t>Enhancement</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entury Gothic"/>
                <a:ea typeface="Century Gothic"/>
                <a:cs typeface="Century Gothic"/>
                <a:sym typeface="Century Gothic"/>
              </a:rPr>
              <a:t>Employs visual devices.</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entury Gothic"/>
                <a:ea typeface="Century Gothic"/>
                <a:cs typeface="Century Gothic"/>
                <a:sym typeface="Century Gothic"/>
              </a:rPr>
              <a:t>Explicitly states key content language. </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entury Gothic"/>
                <a:ea typeface="Century Gothic"/>
                <a:cs typeface="Century Gothic"/>
                <a:sym typeface="Century Gothic"/>
              </a:rPr>
              <a:t>Embeds “linking” steps   </a:t>
            </a:r>
            <a:endParaRPr/>
          </a:p>
          <a:p>
            <a:pPr indent="-190500" lvl="0" marL="3429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C00000"/>
              </a:buClr>
              <a:buSzPts val="2400"/>
              <a:buFont typeface="Century Gothic"/>
              <a:buNone/>
            </a:pPr>
            <a:r>
              <a:rPr b="0" i="0" lang="en-US" sz="2400" u="none" cap="none" strike="noStrike">
                <a:solidFill>
                  <a:srgbClr val="C00000"/>
                </a:solidFill>
                <a:latin typeface="Century Gothic"/>
                <a:ea typeface="Century Gothic"/>
                <a:cs typeface="Century Gothic"/>
                <a:sym typeface="Century Gothic"/>
              </a:rPr>
              <a:t>Routine</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entury Gothic"/>
                <a:ea typeface="Century Gothic"/>
                <a:cs typeface="Century Gothic"/>
                <a:sym typeface="Century Gothic"/>
              </a:rPr>
              <a:t>Follows an instructional sequence “Cue-Do-Review”</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entury Gothic"/>
                <a:ea typeface="Century Gothic"/>
                <a:cs typeface="Century Gothic"/>
                <a:sym typeface="Century Gothic"/>
              </a:rPr>
              <a:t>Teachers and students use regularly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4"/>
          <p:cNvSpPr txBox="1"/>
          <p:nvPr>
            <p:ph type="title"/>
          </p:nvPr>
        </p:nvSpPr>
        <p:spPr>
          <a:xfrm>
            <a:off x="192975" y="816172"/>
            <a:ext cx="8951025" cy="1132703"/>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44546A"/>
              </a:buClr>
              <a:buSzPts val="1848"/>
              <a:buFont typeface="Century Gothic"/>
              <a:buNone/>
            </a:pPr>
            <a:r>
              <a:rPr lang="en-US" sz="1848">
                <a:latin typeface="Century Gothic"/>
                <a:ea typeface="Century Gothic"/>
                <a:cs typeface="Century Gothic"/>
                <a:sym typeface="Century Gothic"/>
              </a:rPr>
              <a:t>Let’s try it! Select one question. Type in the chat what HOTR CER would help students deconstruct the question</a:t>
            </a:r>
            <a:r>
              <a:rPr lang="en-US" sz="1386">
                <a:solidFill>
                  <a:srgbClr val="000000"/>
                </a:solidFill>
              </a:rPr>
              <a:t>.</a:t>
            </a:r>
            <a:br>
              <a:rPr lang="en-US" sz="1386">
                <a:solidFill>
                  <a:srgbClr val="000000"/>
                </a:solidFill>
              </a:rPr>
            </a:br>
            <a:r>
              <a:rPr lang="en-US" sz="1540">
                <a:solidFill>
                  <a:srgbClr val="000000"/>
                </a:solidFill>
              </a:rPr>
              <a:t>Word Bank: </a:t>
            </a:r>
            <a:r>
              <a:rPr lang="en-US" sz="1540">
                <a:solidFill>
                  <a:srgbClr val="C00000"/>
                </a:solidFill>
              </a:rPr>
              <a:t>Concept Comparison, Cause and Effect, Question Exploration (main idea), Argumentation, Decision-making</a:t>
            </a:r>
            <a:endParaRPr/>
          </a:p>
        </p:txBody>
      </p:sp>
      <p:sp>
        <p:nvSpPr>
          <p:cNvPr id="283" name="Google Shape;283;p34"/>
          <p:cNvSpPr txBox="1"/>
          <p:nvPr>
            <p:ph idx="1" type="body"/>
          </p:nvPr>
        </p:nvSpPr>
        <p:spPr>
          <a:xfrm>
            <a:off x="528879" y="2056765"/>
            <a:ext cx="8615121" cy="3985062"/>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What are </a:t>
            </a:r>
            <a:r>
              <a:rPr b="1" lang="en-US"/>
              <a:t>similarities and differences </a:t>
            </a:r>
            <a:r>
              <a:rPr lang="en-US" sz="1600">
                <a:latin typeface="Century Gothic"/>
                <a:ea typeface="Century Gothic"/>
                <a:cs typeface="Century Gothic"/>
                <a:sym typeface="Century Gothic"/>
              </a:rPr>
              <a:t>in independent and dependent variables?</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How did the war of 1812 </a:t>
            </a:r>
            <a:r>
              <a:rPr b="1" lang="en-US"/>
              <a:t>affect</a:t>
            </a:r>
            <a:r>
              <a:rPr lang="en-US" sz="1600">
                <a:latin typeface="Century Gothic"/>
                <a:ea typeface="Century Gothic"/>
                <a:cs typeface="Century Gothic"/>
                <a:sym typeface="Century Gothic"/>
              </a:rPr>
              <a:t> the United States?</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b="1" lang="en-US" sz="1600">
                <a:latin typeface="Century Gothic"/>
                <a:ea typeface="Century Gothic"/>
                <a:cs typeface="Century Gothic"/>
                <a:sym typeface="Century Gothic"/>
              </a:rPr>
              <a:t>How</a:t>
            </a:r>
            <a:r>
              <a:rPr b="0" lang="en-US"/>
              <a:t> did Jefferson </a:t>
            </a:r>
            <a:r>
              <a:rPr b="1" lang="en-US" sz="1600">
                <a:latin typeface="Century Gothic"/>
                <a:ea typeface="Century Gothic"/>
                <a:cs typeface="Century Gothic"/>
                <a:sym typeface="Century Gothic"/>
              </a:rPr>
              <a:t>argue</a:t>
            </a:r>
            <a:r>
              <a:rPr b="0" lang="en-US"/>
              <a:t> his political points?</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Explain </a:t>
            </a:r>
            <a:r>
              <a:rPr b="1" lang="en-US"/>
              <a:t>qualitative and quantitative </a:t>
            </a:r>
            <a:r>
              <a:rPr lang="en-US" sz="1600">
                <a:latin typeface="Century Gothic"/>
                <a:ea typeface="Century Gothic"/>
                <a:cs typeface="Century Gothic"/>
                <a:sym typeface="Century Gothic"/>
              </a:rPr>
              <a:t>data.</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What is the </a:t>
            </a:r>
            <a:r>
              <a:rPr b="1" lang="en-US"/>
              <a:t>difference between </a:t>
            </a:r>
            <a:r>
              <a:rPr lang="en-US" sz="1600">
                <a:latin typeface="Century Gothic"/>
                <a:ea typeface="Century Gothic"/>
                <a:cs typeface="Century Gothic"/>
                <a:sym typeface="Century Gothic"/>
              </a:rPr>
              <a:t>exponential and logistic population growth?</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How do mutations in the cell cycle </a:t>
            </a:r>
            <a:r>
              <a:rPr b="1" lang="en-US"/>
              <a:t>lead to </a:t>
            </a:r>
            <a:r>
              <a:rPr lang="en-US" sz="1600">
                <a:latin typeface="Century Gothic"/>
                <a:ea typeface="Century Gothic"/>
                <a:cs typeface="Century Gothic"/>
                <a:sym typeface="Century Gothic"/>
              </a:rPr>
              <a:t>uncontrollable cell division (cancer)?</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b="1" lang="en-US" sz="1600">
                <a:latin typeface="Century Gothic"/>
                <a:ea typeface="Century Gothic"/>
                <a:cs typeface="Century Gothic"/>
                <a:sym typeface="Century Gothic"/>
              </a:rPr>
              <a:t>How</a:t>
            </a:r>
            <a:r>
              <a:rPr b="0" lang="en-US"/>
              <a:t> is light energy converted to chemical energy?</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b="1" lang="en-US" sz="1600">
                <a:latin typeface="Century Gothic"/>
                <a:ea typeface="Century Gothic"/>
                <a:cs typeface="Century Gothic"/>
                <a:sym typeface="Century Gothic"/>
              </a:rPr>
              <a:t>Take a position </a:t>
            </a:r>
            <a:r>
              <a:rPr b="0" lang="en-US"/>
              <a:t>on whether the President of the US should have a 2-term limit.</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How does DNA mutation </a:t>
            </a:r>
            <a:r>
              <a:rPr b="1" lang="en-US"/>
              <a:t>affect </a:t>
            </a:r>
            <a:r>
              <a:rPr lang="en-US" sz="1600">
                <a:latin typeface="Century Gothic"/>
                <a:ea typeface="Century Gothic"/>
                <a:cs typeface="Century Gothic"/>
                <a:sym typeface="Century Gothic"/>
              </a:rPr>
              <a:t>protein function?</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How did Darwin’s observations </a:t>
            </a:r>
            <a:r>
              <a:rPr b="1" lang="en-US"/>
              <a:t>lead to</a:t>
            </a:r>
            <a:r>
              <a:rPr lang="en-US" sz="1600">
                <a:latin typeface="Century Gothic"/>
                <a:ea typeface="Century Gothic"/>
                <a:cs typeface="Century Gothic"/>
                <a:sym typeface="Century Gothic"/>
              </a:rPr>
              <a:t> his conclusions on natural selection?</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How is the structure of the plasma membrane </a:t>
            </a:r>
            <a:r>
              <a:rPr b="1" lang="en-US"/>
              <a:t>related</a:t>
            </a:r>
            <a:r>
              <a:rPr lang="en-US" sz="1600">
                <a:latin typeface="Century Gothic"/>
                <a:ea typeface="Century Gothic"/>
                <a:cs typeface="Century Gothic"/>
                <a:sym typeface="Century Gothic"/>
              </a:rPr>
              <a:t> to its function?</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b="1" lang="en-US" sz="1600">
                <a:latin typeface="Century Gothic"/>
                <a:ea typeface="Century Gothic"/>
                <a:cs typeface="Century Gothic"/>
                <a:sym typeface="Century Gothic"/>
              </a:rPr>
              <a:t>Explain the position </a:t>
            </a:r>
            <a:r>
              <a:rPr b="0" lang="en-US"/>
              <a:t>that Alexander Hamilton took regarding federal powers.</a:t>
            </a:r>
            <a:endParaRPr/>
          </a:p>
          <a:p>
            <a:pPr indent="-342900" lvl="0" marL="342900" rtl="0" algn="l">
              <a:lnSpc>
                <a:spcPct val="100000"/>
              </a:lnSpc>
              <a:spcBef>
                <a:spcPts val="30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How were Jefferson and Hamilton’s views </a:t>
            </a:r>
            <a:r>
              <a:rPr b="1" lang="en-US"/>
              <a:t>alike and different?</a:t>
            </a:r>
            <a:endParaRPr/>
          </a:p>
        </p:txBody>
      </p:sp>
      <p:sp>
        <p:nvSpPr>
          <p:cNvPr id="284" name="Google Shape;284;p34"/>
          <p:cNvSpPr txBox="1"/>
          <p:nvPr/>
        </p:nvSpPr>
        <p:spPr>
          <a:xfrm>
            <a:off x="5772751" y="6197296"/>
            <a:ext cx="1389718" cy="280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888888"/>
              </a:buClr>
              <a:buSzPts val="1400"/>
              <a:buFont typeface="Calibri"/>
              <a:buNone/>
            </a:pPr>
            <a:r>
              <a:rPr b="0" i="0" lang="en-US" sz="1400" u="none" cap="none" strike="noStrike">
                <a:solidFill>
                  <a:srgbClr val="888888"/>
                </a:solidFill>
                <a:latin typeface="Calibri"/>
                <a:ea typeface="Calibri"/>
                <a:cs typeface="Calibri"/>
                <a:sym typeface="Calibri"/>
              </a:rPr>
              <a:t>© J. Bulgren 2021</a:t>
            </a:r>
            <a:endParaRPr/>
          </a:p>
        </p:txBody>
      </p:sp>
      <p:pic>
        <p:nvPicPr>
          <p:cNvPr descr="Picture 6" id="285" name="Google Shape;285;p34"/>
          <p:cNvPicPr preferRelativeResize="0"/>
          <p:nvPr/>
        </p:nvPicPr>
        <p:blipFill rotWithShape="1">
          <a:blip r:embed="rId3">
            <a:alphaModFix/>
          </a:blip>
          <a:srcRect b="0" l="0" r="0" t="0"/>
          <a:stretch/>
        </p:blipFill>
        <p:spPr>
          <a:xfrm>
            <a:off x="192974" y="6305446"/>
            <a:ext cx="2148590" cy="4397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5"/>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C00000"/>
              </a:buClr>
              <a:buSzPts val="2432"/>
              <a:buFont typeface="Century Gothic"/>
              <a:buNone/>
            </a:pPr>
            <a:r>
              <a:rPr lang="en-US" sz="2432">
                <a:solidFill>
                  <a:srgbClr val="C00000"/>
                </a:solidFill>
                <a:latin typeface="Century Gothic"/>
                <a:ea typeface="Century Gothic"/>
                <a:cs typeface="Century Gothic"/>
                <a:sym typeface="Century Gothic"/>
              </a:rPr>
              <a:t>What types of questions do we need to deconstruct (take apart)?</a:t>
            </a:r>
            <a:endParaRPr/>
          </a:p>
        </p:txBody>
      </p:sp>
      <p:sp>
        <p:nvSpPr>
          <p:cNvPr id="291" name="Google Shape;291;p35"/>
          <p:cNvSpPr txBox="1"/>
          <p:nvPr>
            <p:ph idx="1" type="body"/>
          </p:nvPr>
        </p:nvSpPr>
        <p:spPr>
          <a:xfrm>
            <a:off x="285750" y="1524000"/>
            <a:ext cx="8458200" cy="3962400"/>
          </a:xfrm>
          <a:prstGeom prst="rect">
            <a:avLst/>
          </a:prstGeom>
          <a:noFill/>
          <a:ln>
            <a:noFill/>
          </a:ln>
        </p:spPr>
        <p:txBody>
          <a:bodyPr anchorCtr="0" anchor="t" bIns="45700" lIns="45700" spcFirstLastPara="1" rIns="45700" wrap="square" tIns="45700">
            <a:normAutofit/>
          </a:bodyPr>
          <a:lstStyle/>
          <a:p>
            <a:pPr indent="388620" lvl="1" marL="0" rtl="0" algn="l">
              <a:lnSpc>
                <a:spcPct val="100000"/>
              </a:lnSpc>
              <a:spcBef>
                <a:spcPts val="0"/>
              </a:spcBef>
              <a:spcAft>
                <a:spcPts val="0"/>
              </a:spcAft>
              <a:buClr>
                <a:srgbClr val="000000"/>
              </a:buClr>
              <a:buSzPts val="2040"/>
              <a:buFont typeface="Century Gothic"/>
              <a:buNone/>
            </a:pPr>
            <a:r>
              <a:rPr b="1" lang="en-US" sz="2040">
                <a:latin typeface="Century Gothic"/>
                <a:ea typeface="Century Gothic"/>
                <a:cs typeface="Century Gothic"/>
                <a:sym typeface="Century Gothic"/>
              </a:rPr>
              <a:t>HIGHER ORDER THINKING AND REASONING QUESTIONS such as those that ask students to</a:t>
            </a:r>
            <a:r>
              <a:rPr b="0" lang="en-US"/>
              <a:t>:</a:t>
            </a:r>
            <a:endParaRPr/>
          </a:p>
          <a:p>
            <a:pPr indent="388620" lvl="1" marL="0" rtl="0" algn="l">
              <a:lnSpc>
                <a:spcPct val="100000"/>
              </a:lnSpc>
              <a:spcBef>
                <a:spcPts val="400"/>
              </a:spcBef>
              <a:spcAft>
                <a:spcPts val="0"/>
              </a:spcAft>
              <a:buClr>
                <a:srgbClr val="000000"/>
              </a:buClr>
              <a:buSzPts val="2600"/>
              <a:buFont typeface="Century Gothic"/>
              <a:buNone/>
            </a:pPr>
            <a:r>
              <a:t/>
            </a:r>
            <a:endParaRPr b="0"/>
          </a:p>
          <a:p>
            <a:pPr indent="-242887" lvl="1" marL="631507" rtl="0" algn="l">
              <a:lnSpc>
                <a:spcPct val="100000"/>
              </a:lnSpc>
              <a:spcBef>
                <a:spcPts val="400"/>
              </a:spcBef>
              <a:spcAft>
                <a:spcPts val="0"/>
              </a:spcAft>
              <a:buClr>
                <a:srgbClr val="000000"/>
              </a:buClr>
              <a:buSzPts val="2040"/>
              <a:buFont typeface="Century Gothic"/>
              <a:buChar char="–"/>
            </a:pPr>
            <a:r>
              <a:rPr lang="en-US" sz="2040">
                <a:latin typeface="Century Gothic"/>
                <a:ea typeface="Century Gothic"/>
                <a:cs typeface="Century Gothic"/>
                <a:sym typeface="Century Gothic"/>
              </a:rPr>
              <a:t>Explore and explain an important </a:t>
            </a:r>
            <a:r>
              <a:rPr b="1" lang="en-US">
                <a:solidFill>
                  <a:srgbClr val="C00000"/>
                </a:solidFill>
              </a:rPr>
              <a:t>Main Idea</a:t>
            </a:r>
            <a:endParaRPr/>
          </a:p>
          <a:p>
            <a:pPr indent="-242887" lvl="1" marL="631507" rtl="0" algn="l">
              <a:lnSpc>
                <a:spcPct val="100000"/>
              </a:lnSpc>
              <a:spcBef>
                <a:spcPts val="400"/>
              </a:spcBef>
              <a:spcAft>
                <a:spcPts val="0"/>
              </a:spcAft>
              <a:buClr>
                <a:srgbClr val="000000"/>
              </a:buClr>
              <a:buSzPts val="2040"/>
              <a:buFont typeface="Century Gothic"/>
              <a:buChar char="–"/>
            </a:pPr>
            <a:r>
              <a:rPr lang="en-US" sz="2040">
                <a:latin typeface="Century Gothic"/>
                <a:ea typeface="Century Gothic"/>
                <a:cs typeface="Century Gothic"/>
                <a:sym typeface="Century Gothic"/>
              </a:rPr>
              <a:t>Trace </a:t>
            </a:r>
            <a:r>
              <a:rPr b="1" lang="en-US">
                <a:solidFill>
                  <a:srgbClr val="C00000"/>
                </a:solidFill>
              </a:rPr>
              <a:t>Causes and Effects </a:t>
            </a:r>
            <a:r>
              <a:rPr lang="en-US" sz="2040">
                <a:latin typeface="Century Gothic"/>
                <a:ea typeface="Century Gothic"/>
                <a:cs typeface="Century Gothic"/>
                <a:sym typeface="Century Gothic"/>
              </a:rPr>
              <a:t>of an event or idea  </a:t>
            </a:r>
            <a:endParaRPr/>
          </a:p>
          <a:p>
            <a:pPr indent="-242887" lvl="1" marL="631507" rtl="0" algn="l">
              <a:lnSpc>
                <a:spcPct val="100000"/>
              </a:lnSpc>
              <a:spcBef>
                <a:spcPts val="400"/>
              </a:spcBef>
              <a:spcAft>
                <a:spcPts val="0"/>
              </a:spcAft>
              <a:buClr>
                <a:srgbClr val="C00000"/>
              </a:buClr>
              <a:buSzPts val="2040"/>
              <a:buFont typeface="Century Gothic"/>
              <a:buChar char="–"/>
            </a:pPr>
            <a:r>
              <a:rPr b="1" lang="en-US" sz="2040">
                <a:solidFill>
                  <a:srgbClr val="C00000"/>
                </a:solidFill>
                <a:latin typeface="Century Gothic"/>
                <a:ea typeface="Century Gothic"/>
                <a:cs typeface="Century Gothic"/>
                <a:sym typeface="Century Gothic"/>
              </a:rPr>
              <a:t>Compare and Contrast </a:t>
            </a:r>
            <a:r>
              <a:rPr b="0" lang="en-US">
                <a:solidFill>
                  <a:srgbClr val="000000"/>
                </a:solidFill>
              </a:rPr>
              <a:t>two or more event or ideas</a:t>
            </a:r>
            <a:endParaRPr/>
          </a:p>
          <a:p>
            <a:pPr indent="-242887" lvl="1" marL="631507" rtl="0" algn="l">
              <a:lnSpc>
                <a:spcPct val="100000"/>
              </a:lnSpc>
              <a:spcBef>
                <a:spcPts val="400"/>
              </a:spcBef>
              <a:spcAft>
                <a:spcPts val="0"/>
              </a:spcAft>
              <a:buClr>
                <a:srgbClr val="000000"/>
              </a:buClr>
              <a:buSzPts val="2040"/>
              <a:buFont typeface="Century Gothic"/>
              <a:buChar char="–"/>
            </a:pPr>
            <a:r>
              <a:rPr lang="en-US" sz="2040">
                <a:latin typeface="Century Gothic"/>
                <a:ea typeface="Century Gothic"/>
                <a:cs typeface="Century Gothic"/>
                <a:sym typeface="Century Gothic"/>
              </a:rPr>
              <a:t>Make a </a:t>
            </a:r>
            <a:r>
              <a:rPr b="1" lang="en-US">
                <a:solidFill>
                  <a:srgbClr val="C00000"/>
                </a:solidFill>
              </a:rPr>
              <a:t>Decision</a:t>
            </a:r>
            <a:r>
              <a:rPr lang="en-US" sz="2040">
                <a:latin typeface="Century Gothic"/>
                <a:ea typeface="Century Gothic"/>
                <a:cs typeface="Century Gothic"/>
                <a:sym typeface="Century Gothic"/>
              </a:rPr>
              <a:t> about choosing among options.</a:t>
            </a:r>
            <a:endParaRPr/>
          </a:p>
          <a:p>
            <a:pPr indent="-242887" lvl="1" marL="631507" rtl="0" algn="l">
              <a:lnSpc>
                <a:spcPct val="100000"/>
              </a:lnSpc>
              <a:spcBef>
                <a:spcPts val="400"/>
              </a:spcBef>
              <a:spcAft>
                <a:spcPts val="0"/>
              </a:spcAft>
              <a:buClr>
                <a:srgbClr val="C00000"/>
              </a:buClr>
              <a:buSzPts val="2040"/>
              <a:buFont typeface="Century Gothic"/>
              <a:buChar char="–"/>
            </a:pPr>
            <a:r>
              <a:rPr b="1" lang="en-US" sz="2040">
                <a:solidFill>
                  <a:srgbClr val="C00000"/>
                </a:solidFill>
                <a:latin typeface="Century Gothic"/>
                <a:ea typeface="Century Gothic"/>
                <a:cs typeface="Century Gothic"/>
                <a:sym typeface="Century Gothic"/>
              </a:rPr>
              <a:t>Analyze a Claim and Argument </a:t>
            </a:r>
            <a:r>
              <a:rPr b="0" lang="en-US">
                <a:solidFill>
                  <a:srgbClr val="000000"/>
                </a:solidFill>
              </a:rPr>
              <a:t>and its evidence, reasoning</a:t>
            </a:r>
            <a:endParaRPr/>
          </a:p>
          <a:p>
            <a:pPr indent="-77787" lvl="1" marL="631507" rtl="0" algn="l">
              <a:lnSpc>
                <a:spcPct val="100000"/>
              </a:lnSpc>
              <a:spcBef>
                <a:spcPts val="400"/>
              </a:spcBef>
              <a:spcAft>
                <a:spcPts val="0"/>
              </a:spcAft>
              <a:buClr>
                <a:srgbClr val="000000"/>
              </a:buClr>
              <a:buSzPts val="2600"/>
              <a:buFont typeface="Century Gothic"/>
              <a:buNone/>
            </a:pPr>
            <a:r>
              <a:t/>
            </a:r>
            <a:endParaRPr b="0">
              <a:solidFill>
                <a:srgbClr val="000000"/>
              </a:solidFill>
            </a:endParaRPr>
          </a:p>
          <a:p>
            <a:pPr indent="-29210" lvl="8" marL="3303270" rtl="0" algn="l">
              <a:lnSpc>
                <a:spcPct val="100000"/>
              </a:lnSpc>
              <a:spcBef>
                <a:spcPts val="400"/>
              </a:spcBef>
              <a:spcAft>
                <a:spcPts val="0"/>
              </a:spcAft>
              <a:buClr>
                <a:srgbClr val="888888"/>
              </a:buClr>
              <a:buSzPts val="2600"/>
              <a:buFont typeface="Century Gothic"/>
              <a:buNone/>
            </a:pPr>
            <a:r>
              <a:t/>
            </a:r>
            <a:endParaRPr b="0">
              <a:solidFill>
                <a:srgbClr val="000000"/>
              </a:solidFill>
            </a:endParaRPr>
          </a:p>
          <a:p>
            <a:pPr indent="3108960" lvl="8" marL="0" rtl="0" algn="l">
              <a:lnSpc>
                <a:spcPct val="100000"/>
              </a:lnSpc>
              <a:spcBef>
                <a:spcPts val="300"/>
              </a:spcBef>
              <a:spcAft>
                <a:spcPts val="0"/>
              </a:spcAft>
              <a:buClr>
                <a:srgbClr val="888888"/>
              </a:buClr>
              <a:buSzPts val="1360"/>
              <a:buFont typeface="Century Gothic"/>
              <a:buNone/>
            </a:pPr>
            <a:r>
              <a:rPr lang="en-US" sz="1360">
                <a:solidFill>
                  <a:srgbClr val="888888"/>
                </a:solidFill>
                <a:latin typeface="Century Gothic"/>
                <a:ea typeface="Century Gothic"/>
                <a:cs typeface="Century Gothic"/>
                <a:sym typeface="Century Gothic"/>
              </a:rPr>
              <a:t>© J. Bulgren 2021</a:t>
            </a:r>
            <a:endParaRPr/>
          </a:p>
        </p:txBody>
      </p:sp>
      <p:pic>
        <p:nvPicPr>
          <p:cNvPr descr="Picture 5" id="292" name="Google Shape;292;p35"/>
          <p:cNvPicPr preferRelativeResize="0"/>
          <p:nvPr/>
        </p:nvPicPr>
        <p:blipFill rotWithShape="1">
          <a:blip r:embed="rId3">
            <a:alphaModFix/>
          </a:blip>
          <a:srcRect b="0" l="0" r="0" t="0"/>
          <a:stretch/>
        </p:blipFill>
        <p:spPr>
          <a:xfrm>
            <a:off x="33652" y="6271950"/>
            <a:ext cx="2315688" cy="4739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p:nvPr/>
        </p:nvSpPr>
        <p:spPr>
          <a:xfrm>
            <a:off x="608380" y="1080654"/>
            <a:ext cx="8161547" cy="461666"/>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Arial"/>
              <a:ea typeface="Arial"/>
              <a:cs typeface="Arial"/>
              <a:sym typeface="Arial"/>
            </a:endParaRPr>
          </a:p>
        </p:txBody>
      </p:sp>
      <p:sp>
        <p:nvSpPr>
          <p:cNvPr id="105" name="Google Shape;105;p16"/>
          <p:cNvSpPr txBox="1"/>
          <p:nvPr/>
        </p:nvSpPr>
        <p:spPr>
          <a:xfrm>
            <a:off x="833883" y="2298505"/>
            <a:ext cx="1401000" cy="954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C00000"/>
              </a:buClr>
              <a:buSzPts val="1400"/>
              <a:buFont typeface="Century Gothic"/>
              <a:buNone/>
            </a:pPr>
            <a:r>
              <a:rPr b="0" i="0" lang="en-US" sz="1400" u="none" cap="none" strike="noStrike">
                <a:solidFill>
                  <a:srgbClr val="C00000"/>
                </a:solidFill>
                <a:latin typeface="Century Gothic"/>
                <a:ea typeface="Century Gothic"/>
                <a:cs typeface="Century Gothic"/>
                <a:sym typeface="Century Gothic"/>
              </a:rPr>
              <a:t>Partnership Principles</a:t>
            </a:r>
            <a:endParaRPr b="0" i="0"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C00000"/>
              </a:buClr>
              <a:buSzPts val="1400"/>
              <a:buFont typeface="Century Gothic"/>
              <a:buNone/>
            </a:pPr>
            <a:r>
              <a:rPr b="0" i="0" lang="en-US" sz="1400" u="none" cap="none" strike="noStrike">
                <a:solidFill>
                  <a:srgbClr val="C00000"/>
                </a:solidFill>
                <a:latin typeface="Century Gothic"/>
                <a:ea typeface="Century Gothic"/>
                <a:cs typeface="Century Gothic"/>
                <a:sym typeface="Century Gothic"/>
              </a:rPr>
              <a:t>Active Engagement</a:t>
            </a:r>
            <a:endParaRPr/>
          </a:p>
        </p:txBody>
      </p:sp>
      <p:grpSp>
        <p:nvGrpSpPr>
          <p:cNvPr id="106" name="Google Shape;106;p16"/>
          <p:cNvGrpSpPr/>
          <p:nvPr/>
        </p:nvGrpSpPr>
        <p:grpSpPr>
          <a:xfrm>
            <a:off x="473125" y="1187875"/>
            <a:ext cx="8018915" cy="4516542"/>
            <a:chOff x="0" y="0"/>
            <a:chExt cx="7848600" cy="4281488"/>
          </a:xfrm>
        </p:grpSpPr>
        <p:cxnSp>
          <p:nvCxnSpPr>
            <p:cNvPr id="107" name="Google Shape;107;p16"/>
            <p:cNvCxnSpPr/>
            <p:nvPr/>
          </p:nvCxnSpPr>
          <p:spPr>
            <a:xfrm>
              <a:off x="3857624" y="374649"/>
              <a:ext cx="1" cy="101600"/>
            </a:xfrm>
            <a:prstGeom prst="straightConnector1">
              <a:avLst/>
            </a:prstGeom>
            <a:noFill/>
            <a:ln cap="flat" cmpd="sng" w="12700">
              <a:solidFill>
                <a:srgbClr val="000000"/>
              </a:solidFill>
              <a:prstDash val="solid"/>
              <a:round/>
              <a:headEnd len="sm" w="sm" type="none"/>
              <a:tailEnd len="sm" w="sm" type="none"/>
            </a:ln>
          </p:spPr>
        </p:cxnSp>
        <p:cxnSp>
          <p:nvCxnSpPr>
            <p:cNvPr id="108" name="Google Shape;108;p16"/>
            <p:cNvCxnSpPr/>
            <p:nvPr/>
          </p:nvCxnSpPr>
          <p:spPr>
            <a:xfrm>
              <a:off x="3863974" y="590549"/>
              <a:ext cx="1" cy="101600"/>
            </a:xfrm>
            <a:prstGeom prst="straightConnector1">
              <a:avLst/>
            </a:prstGeom>
            <a:noFill/>
            <a:ln cap="flat" cmpd="sng" w="12700">
              <a:solidFill>
                <a:srgbClr val="000000"/>
              </a:solidFill>
              <a:prstDash val="solid"/>
              <a:round/>
              <a:headEnd len="sm" w="sm" type="none"/>
              <a:tailEnd len="sm" w="sm" type="none"/>
            </a:ln>
          </p:spPr>
        </p:cxnSp>
        <p:cxnSp>
          <p:nvCxnSpPr>
            <p:cNvPr id="109" name="Google Shape;109;p16"/>
            <p:cNvCxnSpPr/>
            <p:nvPr/>
          </p:nvCxnSpPr>
          <p:spPr>
            <a:xfrm>
              <a:off x="7058025" y="539749"/>
              <a:ext cx="1" cy="146050"/>
            </a:xfrm>
            <a:prstGeom prst="straightConnector1">
              <a:avLst/>
            </a:prstGeom>
            <a:noFill/>
            <a:ln cap="flat" cmpd="sng" w="12700">
              <a:solidFill>
                <a:srgbClr val="000000"/>
              </a:solidFill>
              <a:prstDash val="solid"/>
              <a:round/>
              <a:headEnd len="sm" w="sm" type="none"/>
              <a:tailEnd len="sm" w="sm" type="none"/>
            </a:ln>
          </p:spPr>
        </p:cxnSp>
        <p:cxnSp>
          <p:nvCxnSpPr>
            <p:cNvPr id="110" name="Google Shape;110;p16"/>
            <p:cNvCxnSpPr/>
            <p:nvPr/>
          </p:nvCxnSpPr>
          <p:spPr>
            <a:xfrm>
              <a:off x="796924" y="539749"/>
              <a:ext cx="1" cy="190500"/>
            </a:xfrm>
            <a:prstGeom prst="straightConnector1">
              <a:avLst/>
            </a:prstGeom>
            <a:noFill/>
            <a:ln cap="flat" cmpd="sng" w="12700">
              <a:solidFill>
                <a:srgbClr val="000000"/>
              </a:solidFill>
              <a:prstDash val="solid"/>
              <a:round/>
              <a:headEnd len="sm" w="sm" type="none"/>
              <a:tailEnd len="sm" w="sm" type="none"/>
            </a:ln>
          </p:spPr>
        </p:cxnSp>
        <p:cxnSp>
          <p:nvCxnSpPr>
            <p:cNvPr id="111" name="Google Shape;111;p16"/>
            <p:cNvCxnSpPr/>
            <p:nvPr/>
          </p:nvCxnSpPr>
          <p:spPr>
            <a:xfrm>
              <a:off x="3921124" y="2285999"/>
              <a:ext cx="1" cy="101600"/>
            </a:xfrm>
            <a:prstGeom prst="straightConnector1">
              <a:avLst/>
            </a:prstGeom>
            <a:noFill/>
            <a:ln cap="flat" cmpd="sng" w="12700">
              <a:solidFill>
                <a:srgbClr val="000000"/>
              </a:solidFill>
              <a:prstDash val="solid"/>
              <a:round/>
              <a:headEnd len="sm" w="sm" type="none"/>
              <a:tailEnd len="sm" w="sm" type="none"/>
            </a:ln>
          </p:spPr>
        </p:cxnSp>
        <p:sp>
          <p:nvSpPr>
            <p:cNvPr id="112" name="Google Shape;112;p16"/>
            <p:cNvSpPr/>
            <p:nvPr/>
          </p:nvSpPr>
          <p:spPr>
            <a:xfrm>
              <a:off x="1911350" y="2459037"/>
              <a:ext cx="4040188" cy="1506538"/>
            </a:xfrm>
            <a:prstGeom prst="roundRect">
              <a:avLst>
                <a:gd fmla="val 50000" name="adj"/>
              </a:avLst>
            </a:prstGeom>
            <a:noFill/>
            <a:ln cap="flat" cmpd="sng" w="5715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13" name="Google Shape;113;p16"/>
            <p:cNvSpPr/>
            <p:nvPr/>
          </p:nvSpPr>
          <p:spPr>
            <a:xfrm>
              <a:off x="6103937" y="761999"/>
              <a:ext cx="1744663" cy="1531938"/>
            </a:xfrm>
            <a:prstGeom prst="rect">
              <a:avLst/>
            </a:prstGeom>
            <a:noFill/>
            <a:ln cap="flat" cmpd="sng" w="38100">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14" name="Google Shape;114;p16"/>
            <p:cNvSpPr/>
            <p:nvPr/>
          </p:nvSpPr>
          <p:spPr>
            <a:xfrm>
              <a:off x="0" y="761999"/>
              <a:ext cx="1727200" cy="1531938"/>
            </a:xfrm>
            <a:prstGeom prst="rect">
              <a:avLst/>
            </a:prstGeom>
            <a:noFill/>
            <a:ln cap="flat" cmpd="sng" w="38100">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15" name="Google Shape;115;p16"/>
            <p:cNvSpPr/>
            <p:nvPr/>
          </p:nvSpPr>
          <p:spPr>
            <a:xfrm>
              <a:off x="1930400" y="0"/>
              <a:ext cx="4038600" cy="449263"/>
            </a:xfrm>
            <a:prstGeom prst="rect">
              <a:avLst/>
            </a:prstGeom>
            <a:solidFill>
              <a:srgbClr val="FFFFFF"/>
            </a:solidFill>
            <a:ln cap="flat" cmpd="sng" w="38100">
              <a:solidFill>
                <a:srgbClr val="000000"/>
              </a:solidFill>
              <a:prstDash val="solid"/>
              <a:miter lim="800000"/>
              <a:headEnd len="sm" w="sm" type="none"/>
              <a:tailEnd len="sm" w="sm" type="none"/>
            </a:ln>
          </p:spPr>
          <p:txBody>
            <a:bodyPr anchorCtr="0" anchor="b" bIns="45700" lIns="45700" spcFirstLastPara="1" rIns="45700" wrap="square" tIns="45700">
              <a:noAutofit/>
            </a:bodyPr>
            <a:lstStyle/>
            <a:p>
              <a:pPr indent="0" lvl="0" marL="0" marR="0" rtl="0" algn="ctr">
                <a:lnSpc>
                  <a:spcPct val="100000"/>
                </a:lnSpc>
                <a:spcBef>
                  <a:spcPts val="0"/>
                </a:spcBef>
                <a:spcAft>
                  <a:spcPts val="0"/>
                </a:spcAft>
                <a:buClr>
                  <a:schemeClr val="accent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16" name="Google Shape;116;p16"/>
            <p:cNvSpPr/>
            <p:nvPr/>
          </p:nvSpPr>
          <p:spPr>
            <a:xfrm>
              <a:off x="1922462" y="761999"/>
              <a:ext cx="4021138" cy="1531938"/>
            </a:xfrm>
            <a:prstGeom prst="rect">
              <a:avLst/>
            </a:prstGeom>
            <a:noFill/>
            <a:ln cap="flat" cmpd="sng" w="38100">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17" name="Google Shape;117;p16"/>
            <p:cNvSpPr/>
            <p:nvPr/>
          </p:nvSpPr>
          <p:spPr>
            <a:xfrm>
              <a:off x="0" y="7937"/>
              <a:ext cx="1727200" cy="439738"/>
            </a:xfrm>
            <a:prstGeom prst="rect">
              <a:avLst/>
            </a:prstGeom>
            <a:noFill/>
            <a:ln cap="flat" cmpd="sng" w="38100">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18" name="Google Shape;118;p16"/>
            <p:cNvSpPr/>
            <p:nvPr/>
          </p:nvSpPr>
          <p:spPr>
            <a:xfrm>
              <a:off x="126999" y="660399"/>
              <a:ext cx="1490664" cy="388938"/>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19" name="Google Shape;119;p16"/>
            <p:cNvSpPr/>
            <p:nvPr/>
          </p:nvSpPr>
          <p:spPr>
            <a:xfrm>
              <a:off x="190500" y="703262"/>
              <a:ext cx="165100" cy="165101"/>
            </a:xfrm>
            <a:prstGeom prst="ellipse">
              <a:avLst/>
            </a:prstGeom>
            <a:noFill/>
            <a:ln cap="flat" cmpd="sng" w="1905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20" name="Google Shape;120;p16"/>
            <p:cNvSpPr txBox="1"/>
            <p:nvPr/>
          </p:nvSpPr>
          <p:spPr>
            <a:xfrm>
              <a:off x="420369" y="649287"/>
              <a:ext cx="953700" cy="41430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Clr>
                  <a:srgbClr val="000000"/>
                </a:buClr>
                <a:buSzPts val="1400"/>
                <a:buFont typeface="Times"/>
                <a:buNone/>
              </a:pPr>
              <a:r>
                <a:rPr b="0" i="0" lang="en-US" sz="1400" u="none" cap="none" strike="noStrike">
                  <a:solidFill>
                    <a:srgbClr val="000000"/>
                  </a:solidFill>
                  <a:latin typeface="Times"/>
                  <a:ea typeface="Times"/>
                  <a:cs typeface="Times"/>
                  <a:sym typeface="Times"/>
                </a:rPr>
                <a:t>Community</a:t>
              </a:r>
              <a:endParaRPr/>
            </a:p>
            <a:p>
              <a:pPr indent="0" lvl="0" marL="0" marR="0" rtl="0" algn="l">
                <a:lnSpc>
                  <a:spcPct val="80000"/>
                </a:lnSpc>
                <a:spcBef>
                  <a:spcPts val="0"/>
                </a:spcBef>
                <a:spcAft>
                  <a:spcPts val="0"/>
                </a:spcAft>
                <a:buClr>
                  <a:srgbClr val="000000"/>
                </a:buClr>
                <a:buSzPts val="1400"/>
                <a:buFont typeface="Times"/>
                <a:buNone/>
              </a:pPr>
              <a:r>
                <a:rPr b="0" i="0" lang="en-US" sz="1400" u="none" cap="none" strike="noStrike">
                  <a:solidFill>
                    <a:srgbClr val="000000"/>
                  </a:solidFill>
                  <a:latin typeface="Times"/>
                  <a:ea typeface="Times"/>
                  <a:cs typeface="Times"/>
                  <a:sym typeface="Times"/>
                </a:rPr>
                <a:t>Principles</a:t>
              </a:r>
              <a:endParaRPr/>
            </a:p>
          </p:txBody>
        </p:sp>
        <p:sp>
          <p:nvSpPr>
            <p:cNvPr id="121" name="Google Shape;121;p16"/>
            <p:cNvSpPr/>
            <p:nvPr/>
          </p:nvSpPr>
          <p:spPr>
            <a:xfrm>
              <a:off x="2066925" y="660399"/>
              <a:ext cx="3733800" cy="388938"/>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22" name="Google Shape;122;p16"/>
            <p:cNvSpPr/>
            <p:nvPr/>
          </p:nvSpPr>
          <p:spPr>
            <a:xfrm>
              <a:off x="3067050" y="746124"/>
              <a:ext cx="165100" cy="165101"/>
            </a:xfrm>
            <a:prstGeom prst="ellipse">
              <a:avLst/>
            </a:prstGeom>
            <a:noFill/>
            <a:ln cap="flat" cmpd="sng" w="1905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23" name="Google Shape;123;p16"/>
            <p:cNvSpPr txBox="1"/>
            <p:nvPr/>
          </p:nvSpPr>
          <p:spPr>
            <a:xfrm>
              <a:off x="3246120" y="706437"/>
              <a:ext cx="1464000" cy="27420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Clr>
                  <a:srgbClr val="000000"/>
                </a:buClr>
                <a:buSzPts val="1600"/>
                <a:buFont typeface="Times"/>
                <a:buNone/>
              </a:pPr>
              <a:r>
                <a:rPr b="0" i="0" lang="en-US" sz="1600" u="none" cap="none" strike="noStrike">
                  <a:solidFill>
                    <a:srgbClr val="000000"/>
                  </a:solidFill>
                  <a:latin typeface="Times"/>
                  <a:ea typeface="Times"/>
                  <a:cs typeface="Times"/>
                  <a:sym typeface="Times"/>
                </a:rPr>
                <a:t>Learning Rituals</a:t>
              </a:r>
              <a:endParaRPr/>
            </a:p>
          </p:txBody>
        </p:sp>
        <p:sp>
          <p:nvSpPr>
            <p:cNvPr id="124" name="Google Shape;124;p16"/>
            <p:cNvSpPr txBox="1"/>
            <p:nvPr/>
          </p:nvSpPr>
          <p:spPr>
            <a:xfrm>
              <a:off x="61594" y="33337"/>
              <a:ext cx="1602600" cy="36780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Clr>
                  <a:srgbClr val="000000"/>
                </a:buClr>
                <a:buSzPts val="2400"/>
                <a:buFont typeface="Times"/>
                <a:buNone/>
              </a:pPr>
              <a:r>
                <a:rPr b="0" i="0" lang="en-US" sz="2400" u="none" cap="none" strike="noStrike">
                  <a:solidFill>
                    <a:srgbClr val="000000"/>
                  </a:solidFill>
                  <a:latin typeface="Times"/>
                  <a:ea typeface="Times"/>
                  <a:cs typeface="Times"/>
                  <a:sym typeface="Times"/>
                </a:rPr>
                <a:t>Course Map</a:t>
              </a:r>
              <a:endParaRPr/>
            </a:p>
          </p:txBody>
        </p:sp>
        <p:sp>
          <p:nvSpPr>
            <p:cNvPr id="125" name="Google Shape;125;p16"/>
            <p:cNvSpPr txBox="1"/>
            <p:nvPr/>
          </p:nvSpPr>
          <p:spPr>
            <a:xfrm>
              <a:off x="1988820" y="38100"/>
              <a:ext cx="756900" cy="20430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Clr>
                  <a:srgbClr val="000000"/>
                </a:buClr>
                <a:buSzPts val="1000"/>
                <a:buFont typeface="Times"/>
                <a:buNone/>
              </a:pPr>
              <a:r>
                <a:rPr b="0" i="0" lang="en-US" sz="1000" u="none" cap="none" strike="noStrike">
                  <a:solidFill>
                    <a:srgbClr val="000000"/>
                  </a:solidFill>
                  <a:latin typeface="Times"/>
                  <a:ea typeface="Times"/>
                  <a:cs typeface="Times"/>
                  <a:sym typeface="Times"/>
                </a:rPr>
                <a:t>This Course:</a:t>
              </a:r>
              <a:endParaRPr/>
            </a:p>
          </p:txBody>
        </p:sp>
        <p:sp>
          <p:nvSpPr>
            <p:cNvPr id="126" name="Google Shape;126;p16"/>
            <p:cNvSpPr txBox="1"/>
            <p:nvPr/>
          </p:nvSpPr>
          <p:spPr>
            <a:xfrm>
              <a:off x="3608070" y="427037"/>
              <a:ext cx="527400" cy="20430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Clr>
                  <a:srgbClr val="000000"/>
                </a:buClr>
                <a:buSzPts val="1000"/>
                <a:buFont typeface="Times"/>
                <a:buNone/>
              </a:pPr>
              <a:r>
                <a:rPr b="0" i="0" lang="en-US" sz="1000" u="none" cap="none" strike="noStrike">
                  <a:solidFill>
                    <a:srgbClr val="000000"/>
                  </a:solidFill>
                  <a:latin typeface="Times"/>
                  <a:ea typeface="Times"/>
                  <a:cs typeface="Times"/>
                  <a:sym typeface="Times"/>
                </a:rPr>
                <a:t>includes</a:t>
              </a:r>
              <a:endParaRPr/>
            </a:p>
          </p:txBody>
        </p:sp>
        <p:sp>
          <p:nvSpPr>
            <p:cNvPr id="127" name="Google Shape;127;p16"/>
            <p:cNvSpPr/>
            <p:nvPr/>
          </p:nvSpPr>
          <p:spPr>
            <a:xfrm>
              <a:off x="6223000" y="644524"/>
              <a:ext cx="1490663" cy="388938"/>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28" name="Google Shape;128;p16"/>
            <p:cNvSpPr/>
            <p:nvPr/>
          </p:nvSpPr>
          <p:spPr>
            <a:xfrm>
              <a:off x="6286500" y="674687"/>
              <a:ext cx="165100" cy="165101"/>
            </a:xfrm>
            <a:prstGeom prst="ellipse">
              <a:avLst/>
            </a:prstGeom>
            <a:noFill/>
            <a:ln cap="flat" cmpd="sng" w="1905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29" name="Google Shape;129;p16"/>
            <p:cNvSpPr txBox="1"/>
            <p:nvPr/>
          </p:nvSpPr>
          <p:spPr>
            <a:xfrm>
              <a:off x="6490970" y="627062"/>
              <a:ext cx="1012500" cy="41430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Clr>
                  <a:srgbClr val="000000"/>
                </a:buClr>
                <a:buSzPts val="1400"/>
                <a:buFont typeface="Times"/>
                <a:buNone/>
              </a:pPr>
              <a:r>
                <a:rPr b="0" i="0" lang="en-US" sz="1400" u="none" cap="none" strike="noStrike">
                  <a:solidFill>
                    <a:srgbClr val="000000"/>
                  </a:solidFill>
                  <a:latin typeface="Times"/>
                  <a:ea typeface="Times"/>
                  <a:cs typeface="Times"/>
                  <a:sym typeface="Times"/>
                </a:rPr>
                <a:t>Performance</a:t>
              </a:r>
              <a:endParaRPr/>
            </a:p>
            <a:p>
              <a:pPr indent="0" lvl="0" marL="0" marR="0" rtl="0" algn="l">
                <a:lnSpc>
                  <a:spcPct val="80000"/>
                </a:lnSpc>
                <a:spcBef>
                  <a:spcPts val="0"/>
                </a:spcBef>
                <a:spcAft>
                  <a:spcPts val="0"/>
                </a:spcAft>
                <a:buClr>
                  <a:srgbClr val="000000"/>
                </a:buClr>
                <a:buSzPts val="1400"/>
                <a:buFont typeface="Times"/>
                <a:buNone/>
              </a:pPr>
              <a:r>
                <a:rPr b="0" i="0" lang="en-US" sz="1400" u="none" cap="none" strike="noStrike">
                  <a:solidFill>
                    <a:srgbClr val="000000"/>
                  </a:solidFill>
                  <a:latin typeface="Times"/>
                  <a:ea typeface="Times"/>
                  <a:cs typeface="Times"/>
                  <a:sym typeface="Times"/>
                </a:rPr>
                <a:t>Options</a:t>
              </a:r>
              <a:endParaRPr/>
            </a:p>
          </p:txBody>
        </p:sp>
        <p:sp>
          <p:nvSpPr>
            <p:cNvPr id="130" name="Google Shape;130;p16"/>
            <p:cNvSpPr/>
            <p:nvPr/>
          </p:nvSpPr>
          <p:spPr>
            <a:xfrm>
              <a:off x="6096000" y="0"/>
              <a:ext cx="1752600" cy="449263"/>
            </a:xfrm>
            <a:prstGeom prst="rect">
              <a:avLst/>
            </a:prstGeom>
            <a:noFill/>
            <a:ln cap="flat" cmpd="sng" w="38100">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1" name="Google Shape;131;p16"/>
            <p:cNvSpPr txBox="1"/>
            <p:nvPr/>
          </p:nvSpPr>
          <p:spPr>
            <a:xfrm>
              <a:off x="6143307" y="39687"/>
              <a:ext cx="661500" cy="20430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Clr>
                  <a:srgbClr val="000000"/>
                </a:buClr>
                <a:buSzPts val="1000"/>
                <a:buFont typeface="Times"/>
                <a:buNone/>
              </a:pPr>
              <a:r>
                <a:rPr b="0" i="0" lang="en-US" sz="1000" u="none" cap="none" strike="noStrike">
                  <a:solidFill>
                    <a:srgbClr val="000000"/>
                  </a:solidFill>
                  <a:latin typeface="Times"/>
                  <a:ea typeface="Times"/>
                  <a:cs typeface="Times"/>
                  <a:sym typeface="Times"/>
                </a:rPr>
                <a:t>Presenters:</a:t>
              </a:r>
              <a:endParaRPr/>
            </a:p>
          </p:txBody>
        </p:sp>
        <p:sp>
          <p:nvSpPr>
            <p:cNvPr id="132" name="Google Shape;132;p16"/>
            <p:cNvSpPr/>
            <p:nvPr/>
          </p:nvSpPr>
          <p:spPr>
            <a:xfrm flipH="1" rot="5400000">
              <a:off x="1724024" y="949324"/>
              <a:ext cx="228602" cy="198439"/>
            </a:xfrm>
            <a:prstGeom prst="triangle">
              <a:avLst>
                <a:gd fmla="val 50000" name="adj"/>
              </a:avLst>
            </a:prstGeom>
            <a:solidFill>
              <a:srgbClr val="0000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3" name="Google Shape;133;p16"/>
            <p:cNvSpPr/>
            <p:nvPr/>
          </p:nvSpPr>
          <p:spPr>
            <a:xfrm flipH="1" rot="5400000">
              <a:off x="1724024" y="1347787"/>
              <a:ext cx="228602" cy="198438"/>
            </a:xfrm>
            <a:prstGeom prst="triangle">
              <a:avLst>
                <a:gd fmla="val 50000" name="adj"/>
              </a:avLst>
            </a:prstGeom>
            <a:solidFill>
              <a:srgbClr val="0000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4" name="Google Shape;134;p16"/>
            <p:cNvSpPr/>
            <p:nvPr/>
          </p:nvSpPr>
          <p:spPr>
            <a:xfrm flipH="1" rot="5400000">
              <a:off x="1724025" y="1754187"/>
              <a:ext cx="228601" cy="198438"/>
            </a:xfrm>
            <a:prstGeom prst="triangle">
              <a:avLst>
                <a:gd fmla="val 50000" name="adj"/>
              </a:avLst>
            </a:prstGeom>
            <a:solidFill>
              <a:srgbClr val="0000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5" name="Google Shape;135;p16"/>
            <p:cNvSpPr/>
            <p:nvPr/>
          </p:nvSpPr>
          <p:spPr>
            <a:xfrm>
              <a:off x="3005137" y="2379662"/>
              <a:ext cx="1930401" cy="254000"/>
            </a:xfrm>
            <a:prstGeom prst="rect">
              <a:avLst/>
            </a:prstGeom>
            <a:solidFill>
              <a:srgbClr val="FFFFFF"/>
            </a:solidFill>
            <a:ln cap="flat" cmpd="sng" w="19050">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6" name="Google Shape;136;p16"/>
            <p:cNvSpPr/>
            <p:nvPr/>
          </p:nvSpPr>
          <p:spPr>
            <a:xfrm>
              <a:off x="3116262" y="2417762"/>
              <a:ext cx="165101" cy="165101"/>
            </a:xfrm>
            <a:prstGeom prst="ellipse">
              <a:avLst/>
            </a:prstGeom>
            <a:noFill/>
            <a:ln cap="flat" cmpd="sng" w="1905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7" name="Google Shape;137;p16"/>
            <p:cNvSpPr txBox="1"/>
            <p:nvPr/>
          </p:nvSpPr>
          <p:spPr>
            <a:xfrm>
              <a:off x="3341370" y="2393949"/>
              <a:ext cx="1343400" cy="25080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Clr>
                  <a:srgbClr val="000000"/>
                </a:buClr>
                <a:buSzPts val="1400"/>
                <a:buFont typeface="Times"/>
                <a:buNone/>
              </a:pPr>
              <a:r>
                <a:rPr b="0" i="0" lang="en-US" sz="1400" u="none" cap="none" strike="noStrike">
                  <a:solidFill>
                    <a:srgbClr val="000000"/>
                  </a:solidFill>
                  <a:latin typeface="Times"/>
                  <a:ea typeface="Times"/>
                  <a:cs typeface="Times"/>
                  <a:sym typeface="Times"/>
                </a:rPr>
                <a:t>Critical Concepts</a:t>
              </a:r>
              <a:endParaRPr/>
            </a:p>
          </p:txBody>
        </p:sp>
        <p:sp>
          <p:nvSpPr>
            <p:cNvPr id="138" name="Google Shape;138;p16"/>
            <p:cNvSpPr/>
            <p:nvPr/>
          </p:nvSpPr>
          <p:spPr>
            <a:xfrm>
              <a:off x="3030537" y="3840162"/>
              <a:ext cx="1787526" cy="441326"/>
            </a:xfrm>
            <a:prstGeom prst="roundRect">
              <a:avLst>
                <a:gd fmla="val 50000" name="adj"/>
              </a:avLst>
            </a:prstGeom>
            <a:solidFill>
              <a:srgbClr val="FFFFFF"/>
            </a:solidFill>
            <a:ln cap="flat" cmpd="sng" w="28575">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Times"/>
                <a:buNone/>
              </a:pPr>
              <a:r>
                <a:t/>
              </a:r>
              <a:endParaRPr b="0" i="0" sz="2400" u="none" cap="none" strike="noStrike">
                <a:solidFill>
                  <a:srgbClr val="000000"/>
                </a:solidFill>
                <a:latin typeface="Arial"/>
                <a:ea typeface="Arial"/>
                <a:cs typeface="Arial"/>
                <a:sym typeface="Arial"/>
              </a:endParaRPr>
            </a:p>
          </p:txBody>
        </p:sp>
        <p:sp>
          <p:nvSpPr>
            <p:cNvPr id="139" name="Google Shape;139;p16"/>
            <p:cNvSpPr/>
            <p:nvPr/>
          </p:nvSpPr>
          <p:spPr>
            <a:xfrm>
              <a:off x="3235325" y="3916362"/>
              <a:ext cx="165100" cy="165101"/>
            </a:xfrm>
            <a:prstGeom prst="ellipse">
              <a:avLst/>
            </a:prstGeom>
            <a:noFill/>
            <a:ln cap="flat" cmpd="sng" w="1905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cxnSp>
          <p:nvCxnSpPr>
            <p:cNvPr id="140" name="Google Shape;140;p16"/>
            <p:cNvCxnSpPr/>
            <p:nvPr/>
          </p:nvCxnSpPr>
          <p:spPr>
            <a:xfrm>
              <a:off x="4157662" y="538162"/>
              <a:ext cx="2895601" cy="1"/>
            </a:xfrm>
            <a:prstGeom prst="straightConnector1">
              <a:avLst/>
            </a:prstGeom>
            <a:noFill/>
            <a:ln cap="flat" cmpd="sng" w="12700">
              <a:solidFill>
                <a:srgbClr val="000000"/>
              </a:solidFill>
              <a:prstDash val="solid"/>
              <a:round/>
              <a:headEnd len="sm" w="sm" type="none"/>
              <a:tailEnd len="sm" w="sm" type="none"/>
            </a:ln>
          </p:spPr>
        </p:cxnSp>
        <p:cxnSp>
          <p:nvCxnSpPr>
            <p:cNvPr id="141" name="Google Shape;141;p16"/>
            <p:cNvCxnSpPr/>
            <p:nvPr/>
          </p:nvCxnSpPr>
          <p:spPr>
            <a:xfrm>
              <a:off x="804862" y="538162"/>
              <a:ext cx="2806701" cy="1"/>
            </a:xfrm>
            <a:prstGeom prst="straightConnector1">
              <a:avLst/>
            </a:prstGeom>
            <a:noFill/>
            <a:ln cap="flat" cmpd="sng" w="12700">
              <a:solidFill>
                <a:srgbClr val="000000"/>
              </a:solidFill>
              <a:prstDash val="solid"/>
              <a:round/>
              <a:headEnd len="sm" w="sm" type="none"/>
              <a:tailEnd len="sm" w="sm" type="none"/>
            </a:ln>
          </p:spPr>
        </p:cxnSp>
      </p:grpSp>
      <p:sp>
        <p:nvSpPr>
          <p:cNvPr id="142" name="Google Shape;142;p16"/>
          <p:cNvSpPr txBox="1"/>
          <p:nvPr/>
        </p:nvSpPr>
        <p:spPr>
          <a:xfrm>
            <a:off x="2613200" y="2428552"/>
            <a:ext cx="3929700" cy="999600"/>
          </a:xfrm>
          <a:prstGeom prst="rect">
            <a:avLst/>
          </a:prstGeom>
          <a:noFill/>
          <a:ln>
            <a:noFill/>
          </a:ln>
        </p:spPr>
        <p:txBody>
          <a:bodyPr anchorCtr="0" anchor="t" bIns="45700" lIns="45700" spcFirstLastPara="1" rIns="45700" wrap="square" tIns="45700">
            <a:noAutofit/>
          </a:bodyPr>
          <a:lstStyle/>
          <a:p>
            <a:pPr indent="-117475" lvl="0" marL="117475" marR="0" rtl="0" algn="l">
              <a:lnSpc>
                <a:spcPct val="100000"/>
              </a:lnSpc>
              <a:spcBef>
                <a:spcPts val="0"/>
              </a:spcBef>
              <a:spcAft>
                <a:spcPts val="0"/>
              </a:spcAft>
              <a:buClr>
                <a:srgbClr val="C00000"/>
              </a:buClr>
              <a:buSzPts val="1400"/>
              <a:buFont typeface="Arial"/>
              <a:buChar char="•"/>
            </a:pPr>
            <a:r>
              <a:rPr b="0" i="0" lang="en-US" sz="1400" u="none" cap="none" strike="noStrike">
                <a:solidFill>
                  <a:srgbClr val="C00000"/>
                </a:solidFill>
                <a:latin typeface="Century Gothic"/>
                <a:ea typeface="Century Gothic"/>
                <a:cs typeface="Century Gothic"/>
                <a:sym typeface="Century Gothic"/>
              </a:rPr>
              <a:t>Have a place to record your thoughts</a:t>
            </a:r>
            <a:endParaRPr b="0" i="0" sz="2400" u="none" cap="none" strike="noStrike">
              <a:solidFill>
                <a:srgbClr val="000000"/>
              </a:solidFill>
              <a:latin typeface="Times New Roman"/>
              <a:ea typeface="Times New Roman"/>
              <a:cs typeface="Times New Roman"/>
              <a:sym typeface="Times New Roman"/>
            </a:endParaRPr>
          </a:p>
          <a:p>
            <a:pPr indent="-117475" lvl="0" marL="117475" marR="0" rtl="0" algn="l">
              <a:lnSpc>
                <a:spcPct val="100000"/>
              </a:lnSpc>
              <a:spcBef>
                <a:spcPts val="0"/>
              </a:spcBef>
              <a:spcAft>
                <a:spcPts val="0"/>
              </a:spcAft>
              <a:buClr>
                <a:srgbClr val="C00000"/>
              </a:buClr>
              <a:buSzPts val="1400"/>
              <a:buFont typeface="Arial"/>
              <a:buChar char="•"/>
            </a:pPr>
            <a:r>
              <a:rPr b="0" i="0" lang="en-US" sz="1400" u="none" cap="none" strike="noStrike">
                <a:solidFill>
                  <a:srgbClr val="C00000"/>
                </a:solidFill>
                <a:latin typeface="Century Gothic"/>
                <a:ea typeface="Century Gothic"/>
                <a:cs typeface="Century Gothic"/>
                <a:sym typeface="Century Gothic"/>
              </a:rPr>
              <a:t>Unmute to share</a:t>
            </a:r>
            <a:endParaRPr b="0" i="0" sz="2400" u="none" cap="none" strike="noStrike">
              <a:solidFill>
                <a:srgbClr val="000000"/>
              </a:solidFill>
              <a:latin typeface="Times New Roman"/>
              <a:ea typeface="Times New Roman"/>
              <a:cs typeface="Times New Roman"/>
              <a:sym typeface="Times New Roman"/>
            </a:endParaRPr>
          </a:p>
          <a:p>
            <a:pPr indent="-117475" lvl="0" marL="117475" marR="0" rtl="0" algn="l">
              <a:lnSpc>
                <a:spcPct val="100000"/>
              </a:lnSpc>
              <a:spcBef>
                <a:spcPts val="0"/>
              </a:spcBef>
              <a:spcAft>
                <a:spcPts val="0"/>
              </a:spcAft>
              <a:buClr>
                <a:srgbClr val="C00000"/>
              </a:buClr>
              <a:buSzPts val="1400"/>
              <a:buFont typeface="Arial"/>
              <a:buChar char="•"/>
            </a:pPr>
            <a:r>
              <a:rPr b="0" i="0" lang="en-US" sz="1400" u="none" cap="none" strike="noStrike">
                <a:solidFill>
                  <a:srgbClr val="C00000"/>
                </a:solidFill>
                <a:latin typeface="Century Gothic"/>
                <a:ea typeface="Century Gothic"/>
                <a:cs typeface="Century Gothic"/>
                <a:sym typeface="Century Gothic"/>
              </a:rPr>
              <a:t>Ask questions and participate in chat</a:t>
            </a:r>
            <a:endParaRPr/>
          </a:p>
        </p:txBody>
      </p:sp>
      <p:sp>
        <p:nvSpPr>
          <p:cNvPr id="143" name="Google Shape;143;p16"/>
          <p:cNvSpPr txBox="1"/>
          <p:nvPr/>
        </p:nvSpPr>
        <p:spPr>
          <a:xfrm>
            <a:off x="6755057" y="2267755"/>
            <a:ext cx="1737000" cy="1277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C00000"/>
              </a:buClr>
              <a:buSzPts val="1200"/>
              <a:buFont typeface="Century Gothic"/>
              <a:buNone/>
            </a:pPr>
            <a:r>
              <a:rPr b="0" i="0" lang="en-US" sz="1100" u="none" cap="none" strike="noStrike">
                <a:solidFill>
                  <a:srgbClr val="C00000"/>
                </a:solidFill>
                <a:latin typeface="Century Gothic"/>
                <a:ea typeface="Century Gothic"/>
                <a:cs typeface="Century Gothic"/>
                <a:sym typeface="Century Gothic"/>
              </a:rPr>
              <a:t>Use chat or unmute to participate</a:t>
            </a:r>
            <a:endParaRPr b="0" i="0" sz="23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C00000"/>
              </a:buClr>
              <a:buSzPts val="1200"/>
              <a:buFont typeface="Century Gothic"/>
              <a:buNone/>
            </a:pPr>
            <a:r>
              <a:rPr b="0" i="0" lang="en-US" sz="1100" u="none" cap="none" strike="noStrike">
                <a:solidFill>
                  <a:srgbClr val="C00000"/>
                </a:solidFill>
                <a:latin typeface="Century Gothic"/>
                <a:ea typeface="Century Gothic"/>
                <a:cs typeface="Century Gothic"/>
                <a:sym typeface="Century Gothic"/>
              </a:rPr>
              <a:t>Watch the recording later</a:t>
            </a:r>
            <a:endParaRPr b="0" i="0" sz="23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C00000"/>
              </a:buClr>
              <a:buSzPts val="1200"/>
              <a:buFont typeface="Century Gothic"/>
              <a:buNone/>
            </a:pPr>
            <a:r>
              <a:rPr b="0" i="0" lang="en-US" sz="1100" u="none" cap="none" strike="noStrike">
                <a:solidFill>
                  <a:srgbClr val="C00000"/>
                </a:solidFill>
                <a:latin typeface="Century Gothic"/>
                <a:ea typeface="Century Gothic"/>
                <a:cs typeface="Century Gothic"/>
                <a:sym typeface="Century Gothic"/>
              </a:rPr>
              <a:t>Contact us with additional questions</a:t>
            </a:r>
            <a:endParaRPr b="0" i="0" sz="23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C00000"/>
              </a:buClr>
              <a:buSzPts val="1200"/>
              <a:buFont typeface="Century Gothic"/>
              <a:buNone/>
            </a:pPr>
            <a:r>
              <a:rPr b="0" i="0" lang="en-US" sz="1100" u="none" cap="none" strike="noStrike">
                <a:solidFill>
                  <a:srgbClr val="C00000"/>
                </a:solidFill>
                <a:latin typeface="Century Gothic"/>
                <a:ea typeface="Century Gothic"/>
                <a:cs typeface="Century Gothic"/>
                <a:sym typeface="Century Gothic"/>
              </a:rPr>
              <a:t>Attend more sessions</a:t>
            </a:r>
            <a:endParaRPr sz="1300"/>
          </a:p>
        </p:txBody>
      </p:sp>
      <p:sp>
        <p:nvSpPr>
          <p:cNvPr id="144" name="Google Shape;144;p16"/>
          <p:cNvSpPr txBox="1"/>
          <p:nvPr/>
        </p:nvSpPr>
        <p:spPr>
          <a:xfrm>
            <a:off x="3514378" y="1264338"/>
            <a:ext cx="3753546" cy="3708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C00000"/>
              </a:buClr>
              <a:buSzPts val="1800"/>
              <a:buFont typeface="Century Gothic"/>
              <a:buNone/>
            </a:pPr>
            <a:r>
              <a:rPr b="0" i="0" lang="en-US" sz="1800" u="none" cap="none" strike="noStrike">
                <a:solidFill>
                  <a:srgbClr val="C00000"/>
                </a:solidFill>
                <a:latin typeface="Century Gothic"/>
                <a:ea typeface="Century Gothic"/>
                <a:cs typeface="Century Gothic"/>
                <a:sym typeface="Century Gothic"/>
              </a:rPr>
              <a:t>CER Webinar Series</a:t>
            </a:r>
            <a:endParaRPr/>
          </a:p>
        </p:txBody>
      </p:sp>
      <p:sp>
        <p:nvSpPr>
          <p:cNvPr id="145" name="Google Shape;145;p16"/>
          <p:cNvSpPr txBox="1"/>
          <p:nvPr/>
        </p:nvSpPr>
        <p:spPr>
          <a:xfrm>
            <a:off x="6784657" y="1332828"/>
            <a:ext cx="2231103" cy="3073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C00000"/>
              </a:buClr>
              <a:buSzPts val="1400"/>
              <a:buFont typeface="Century Gothic"/>
              <a:buNone/>
            </a:pPr>
            <a:r>
              <a:rPr b="0" i="0" lang="en-US" sz="1400" u="none" cap="none" strike="noStrike">
                <a:solidFill>
                  <a:srgbClr val="C00000"/>
                </a:solidFill>
                <a:latin typeface="Century Gothic"/>
                <a:ea typeface="Century Gothic"/>
                <a:cs typeface="Century Gothic"/>
                <a:sym typeface="Century Gothic"/>
              </a:rPr>
              <a:t>Barb &amp; Darren</a:t>
            </a:r>
            <a:endParaRPr/>
          </a:p>
        </p:txBody>
      </p:sp>
      <p:pic>
        <p:nvPicPr>
          <p:cNvPr descr="Picture 46" id="146" name="Google Shape;146;p16"/>
          <p:cNvPicPr preferRelativeResize="0"/>
          <p:nvPr/>
        </p:nvPicPr>
        <p:blipFill rotWithShape="1">
          <a:blip r:embed="rId3">
            <a:alphaModFix/>
          </a:blip>
          <a:srcRect b="0" l="0" r="0" t="0"/>
          <a:stretch/>
        </p:blipFill>
        <p:spPr>
          <a:xfrm>
            <a:off x="192974" y="6305446"/>
            <a:ext cx="2148590" cy="439738"/>
          </a:xfrm>
          <a:prstGeom prst="rect">
            <a:avLst/>
          </a:prstGeom>
          <a:noFill/>
          <a:ln>
            <a:noFill/>
          </a:ln>
        </p:spPr>
      </p:pic>
      <p:sp>
        <p:nvSpPr>
          <p:cNvPr id="147" name="Google Shape;147;p16"/>
          <p:cNvSpPr txBox="1"/>
          <p:nvPr/>
        </p:nvSpPr>
        <p:spPr>
          <a:xfrm>
            <a:off x="3204762" y="4051269"/>
            <a:ext cx="2734500" cy="1169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A81800"/>
              </a:buClr>
              <a:buSzPts val="1400"/>
              <a:buFont typeface="Century Gothic"/>
              <a:buNone/>
            </a:pPr>
            <a:r>
              <a:rPr b="0" i="0" lang="en-US" sz="1400" u="none" cap="none" strike="noStrike">
                <a:solidFill>
                  <a:srgbClr val="A81800"/>
                </a:solidFill>
                <a:latin typeface="Century Gothic"/>
                <a:ea typeface="Century Gothic"/>
                <a:cs typeface="Century Gothic"/>
                <a:sym typeface="Century Gothic"/>
              </a:rPr>
              <a:t>~Understanding Reasoning</a:t>
            </a:r>
            <a:endParaRPr/>
          </a:p>
          <a:p>
            <a:pPr indent="0" lvl="0" marL="0" marR="0" rtl="0" algn="l">
              <a:lnSpc>
                <a:spcPct val="100000"/>
              </a:lnSpc>
              <a:spcBef>
                <a:spcPts val="0"/>
              </a:spcBef>
              <a:spcAft>
                <a:spcPts val="0"/>
              </a:spcAft>
              <a:buClr>
                <a:srgbClr val="A81800"/>
              </a:buClr>
              <a:buSzPts val="1400"/>
              <a:buFont typeface="Century Gothic"/>
              <a:buNone/>
            </a:pPr>
            <a:r>
              <a:rPr b="0" i="0" lang="en-US" sz="1400" u="none" cap="none" strike="noStrike">
                <a:solidFill>
                  <a:srgbClr val="A81800"/>
                </a:solidFill>
                <a:latin typeface="Century Gothic"/>
                <a:ea typeface="Century Gothic"/>
                <a:cs typeface="Century Gothic"/>
                <a:sym typeface="Century Gothic"/>
              </a:rPr>
              <a:t>~Types of Reasoning</a:t>
            </a:r>
            <a:endParaRPr/>
          </a:p>
          <a:p>
            <a:pPr indent="0" lvl="0" marL="0" marR="0" rtl="0" algn="l">
              <a:lnSpc>
                <a:spcPct val="100000"/>
              </a:lnSpc>
              <a:spcBef>
                <a:spcPts val="0"/>
              </a:spcBef>
              <a:spcAft>
                <a:spcPts val="0"/>
              </a:spcAft>
              <a:buClr>
                <a:srgbClr val="A81800"/>
              </a:buClr>
              <a:buSzPts val="1400"/>
              <a:buFont typeface="Century Gothic"/>
              <a:buNone/>
            </a:pPr>
            <a:r>
              <a:rPr b="0" i="0" lang="en-US" sz="1400" u="none" cap="none" strike="noStrike">
                <a:solidFill>
                  <a:srgbClr val="A81800"/>
                </a:solidFill>
                <a:latin typeface="Century Gothic"/>
                <a:ea typeface="Century Gothic"/>
                <a:cs typeface="Century Gothic"/>
                <a:sym typeface="Century Gothic"/>
              </a:rPr>
              <a:t>~Answering questions that   include different kinds of reasoning.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44546A"/>
              </a:buClr>
              <a:buSzPts val="3160"/>
              <a:buFont typeface="Arial"/>
              <a:buNone/>
            </a:pPr>
            <a:r>
              <a:rPr lang="en-US" sz="3160"/>
              <a:t>What are Higher Order Thinking Routines?</a:t>
            </a:r>
            <a:endParaRPr/>
          </a:p>
        </p:txBody>
      </p:sp>
      <p:sp>
        <p:nvSpPr>
          <p:cNvPr id="153" name="Google Shape;153;p17"/>
          <p:cNvSpPr txBox="1"/>
          <p:nvPr>
            <p:ph idx="1" type="body"/>
          </p:nvPr>
        </p:nvSpPr>
        <p:spPr>
          <a:xfrm>
            <a:off x="609600" y="1770866"/>
            <a:ext cx="7772400" cy="3962401"/>
          </a:xfrm>
          <a:prstGeom prst="rect">
            <a:avLst/>
          </a:prstGeom>
          <a:noFill/>
          <a:ln>
            <a:noFill/>
          </a:ln>
        </p:spPr>
        <p:txBody>
          <a:bodyPr anchorCtr="0" anchor="t" bIns="45700" lIns="45700" spcFirstLastPara="1" rIns="45700" wrap="square" tIns="45700">
            <a:normAutofit/>
          </a:bodyPr>
          <a:lstStyle/>
          <a:p>
            <a:pPr indent="-177800" lvl="0" marL="342900" rtl="0" algn="l">
              <a:lnSpc>
                <a:spcPct val="100000"/>
              </a:lnSpc>
              <a:spcBef>
                <a:spcPts val="0"/>
              </a:spcBef>
              <a:spcAft>
                <a:spcPts val="0"/>
              </a:spcAft>
              <a:buClr>
                <a:srgbClr val="000000"/>
              </a:buClr>
              <a:buSzPts val="2600"/>
              <a:buFont typeface="Arial"/>
              <a:buNone/>
            </a:pPr>
            <a:r>
              <a:t/>
            </a:r>
            <a:endParaRPr/>
          </a:p>
        </p:txBody>
      </p:sp>
      <p:pic>
        <p:nvPicPr>
          <p:cNvPr descr="Image" id="154" name="Google Shape;154;p17"/>
          <p:cNvPicPr preferRelativeResize="0"/>
          <p:nvPr/>
        </p:nvPicPr>
        <p:blipFill rotWithShape="1">
          <a:blip r:embed="rId3">
            <a:alphaModFix/>
          </a:blip>
          <a:srcRect b="0" l="0" r="0" t="0"/>
          <a:stretch/>
        </p:blipFill>
        <p:spPr>
          <a:xfrm>
            <a:off x="609600" y="1770866"/>
            <a:ext cx="4625691" cy="3779529"/>
          </a:xfrm>
          <a:prstGeom prst="rect">
            <a:avLst/>
          </a:prstGeom>
          <a:noFill/>
          <a:ln>
            <a:noFill/>
          </a:ln>
        </p:spPr>
      </p:pic>
      <p:sp>
        <p:nvSpPr>
          <p:cNvPr id="155" name="Google Shape;155;p17"/>
          <p:cNvSpPr txBox="1"/>
          <p:nvPr>
            <p:ph idx="12" type="sldNum"/>
          </p:nvPr>
        </p:nvSpPr>
        <p:spPr>
          <a:xfrm>
            <a:off x="0" y="6248400"/>
            <a:ext cx="174772" cy="226986"/>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chemeClr val="accent2"/>
              </a:buClr>
              <a:buSzPts val="1000"/>
              <a:buFont typeface="Arial"/>
              <a:buNone/>
            </a:pPr>
            <a:fld id="{00000000-1234-1234-1234-123412341234}" type="slidenum">
              <a:rPr lang="en-US" sz="1000">
                <a:solidFill>
                  <a:schemeClr val="accent2"/>
                </a:solidFill>
              </a:rP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Picture 2" id="160" name="Google Shape;160;p18"/>
          <p:cNvPicPr preferRelativeResize="0"/>
          <p:nvPr/>
        </p:nvPicPr>
        <p:blipFill rotWithShape="1">
          <a:blip r:embed="rId3">
            <a:alphaModFix/>
          </a:blip>
          <a:srcRect b="3868" l="327" r="0" t="3939"/>
          <a:stretch/>
        </p:blipFill>
        <p:spPr>
          <a:xfrm>
            <a:off x="400224" y="284260"/>
            <a:ext cx="8343552" cy="5723913"/>
          </a:xfrm>
          <a:prstGeom prst="rect">
            <a:avLst/>
          </a:prstGeom>
          <a:noFill/>
          <a:ln>
            <a:noFill/>
          </a:ln>
        </p:spPr>
      </p:pic>
      <p:pic>
        <p:nvPicPr>
          <p:cNvPr descr="Picture 8" id="161" name="Google Shape;161;p18"/>
          <p:cNvPicPr preferRelativeResize="0"/>
          <p:nvPr/>
        </p:nvPicPr>
        <p:blipFill rotWithShape="1">
          <a:blip r:embed="rId4">
            <a:alphaModFix/>
          </a:blip>
          <a:srcRect b="0" l="0" r="0" t="0"/>
          <a:stretch/>
        </p:blipFill>
        <p:spPr>
          <a:xfrm>
            <a:off x="192974" y="6305446"/>
            <a:ext cx="2148590" cy="4397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Autofit/>
          </a:bodyPr>
          <a:lstStyle/>
          <a:p>
            <a:pPr indent="0" lvl="0" marL="0" rtl="0" algn="ctr">
              <a:lnSpc>
                <a:spcPct val="100000"/>
              </a:lnSpc>
              <a:spcBef>
                <a:spcPts val="0"/>
              </a:spcBef>
              <a:spcAft>
                <a:spcPts val="0"/>
              </a:spcAft>
              <a:buClr>
                <a:srgbClr val="000000"/>
              </a:buClr>
              <a:buSzPts val="1511"/>
              <a:buFont typeface="Century Gothic"/>
              <a:buNone/>
            </a:pPr>
            <a:br>
              <a:rPr lang="en-US" sz="4412">
                <a:solidFill>
                  <a:srgbClr val="000000"/>
                </a:solidFill>
                <a:latin typeface="Century Gothic"/>
                <a:ea typeface="Century Gothic"/>
                <a:cs typeface="Century Gothic"/>
                <a:sym typeface="Century Gothic"/>
              </a:rPr>
            </a:br>
            <a:br>
              <a:rPr lang="en-US" sz="4412">
                <a:solidFill>
                  <a:srgbClr val="000000"/>
                </a:solidFill>
                <a:latin typeface="Century Gothic"/>
                <a:ea typeface="Century Gothic"/>
                <a:cs typeface="Century Gothic"/>
                <a:sym typeface="Century Gothic"/>
              </a:rPr>
            </a:br>
            <a:br>
              <a:rPr lang="en-US" sz="4412">
                <a:solidFill>
                  <a:srgbClr val="000000"/>
                </a:solidFill>
                <a:latin typeface="Century Gothic"/>
                <a:ea typeface="Century Gothic"/>
                <a:cs typeface="Century Gothic"/>
                <a:sym typeface="Century Gothic"/>
              </a:rPr>
            </a:br>
            <a:r>
              <a:rPr lang="en-US" sz="4052"/>
              <a:t>Let’s Demystify REASONING</a:t>
            </a:r>
            <a:endParaRPr sz="6500"/>
          </a:p>
        </p:txBody>
      </p:sp>
      <p:sp>
        <p:nvSpPr>
          <p:cNvPr id="167" name="Google Shape;167;p19"/>
          <p:cNvSpPr txBox="1"/>
          <p:nvPr>
            <p:ph idx="12" type="sldNum"/>
          </p:nvPr>
        </p:nvSpPr>
        <p:spPr>
          <a:xfrm>
            <a:off x="0" y="6248400"/>
            <a:ext cx="174772" cy="226986"/>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rgbClr val="FFFFFF"/>
              </a:buClr>
              <a:buSzPts val="1000"/>
              <a:buFont typeface="Arial"/>
              <a:buNone/>
            </a:pPr>
            <a:fld id="{00000000-1234-1234-1234-123412341234}" type="slidenum">
              <a:rPr lang="en-US">
                <a:solidFill>
                  <a:srgbClr val="FFFFFF"/>
                </a:solidFill>
              </a:rPr>
              <a:t>‹#›</a:t>
            </a:fld>
            <a:endParaRPr b="0" i="0" sz="1000" u="none" cap="none" strike="noStrike">
              <a:solidFill>
                <a:srgbClr val="FFFFFF"/>
              </a:solidFill>
              <a:latin typeface="Arial"/>
              <a:ea typeface="Arial"/>
              <a:cs typeface="Arial"/>
              <a:sym typeface="Arial"/>
            </a:endParaRPr>
          </a:p>
        </p:txBody>
      </p:sp>
      <p:pic>
        <p:nvPicPr>
          <p:cNvPr descr="Picture 6" id="168" name="Google Shape;168;p19"/>
          <p:cNvPicPr preferRelativeResize="0"/>
          <p:nvPr/>
        </p:nvPicPr>
        <p:blipFill rotWithShape="1">
          <a:blip r:embed="rId3">
            <a:alphaModFix/>
          </a:blip>
          <a:srcRect b="0" l="0" r="0" t="0"/>
          <a:stretch/>
        </p:blipFill>
        <p:spPr>
          <a:xfrm>
            <a:off x="33652" y="6271950"/>
            <a:ext cx="2315688" cy="473937"/>
          </a:xfrm>
          <a:prstGeom prst="rect">
            <a:avLst/>
          </a:prstGeom>
          <a:noFill/>
          <a:ln>
            <a:noFill/>
          </a:ln>
        </p:spPr>
      </p:pic>
      <p:sp>
        <p:nvSpPr>
          <p:cNvPr id="169" name="Google Shape;169;p19"/>
          <p:cNvSpPr txBox="1"/>
          <p:nvPr/>
        </p:nvSpPr>
        <p:spPr>
          <a:xfrm>
            <a:off x="921043" y="1522874"/>
            <a:ext cx="7149514" cy="428219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Century Gothic"/>
              <a:buNone/>
            </a:pPr>
            <a:r>
              <a:t/>
            </a:r>
            <a:endParaRPr b="0" i="0" sz="2400" u="none" cap="none" strike="noStrike">
              <a:solidFill>
                <a:srgbClr val="000000"/>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00"/>
              </a:buClr>
              <a:buSzPts val="2800"/>
              <a:buFont typeface="Century Gothic"/>
              <a:buChar char="❑"/>
            </a:pPr>
            <a:r>
              <a:rPr b="0" i="0" lang="en-US" sz="2800" u="none" cap="none" strike="noStrike">
                <a:solidFill>
                  <a:srgbClr val="000000"/>
                </a:solidFill>
                <a:latin typeface="Century Gothic"/>
                <a:ea typeface="Century Gothic"/>
                <a:cs typeface="Century Gothic"/>
                <a:sym typeface="Century Gothic"/>
              </a:rPr>
              <a:t>WHY is understanding reasoning </a:t>
            </a:r>
            <a:r>
              <a:rPr b="0" i="0" lang="en-US" sz="2800" u="none" cap="none" strike="noStrike">
                <a:solidFill>
                  <a:srgbClr val="C00000"/>
                </a:solidFill>
                <a:latin typeface="Century Gothic"/>
                <a:ea typeface="Century Gothic"/>
                <a:cs typeface="Century Gothic"/>
                <a:sym typeface="Century Gothic"/>
              </a:rPr>
              <a:t>important</a:t>
            </a:r>
            <a:r>
              <a:rPr b="0" i="0" lang="en-US" sz="2800" u="none" cap="none" strike="noStrike">
                <a:solidFill>
                  <a:srgbClr val="000000"/>
                </a:solidFill>
                <a:latin typeface="Century Gothic"/>
                <a:ea typeface="Century Gothic"/>
                <a:cs typeface="Century Gothic"/>
                <a:sym typeface="Century Gothic"/>
              </a:rPr>
              <a:t>?</a:t>
            </a:r>
            <a:endParaRPr/>
          </a:p>
          <a:p>
            <a:pPr indent="-304800" lvl="0" marL="457200" marR="0" rtl="0" algn="l">
              <a:lnSpc>
                <a:spcPct val="100000"/>
              </a:lnSpc>
              <a:spcBef>
                <a:spcPts val="0"/>
              </a:spcBef>
              <a:spcAft>
                <a:spcPts val="0"/>
              </a:spcAft>
              <a:buClr>
                <a:srgbClr val="000000"/>
              </a:buClr>
              <a:buSzPts val="2400"/>
              <a:buFont typeface="Century Gothic"/>
              <a:buNone/>
            </a:pPr>
            <a:r>
              <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Century Gothic"/>
              <a:buChar char="❑"/>
            </a:pPr>
            <a:r>
              <a:rPr b="0" i="0" lang="en-US" sz="2800" u="none" cap="none" strike="noStrike">
                <a:solidFill>
                  <a:srgbClr val="000000"/>
                </a:solidFill>
                <a:latin typeface="Century Gothic"/>
                <a:ea typeface="Century Gothic"/>
                <a:cs typeface="Century Gothic"/>
                <a:sym typeface="Century Gothic"/>
              </a:rPr>
              <a:t>WHAT are </a:t>
            </a:r>
            <a:r>
              <a:rPr b="0" i="0" lang="en-US" sz="2800" u="none" cap="none" strike="noStrike">
                <a:solidFill>
                  <a:srgbClr val="C00000"/>
                </a:solidFill>
                <a:latin typeface="Century Gothic"/>
                <a:ea typeface="Century Gothic"/>
                <a:cs typeface="Century Gothic"/>
                <a:sym typeface="Century Gothic"/>
              </a:rPr>
              <a:t>types</a:t>
            </a:r>
            <a:r>
              <a:rPr b="0" i="0" lang="en-US" sz="2800" u="none" cap="none" strike="noStrike">
                <a:solidFill>
                  <a:srgbClr val="000000"/>
                </a:solidFill>
                <a:latin typeface="Century Gothic"/>
                <a:ea typeface="Century Gothic"/>
                <a:cs typeface="Century Gothic"/>
                <a:sym typeface="Century Gothic"/>
              </a:rPr>
              <a:t> of reasoning?</a:t>
            </a:r>
            <a:endParaRPr b="0" i="0" sz="2400" u="none" cap="none" strike="noStrike">
              <a:solidFill>
                <a:srgbClr val="000000"/>
              </a:solidFill>
              <a:latin typeface="Times New Roman"/>
              <a:ea typeface="Times New Roman"/>
              <a:cs typeface="Times New Roman"/>
              <a:sym typeface="Times New Roman"/>
            </a:endParaRPr>
          </a:p>
          <a:p>
            <a:pPr indent="-304800" lvl="0" marL="457200" marR="0" rtl="0" algn="l">
              <a:lnSpc>
                <a:spcPct val="100000"/>
              </a:lnSpc>
              <a:spcBef>
                <a:spcPts val="0"/>
              </a:spcBef>
              <a:spcAft>
                <a:spcPts val="0"/>
              </a:spcAft>
              <a:buClr>
                <a:srgbClr val="000000"/>
              </a:buClr>
              <a:buSzPts val="2400"/>
              <a:buFont typeface="Century Gothic"/>
              <a:buNone/>
            </a:pPr>
            <a:r>
              <a:t/>
            </a:r>
            <a:endParaRPr b="0" i="0" sz="2400" u="none" cap="none" strike="noStrike">
              <a:solidFill>
                <a:srgbClr val="000000"/>
              </a:solidFill>
              <a:latin typeface="Times New Roman"/>
              <a:ea typeface="Times New Roman"/>
              <a:cs typeface="Times New Roman"/>
              <a:sym typeface="Times New Roman"/>
            </a:endParaRPr>
          </a:p>
          <a:p>
            <a:pPr indent="-457200" lvl="0" marL="457200" marR="0" rtl="0" algn="l">
              <a:lnSpc>
                <a:spcPct val="100000"/>
              </a:lnSpc>
              <a:spcBef>
                <a:spcPts val="0"/>
              </a:spcBef>
              <a:spcAft>
                <a:spcPts val="0"/>
              </a:spcAft>
              <a:buClr>
                <a:srgbClr val="000000"/>
              </a:buClr>
              <a:buSzPts val="2800"/>
              <a:buFont typeface="Century Gothic"/>
              <a:buChar char="❑"/>
            </a:pPr>
            <a:r>
              <a:rPr b="0" i="0" lang="en-US" sz="2800" u="none" cap="none" strike="noStrike">
                <a:solidFill>
                  <a:srgbClr val="000000"/>
                </a:solidFill>
                <a:latin typeface="Century Gothic"/>
                <a:ea typeface="Century Gothic"/>
                <a:cs typeface="Century Gothic"/>
                <a:sym typeface="Century Gothic"/>
              </a:rPr>
              <a:t>HOW do we understand and answer </a:t>
            </a:r>
            <a:r>
              <a:rPr b="0" i="0" lang="en-US" sz="2800" u="none" cap="none" strike="noStrike">
                <a:solidFill>
                  <a:srgbClr val="C00000"/>
                </a:solidFill>
                <a:latin typeface="Century Gothic"/>
                <a:ea typeface="Century Gothic"/>
                <a:cs typeface="Century Gothic"/>
                <a:sym typeface="Century Gothic"/>
              </a:rPr>
              <a:t>questions</a:t>
            </a:r>
            <a:r>
              <a:rPr b="0" i="0" lang="en-US" sz="2800" u="none" cap="none" strike="noStrike">
                <a:solidFill>
                  <a:srgbClr val="000000"/>
                </a:solidFill>
                <a:latin typeface="Century Gothic"/>
                <a:ea typeface="Century Gothic"/>
                <a:cs typeface="Century Gothic"/>
                <a:sym typeface="Century Gothic"/>
              </a:rPr>
              <a:t> that require different types of reasoning?</a:t>
            </a:r>
            <a:endParaRPr b="0" i="0" sz="2400" u="none" cap="none" strike="noStrike">
              <a:solidFill>
                <a:srgbClr val="000000"/>
              </a:solidFill>
              <a:latin typeface="Times New Roman"/>
              <a:ea typeface="Times New Roman"/>
              <a:cs typeface="Times New Roman"/>
              <a:sym typeface="Times New Roman"/>
            </a:endParaRPr>
          </a:p>
        </p:txBody>
      </p:sp>
      <p:sp>
        <p:nvSpPr>
          <p:cNvPr id="170" name="Google Shape;170;p19"/>
          <p:cNvSpPr txBox="1"/>
          <p:nvPr/>
        </p:nvSpPr>
        <p:spPr>
          <a:xfrm>
            <a:off x="5534093" y="6326173"/>
            <a:ext cx="1505048" cy="64999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888888"/>
              </a:buClr>
              <a:buSzPts val="1400"/>
              <a:buFont typeface="Calibri"/>
              <a:buNone/>
            </a:pPr>
            <a:r>
              <a:rPr b="0" i="0" lang="en-US" sz="1400" u="none" cap="none" strike="noStrike">
                <a:solidFill>
                  <a:srgbClr val="888888"/>
                </a:solidFill>
                <a:latin typeface="Calibri"/>
                <a:ea typeface="Calibri"/>
                <a:cs typeface="Calibri"/>
                <a:sym typeface="Calibri"/>
              </a:rPr>
              <a:t>© J. Bulgren 2021</a:t>
            </a:r>
            <a:endParaRPr b="0" i="0" sz="1400" u="none" cap="none" strike="noStrike">
              <a:solidFill>
                <a:srgbClr val="888888"/>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C00000"/>
              </a:buClr>
              <a:buSzPts val="2000"/>
              <a:buFont typeface="Century Gothic"/>
              <a:buNone/>
            </a:pPr>
            <a:r>
              <a:rPr lang="en-US" sz="2000">
                <a:solidFill>
                  <a:srgbClr val="C00000"/>
                </a:solidFill>
                <a:latin typeface="Century Gothic"/>
                <a:ea typeface="Century Gothic"/>
                <a:cs typeface="Century Gothic"/>
                <a:sym typeface="Century Gothic"/>
              </a:rPr>
              <a:t> </a:t>
            </a:r>
            <a:br>
              <a:rPr lang="en-US" sz="2000">
                <a:solidFill>
                  <a:srgbClr val="C00000"/>
                </a:solidFill>
                <a:latin typeface="Century Gothic"/>
                <a:ea typeface="Century Gothic"/>
                <a:cs typeface="Century Gothic"/>
                <a:sym typeface="Century Gothic"/>
              </a:rPr>
            </a:br>
            <a:r>
              <a:rPr b="1" lang="en-US" sz="2850"/>
              <a:t>Why is understanding reasoning important?</a:t>
            </a:r>
            <a:endParaRPr/>
          </a:p>
        </p:txBody>
      </p:sp>
      <p:sp>
        <p:nvSpPr>
          <p:cNvPr id="176" name="Google Shape;176;p20"/>
          <p:cNvSpPr txBox="1"/>
          <p:nvPr>
            <p:ph idx="1" type="body"/>
          </p:nvPr>
        </p:nvSpPr>
        <p:spPr>
          <a:xfrm>
            <a:off x="685800" y="1524000"/>
            <a:ext cx="7772400" cy="39624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1800"/>
              <a:buFont typeface="Century Gothic"/>
              <a:buNone/>
            </a:pPr>
            <a:r>
              <a:rPr lang="en-US" sz="1800">
                <a:latin typeface="Century Gothic"/>
                <a:ea typeface="Century Gothic"/>
                <a:cs typeface="Century Gothic"/>
                <a:sym typeface="Century Gothic"/>
              </a:rPr>
              <a:t>	</a:t>
            </a:r>
            <a:endParaRPr sz="2400"/>
          </a:p>
          <a:p>
            <a:pPr indent="-342900" lvl="0" marL="342900" rtl="0" algn="l">
              <a:lnSpc>
                <a:spcPct val="100000"/>
              </a:lnSpc>
              <a:spcBef>
                <a:spcPts val="700"/>
              </a:spcBef>
              <a:spcAft>
                <a:spcPts val="0"/>
              </a:spcAft>
              <a:buClr>
                <a:srgbClr val="000000"/>
              </a:buClr>
              <a:buSzPts val="3200"/>
              <a:buFont typeface="Arial"/>
              <a:buChar char="•"/>
            </a:pPr>
            <a:r>
              <a:rPr lang="en-US" sz="3200">
                <a:latin typeface="Century Gothic"/>
                <a:ea typeface="Century Gothic"/>
                <a:cs typeface="Century Gothic"/>
                <a:sym typeface="Century Gothic"/>
              </a:rPr>
              <a:t>Response to national standards</a:t>
            </a:r>
            <a:endParaRPr/>
          </a:p>
          <a:p>
            <a:pPr indent="-342900" lvl="0" marL="342900" rtl="0" algn="l">
              <a:lnSpc>
                <a:spcPct val="100000"/>
              </a:lnSpc>
              <a:spcBef>
                <a:spcPts val="700"/>
              </a:spcBef>
              <a:spcAft>
                <a:spcPts val="0"/>
              </a:spcAft>
              <a:buClr>
                <a:srgbClr val="000000"/>
              </a:buClr>
              <a:buSzPts val="3200"/>
              <a:buFont typeface="Arial"/>
              <a:buChar char="•"/>
            </a:pPr>
            <a:r>
              <a:rPr lang="en-US" sz="3200">
                <a:latin typeface="Century Gothic"/>
                <a:ea typeface="Century Gothic"/>
                <a:cs typeface="Century Gothic"/>
                <a:sym typeface="Century Gothic"/>
              </a:rPr>
              <a:t>Performance on assessments</a:t>
            </a:r>
            <a:endParaRPr/>
          </a:p>
          <a:p>
            <a:pPr indent="-342900" lvl="0" marL="342900" rtl="0" algn="l">
              <a:lnSpc>
                <a:spcPct val="100000"/>
              </a:lnSpc>
              <a:spcBef>
                <a:spcPts val="700"/>
              </a:spcBef>
              <a:spcAft>
                <a:spcPts val="0"/>
              </a:spcAft>
              <a:buClr>
                <a:srgbClr val="000000"/>
              </a:buClr>
              <a:buSzPts val="3200"/>
              <a:buFont typeface="Arial"/>
              <a:buChar char="•"/>
            </a:pPr>
            <a:r>
              <a:rPr lang="en-US" sz="3200">
                <a:latin typeface="Century Gothic"/>
                <a:ea typeface="Century Gothic"/>
                <a:cs typeface="Century Gothic"/>
                <a:sym typeface="Century Gothic"/>
              </a:rPr>
              <a:t>Learning in the modern world</a:t>
            </a:r>
            <a:endParaRPr/>
          </a:p>
          <a:p>
            <a:pPr indent="-342900" lvl="0" marL="342900" rtl="0" algn="l">
              <a:lnSpc>
                <a:spcPct val="100000"/>
              </a:lnSpc>
              <a:spcBef>
                <a:spcPts val="700"/>
              </a:spcBef>
              <a:spcAft>
                <a:spcPts val="0"/>
              </a:spcAft>
              <a:buClr>
                <a:srgbClr val="000000"/>
              </a:buClr>
              <a:buSzPts val="3200"/>
              <a:buFont typeface="Arial"/>
              <a:buChar char="•"/>
            </a:pPr>
            <a:r>
              <a:rPr lang="en-US" sz="3200">
                <a:latin typeface="Century Gothic"/>
                <a:ea typeface="Century Gothic"/>
                <a:cs typeface="Century Gothic"/>
                <a:sym typeface="Century Gothic"/>
              </a:rPr>
              <a:t>Use in the real world, everyday life</a:t>
            </a:r>
            <a:endParaRPr/>
          </a:p>
          <a:p>
            <a:pPr indent="-342900" lvl="0" marL="342900" rtl="0" algn="l">
              <a:lnSpc>
                <a:spcPct val="100000"/>
              </a:lnSpc>
              <a:spcBef>
                <a:spcPts val="700"/>
              </a:spcBef>
              <a:spcAft>
                <a:spcPts val="0"/>
              </a:spcAft>
              <a:buClr>
                <a:srgbClr val="000000"/>
              </a:buClr>
              <a:buSzPts val="3200"/>
              <a:buFont typeface="Arial"/>
              <a:buChar char="•"/>
            </a:pPr>
            <a:r>
              <a:rPr lang="en-US" sz="3200">
                <a:latin typeface="Century Gothic"/>
                <a:ea typeface="Century Gothic"/>
                <a:cs typeface="Century Gothic"/>
                <a:sym typeface="Century Gothic"/>
              </a:rPr>
              <a:t>Job requirements</a:t>
            </a:r>
            <a:endParaRPr/>
          </a:p>
          <a:p>
            <a:pPr indent="-342900" lvl="0" marL="342900" rtl="0" algn="l">
              <a:lnSpc>
                <a:spcPct val="100000"/>
              </a:lnSpc>
              <a:spcBef>
                <a:spcPts val="700"/>
              </a:spcBef>
              <a:spcAft>
                <a:spcPts val="0"/>
              </a:spcAft>
              <a:buClr>
                <a:srgbClr val="000000"/>
              </a:buClr>
              <a:buSzPts val="3200"/>
              <a:buFont typeface="Arial"/>
              <a:buChar char="•"/>
            </a:pPr>
            <a:r>
              <a:rPr lang="en-US" sz="3200">
                <a:latin typeface="Century Gothic"/>
                <a:ea typeface="Century Gothic"/>
                <a:cs typeface="Century Gothic"/>
                <a:sym typeface="Century Gothic"/>
              </a:rPr>
              <a:t>Recognizing misinformation </a:t>
            </a:r>
            <a:endParaRPr/>
          </a:p>
        </p:txBody>
      </p:sp>
      <p:sp>
        <p:nvSpPr>
          <p:cNvPr id="177" name="Google Shape;177;p20"/>
          <p:cNvSpPr txBox="1"/>
          <p:nvPr/>
        </p:nvSpPr>
        <p:spPr>
          <a:xfrm>
            <a:off x="1950719" y="6290845"/>
            <a:ext cx="5809839" cy="300594"/>
          </a:xfrm>
          <a:prstGeom prst="rect">
            <a:avLst/>
          </a:prstGeom>
          <a:noFill/>
          <a:ln>
            <a:noFill/>
          </a:ln>
        </p:spPr>
        <p:txBody>
          <a:bodyPr anchorCtr="0" anchor="t" bIns="45700" lIns="45700" spcFirstLastPara="1" rIns="45700" wrap="square" tIns="45700">
            <a:spAutoFit/>
          </a:bodyPr>
          <a:lstStyle/>
          <a:p>
            <a:pPr indent="3657600" lvl="8" marL="0" marR="0" rtl="0" algn="l">
              <a:lnSpc>
                <a:spcPct val="100000"/>
              </a:lnSpc>
              <a:spcBef>
                <a:spcPts val="0"/>
              </a:spcBef>
              <a:spcAft>
                <a:spcPts val="0"/>
              </a:spcAft>
              <a:buClr>
                <a:srgbClr val="888888"/>
              </a:buClr>
              <a:buSzPts val="1600"/>
              <a:buFont typeface="Calibri"/>
              <a:buNone/>
            </a:pPr>
            <a:r>
              <a:rPr b="0" i="0" lang="en-US" sz="1600" u="none" cap="none" strike="noStrike">
                <a:solidFill>
                  <a:srgbClr val="888888"/>
                </a:solidFill>
                <a:latin typeface="Calibri"/>
                <a:ea typeface="Calibri"/>
                <a:cs typeface="Calibri"/>
                <a:sym typeface="Calibri"/>
              </a:rPr>
              <a:t>© J. Bulgren 2021</a:t>
            </a:r>
            <a:endParaRPr/>
          </a:p>
        </p:txBody>
      </p:sp>
      <p:pic>
        <p:nvPicPr>
          <p:cNvPr descr="Picture 7" id="178" name="Google Shape;178;p20"/>
          <p:cNvPicPr preferRelativeResize="0"/>
          <p:nvPr/>
        </p:nvPicPr>
        <p:blipFill rotWithShape="1">
          <a:blip r:embed="rId3">
            <a:alphaModFix/>
          </a:blip>
          <a:srcRect b="0" l="0" r="0" t="0"/>
          <a:stretch/>
        </p:blipFill>
        <p:spPr>
          <a:xfrm>
            <a:off x="33652" y="6271950"/>
            <a:ext cx="2315688" cy="4739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C00000"/>
              </a:buClr>
              <a:buSzPts val="2107"/>
              <a:buFont typeface="Century Gothic"/>
              <a:buNone/>
            </a:pPr>
            <a:r>
              <a:rPr b="1" lang="en-US" sz="2107">
                <a:solidFill>
                  <a:srgbClr val="C00000"/>
                </a:solidFill>
                <a:latin typeface="Century Gothic"/>
                <a:ea typeface="Century Gothic"/>
                <a:cs typeface="Century Gothic"/>
                <a:sym typeface="Century Gothic"/>
              </a:rPr>
              <a:t> </a:t>
            </a:r>
            <a:br>
              <a:rPr b="1" lang="en-US" sz="2107">
                <a:solidFill>
                  <a:srgbClr val="C00000"/>
                </a:solidFill>
                <a:latin typeface="Century Gothic"/>
                <a:ea typeface="Century Gothic"/>
                <a:cs typeface="Century Gothic"/>
                <a:sym typeface="Century Gothic"/>
              </a:rPr>
            </a:br>
            <a:r>
              <a:rPr lang="en-US" sz="2666"/>
              <a:t>Why is understanding reasoning important?</a:t>
            </a:r>
            <a:endParaRPr/>
          </a:p>
        </p:txBody>
      </p:sp>
      <p:sp>
        <p:nvSpPr>
          <p:cNvPr id="184" name="Google Shape;184;p21"/>
          <p:cNvSpPr txBox="1"/>
          <p:nvPr/>
        </p:nvSpPr>
        <p:spPr>
          <a:xfrm>
            <a:off x="1950719" y="6290845"/>
            <a:ext cx="5809839" cy="300594"/>
          </a:xfrm>
          <a:prstGeom prst="rect">
            <a:avLst/>
          </a:prstGeom>
          <a:noFill/>
          <a:ln>
            <a:noFill/>
          </a:ln>
        </p:spPr>
        <p:txBody>
          <a:bodyPr anchorCtr="0" anchor="t" bIns="45700" lIns="45700" spcFirstLastPara="1" rIns="45700" wrap="square" tIns="45700">
            <a:spAutoFit/>
          </a:bodyPr>
          <a:lstStyle/>
          <a:p>
            <a:pPr indent="3657600" lvl="8" marL="0" marR="0" rtl="0" algn="l">
              <a:lnSpc>
                <a:spcPct val="100000"/>
              </a:lnSpc>
              <a:spcBef>
                <a:spcPts val="0"/>
              </a:spcBef>
              <a:spcAft>
                <a:spcPts val="0"/>
              </a:spcAft>
              <a:buClr>
                <a:srgbClr val="888888"/>
              </a:buClr>
              <a:buSzPts val="1600"/>
              <a:buFont typeface="Calibri"/>
              <a:buNone/>
            </a:pPr>
            <a:r>
              <a:rPr b="0" i="0" lang="en-US" sz="1600" u="none" cap="none" strike="noStrike">
                <a:solidFill>
                  <a:srgbClr val="888888"/>
                </a:solidFill>
                <a:latin typeface="Calibri"/>
                <a:ea typeface="Calibri"/>
                <a:cs typeface="Calibri"/>
                <a:sym typeface="Calibri"/>
              </a:rPr>
              <a:t>© J. Bulgren 2021</a:t>
            </a:r>
            <a:endParaRPr/>
          </a:p>
        </p:txBody>
      </p:sp>
      <p:pic>
        <p:nvPicPr>
          <p:cNvPr descr="Picture 7" id="185" name="Google Shape;185;p21"/>
          <p:cNvPicPr preferRelativeResize="0"/>
          <p:nvPr/>
        </p:nvPicPr>
        <p:blipFill rotWithShape="1">
          <a:blip r:embed="rId3">
            <a:alphaModFix/>
          </a:blip>
          <a:srcRect b="0" l="0" r="0" t="0"/>
          <a:stretch/>
        </p:blipFill>
        <p:spPr>
          <a:xfrm>
            <a:off x="33652" y="6271950"/>
            <a:ext cx="2315688" cy="473937"/>
          </a:xfrm>
          <a:prstGeom prst="rect">
            <a:avLst/>
          </a:prstGeom>
          <a:noFill/>
          <a:ln>
            <a:noFill/>
          </a:ln>
        </p:spPr>
      </p:pic>
      <p:pic>
        <p:nvPicPr>
          <p:cNvPr descr="images-1.jpeg" id="186" name="Google Shape;186;p21"/>
          <p:cNvPicPr preferRelativeResize="0"/>
          <p:nvPr/>
        </p:nvPicPr>
        <p:blipFill rotWithShape="1">
          <a:blip r:embed="rId4">
            <a:alphaModFix/>
          </a:blip>
          <a:srcRect b="0" l="0" r="0" t="0"/>
          <a:stretch/>
        </p:blipFill>
        <p:spPr>
          <a:xfrm>
            <a:off x="8814925" y="-2394848"/>
            <a:ext cx="2096335" cy="1642405"/>
          </a:xfrm>
          <a:prstGeom prst="rect">
            <a:avLst/>
          </a:prstGeom>
          <a:noFill/>
          <a:ln>
            <a:noFill/>
          </a:ln>
        </p:spPr>
      </p:pic>
      <p:pic>
        <p:nvPicPr>
          <p:cNvPr descr="images.jpeg" id="187" name="Google Shape;187;p21"/>
          <p:cNvPicPr preferRelativeResize="0"/>
          <p:nvPr/>
        </p:nvPicPr>
        <p:blipFill rotWithShape="1">
          <a:blip r:embed="rId5">
            <a:alphaModFix/>
          </a:blip>
          <a:srcRect b="0" l="0" r="0" t="0"/>
          <a:stretch/>
        </p:blipFill>
        <p:spPr>
          <a:xfrm>
            <a:off x="870179" y="1408915"/>
            <a:ext cx="1293885" cy="1885177"/>
          </a:xfrm>
          <a:prstGeom prst="rect">
            <a:avLst/>
          </a:prstGeom>
          <a:noFill/>
          <a:ln>
            <a:noFill/>
          </a:ln>
        </p:spPr>
      </p:pic>
      <p:pic>
        <p:nvPicPr>
          <p:cNvPr descr="images.jpeg" id="188" name="Google Shape;188;p21"/>
          <p:cNvPicPr preferRelativeResize="0"/>
          <p:nvPr/>
        </p:nvPicPr>
        <p:blipFill rotWithShape="1">
          <a:blip r:embed="rId6">
            <a:alphaModFix/>
          </a:blip>
          <a:srcRect b="0" l="0" r="0" t="0"/>
          <a:stretch/>
        </p:blipFill>
        <p:spPr>
          <a:xfrm>
            <a:off x="2952963" y="3959764"/>
            <a:ext cx="1982893" cy="2286493"/>
          </a:xfrm>
          <a:prstGeom prst="rect">
            <a:avLst/>
          </a:prstGeom>
          <a:noFill/>
          <a:ln>
            <a:noFill/>
          </a:ln>
        </p:spPr>
      </p:pic>
      <p:sp>
        <p:nvSpPr>
          <p:cNvPr id="189" name="Google Shape;189;p21"/>
          <p:cNvSpPr txBox="1"/>
          <p:nvPr/>
        </p:nvSpPr>
        <p:spPr>
          <a:xfrm>
            <a:off x="2549702" y="1747686"/>
            <a:ext cx="5828641" cy="22504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800"/>
              <a:buFont typeface="Century Gothic"/>
              <a:buNone/>
            </a:pPr>
            <a:r>
              <a:rPr b="1" i="0" lang="en-US" sz="2800" u="none" cap="none" strike="noStrike">
                <a:solidFill>
                  <a:srgbClr val="000000"/>
                </a:solidFill>
                <a:latin typeface="Century Gothic"/>
                <a:ea typeface="Century Gothic"/>
                <a:cs typeface="Century Gothic"/>
                <a:sym typeface="Century Gothic"/>
              </a:rPr>
              <a:t>What motivates students to want </a:t>
            </a:r>
            <a:endParaRPr/>
          </a:p>
          <a:p>
            <a:pPr indent="0" lvl="0" marL="0" marR="0" rtl="0" algn="l">
              <a:lnSpc>
                <a:spcPct val="100000"/>
              </a:lnSpc>
              <a:spcBef>
                <a:spcPts val="0"/>
              </a:spcBef>
              <a:spcAft>
                <a:spcPts val="0"/>
              </a:spcAft>
              <a:buClr>
                <a:srgbClr val="000000"/>
              </a:buClr>
              <a:buSzPts val="2800"/>
              <a:buFont typeface="Century Gothic"/>
              <a:buNone/>
            </a:pPr>
            <a:r>
              <a:rPr b="1" i="0" lang="en-US" sz="2800" u="none" cap="none" strike="noStrike">
                <a:solidFill>
                  <a:srgbClr val="000000"/>
                </a:solidFill>
                <a:latin typeface="Century Gothic"/>
                <a:ea typeface="Century Gothic"/>
                <a:cs typeface="Century Gothic"/>
                <a:sym typeface="Century Gothic"/>
              </a:rPr>
              <a:t>to learn more?</a:t>
            </a:r>
            <a:endParaRPr/>
          </a:p>
          <a:p>
            <a:pPr indent="0" lvl="0" marL="0" marR="0" rtl="0" algn="l">
              <a:lnSpc>
                <a:spcPct val="100000"/>
              </a:lnSpc>
              <a:spcBef>
                <a:spcPts val="0"/>
              </a:spcBef>
              <a:spcAft>
                <a:spcPts val="0"/>
              </a:spcAft>
              <a:buClr>
                <a:srgbClr val="000000"/>
              </a:buClr>
              <a:buSzPts val="2400"/>
              <a:buFont typeface="Century Gothic"/>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Century Gothic"/>
              <a:buNone/>
            </a:pPr>
            <a:r>
              <a:rPr b="1" i="0" lang="en-US" sz="2800" u="none" cap="none" strike="noStrike">
                <a:solidFill>
                  <a:srgbClr val="000000"/>
                </a:solidFill>
                <a:latin typeface="Century Gothic"/>
                <a:ea typeface="Century Gothic"/>
                <a:cs typeface="Century Gothic"/>
                <a:sym typeface="Century Gothic"/>
              </a:rPr>
              <a:t>Why does this matter?   </a:t>
            </a:r>
            <a:endParaRPr/>
          </a:p>
          <a:p>
            <a:pPr indent="0" lvl="0" marL="0" marR="0" rtl="0" algn="l">
              <a:lnSpc>
                <a:spcPct val="100000"/>
              </a:lnSpc>
              <a:spcBef>
                <a:spcPts val="0"/>
              </a:spcBef>
              <a:spcAft>
                <a:spcPts val="0"/>
              </a:spcAft>
              <a:buClr>
                <a:srgbClr val="000000"/>
              </a:buClr>
              <a:buSzPts val="2800"/>
              <a:buFont typeface="Century Gothic"/>
              <a:buNone/>
            </a:pPr>
            <a:r>
              <a:rPr b="1" i="0" lang="en-US" sz="2800" u="none" cap="none" strike="noStrike">
                <a:solidFill>
                  <a:srgbClr val="000000"/>
                </a:solidFill>
                <a:latin typeface="Century Gothic"/>
                <a:ea typeface="Century Gothic"/>
                <a:cs typeface="Century Gothic"/>
                <a:sym typeface="Century Gothic"/>
              </a:rPr>
              <a:t>So what?  Why am I learning this?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685800" y="457200"/>
            <a:ext cx="7772400" cy="838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007900"/>
              </a:buClr>
              <a:buSzPts val="4000"/>
              <a:buFont typeface="Arial"/>
              <a:buNone/>
            </a:pPr>
            <a:r>
              <a:rPr b="1" lang="en-US">
                <a:solidFill>
                  <a:srgbClr val="007900"/>
                </a:solidFill>
              </a:rPr>
              <a:t>Don’t Be a Leap Frog</a:t>
            </a:r>
            <a:endParaRPr/>
          </a:p>
        </p:txBody>
      </p:sp>
      <p:sp>
        <p:nvSpPr>
          <p:cNvPr id="195" name="Google Shape;195;p22"/>
          <p:cNvSpPr txBox="1"/>
          <p:nvPr>
            <p:ph idx="1" type="body"/>
          </p:nvPr>
        </p:nvSpPr>
        <p:spPr>
          <a:xfrm>
            <a:off x="469900" y="1770866"/>
            <a:ext cx="5894155" cy="3962401"/>
          </a:xfrm>
          <a:prstGeom prst="rect">
            <a:avLst/>
          </a:prstGeom>
          <a:noFill/>
          <a:ln>
            <a:noFill/>
          </a:ln>
        </p:spPr>
        <p:txBody>
          <a:bodyPr anchorCtr="0" anchor="t" bIns="45700" lIns="45700" spcFirstLastPara="1" rIns="45700" wrap="square" tIns="45700">
            <a:normAutofit/>
          </a:bodyPr>
          <a:lstStyle/>
          <a:p>
            <a:pPr indent="-257175" lvl="0" marL="370331" rtl="0" algn="l">
              <a:lnSpc>
                <a:spcPct val="100000"/>
              </a:lnSpc>
              <a:spcBef>
                <a:spcPts val="0"/>
              </a:spcBef>
              <a:spcAft>
                <a:spcPts val="0"/>
              </a:spcAft>
              <a:buClr>
                <a:srgbClr val="2C2D30"/>
              </a:buClr>
              <a:buSzPts val="2592"/>
              <a:buFont typeface="Proxima Nova"/>
              <a:buChar char="•"/>
            </a:pPr>
            <a:r>
              <a:rPr lang="en-US" sz="2592">
                <a:solidFill>
                  <a:srgbClr val="2C2D30"/>
                </a:solidFill>
                <a:latin typeface="Proxima Nova"/>
                <a:ea typeface="Proxima Nova"/>
                <a:cs typeface="Proxima Nova"/>
                <a:sym typeface="Proxima Nova"/>
              </a:rPr>
              <a:t>Because</a:t>
            </a:r>
            <a:r>
              <a:rPr b="1" lang="en-US"/>
              <a:t> I </a:t>
            </a:r>
            <a:r>
              <a:rPr lang="en-US" sz="2592">
                <a:solidFill>
                  <a:srgbClr val="2C2D30"/>
                </a:solidFill>
                <a:latin typeface="Proxima Nova"/>
                <a:ea typeface="Proxima Nova"/>
                <a:cs typeface="Proxima Nova"/>
                <a:sym typeface="Proxima Nova"/>
              </a:rPr>
              <a:t>believe it.</a:t>
            </a:r>
            <a:endParaRPr/>
          </a:p>
          <a:p>
            <a:pPr indent="-92075" lvl="0" marL="370331" rtl="0" algn="l">
              <a:lnSpc>
                <a:spcPct val="100000"/>
              </a:lnSpc>
              <a:spcBef>
                <a:spcPts val="0"/>
              </a:spcBef>
              <a:spcAft>
                <a:spcPts val="0"/>
              </a:spcAft>
              <a:buClr>
                <a:srgbClr val="2C2D30"/>
              </a:buClr>
              <a:buSzPts val="2600"/>
              <a:buFont typeface="Proxima Nova"/>
              <a:buNone/>
            </a:pPr>
            <a:r>
              <a:t/>
            </a:r>
            <a:endParaRPr/>
          </a:p>
          <a:p>
            <a:pPr indent="-257175" lvl="0" marL="370331" rtl="0" algn="l">
              <a:lnSpc>
                <a:spcPct val="100000"/>
              </a:lnSpc>
              <a:spcBef>
                <a:spcPts val="0"/>
              </a:spcBef>
              <a:spcAft>
                <a:spcPts val="0"/>
              </a:spcAft>
              <a:buClr>
                <a:srgbClr val="2C2D30"/>
              </a:buClr>
              <a:buSzPts val="2592"/>
              <a:buFont typeface="Proxima Nova"/>
              <a:buChar char="•"/>
            </a:pPr>
            <a:r>
              <a:rPr lang="en-US" sz="2592">
                <a:solidFill>
                  <a:srgbClr val="2C2D30"/>
                </a:solidFill>
                <a:latin typeface="Proxima Nova"/>
                <a:ea typeface="Proxima Nova"/>
                <a:cs typeface="Proxima Nova"/>
                <a:sym typeface="Proxima Nova"/>
              </a:rPr>
              <a:t>Because </a:t>
            </a:r>
            <a:r>
              <a:rPr b="1" lang="en-US"/>
              <a:t>we</a:t>
            </a:r>
            <a:r>
              <a:rPr lang="en-US" sz="2592">
                <a:solidFill>
                  <a:srgbClr val="2C2D30"/>
                </a:solidFill>
                <a:latin typeface="Proxima Nova"/>
                <a:ea typeface="Proxima Nova"/>
                <a:cs typeface="Proxima Nova"/>
                <a:sym typeface="Proxima Nova"/>
              </a:rPr>
              <a:t> believe it.</a:t>
            </a:r>
            <a:endParaRPr/>
          </a:p>
          <a:p>
            <a:pPr indent="-92075" lvl="0" marL="370331" rtl="0" algn="l">
              <a:lnSpc>
                <a:spcPct val="100000"/>
              </a:lnSpc>
              <a:spcBef>
                <a:spcPts val="0"/>
              </a:spcBef>
              <a:spcAft>
                <a:spcPts val="0"/>
              </a:spcAft>
              <a:buClr>
                <a:srgbClr val="2C2D30"/>
              </a:buClr>
              <a:buSzPts val="2600"/>
              <a:buFont typeface="Proxima Nova"/>
              <a:buNone/>
            </a:pPr>
            <a:r>
              <a:t/>
            </a:r>
            <a:endParaRPr/>
          </a:p>
          <a:p>
            <a:pPr indent="-257175" lvl="0" marL="370331" rtl="0" algn="l">
              <a:lnSpc>
                <a:spcPct val="100000"/>
              </a:lnSpc>
              <a:spcBef>
                <a:spcPts val="0"/>
              </a:spcBef>
              <a:spcAft>
                <a:spcPts val="0"/>
              </a:spcAft>
              <a:buClr>
                <a:srgbClr val="2C2D30"/>
              </a:buClr>
              <a:buSzPts val="2592"/>
              <a:buFont typeface="Proxima Nova"/>
              <a:buChar char="•"/>
            </a:pPr>
            <a:r>
              <a:rPr lang="en-US" sz="2592">
                <a:solidFill>
                  <a:srgbClr val="2C2D30"/>
                </a:solidFill>
                <a:latin typeface="Proxima Nova"/>
                <a:ea typeface="Proxima Nova"/>
                <a:cs typeface="Proxima Nova"/>
                <a:sym typeface="Proxima Nova"/>
              </a:rPr>
              <a:t>Because </a:t>
            </a:r>
            <a:r>
              <a:rPr b="1" lang="en-US"/>
              <a:t>I want</a:t>
            </a:r>
            <a:r>
              <a:rPr lang="en-US" sz="2592">
                <a:solidFill>
                  <a:srgbClr val="2C2D30"/>
                </a:solidFill>
                <a:latin typeface="Proxima Nova"/>
                <a:ea typeface="Proxima Nova"/>
                <a:cs typeface="Proxima Nova"/>
                <a:sym typeface="Proxima Nova"/>
              </a:rPr>
              <a:t> to believe it.</a:t>
            </a:r>
            <a:endParaRPr/>
          </a:p>
          <a:p>
            <a:pPr indent="-92075" lvl="0" marL="370331" rtl="0" algn="l">
              <a:lnSpc>
                <a:spcPct val="100000"/>
              </a:lnSpc>
              <a:spcBef>
                <a:spcPts val="0"/>
              </a:spcBef>
              <a:spcAft>
                <a:spcPts val="0"/>
              </a:spcAft>
              <a:buClr>
                <a:srgbClr val="2C2D30"/>
              </a:buClr>
              <a:buSzPts val="2600"/>
              <a:buFont typeface="Proxima Nova"/>
              <a:buNone/>
            </a:pPr>
            <a:r>
              <a:t/>
            </a:r>
            <a:endParaRPr/>
          </a:p>
          <a:p>
            <a:pPr indent="-257175" lvl="0" marL="370331" rtl="0" algn="l">
              <a:lnSpc>
                <a:spcPct val="100000"/>
              </a:lnSpc>
              <a:spcBef>
                <a:spcPts val="0"/>
              </a:spcBef>
              <a:spcAft>
                <a:spcPts val="0"/>
              </a:spcAft>
              <a:buClr>
                <a:srgbClr val="2C2D30"/>
              </a:buClr>
              <a:buSzPts val="2592"/>
              <a:buFont typeface="Proxima Nova"/>
              <a:buChar char="•"/>
            </a:pPr>
            <a:r>
              <a:rPr lang="en-US" sz="2592">
                <a:solidFill>
                  <a:srgbClr val="2C2D30"/>
                </a:solidFill>
                <a:latin typeface="Proxima Nova"/>
                <a:ea typeface="Proxima Nova"/>
                <a:cs typeface="Proxima Nova"/>
                <a:sym typeface="Proxima Nova"/>
              </a:rPr>
              <a:t>Because </a:t>
            </a:r>
            <a:r>
              <a:rPr b="1" lang="en-US"/>
              <a:t>I have always</a:t>
            </a:r>
            <a:r>
              <a:rPr lang="en-US" sz="2592">
                <a:solidFill>
                  <a:srgbClr val="2C2D30"/>
                </a:solidFill>
                <a:latin typeface="Proxima Nova"/>
                <a:ea typeface="Proxima Nova"/>
                <a:cs typeface="Proxima Nova"/>
                <a:sym typeface="Proxima Nova"/>
              </a:rPr>
              <a:t> believed it.</a:t>
            </a:r>
            <a:endParaRPr/>
          </a:p>
          <a:p>
            <a:pPr indent="-92075" lvl="0" marL="370331" rtl="0" algn="l">
              <a:lnSpc>
                <a:spcPct val="100000"/>
              </a:lnSpc>
              <a:spcBef>
                <a:spcPts val="0"/>
              </a:spcBef>
              <a:spcAft>
                <a:spcPts val="0"/>
              </a:spcAft>
              <a:buClr>
                <a:srgbClr val="2C2D30"/>
              </a:buClr>
              <a:buSzPts val="2600"/>
              <a:buFont typeface="Proxima Nova"/>
              <a:buNone/>
            </a:pPr>
            <a:r>
              <a:t/>
            </a:r>
            <a:endParaRPr/>
          </a:p>
          <a:p>
            <a:pPr indent="-257175" lvl="0" marL="370331" rtl="0" algn="l">
              <a:lnSpc>
                <a:spcPct val="100000"/>
              </a:lnSpc>
              <a:spcBef>
                <a:spcPts val="0"/>
              </a:spcBef>
              <a:spcAft>
                <a:spcPts val="0"/>
              </a:spcAft>
              <a:buClr>
                <a:srgbClr val="2C2D30"/>
              </a:buClr>
              <a:buSzPts val="2592"/>
              <a:buFont typeface="Proxima Nova"/>
              <a:buChar char="•"/>
            </a:pPr>
            <a:r>
              <a:rPr lang="en-US" sz="2592">
                <a:solidFill>
                  <a:srgbClr val="2C2D30"/>
                </a:solidFill>
                <a:latin typeface="Proxima Nova"/>
                <a:ea typeface="Proxima Nova"/>
                <a:cs typeface="Proxima Nova"/>
                <a:sym typeface="Proxima Nova"/>
              </a:rPr>
              <a:t>It’s in </a:t>
            </a:r>
            <a:r>
              <a:rPr b="1" lang="en-US"/>
              <a:t>my selfish interest</a:t>
            </a:r>
            <a:r>
              <a:rPr lang="en-US" sz="2592">
                <a:solidFill>
                  <a:srgbClr val="2C2D30"/>
                </a:solidFill>
                <a:latin typeface="Proxima Nova"/>
                <a:ea typeface="Proxima Nova"/>
                <a:cs typeface="Proxima Nova"/>
                <a:sym typeface="Proxima Nova"/>
              </a:rPr>
              <a:t> to believe it.</a:t>
            </a:r>
            <a:endParaRPr/>
          </a:p>
        </p:txBody>
      </p:sp>
      <p:sp>
        <p:nvSpPr>
          <p:cNvPr id="196" name="Google Shape;196;p22"/>
          <p:cNvSpPr txBox="1"/>
          <p:nvPr>
            <p:ph idx="12" type="sldNum"/>
          </p:nvPr>
        </p:nvSpPr>
        <p:spPr>
          <a:xfrm>
            <a:off x="0" y="6248400"/>
            <a:ext cx="174772" cy="226986"/>
          </a:xfrm>
          <a:prstGeom prst="rect">
            <a:avLst/>
          </a:prstGeom>
          <a:noFill/>
          <a:ln>
            <a:noFill/>
          </a:ln>
        </p:spPr>
        <p:txBody>
          <a:bodyPr anchorCtr="0" anchor="t" bIns="45700" lIns="45700" spcFirstLastPara="1" rIns="45700" wrap="square" tIns="45700">
            <a:spAutoFit/>
          </a:bodyPr>
          <a:lstStyle/>
          <a:p>
            <a:pPr indent="0" lvl="0" marL="0" rtl="0" algn="l">
              <a:lnSpc>
                <a:spcPct val="100000"/>
              </a:lnSpc>
              <a:spcBef>
                <a:spcPts val="0"/>
              </a:spcBef>
              <a:spcAft>
                <a:spcPts val="0"/>
              </a:spcAft>
              <a:buClr>
                <a:schemeClr val="accent2"/>
              </a:buClr>
              <a:buSzPts val="1000"/>
              <a:buFont typeface="Arial"/>
              <a:buNone/>
            </a:pPr>
            <a:fld id="{00000000-1234-1234-1234-123412341234}" type="slidenum">
              <a:rPr lang="en-US" sz="1000">
                <a:solidFill>
                  <a:schemeClr val="accent2"/>
                </a:solidFill>
              </a:rPr>
              <a:t>‹#›</a:t>
            </a:fld>
            <a:endParaRPr/>
          </a:p>
        </p:txBody>
      </p:sp>
      <p:pic>
        <p:nvPicPr>
          <p:cNvPr descr="Image" id="197" name="Google Shape;197;p22"/>
          <p:cNvPicPr preferRelativeResize="0"/>
          <p:nvPr/>
        </p:nvPicPr>
        <p:blipFill rotWithShape="1">
          <a:blip r:embed="rId3">
            <a:alphaModFix/>
          </a:blip>
          <a:srcRect b="0" l="0" r="0" t="0"/>
          <a:stretch/>
        </p:blipFill>
        <p:spPr>
          <a:xfrm>
            <a:off x="5219700" y="1879600"/>
            <a:ext cx="2889401" cy="18368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_no KU Template">
  <a:themeElements>
    <a:clrScheme name="SIM_no KU Templat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_no KU Template">
  <a:themeElements>
    <a:clrScheme name="SIM_no KU Templat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