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B05B-A7E3-A94D-8F4D-8B014F7C2EAF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0E3D-D2E9-034D-B227-762DF256D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46662" dir="3284183" algn="ctr" rotWithShape="0">
              <a:schemeClr val="tx1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>
                <a:ea typeface="+mj-ea"/>
                <a:cs typeface="+mj-cs"/>
              </a:rPr>
              <a:t>SMART</a:t>
            </a:r>
            <a:r>
              <a:rPr lang="en-US" sz="8000" b="1">
                <a:solidFill>
                  <a:srgbClr val="43FF43"/>
                </a:solidFill>
                <a:ea typeface="+mj-ea"/>
                <a:cs typeface="+mj-cs"/>
              </a:rPr>
              <a:t>ER</a:t>
            </a:r>
            <a:r>
              <a:rPr lang="en-US" sz="5400" b="1">
                <a:ea typeface="+mj-ea"/>
                <a:cs typeface="+mj-cs"/>
              </a:rPr>
              <a:t> Planning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45438" cy="4937125"/>
          </a:xfrm>
          <a:solidFill>
            <a:srgbClr val="43FF43"/>
          </a:solidFill>
          <a:ln w="38100">
            <a:solidFill>
              <a:srgbClr val="2D7197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solidFill>
                  <a:srgbClr val="201535"/>
                </a:solidFill>
                <a:ea typeface="+mn-ea"/>
                <a:cs typeface="+mn-cs"/>
              </a:rPr>
              <a:t>The Emergency Room</a:t>
            </a:r>
          </a:p>
          <a:p>
            <a:pPr eaLnBrk="1" hangingPunct="1">
              <a:defRPr/>
            </a:pPr>
            <a:r>
              <a:rPr lang="en-US" sz="4000">
                <a:solidFill>
                  <a:srgbClr val="201535"/>
                </a:solidFill>
                <a:ea typeface="+mn-ea"/>
                <a:cs typeface="+mn-cs"/>
              </a:rPr>
              <a:t> </a:t>
            </a:r>
            <a:r>
              <a:rPr lang="en-US" sz="4000" b="1">
                <a:solidFill>
                  <a:srgbClr val="201535"/>
                </a:solidFill>
                <a:ea typeface="+mn-ea"/>
                <a:cs typeface="+mn-cs"/>
              </a:rPr>
              <a:t>Doing Diagnosis</a:t>
            </a:r>
          </a:p>
          <a:p>
            <a:pPr lvl="1" eaLnBrk="1" hangingPunct="1">
              <a:defRPr/>
            </a:pPr>
            <a:r>
              <a:rPr lang="en-US" sz="2400">
                <a:solidFill>
                  <a:srgbClr val="201535"/>
                </a:solidFill>
              </a:rPr>
              <a:t>Are my enhancements working?</a:t>
            </a:r>
          </a:p>
          <a:p>
            <a:pPr lvl="1" eaLnBrk="1" hangingPunct="1">
              <a:defRPr/>
            </a:pPr>
            <a:r>
              <a:rPr lang="en-US" sz="2400">
                <a:solidFill>
                  <a:srgbClr val="201535"/>
                </a:solidFill>
              </a:rPr>
              <a:t>How well can students answer critical questions?</a:t>
            </a:r>
          </a:p>
          <a:p>
            <a:pPr lvl="1" eaLnBrk="1" hangingPunct="1">
              <a:defRPr/>
            </a:pPr>
            <a:r>
              <a:rPr lang="en-US" sz="2400">
                <a:solidFill>
                  <a:srgbClr val="201535"/>
                </a:solidFill>
              </a:rPr>
              <a:t>Are my critical questions really critical?</a:t>
            </a:r>
          </a:p>
          <a:p>
            <a:pPr eaLnBrk="1" hangingPunct="1">
              <a:defRPr/>
            </a:pPr>
            <a:r>
              <a:rPr lang="en-US" sz="4000">
                <a:solidFill>
                  <a:srgbClr val="201535"/>
                </a:solidFill>
                <a:ea typeface="+mn-ea"/>
                <a:cs typeface="+mn-cs"/>
              </a:rPr>
              <a:t> </a:t>
            </a:r>
            <a:r>
              <a:rPr lang="en-US" sz="4000" b="1">
                <a:solidFill>
                  <a:srgbClr val="201535"/>
                </a:solidFill>
                <a:ea typeface="+mn-ea"/>
                <a:cs typeface="+mn-cs"/>
              </a:rPr>
              <a:t>Doing Prescription</a:t>
            </a:r>
          </a:p>
          <a:p>
            <a:pPr lvl="1" eaLnBrk="1" hangingPunct="1">
              <a:defRPr/>
            </a:pPr>
            <a:r>
              <a:rPr lang="en-US" sz="2400">
                <a:solidFill>
                  <a:srgbClr val="201535"/>
                </a:solidFill>
              </a:rPr>
              <a:t>Do need to re-teach or revise?</a:t>
            </a:r>
            <a:endParaRPr lang="en-US" sz="2400" b="1">
              <a:solidFill>
                <a:srgbClr val="201535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42900" y="1382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9141" name="Picture 5" descr="ambulance_lights_flash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2672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38889E-6 -4.81481E-6 L 0.36493 0.166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9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>
                <a:ea typeface="+mj-ea"/>
                <a:cs typeface="+mj-cs"/>
              </a:rPr>
              <a:t>SMART</a:t>
            </a:r>
            <a:r>
              <a:rPr lang="en-US" sz="8000" b="1" dirty="0">
                <a:solidFill>
                  <a:srgbClr val="DC0000"/>
                </a:solidFill>
                <a:ea typeface="+mj-ea"/>
                <a:cs typeface="+mj-cs"/>
              </a:rPr>
              <a:t>ER</a:t>
            </a:r>
            <a:r>
              <a:rPr lang="en-US" sz="5400" b="1" dirty="0">
                <a:ea typeface="+mj-ea"/>
                <a:cs typeface="+mj-cs"/>
              </a:rPr>
              <a:t> Planning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905000"/>
            <a:ext cx="7721600" cy="4114800"/>
          </a:xfrm>
          <a:gradFill rotWithShape="1">
            <a:gsLst>
              <a:gs pos="0">
                <a:srgbClr val="0000BC">
                  <a:alpha val="49001"/>
                </a:srgbClr>
              </a:gs>
              <a:gs pos="100000">
                <a:srgbClr val="0000BC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  <a:ea typeface="+mn-ea"/>
                <a:cs typeface="+mn-cs"/>
              </a:rPr>
              <a:t>The Emergency Room</a:t>
            </a:r>
          </a:p>
          <a:p>
            <a:pPr eaLnBrk="1" hangingPunct="1">
              <a:buFontTx/>
              <a:buNone/>
              <a:defRPr/>
            </a:pPr>
            <a:endParaRPr lang="en-US" b="1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b="1" dirty="0">
                <a:solidFill>
                  <a:srgbClr val="FFFF00"/>
                </a:solidFill>
                <a:ea typeface="+mn-ea"/>
                <a:cs typeface="+mn-cs"/>
              </a:rPr>
              <a:t>Doing Diagnosis &amp; Prescription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808038" y="1296988"/>
            <a:ext cx="7527925" cy="4191000"/>
          </a:xfrm>
          <a:prstGeom prst="rect">
            <a:avLst/>
          </a:prstGeom>
          <a:gradFill rotWithShape="1">
            <a:gsLst>
              <a:gs pos="0">
                <a:srgbClr val="0000BC">
                  <a:gamma/>
                  <a:shade val="46275"/>
                  <a:invGamma/>
                </a:srgbClr>
              </a:gs>
              <a:gs pos="50000">
                <a:srgbClr val="0000BC">
                  <a:alpha val="89000"/>
                </a:srgbClr>
              </a:gs>
              <a:gs pos="100000">
                <a:srgbClr val="0000B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Evaluate Mastery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“Are my enhancements working?”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“Do I need to re-teach or revise?”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96913" y="846138"/>
            <a:ext cx="7723187" cy="5310187"/>
          </a:xfrm>
          <a:prstGeom prst="rect">
            <a:avLst/>
          </a:prstGeom>
          <a:gradFill rotWithShape="1">
            <a:gsLst>
              <a:gs pos="0">
                <a:srgbClr val="0000BC">
                  <a:gamma/>
                  <a:shade val="46275"/>
                  <a:invGamma/>
                </a:srgbClr>
              </a:gs>
              <a:gs pos="50000">
                <a:srgbClr val="0000BC">
                  <a:alpha val="89999"/>
                </a:srgbClr>
              </a:gs>
              <a:gs pos="100000">
                <a:srgbClr val="0000B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Reevaluate Critical Outcomes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“How well can students answer the critical questions?”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“Are my critical questions really 	critical?”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“Did they learn what I expected?”</a:t>
            </a:r>
            <a:endParaRPr lang="en-U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SMARTER Planning</vt:lpstr>
      <vt:lpstr>SMARTER Planning</vt:lpstr>
      <vt:lpstr>Slide 3</vt:lpstr>
      <vt:lpstr>Slide 4</vt:lpstr>
    </vt:vector>
  </TitlesOfParts>
  <Company>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SMARTER Planning</dc:title>
  <dc:creator>KBear</dc:creator>
  <cp:lastModifiedBy>KBear</cp:lastModifiedBy>
  <cp:revision>1</cp:revision>
  <dcterms:created xsi:type="dcterms:W3CDTF">2009-07-06T12:54:39Z</dcterms:created>
  <dcterms:modified xsi:type="dcterms:W3CDTF">2009-07-06T13:07:37Z</dcterms:modified>
</cp:coreProperties>
</file>