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2"/>
  </p:notesMasterIdLst>
  <p:sldIdLst>
    <p:sldId id="263" r:id="rId3"/>
    <p:sldId id="325" r:id="rId4"/>
    <p:sldId id="297" r:id="rId5"/>
    <p:sldId id="321" r:id="rId6"/>
    <p:sldId id="322" r:id="rId7"/>
    <p:sldId id="323" r:id="rId8"/>
    <p:sldId id="324" r:id="rId9"/>
    <p:sldId id="326" r:id="rId10"/>
    <p:sldId id="320" r:id="rId11"/>
    <p:sldId id="298" r:id="rId12"/>
    <p:sldId id="265" r:id="rId13"/>
    <p:sldId id="299" r:id="rId14"/>
    <p:sldId id="287" r:id="rId15"/>
    <p:sldId id="280" r:id="rId16"/>
    <p:sldId id="289" r:id="rId17"/>
    <p:sldId id="327" r:id="rId18"/>
    <p:sldId id="301" r:id="rId19"/>
    <p:sldId id="258" r:id="rId20"/>
    <p:sldId id="259" r:id="rId21"/>
    <p:sldId id="272" r:id="rId22"/>
    <p:sldId id="260" r:id="rId23"/>
    <p:sldId id="328" r:id="rId24"/>
    <p:sldId id="292" r:id="rId25"/>
    <p:sldId id="329" r:id="rId26"/>
    <p:sldId id="293" r:id="rId27"/>
    <p:sldId id="330" r:id="rId28"/>
    <p:sldId id="274" r:id="rId29"/>
    <p:sldId id="275" r:id="rId30"/>
    <p:sldId id="331" r:id="rId31"/>
    <p:sldId id="273" r:id="rId32"/>
    <p:sldId id="271" r:id="rId33"/>
    <p:sldId id="332" r:id="rId34"/>
    <p:sldId id="294" r:id="rId35"/>
    <p:sldId id="277" r:id="rId36"/>
    <p:sldId id="278" r:id="rId37"/>
    <p:sldId id="279" r:id="rId38"/>
    <p:sldId id="333" r:id="rId39"/>
    <p:sldId id="281" r:id="rId40"/>
    <p:sldId id="295" r:id="rId41"/>
    <p:sldId id="312" r:id="rId42"/>
    <p:sldId id="303" r:id="rId43"/>
    <p:sldId id="304" r:id="rId44"/>
    <p:sldId id="305" r:id="rId45"/>
    <p:sldId id="306" r:id="rId46"/>
    <p:sldId id="334" r:id="rId47"/>
    <p:sldId id="335" r:id="rId48"/>
    <p:sldId id="336" r:id="rId49"/>
    <p:sldId id="311" r:id="rId50"/>
    <p:sldId id="302" r:id="rId51"/>
    <p:sldId id="313" r:id="rId52"/>
    <p:sldId id="337" r:id="rId53"/>
    <p:sldId id="285" r:id="rId54"/>
    <p:sldId id="286" r:id="rId55"/>
    <p:sldId id="308" r:id="rId56"/>
    <p:sldId id="309" r:id="rId57"/>
    <p:sldId id="310" r:id="rId58"/>
    <p:sldId id="282" r:id="rId59"/>
    <p:sldId id="283" r:id="rId60"/>
    <p:sldId id="284" r:id="rId61"/>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16" autoAdjust="0"/>
  </p:normalViewPr>
  <p:slideViewPr>
    <p:cSldViewPr snapToGrid="0">
      <p:cViewPr varScale="1">
        <p:scale>
          <a:sx n="69" d="100"/>
          <a:sy n="69" d="100"/>
        </p:scale>
        <p:origin x="1786" y="58"/>
      </p:cViewPr>
      <p:guideLst>
        <p:guide orient="horz" pos="2160"/>
        <p:guide pos="2880"/>
      </p:guideLst>
    </p:cSldViewPr>
  </p:slideViewPr>
  <p:notesTextViewPr>
    <p:cViewPr>
      <p:scale>
        <a:sx n="1" d="1"/>
        <a:sy n="1" d="1"/>
      </p:scale>
      <p:origin x="0" y="0"/>
    </p:cViewPr>
  </p:notesTextViewPr>
  <p:sorterViewPr>
    <p:cViewPr>
      <p:scale>
        <a:sx n="100" d="100"/>
        <a:sy n="100" d="100"/>
      </p:scale>
      <p:origin x="0" y="-128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B10EC6AD-3BA2-45E2-AFC9-32DF3135170B}" type="datetimeFigureOut">
              <a:rPr lang="en-US" smtClean="0"/>
              <a:t>9/14/2015</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BA0BA570-BC09-4B91-9476-0EAE49FFDD7F}" type="slidenum">
              <a:rPr lang="en-US" smtClean="0"/>
              <a:t>‹#›</a:t>
            </a:fld>
            <a:endParaRPr lang="en-US"/>
          </a:p>
        </p:txBody>
      </p:sp>
    </p:spTree>
    <p:extLst>
      <p:ext uri="{BB962C8B-B14F-4D97-AF65-F5344CB8AC3E}">
        <p14:creationId xmlns:p14="http://schemas.microsoft.com/office/powerpoint/2010/main" val="3806053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Travel analogy – Discuss with a partner the last time you went on a trip with an itinerary</a:t>
            </a:r>
            <a:r>
              <a:rPr lang="en-US" baseline="0" dirty="0" smtClean="0"/>
              <a:t> (i.e. not the beach). Where did you go, who planned the trip, how were the plans shared?</a:t>
            </a:r>
          </a:p>
          <a:p>
            <a:r>
              <a:rPr lang="en-US" b="1" baseline="0" dirty="0" smtClean="0"/>
              <a:t>CUE: </a:t>
            </a:r>
            <a:r>
              <a:rPr lang="en-US" baseline="0" dirty="0" smtClean="0"/>
              <a:t>The </a:t>
            </a:r>
            <a:r>
              <a:rPr lang="en-US" baseline="0" dirty="0" smtClean="0"/>
              <a:t>UO is a leaning map and itinerary that you develop and share with your students so they get the most out of the journey through each unit in your course.</a:t>
            </a:r>
          </a:p>
          <a:p>
            <a:r>
              <a:rPr lang="en-US" baseline="0" dirty="0" smtClean="0"/>
              <a:t>As such, using it involves 4 distinct stages: 1) planning the trip, 2) sharing the map and itinerary before or as you begin the journey, 3) referring to, and, if necessary, modifying the itinerary together as you travel together, and finally, 4) reflecting on and remembering where you’ve been.</a:t>
            </a:r>
            <a:endParaRPr lang="en-US" dirty="0"/>
          </a:p>
        </p:txBody>
      </p:sp>
      <p:sp>
        <p:nvSpPr>
          <p:cNvPr id="4" name="Slide Number Placeholder 3"/>
          <p:cNvSpPr>
            <a:spLocks noGrp="1"/>
          </p:cNvSpPr>
          <p:nvPr>
            <p:ph type="sldNum" sz="quarter" idx="10"/>
          </p:nvPr>
        </p:nvSpPr>
        <p:spPr/>
        <p:txBody>
          <a:bodyPr/>
          <a:lstStyle/>
          <a:p>
            <a:fld id="{BA0BA570-BC09-4B91-9476-0EAE49FFDD7F}" type="slidenum">
              <a:rPr lang="en-US" smtClean="0"/>
              <a:t>1</a:t>
            </a:fld>
            <a:endParaRPr lang="en-US"/>
          </a:p>
        </p:txBody>
      </p:sp>
    </p:spTree>
    <p:extLst>
      <p:ext uri="{BB962C8B-B14F-4D97-AF65-F5344CB8AC3E}">
        <p14:creationId xmlns:p14="http://schemas.microsoft.com/office/powerpoint/2010/main" val="2602286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as promised, t</a:t>
            </a:r>
            <a:r>
              <a:rPr lang="en-US" dirty="0" smtClean="0"/>
              <a:t>oday we’re going to create a draft Unit Organizer for the Unit you are teaching right now, unless you</a:t>
            </a:r>
            <a:r>
              <a:rPr lang="en-US" baseline="0" dirty="0" smtClean="0"/>
              <a:t> are giving the final exam on Monday – then use your upcoming unit. It’s often best when planning to begin with the end in mind, so we’re going to use the Unit Organizer Pre-Planning Guide just to think about your Unit before we start. Use any of the current unit planning documents you have to complete the guide over the next few minutes. Keep in mind it’s not necessarily a linear process, so read all the items first, then feel free to jump back and forth between them. I’ll give you 20 minutes. If you finish before then, feel free to use the rest of the time as a break.</a:t>
            </a:r>
            <a:endParaRPr lang="en-US" dirty="0"/>
          </a:p>
        </p:txBody>
      </p:sp>
      <p:sp>
        <p:nvSpPr>
          <p:cNvPr id="4" name="Slide Number Placeholder 3"/>
          <p:cNvSpPr>
            <a:spLocks noGrp="1"/>
          </p:cNvSpPr>
          <p:nvPr>
            <p:ph type="sldNum" sz="quarter" idx="10"/>
          </p:nvPr>
        </p:nvSpPr>
        <p:spPr/>
        <p:txBody>
          <a:bodyPr/>
          <a:lstStyle/>
          <a:p>
            <a:fld id="{BA0BA570-BC09-4B91-9476-0EAE49FFDD7F}" type="slidenum">
              <a:rPr lang="en-US" smtClean="0"/>
              <a:t>10</a:t>
            </a:fld>
            <a:endParaRPr lang="en-US"/>
          </a:p>
        </p:txBody>
      </p:sp>
    </p:spTree>
    <p:extLst>
      <p:ext uri="{BB962C8B-B14F-4D97-AF65-F5344CB8AC3E}">
        <p14:creationId xmlns:p14="http://schemas.microsoft.com/office/powerpoint/2010/main" val="1802525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FBF1F4-2CA8-42B2-A12E-F75D6D2C674B}" type="slidenum">
              <a:rPr lang="en-US" altLang="en-US"/>
              <a:pPr/>
              <a:t>11</a:t>
            </a:fld>
            <a:endParaRPr lang="en-US" altLang="en-US"/>
          </a:p>
        </p:txBody>
      </p:sp>
      <p:sp>
        <p:nvSpPr>
          <p:cNvPr id="207874" name="Rectangle 2"/>
          <p:cNvSpPr>
            <a:spLocks noGrp="1" noRot="1" noChangeAspect="1" noChangeArrowheads="1" noTextEdit="1"/>
          </p:cNvSpPr>
          <p:nvPr>
            <p:ph type="sldImg"/>
          </p:nvPr>
        </p:nvSpPr>
        <p:spPr>
          <a:xfrm>
            <a:off x="1198563" y="701675"/>
            <a:ext cx="4683125" cy="3511550"/>
          </a:xfrm>
          <a:ln/>
        </p:spPr>
      </p:sp>
      <p:sp>
        <p:nvSpPr>
          <p:cNvPr id="207875" name="Rectangle 3"/>
          <p:cNvSpPr>
            <a:spLocks noGrp="1" noChangeArrowheads="1"/>
          </p:cNvSpPr>
          <p:nvPr>
            <p:ph type="body" idx="1"/>
          </p:nvPr>
        </p:nvSpPr>
        <p:spPr>
          <a:xfrm>
            <a:off x="393171" y="4448101"/>
            <a:ext cx="6369368" cy="4291409"/>
          </a:xfrm>
        </p:spPr>
        <p:txBody>
          <a:bodyPr/>
          <a:lstStyle/>
          <a:p>
            <a:r>
              <a:rPr lang="en-US" altLang="en-US" dirty="0" smtClean="0"/>
              <a:t>Ask</a:t>
            </a:r>
            <a:r>
              <a:rPr lang="en-US" altLang="en-US" baseline="0" dirty="0" smtClean="0"/>
              <a:t> teachers if they remember – click to reveal.</a:t>
            </a:r>
            <a:endParaRPr lang="en-US" altLang="en-US" dirty="0"/>
          </a:p>
        </p:txBody>
      </p:sp>
    </p:spTree>
    <p:extLst>
      <p:ext uri="{BB962C8B-B14F-4D97-AF65-F5344CB8AC3E}">
        <p14:creationId xmlns:p14="http://schemas.microsoft.com/office/powerpoint/2010/main" val="1258985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FBF1F4-2CA8-42B2-A12E-F75D6D2C674B}" type="slidenum">
              <a:rPr lang="en-US" altLang="en-US"/>
              <a:pPr/>
              <a:t>12</a:t>
            </a:fld>
            <a:endParaRPr lang="en-US" altLang="en-US"/>
          </a:p>
        </p:txBody>
      </p:sp>
      <p:sp>
        <p:nvSpPr>
          <p:cNvPr id="207874" name="Rectangle 2"/>
          <p:cNvSpPr>
            <a:spLocks noGrp="1" noRot="1" noChangeAspect="1" noChangeArrowheads="1" noTextEdit="1"/>
          </p:cNvSpPr>
          <p:nvPr>
            <p:ph type="sldImg"/>
          </p:nvPr>
        </p:nvSpPr>
        <p:spPr>
          <a:xfrm>
            <a:off x="1198563" y="701675"/>
            <a:ext cx="4683125" cy="3511550"/>
          </a:xfrm>
          <a:ln/>
        </p:spPr>
      </p:sp>
      <p:sp>
        <p:nvSpPr>
          <p:cNvPr id="207875" name="Rectangle 3"/>
          <p:cNvSpPr>
            <a:spLocks noGrp="1" noChangeArrowheads="1"/>
          </p:cNvSpPr>
          <p:nvPr>
            <p:ph type="body" idx="1"/>
          </p:nvPr>
        </p:nvSpPr>
        <p:spPr>
          <a:xfrm>
            <a:off x="393171" y="4448101"/>
            <a:ext cx="6369368" cy="4291409"/>
          </a:xfrm>
        </p:spPr>
        <p:txBody>
          <a:bodyPr/>
          <a:lstStyle/>
          <a:p>
            <a:r>
              <a:rPr lang="en-US" dirty="0" smtClean="0"/>
              <a:t>Now we’re going to look in-depth at the Unit Organizer Device and the Linking Steps you’ll use to use</a:t>
            </a:r>
            <a:r>
              <a:rPr lang="en-US" baseline="0" dirty="0" smtClean="0"/>
              <a:t> it with your students. </a:t>
            </a:r>
          </a:p>
          <a:p>
            <a:endParaRPr lang="en-US" altLang="en-US" dirty="0"/>
          </a:p>
        </p:txBody>
      </p:sp>
    </p:spTree>
    <p:extLst>
      <p:ext uri="{BB962C8B-B14F-4D97-AF65-F5344CB8AC3E}">
        <p14:creationId xmlns:p14="http://schemas.microsoft.com/office/powerpoint/2010/main" val="4051239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You’ll need 2 of these forms in front of you. On one, write “Notes” at the bottom. Use this one to take notes about each part of the device and its associated linking step. (pass around Stephanie’s?) The other blank you’ll use to actually create a draft of a unit organizer you could use for your current unit, using the pre-planning guide and any other printed or on-line resources you need. For each part, I’ll describe it and the corresponding linking step, then give you time to work on your draft unit organizer. You may not have time to finish every part today, but I’ll ask you to finish it next week and send your final version to me for feedback before you actually use it with your students. </a:t>
            </a:r>
            <a:endParaRPr lang="en-US" dirty="0"/>
          </a:p>
        </p:txBody>
      </p:sp>
      <p:sp>
        <p:nvSpPr>
          <p:cNvPr id="4" name="Slide Number Placeholder 3"/>
          <p:cNvSpPr>
            <a:spLocks noGrp="1"/>
          </p:cNvSpPr>
          <p:nvPr>
            <p:ph type="sldNum" sz="quarter" idx="10"/>
          </p:nvPr>
        </p:nvSpPr>
        <p:spPr/>
        <p:txBody>
          <a:bodyPr/>
          <a:lstStyle/>
          <a:p>
            <a:fld id="{BA0BA570-BC09-4B91-9476-0EAE49FFDD7F}" type="slidenum">
              <a:rPr lang="en-US" smtClean="0"/>
              <a:t>13</a:t>
            </a:fld>
            <a:endParaRPr lang="en-US"/>
          </a:p>
        </p:txBody>
      </p:sp>
    </p:spTree>
    <p:extLst>
      <p:ext uri="{BB962C8B-B14F-4D97-AF65-F5344CB8AC3E}">
        <p14:creationId xmlns:p14="http://schemas.microsoft.com/office/powerpoint/2010/main" val="3009772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steps you’ll use as you share the UO</a:t>
            </a:r>
            <a:r>
              <a:rPr lang="en-US" baseline="0" dirty="0" smtClean="0"/>
              <a:t> with your students. </a:t>
            </a:r>
            <a:r>
              <a:rPr lang="en-US" baseline="0" dirty="0" smtClean="0"/>
              <a:t>You may recognize them from the way I introduced the unit organizer for our learning earlier this morning. I’ll </a:t>
            </a:r>
            <a:r>
              <a:rPr lang="en-US" baseline="0" dirty="0" smtClean="0"/>
              <a:t>talk about each one a little as we construct your first organizer, then we’ll take a look at each of them in greater depth and see how you’ll use them when introducing a new unit, when using the UO during the unit, and at the end of the unit</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0BA570-BC09-4B91-9476-0EAE49FFDD7F}" type="slidenum">
              <a:rPr lang="en-US" smtClean="0"/>
              <a:t>14</a:t>
            </a:fld>
            <a:endParaRPr lang="en-US"/>
          </a:p>
        </p:txBody>
      </p:sp>
    </p:spTree>
    <p:extLst>
      <p:ext uri="{BB962C8B-B14F-4D97-AF65-F5344CB8AC3E}">
        <p14:creationId xmlns:p14="http://schemas.microsoft.com/office/powerpoint/2010/main" val="3748232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B4410B-CAD7-46B3-A854-4CB2E175C384}" type="slidenum">
              <a:rPr lang="en-US" altLang="en-US"/>
              <a:pPr/>
              <a:t>15</a:t>
            </a:fld>
            <a:endParaRPr lang="en-US" altLang="en-US"/>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r>
              <a:rPr lang="en-US" dirty="0"/>
              <a:t>Note the page numbers at the bottoms of select slides refer teachers to pages in the manual where they can find more information and examples.</a:t>
            </a:r>
          </a:p>
          <a:p>
            <a:r>
              <a:rPr lang="en-US" dirty="0"/>
              <a:t>Have teachers fill in on their UOs.</a:t>
            </a:r>
          </a:p>
          <a:p>
            <a:r>
              <a:rPr lang="en-US" dirty="0"/>
              <a:t>As you construct, it may help to look at the examples on pages 54-57 in your UO manual, at the samples I’ve provided in your handout, and at samples in the content-specific books I’ve passed around.</a:t>
            </a:r>
          </a:p>
          <a:p>
            <a:endParaRPr lang="en-US" altLang="en-US" baseline="0" dirty="0" smtClean="0"/>
          </a:p>
          <a:p>
            <a:r>
              <a:rPr lang="en-US" altLang="en-US" baseline="0" dirty="0" smtClean="0"/>
              <a:t>As you construct, it may help to look at the examples on pages 54-57 in your UO manual, at the samples I’ve provided in your handout, and at samples in the content-specific books I’ve passed around.</a:t>
            </a:r>
            <a:endParaRPr lang="en-US" altLang="en-US" dirty="0"/>
          </a:p>
        </p:txBody>
      </p:sp>
    </p:spTree>
    <p:extLst>
      <p:ext uri="{BB962C8B-B14F-4D97-AF65-F5344CB8AC3E}">
        <p14:creationId xmlns:p14="http://schemas.microsoft.com/office/powerpoint/2010/main" val="2181605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B4410B-CAD7-46B3-A854-4CB2E175C384}" type="slidenum">
              <a:rPr lang="en-US" altLang="en-US"/>
              <a:pPr/>
              <a:t>16</a:t>
            </a:fld>
            <a:endParaRPr lang="en-US" altLang="en-US"/>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pPr defTabSz="939363"/>
            <a:r>
              <a:rPr lang="en-US" dirty="0"/>
              <a:t>Page numbers in blue are about the section and how to create it. Page numbers in yellow describe the linking step and give an example script. You’ll find another example script for each of the steps on pages 30-36.</a:t>
            </a:r>
          </a:p>
          <a:p>
            <a:endParaRPr lang="en-US" altLang="en-US" dirty="0"/>
          </a:p>
        </p:txBody>
      </p:sp>
    </p:spTree>
    <p:extLst>
      <p:ext uri="{BB962C8B-B14F-4D97-AF65-F5344CB8AC3E}">
        <p14:creationId xmlns:p14="http://schemas.microsoft.com/office/powerpoint/2010/main" val="1608878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we’re going to give students a picture of the big ideas in the unit and how they fit together</a:t>
            </a:r>
            <a:r>
              <a:rPr lang="en-US" baseline="0" dirty="0" smtClean="0"/>
              <a:t> by drawing a unit map.</a:t>
            </a:r>
          </a:p>
          <a:p>
            <a:endParaRPr lang="en-US" baseline="0" dirty="0" smtClean="0"/>
          </a:p>
          <a:p>
            <a:r>
              <a:rPr lang="en-US" baseline="0" dirty="0" smtClean="0"/>
              <a:t>Let’s take a look at the 3 main parts of the map.</a:t>
            </a:r>
            <a:endParaRPr lang="en-US" dirty="0"/>
          </a:p>
        </p:txBody>
      </p:sp>
      <p:sp>
        <p:nvSpPr>
          <p:cNvPr id="4" name="Slide Number Placeholder 3"/>
          <p:cNvSpPr>
            <a:spLocks noGrp="1"/>
          </p:cNvSpPr>
          <p:nvPr>
            <p:ph type="sldNum" sz="quarter" idx="10"/>
          </p:nvPr>
        </p:nvSpPr>
        <p:spPr/>
        <p:txBody>
          <a:bodyPr/>
          <a:lstStyle/>
          <a:p>
            <a:fld id="{BA0BA570-BC09-4B91-9476-0EAE49FFDD7F}" type="slidenum">
              <a:rPr lang="en-US" smtClean="0"/>
              <a:t>17</a:t>
            </a:fld>
            <a:endParaRPr lang="en-US"/>
          </a:p>
        </p:txBody>
      </p:sp>
    </p:spTree>
    <p:extLst>
      <p:ext uri="{BB962C8B-B14F-4D97-AF65-F5344CB8AC3E}">
        <p14:creationId xmlns:p14="http://schemas.microsoft.com/office/powerpoint/2010/main" val="2261607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55DB56-CDA2-40AC-A3EE-B6D721635C58}" type="slidenum">
              <a:rPr lang="en-US" altLang="en-US">
                <a:solidFill>
                  <a:prstClr val="black"/>
                </a:solidFill>
              </a:rPr>
              <a:pPr/>
              <a:t>18</a:t>
            </a:fld>
            <a:endParaRPr lang="en-US" altLang="en-US">
              <a:solidFill>
                <a:prstClr val="black"/>
              </a:solidFill>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altLang="en-US" dirty="0" smtClean="0"/>
              <a:t>It</a:t>
            </a:r>
            <a:r>
              <a:rPr lang="en-US" altLang="en-US" baseline="0" dirty="0" smtClean="0"/>
              <a:t> may also help to think of the paraphrase as the underlying theme of the unit. This helps students to see the purpose of learning this content beyond the memorization of facts. Sometimes teacher make this a relevancy statement – something that applies to the unit but also to student’s lives.</a:t>
            </a:r>
            <a:endParaRPr lang="en-US" altLang="en-US" dirty="0"/>
          </a:p>
        </p:txBody>
      </p:sp>
    </p:spTree>
    <p:extLst>
      <p:ext uri="{BB962C8B-B14F-4D97-AF65-F5344CB8AC3E}">
        <p14:creationId xmlns:p14="http://schemas.microsoft.com/office/powerpoint/2010/main" val="1748171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you really need to think about</a:t>
            </a:r>
            <a:r>
              <a:rPr lang="en-US" baseline="0" dirty="0" smtClean="0"/>
              <a:t> the big ideas in your unit and the best way to present them. You may want to use the questions in your pre-planner to guide you on this.</a:t>
            </a:r>
          </a:p>
          <a:p>
            <a:endParaRPr lang="en-US" baseline="0" dirty="0" smtClean="0"/>
          </a:p>
          <a:p>
            <a:r>
              <a:rPr lang="en-US" baseline="0" dirty="0" smtClean="0"/>
              <a:t>Keep it simple – stick with the big ideas. You’ll have the opportunity to elaborate later using the expanded unit organizer on the back. (Click)</a:t>
            </a:r>
            <a:endParaRPr lang="en-US" dirty="0"/>
          </a:p>
        </p:txBody>
      </p:sp>
      <p:sp>
        <p:nvSpPr>
          <p:cNvPr id="4" name="Slide Number Placeholder 3"/>
          <p:cNvSpPr>
            <a:spLocks noGrp="1"/>
          </p:cNvSpPr>
          <p:nvPr>
            <p:ph type="sldNum" sz="quarter" idx="10"/>
          </p:nvPr>
        </p:nvSpPr>
        <p:spPr/>
        <p:txBody>
          <a:bodyPr/>
          <a:lstStyle/>
          <a:p>
            <a:fld id="{BA0BA570-BC09-4B91-9476-0EAE49FFDD7F}" type="slidenum">
              <a:rPr lang="en-US" smtClean="0"/>
              <a:t>19</a:t>
            </a:fld>
            <a:endParaRPr lang="en-US"/>
          </a:p>
        </p:txBody>
      </p:sp>
    </p:spTree>
    <p:extLst>
      <p:ext uri="{BB962C8B-B14F-4D97-AF65-F5344CB8AC3E}">
        <p14:creationId xmlns:p14="http://schemas.microsoft.com/office/powerpoint/2010/main" val="447710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Planning the unit – you may already</a:t>
            </a:r>
            <a:r>
              <a:rPr lang="en-US" baseline="0" dirty="0" smtClean="0"/>
              <a:t> be using something your school or district requires for this step; that’s fine</a:t>
            </a:r>
          </a:p>
          <a:p>
            <a:r>
              <a:rPr lang="en-US" baseline="0" dirty="0" smtClean="0"/>
              <a:t>Sharing – this is where you’ll find the UOR has a profound impact on your students – not only will see where you’re going, they’ll see how major concepts relate to each other, how to think about the concepts, they’ll know what they’ll need to know at the end of the unit, and they’ll understand how classroom activities and assignments will help them to get there.</a:t>
            </a:r>
            <a:endParaRPr lang="en-US" dirty="0"/>
          </a:p>
        </p:txBody>
      </p:sp>
      <p:sp>
        <p:nvSpPr>
          <p:cNvPr id="4" name="Slide Number Placeholder 3"/>
          <p:cNvSpPr>
            <a:spLocks noGrp="1"/>
          </p:cNvSpPr>
          <p:nvPr>
            <p:ph type="sldNum" sz="quarter" idx="10"/>
          </p:nvPr>
        </p:nvSpPr>
        <p:spPr/>
        <p:txBody>
          <a:bodyPr/>
          <a:lstStyle/>
          <a:p>
            <a:fld id="{BA0BA570-BC09-4B91-9476-0EAE49FFDD7F}" type="slidenum">
              <a:rPr lang="en-US" smtClean="0"/>
              <a:t>2</a:t>
            </a:fld>
            <a:endParaRPr lang="en-US"/>
          </a:p>
        </p:txBody>
      </p:sp>
    </p:spTree>
    <p:extLst>
      <p:ext uri="{BB962C8B-B14F-4D97-AF65-F5344CB8AC3E}">
        <p14:creationId xmlns:p14="http://schemas.microsoft.com/office/powerpoint/2010/main" val="2255635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2B8DC8-5331-47DF-B6C6-895860693393}" type="slidenum">
              <a:rPr lang="en-US" altLang="en-US"/>
              <a:pPr/>
              <a:t>20</a:t>
            </a:fld>
            <a:endParaRPr lang="en-US" alt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582683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key, and one of the critical</a:t>
            </a:r>
            <a:r>
              <a:rPr lang="en-US" baseline="0" dirty="0" smtClean="0"/>
              <a:t> elements that sets the Unit Map apart from most other graphic organizers. Don’t leave these out!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A0BA570-BC09-4B91-9476-0EAE49FFDD7F}" type="slidenum">
              <a:rPr lang="en-US" smtClean="0"/>
              <a:t>21</a:t>
            </a:fld>
            <a:endParaRPr lang="en-US"/>
          </a:p>
        </p:txBody>
      </p:sp>
    </p:spTree>
    <p:extLst>
      <p:ext uri="{BB962C8B-B14F-4D97-AF65-F5344CB8AC3E}">
        <p14:creationId xmlns:p14="http://schemas.microsoft.com/office/powerpoint/2010/main" val="3905756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your map is drawn, you share it with students using the R step of CRAFT. It might look something like this: (p. 13-14) with a clementine.</a:t>
            </a:r>
          </a:p>
          <a:p>
            <a:endParaRPr lang="en-US" baseline="0" dirty="0" smtClean="0"/>
          </a:p>
          <a:p>
            <a:r>
              <a:rPr lang="en-US" baseline="0" dirty="0" smtClean="0"/>
              <a:t>Pass out samples.</a:t>
            </a:r>
          </a:p>
          <a:p>
            <a:endParaRPr lang="en-US" baseline="0" dirty="0" smtClean="0"/>
          </a:p>
          <a:p>
            <a:r>
              <a:rPr lang="en-US" baseline="0" dirty="0" smtClean="0"/>
              <a:t>Give teachers time to create unit maps.</a:t>
            </a:r>
            <a:endParaRPr lang="en-US" dirty="0"/>
          </a:p>
        </p:txBody>
      </p:sp>
      <p:sp>
        <p:nvSpPr>
          <p:cNvPr id="4" name="Slide Number Placeholder 3"/>
          <p:cNvSpPr>
            <a:spLocks noGrp="1"/>
          </p:cNvSpPr>
          <p:nvPr>
            <p:ph type="sldNum" sz="quarter" idx="10"/>
          </p:nvPr>
        </p:nvSpPr>
        <p:spPr/>
        <p:txBody>
          <a:bodyPr/>
          <a:lstStyle/>
          <a:p>
            <a:fld id="{BA0BA570-BC09-4B91-9476-0EAE49FFDD7F}" type="slidenum">
              <a:rPr lang="en-US" smtClean="0"/>
              <a:t>22</a:t>
            </a:fld>
            <a:endParaRPr lang="en-US"/>
          </a:p>
        </p:txBody>
      </p:sp>
    </p:spTree>
    <p:extLst>
      <p:ext uri="{BB962C8B-B14F-4D97-AF65-F5344CB8AC3E}">
        <p14:creationId xmlns:p14="http://schemas.microsoft.com/office/powerpoint/2010/main" val="3273233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484620-1938-4764-B6CF-286546DA0468}" type="slidenum">
              <a:rPr lang="en-US" altLang="en-US"/>
              <a:pPr/>
              <a:t>23</a:t>
            </a:fld>
            <a:endParaRPr lang="en-US" altLang="en-US"/>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r>
              <a:rPr lang="en-US" altLang="en-US" dirty="0" smtClean="0"/>
              <a:t>Let’s look at the next 2 sections, Unit Relationships and Unit self-test questions together because they are often dependent upon each other. Think about the questions you will want your students to be able to answer at the end of the unit and the assignments</a:t>
            </a:r>
            <a:r>
              <a:rPr lang="en-US" altLang="en-US" baseline="0" dirty="0" smtClean="0"/>
              <a:t> you’ll make during the unit and what relationships students will need to understand to be successful. The chart on page 53 can be very helpful. You don’t need to list every relationship – in many units you could make a successful argument that any of these relationships would apply – for this box, you want to identify the 2 or 3 </a:t>
            </a:r>
            <a:r>
              <a:rPr lang="en-US" altLang="en-US" i="1" baseline="0" dirty="0" smtClean="0"/>
              <a:t>most prevalent or important.</a:t>
            </a:r>
          </a:p>
          <a:p>
            <a:endParaRPr lang="en-US" altLang="en-US" i="1" baseline="0" dirty="0" smtClean="0"/>
          </a:p>
          <a:p>
            <a:r>
              <a:rPr lang="en-US" altLang="en-US" i="0" baseline="0" dirty="0" smtClean="0"/>
              <a:t>When you present this section to students in the Acknowledge Relationships step, you can identify the relationships for students, but you can also guide them to hypothesize the relationships  based on what you’ve shared on the unit map, or as you move through the unit.</a:t>
            </a:r>
          </a:p>
          <a:p>
            <a:endParaRPr lang="en-US" altLang="en-US" i="0" baseline="0" dirty="0" smtClean="0"/>
          </a:p>
          <a:p>
            <a:r>
              <a:rPr lang="en-US" altLang="en-US" i="0" baseline="0" dirty="0" smtClean="0"/>
              <a:t>One of the reasons this piece is so critical is the strongly established correlation between students’ knowledge of text structure and reading comprehension, and quality of writing.</a:t>
            </a:r>
          </a:p>
          <a:p>
            <a:endParaRPr lang="en-US" altLang="en-US" i="0" baseline="0" dirty="0" smtClean="0"/>
          </a:p>
          <a:p>
            <a:r>
              <a:rPr lang="en-US" dirty="0" smtClean="0">
                <a:effectLst/>
              </a:rPr>
              <a:t>Text Organization and Its Relation to Reading Comprehension: A Synthesis of the Research. Technical Report No. 17.</a:t>
            </a:r>
          </a:p>
          <a:p>
            <a:r>
              <a:rPr lang="en-US" dirty="0" smtClean="0">
                <a:effectLst/>
              </a:rPr>
              <a:t>Dickson, Shirley V.; And Others</a:t>
            </a:r>
          </a:p>
          <a:p>
            <a:r>
              <a:rPr lang="en-US" altLang="en-US" i="0" dirty="0" smtClean="0"/>
              <a:t>1995, </a:t>
            </a:r>
            <a:r>
              <a:rPr lang="en-US" dirty="0" smtClean="0">
                <a:effectLst/>
              </a:rPr>
              <a:t>National Center To Improve the Tools of Educators, Eugene, OR</a:t>
            </a:r>
          </a:p>
          <a:p>
            <a:endParaRPr lang="en-US" altLang="en-US" i="0" dirty="0" smtClean="0">
              <a:effectLst/>
            </a:endParaRPr>
          </a:p>
          <a:p>
            <a:r>
              <a:rPr lang="en-US" altLang="en-US" i="0" dirty="0" smtClean="0">
                <a:effectLst/>
              </a:rPr>
              <a:t>The benefits </a:t>
            </a:r>
            <a:r>
              <a:rPr lang="en-US" altLang="en-US" i="0" dirty="0" err="1" smtClean="0">
                <a:effectLst/>
              </a:rPr>
              <a:t>fo</a:t>
            </a:r>
            <a:r>
              <a:rPr lang="en-US" altLang="en-US" i="0" dirty="0" smtClean="0">
                <a:effectLst/>
              </a:rPr>
              <a:t> text structure instruction for reading comprehension have strong empirical support. Research also supports the causal relationship between text structure instruction and improvement in composition skills. </a:t>
            </a:r>
          </a:p>
          <a:p>
            <a:r>
              <a:rPr lang="en-US" altLang="en-US" i="0" dirty="0" smtClean="0">
                <a:effectLst/>
              </a:rPr>
              <a:t>Dickson, Simmons, Kame-</a:t>
            </a:r>
            <a:r>
              <a:rPr lang="en-US" altLang="en-US" i="0" dirty="0" err="1" smtClean="0">
                <a:effectLst/>
              </a:rPr>
              <a:t>enui</a:t>
            </a:r>
            <a:r>
              <a:rPr lang="en-US" altLang="en-US" i="0" dirty="0" smtClean="0">
                <a:effectLst/>
              </a:rPr>
              <a:t>, 1995</a:t>
            </a:r>
          </a:p>
          <a:p>
            <a:endParaRPr lang="en-US" altLang="en-US" i="0" dirty="0"/>
          </a:p>
        </p:txBody>
      </p:sp>
    </p:spTree>
    <p:extLst>
      <p:ext uri="{BB962C8B-B14F-4D97-AF65-F5344CB8AC3E}">
        <p14:creationId xmlns:p14="http://schemas.microsoft.com/office/powerpoint/2010/main" val="2828248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484620-1938-4764-B6CF-286546DA0468}" type="slidenum">
              <a:rPr lang="en-US" altLang="en-US"/>
              <a:pPr/>
              <a:t>24</a:t>
            </a:fld>
            <a:endParaRPr lang="en-US" altLang="en-US"/>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r>
              <a:rPr lang="en-US" altLang="en-US" dirty="0" smtClean="0"/>
              <a:t>Let’s look at the next 2 sections, Unit Relationships and Unit self-test questions together because they are often dependent upon each other. Think about the questions you will want your students to be able to answer at the end of the unit and the assignments</a:t>
            </a:r>
            <a:r>
              <a:rPr lang="en-US" altLang="en-US" baseline="0" dirty="0" smtClean="0"/>
              <a:t> you’ll make during the unit and what relationships students will need to understand to be successful. The chart on page 53 can be very helpful. You don’t need to list every relationship – in many units you could make a successful argument that any of these relationships would apply – for this box, you want to identify the 2 or 3 </a:t>
            </a:r>
            <a:r>
              <a:rPr lang="en-US" altLang="en-US" i="1" baseline="0" dirty="0" smtClean="0"/>
              <a:t>most prevalent or important.</a:t>
            </a:r>
          </a:p>
          <a:p>
            <a:endParaRPr lang="en-US" altLang="en-US" i="1" baseline="0" dirty="0" smtClean="0"/>
          </a:p>
          <a:p>
            <a:r>
              <a:rPr lang="en-US" altLang="en-US" i="0" baseline="0" dirty="0" smtClean="0"/>
              <a:t>When you present this section to students in the Acknowledge Relationships step, you can identify the relationships for students, but you can also guide them to hypothesize the relationships  based on what you’ve shared on the unit map, or as you move through the unit.</a:t>
            </a:r>
          </a:p>
          <a:p>
            <a:endParaRPr lang="en-US" altLang="en-US" i="0" baseline="0" dirty="0" smtClean="0"/>
          </a:p>
          <a:p>
            <a:r>
              <a:rPr lang="en-US" altLang="en-US" i="0" baseline="0" dirty="0" smtClean="0"/>
              <a:t>One of the reasons this piece is so critical is the strongly established correlation between students’ knowledge of text structure and reading comprehension, and quality of writing.</a:t>
            </a:r>
          </a:p>
          <a:p>
            <a:endParaRPr lang="en-US" altLang="en-US" i="0" baseline="0" dirty="0" smtClean="0"/>
          </a:p>
          <a:p>
            <a:r>
              <a:rPr lang="en-US" dirty="0" smtClean="0">
                <a:effectLst/>
              </a:rPr>
              <a:t>Text Organization and Its Relation to Reading Comprehension: A Synthesis of the Research. Technical Report No. 17.</a:t>
            </a:r>
          </a:p>
          <a:p>
            <a:r>
              <a:rPr lang="en-US" dirty="0" smtClean="0">
                <a:effectLst/>
              </a:rPr>
              <a:t>Dickson, Shirley V.; And Others</a:t>
            </a:r>
          </a:p>
          <a:p>
            <a:r>
              <a:rPr lang="en-US" altLang="en-US" i="0" dirty="0" smtClean="0"/>
              <a:t>1995, </a:t>
            </a:r>
            <a:r>
              <a:rPr lang="en-US" dirty="0" smtClean="0">
                <a:effectLst/>
              </a:rPr>
              <a:t>National Center To Improve the Tools of Educators, Eugene, OR</a:t>
            </a:r>
          </a:p>
          <a:p>
            <a:endParaRPr lang="en-US" altLang="en-US" i="0" dirty="0" smtClean="0">
              <a:effectLst/>
            </a:endParaRPr>
          </a:p>
          <a:p>
            <a:r>
              <a:rPr lang="en-US" altLang="en-US" i="0" dirty="0" smtClean="0">
                <a:effectLst/>
              </a:rPr>
              <a:t>The benefits </a:t>
            </a:r>
            <a:r>
              <a:rPr lang="en-US" altLang="en-US" i="0" dirty="0" err="1" smtClean="0">
                <a:effectLst/>
              </a:rPr>
              <a:t>fo</a:t>
            </a:r>
            <a:r>
              <a:rPr lang="en-US" altLang="en-US" i="0" dirty="0" smtClean="0">
                <a:effectLst/>
              </a:rPr>
              <a:t> text structure instruction for reading comprehension have strong empirical support. Research also supports the causal relationship between text structure instruction and improvement in composition skills. </a:t>
            </a:r>
          </a:p>
          <a:p>
            <a:r>
              <a:rPr lang="en-US" altLang="en-US" i="0" dirty="0" smtClean="0">
                <a:effectLst/>
              </a:rPr>
              <a:t>Dickson, Simmons, Kame-</a:t>
            </a:r>
            <a:r>
              <a:rPr lang="en-US" altLang="en-US" i="0" dirty="0" err="1" smtClean="0">
                <a:effectLst/>
              </a:rPr>
              <a:t>enui</a:t>
            </a:r>
            <a:r>
              <a:rPr lang="en-US" altLang="en-US" i="0" dirty="0" smtClean="0">
                <a:effectLst/>
              </a:rPr>
              <a:t>, 1995</a:t>
            </a:r>
          </a:p>
          <a:p>
            <a:endParaRPr lang="en-US" altLang="en-US" i="0" dirty="0"/>
          </a:p>
        </p:txBody>
      </p:sp>
    </p:spTree>
    <p:extLst>
      <p:ext uri="{BB962C8B-B14F-4D97-AF65-F5344CB8AC3E}">
        <p14:creationId xmlns:p14="http://schemas.microsoft.com/office/powerpoint/2010/main" val="715223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where you</a:t>
            </a:r>
            <a:r>
              <a:rPr lang="en-US" baseline="0" dirty="0" smtClean="0"/>
              <a:t> list 3-6 overarching questions for the unit. These should be higher order questions that require students to relate concepts throughout the unit, not just recalling isolated facts. Look at the relationship between the questions and the unit relationships.</a:t>
            </a:r>
            <a:endParaRPr lang="en-US" dirty="0" smtClean="0"/>
          </a:p>
          <a:p>
            <a:r>
              <a:rPr lang="en-US" altLang="en-US" dirty="0" smtClean="0"/>
              <a:t>#1- asks for a description</a:t>
            </a:r>
          </a:p>
          <a:p>
            <a:r>
              <a:rPr lang="en-US" altLang="en-US" dirty="0" smtClean="0"/>
              <a:t>2 cause &amp; effect</a:t>
            </a:r>
          </a:p>
          <a:p>
            <a:r>
              <a:rPr lang="en-US" altLang="en-US" dirty="0" smtClean="0"/>
              <a:t>3compare &amp; contrast and describe</a:t>
            </a:r>
          </a:p>
          <a:p>
            <a:endParaRPr lang="en-US" altLang="en-US" dirty="0" smtClean="0"/>
          </a:p>
          <a:p>
            <a:r>
              <a:rPr lang="en-US" altLang="en-US" dirty="0" smtClean="0"/>
              <a:t>When presenting this part</a:t>
            </a:r>
            <a:r>
              <a:rPr lang="en-US" altLang="en-US" baseline="0" dirty="0" smtClean="0"/>
              <a:t> of the UO in the F step – Frame Unit Questions, you should definitely have questions planned before presenting, but even before presenting your questions you can lead students to predict what those questions might be, based on the map and relationships. The more you use this routine, the better they’ll be able to do this. Tomorrow, we will learn another CER that will help you and your students get the most out of these questions and develop their ability to write thorough and well-though out answers higher order questions like this.</a:t>
            </a:r>
          </a:p>
          <a:p>
            <a:endParaRPr lang="en-US" altLang="en-US" baseline="0" dirty="0" smtClean="0"/>
          </a:p>
          <a:p>
            <a:r>
              <a:rPr lang="en-US" altLang="en-US" baseline="0" dirty="0" smtClean="0"/>
              <a:t>Give teachers time to add relationships and questions.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BA0BA570-BC09-4B91-9476-0EAE49FFDD7F}" type="slidenum">
              <a:rPr lang="en-US" smtClean="0"/>
              <a:t>25</a:t>
            </a:fld>
            <a:endParaRPr lang="en-US"/>
          </a:p>
        </p:txBody>
      </p:sp>
    </p:spTree>
    <p:extLst>
      <p:ext uri="{BB962C8B-B14F-4D97-AF65-F5344CB8AC3E}">
        <p14:creationId xmlns:p14="http://schemas.microsoft.com/office/powerpoint/2010/main" val="1472603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where you</a:t>
            </a:r>
            <a:r>
              <a:rPr lang="en-US" baseline="0" dirty="0" smtClean="0"/>
              <a:t> list 3-6 overarching questions for the unit. These should be higher order questions that require students to relate concepts throughout the unit, not just recalling isolated facts. Look at the relationship between the questions and the unit relationships.</a:t>
            </a:r>
            <a:endParaRPr lang="en-US" dirty="0" smtClean="0"/>
          </a:p>
          <a:p>
            <a:r>
              <a:rPr lang="en-US" altLang="en-US" dirty="0" smtClean="0"/>
              <a:t>#1- asks for a description</a:t>
            </a:r>
          </a:p>
          <a:p>
            <a:r>
              <a:rPr lang="en-US" altLang="en-US" dirty="0" smtClean="0"/>
              <a:t>2 cause &amp; effect</a:t>
            </a:r>
          </a:p>
          <a:p>
            <a:r>
              <a:rPr lang="en-US" altLang="en-US" dirty="0" smtClean="0"/>
              <a:t>3compare &amp; contrast and describe</a:t>
            </a:r>
          </a:p>
          <a:p>
            <a:endParaRPr lang="en-US" altLang="en-US" dirty="0" smtClean="0"/>
          </a:p>
          <a:p>
            <a:r>
              <a:rPr lang="en-US" altLang="en-US" dirty="0" smtClean="0"/>
              <a:t>When presenting this part</a:t>
            </a:r>
            <a:r>
              <a:rPr lang="en-US" altLang="en-US" baseline="0" dirty="0" smtClean="0"/>
              <a:t> of the UO in the F step – Frame Unit Questions, you should definitely have questions planned before presenting, but even before presenting your questions you can lead students to predict what those questions might be, based on the map and relationships. The more you use this routine, the better they’ll be able to do this. Tomorrow, we will learn another CER that will help you and your students get the most out of these questions and develop their ability to write thorough and well-though out answers higher order questions like this.</a:t>
            </a:r>
          </a:p>
          <a:p>
            <a:endParaRPr lang="en-US" altLang="en-US" baseline="0" dirty="0" smtClean="0"/>
          </a:p>
          <a:p>
            <a:r>
              <a:rPr lang="en-US" altLang="en-US" baseline="0" dirty="0" smtClean="0"/>
              <a:t>Give teachers time to add relationships and questions.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BA0BA570-BC09-4B91-9476-0EAE49FFDD7F}" type="slidenum">
              <a:rPr lang="en-US" smtClean="0"/>
              <a:t>26</a:t>
            </a:fld>
            <a:endParaRPr lang="en-US"/>
          </a:p>
        </p:txBody>
      </p:sp>
    </p:spTree>
    <p:extLst>
      <p:ext uri="{BB962C8B-B14F-4D97-AF65-F5344CB8AC3E}">
        <p14:creationId xmlns:p14="http://schemas.microsoft.com/office/powerpoint/2010/main" val="2448573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final piece is the unit schedule, where you will list learning activities, assignments and homework.</a:t>
            </a:r>
          </a:p>
          <a:p>
            <a:r>
              <a:rPr lang="en-US" baseline="0" dirty="0" smtClean="0"/>
              <a:t>During the T step of CRAFT, Tie content to tasks, etc. </a:t>
            </a:r>
          </a:p>
          <a:p>
            <a:r>
              <a:rPr lang="en-US" baseline="0" dirty="0" smtClean="0"/>
              <a:t> The columns on either side can be used for a variety of things. We filled in dates for the 1</a:t>
            </a:r>
            <a:r>
              <a:rPr lang="en-US" baseline="30000" dirty="0" smtClean="0"/>
              <a:t>st</a:t>
            </a:r>
            <a:r>
              <a:rPr lang="en-US" baseline="0" dirty="0" smtClean="0"/>
              <a:t> couple of assignments and penciled in a date for the test. This section can be modified as you proceed, but you can make students part of the discussion as to why. </a:t>
            </a:r>
          </a:p>
          <a:p>
            <a:r>
              <a:rPr lang="en-US" baseline="0" dirty="0" smtClean="0"/>
              <a:t>The right hand column can be used to check off completed assignments or even to record grades (ED example)</a:t>
            </a:r>
          </a:p>
          <a:p>
            <a:r>
              <a:rPr lang="en-US" baseline="0" dirty="0" smtClean="0"/>
              <a:t>Next Slide</a:t>
            </a:r>
          </a:p>
          <a:p>
            <a:endParaRPr lang="en-US" baseline="0" dirty="0" smtClean="0"/>
          </a:p>
        </p:txBody>
      </p:sp>
      <p:sp>
        <p:nvSpPr>
          <p:cNvPr id="4" name="Slide Number Placeholder 3"/>
          <p:cNvSpPr>
            <a:spLocks noGrp="1"/>
          </p:cNvSpPr>
          <p:nvPr>
            <p:ph type="sldNum" sz="quarter" idx="10"/>
          </p:nvPr>
        </p:nvSpPr>
        <p:spPr/>
        <p:txBody>
          <a:bodyPr/>
          <a:lstStyle/>
          <a:p>
            <a:fld id="{BA0BA570-BC09-4B91-9476-0EAE49FFDD7F}" type="slidenum">
              <a:rPr lang="en-US" smtClean="0"/>
              <a:t>27</a:t>
            </a:fld>
            <a:endParaRPr lang="en-US"/>
          </a:p>
        </p:txBody>
      </p:sp>
    </p:spTree>
    <p:extLst>
      <p:ext uri="{BB962C8B-B14F-4D97-AF65-F5344CB8AC3E}">
        <p14:creationId xmlns:p14="http://schemas.microsoft.com/office/powerpoint/2010/main" val="2583835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Next</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BA0BA570-BC09-4B91-9476-0EAE49FFDD7F}" type="slidenum">
              <a:rPr lang="en-US" smtClean="0"/>
              <a:t>28</a:t>
            </a:fld>
            <a:endParaRPr lang="en-US"/>
          </a:p>
        </p:txBody>
      </p:sp>
    </p:spTree>
    <p:extLst>
      <p:ext uri="{BB962C8B-B14F-4D97-AF65-F5344CB8AC3E}">
        <p14:creationId xmlns:p14="http://schemas.microsoft.com/office/powerpoint/2010/main" val="3050478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final piece is the unit schedule, where you will list learning activities, assignments and homework.</a:t>
            </a:r>
          </a:p>
          <a:p>
            <a:r>
              <a:rPr lang="en-US" baseline="0" dirty="0" smtClean="0"/>
              <a:t>During the T step of CRAFT, Tie content to tasks, etc. </a:t>
            </a:r>
          </a:p>
          <a:p>
            <a:r>
              <a:rPr lang="en-US" baseline="0" dirty="0" smtClean="0"/>
              <a:t> The columns on either side can be used for a variety of things. We filled in dates for the 1</a:t>
            </a:r>
            <a:r>
              <a:rPr lang="en-US" baseline="30000" dirty="0" smtClean="0"/>
              <a:t>st</a:t>
            </a:r>
            <a:r>
              <a:rPr lang="en-US" baseline="0" dirty="0" smtClean="0"/>
              <a:t> couple of assignments and penciled in a date for the test. This section can be modified as you proceed, but you can make students part of the discussion as to why. </a:t>
            </a:r>
          </a:p>
          <a:p>
            <a:r>
              <a:rPr lang="en-US" baseline="0" dirty="0" smtClean="0"/>
              <a:t>The right hand column can be used to check off completed assignments or even to record grades (ED example)</a:t>
            </a:r>
          </a:p>
          <a:p>
            <a:r>
              <a:rPr lang="en-US" baseline="0" dirty="0" smtClean="0"/>
              <a:t>Next Slide</a:t>
            </a:r>
          </a:p>
          <a:p>
            <a:endParaRPr lang="en-US" baseline="0" dirty="0" smtClean="0"/>
          </a:p>
        </p:txBody>
      </p:sp>
      <p:sp>
        <p:nvSpPr>
          <p:cNvPr id="4" name="Slide Number Placeholder 3"/>
          <p:cNvSpPr>
            <a:spLocks noGrp="1"/>
          </p:cNvSpPr>
          <p:nvPr>
            <p:ph type="sldNum" sz="quarter" idx="10"/>
          </p:nvPr>
        </p:nvSpPr>
        <p:spPr/>
        <p:txBody>
          <a:bodyPr/>
          <a:lstStyle/>
          <a:p>
            <a:fld id="{BA0BA570-BC09-4B91-9476-0EAE49FFDD7F}" type="slidenum">
              <a:rPr lang="en-US" smtClean="0"/>
              <a:t>29</a:t>
            </a:fld>
            <a:endParaRPr lang="en-US"/>
          </a:p>
        </p:txBody>
      </p:sp>
    </p:spTree>
    <p:extLst>
      <p:ext uri="{BB962C8B-B14F-4D97-AF65-F5344CB8AC3E}">
        <p14:creationId xmlns:p14="http://schemas.microsoft.com/office/powerpoint/2010/main" val="2658933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a:t>
            </a:r>
            <a:r>
              <a:rPr lang="en-US" baseline="0" dirty="0" smtClean="0"/>
              <a:t> partial  </a:t>
            </a:r>
            <a:r>
              <a:rPr lang="en-US" dirty="0" smtClean="0"/>
              <a:t>map </a:t>
            </a:r>
            <a:r>
              <a:rPr lang="en-US" dirty="0" smtClean="0"/>
              <a:t>and itinerary of the journey we’ll be taking </a:t>
            </a:r>
            <a:r>
              <a:rPr lang="en-US" dirty="0" smtClean="0"/>
              <a:t>together. I spent many hours thinking about</a:t>
            </a:r>
            <a:r>
              <a:rPr lang="en-US" baseline="0" dirty="0" smtClean="0"/>
              <a:t> how best to present the learning we’ll be doing over the next couple of days together, as well as over the next few months as we work together to make these routines a natural part of your instructional repertoire. </a:t>
            </a:r>
          </a:p>
        </p:txBody>
      </p:sp>
      <p:sp>
        <p:nvSpPr>
          <p:cNvPr id="4" name="Slide Number Placeholder 3"/>
          <p:cNvSpPr>
            <a:spLocks noGrp="1"/>
          </p:cNvSpPr>
          <p:nvPr>
            <p:ph type="sldNum" sz="quarter" idx="10"/>
          </p:nvPr>
        </p:nvSpPr>
        <p:spPr/>
        <p:txBody>
          <a:bodyPr/>
          <a:lstStyle/>
          <a:p>
            <a:fld id="{BA0BA570-BC09-4B91-9476-0EAE49FFDD7F}" type="slidenum">
              <a:rPr lang="en-US" smtClean="0"/>
              <a:t>3</a:t>
            </a:fld>
            <a:endParaRPr lang="en-US"/>
          </a:p>
        </p:txBody>
      </p:sp>
    </p:spTree>
    <p:extLst>
      <p:ext uri="{BB962C8B-B14F-4D97-AF65-F5344CB8AC3E}">
        <p14:creationId xmlns:p14="http://schemas.microsoft.com/office/powerpoint/2010/main" val="2484670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2B8DC8-5331-47DF-B6C6-895860693393}" type="slidenum">
              <a:rPr lang="en-US" altLang="en-US"/>
              <a:pPr/>
              <a:t>30</a:t>
            </a:fld>
            <a:endParaRPr lang="en-US" alt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783782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E9F2B-A6D7-41D7-8DCB-215F14DD4411}" type="slidenum">
              <a:rPr lang="en-US" altLang="en-US"/>
              <a:pPr/>
              <a:t>31</a:t>
            </a:fld>
            <a:endParaRPr lang="en-US" alt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976557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0BA570-BC09-4B91-9476-0EAE49FFDD7F}" type="slidenum">
              <a:rPr lang="en-US" smtClean="0"/>
              <a:t>32</a:t>
            </a:fld>
            <a:endParaRPr lang="en-US"/>
          </a:p>
        </p:txBody>
      </p:sp>
    </p:spTree>
    <p:extLst>
      <p:ext uri="{BB962C8B-B14F-4D97-AF65-F5344CB8AC3E}">
        <p14:creationId xmlns:p14="http://schemas.microsoft.com/office/powerpoint/2010/main" val="20304242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FBF1F4-2CA8-42B2-A12E-F75D6D2C674B}" type="slidenum">
              <a:rPr lang="en-US" altLang="en-US"/>
              <a:pPr/>
              <a:t>33</a:t>
            </a:fld>
            <a:endParaRPr lang="en-US" altLang="en-US"/>
          </a:p>
        </p:txBody>
      </p:sp>
      <p:sp>
        <p:nvSpPr>
          <p:cNvPr id="207874" name="Rectangle 2"/>
          <p:cNvSpPr>
            <a:spLocks noGrp="1" noRot="1" noChangeAspect="1" noChangeArrowheads="1" noTextEdit="1"/>
          </p:cNvSpPr>
          <p:nvPr>
            <p:ph type="sldImg"/>
          </p:nvPr>
        </p:nvSpPr>
        <p:spPr>
          <a:xfrm>
            <a:off x="1198563" y="701675"/>
            <a:ext cx="4683125" cy="3511550"/>
          </a:xfrm>
          <a:ln/>
        </p:spPr>
      </p:sp>
      <p:sp>
        <p:nvSpPr>
          <p:cNvPr id="207875" name="Rectangle 3"/>
          <p:cNvSpPr>
            <a:spLocks noGrp="1" noChangeArrowheads="1"/>
          </p:cNvSpPr>
          <p:nvPr>
            <p:ph type="body" idx="1"/>
          </p:nvPr>
        </p:nvSpPr>
        <p:spPr>
          <a:xfrm>
            <a:off x="393171" y="4448101"/>
            <a:ext cx="6369368" cy="4291409"/>
          </a:xfrm>
        </p:spPr>
        <p:txBody>
          <a:bodyPr/>
          <a:lstStyle/>
          <a:p>
            <a:endParaRPr lang="en-US" altLang="en-US" dirty="0"/>
          </a:p>
        </p:txBody>
      </p:sp>
    </p:spTree>
    <p:extLst>
      <p:ext uri="{BB962C8B-B14F-4D97-AF65-F5344CB8AC3E}">
        <p14:creationId xmlns:p14="http://schemas.microsoft.com/office/powerpoint/2010/main" val="16484002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altLang="en-US" dirty="0" smtClean="0"/>
              <a:t>Important to emphasize the difference between CER and mnemonics:  the Cue-Do-Review Sequence is a systematic approach which allows students to eventually be able to create the devices on their own.</a:t>
            </a:r>
          </a:p>
          <a:p>
            <a:endParaRPr lang="en-US" dirty="0"/>
          </a:p>
        </p:txBody>
      </p:sp>
      <p:sp>
        <p:nvSpPr>
          <p:cNvPr id="4" name="Slide Number Placeholder 3"/>
          <p:cNvSpPr>
            <a:spLocks noGrp="1"/>
          </p:cNvSpPr>
          <p:nvPr>
            <p:ph type="sldNum" sz="quarter" idx="10"/>
          </p:nvPr>
        </p:nvSpPr>
        <p:spPr/>
        <p:txBody>
          <a:bodyPr/>
          <a:lstStyle/>
          <a:p>
            <a:fld id="{BA0BA570-BC09-4B91-9476-0EAE49FFDD7F}" type="slidenum">
              <a:rPr lang="en-US" smtClean="0"/>
              <a:t>34</a:t>
            </a:fld>
            <a:endParaRPr lang="en-US"/>
          </a:p>
        </p:txBody>
      </p:sp>
    </p:spTree>
    <p:extLst>
      <p:ext uri="{BB962C8B-B14F-4D97-AF65-F5344CB8AC3E}">
        <p14:creationId xmlns:p14="http://schemas.microsoft.com/office/powerpoint/2010/main" val="2485276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0BA570-BC09-4B91-9476-0EAE49FFDD7F}" type="slidenum">
              <a:rPr lang="en-US" smtClean="0"/>
              <a:t>35</a:t>
            </a:fld>
            <a:endParaRPr lang="en-US"/>
          </a:p>
        </p:txBody>
      </p:sp>
    </p:spTree>
    <p:extLst>
      <p:ext uri="{BB962C8B-B14F-4D97-AF65-F5344CB8AC3E}">
        <p14:creationId xmlns:p14="http://schemas.microsoft.com/office/powerpoint/2010/main" val="14864375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0BA570-BC09-4B91-9476-0EAE49FFDD7F}" type="slidenum">
              <a:rPr lang="en-US" smtClean="0"/>
              <a:t>36</a:t>
            </a:fld>
            <a:endParaRPr lang="en-US"/>
          </a:p>
        </p:txBody>
      </p:sp>
    </p:spTree>
    <p:extLst>
      <p:ext uri="{BB962C8B-B14F-4D97-AF65-F5344CB8AC3E}">
        <p14:creationId xmlns:p14="http://schemas.microsoft.com/office/powerpoint/2010/main" val="31333991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0BA570-BC09-4B91-9476-0EAE49FFDD7F}" type="slidenum">
              <a:rPr lang="en-US" smtClean="0"/>
              <a:t>37</a:t>
            </a:fld>
            <a:endParaRPr lang="en-US"/>
          </a:p>
        </p:txBody>
      </p:sp>
    </p:spTree>
    <p:extLst>
      <p:ext uri="{BB962C8B-B14F-4D97-AF65-F5344CB8AC3E}">
        <p14:creationId xmlns:p14="http://schemas.microsoft.com/office/powerpoint/2010/main" val="12744981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0BA570-BC09-4B91-9476-0EAE49FFDD7F}" type="slidenum">
              <a:rPr lang="en-US" smtClean="0"/>
              <a:t>38</a:t>
            </a:fld>
            <a:endParaRPr lang="en-US"/>
          </a:p>
        </p:txBody>
      </p:sp>
    </p:spTree>
    <p:extLst>
      <p:ext uri="{BB962C8B-B14F-4D97-AF65-F5344CB8AC3E}">
        <p14:creationId xmlns:p14="http://schemas.microsoft.com/office/powerpoint/2010/main" val="33147554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0BA570-BC09-4B91-9476-0EAE49FFDD7F}" type="slidenum">
              <a:rPr lang="en-US" smtClean="0"/>
              <a:t>39</a:t>
            </a:fld>
            <a:endParaRPr lang="en-US"/>
          </a:p>
        </p:txBody>
      </p:sp>
    </p:spTree>
    <p:extLst>
      <p:ext uri="{BB962C8B-B14F-4D97-AF65-F5344CB8AC3E}">
        <p14:creationId xmlns:p14="http://schemas.microsoft.com/office/powerpoint/2010/main" val="2866987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r>
              <a:rPr lang="en-US" b="1" baseline="0" dirty="0" smtClean="0"/>
              <a:t>DO: </a:t>
            </a:r>
            <a:r>
              <a:rPr lang="en-US" baseline="0" dirty="0" smtClean="0"/>
              <a:t>Let’s first </a:t>
            </a:r>
            <a:r>
              <a:rPr lang="en-US" b="1" baseline="0" dirty="0" smtClean="0"/>
              <a:t>create a context </a:t>
            </a:r>
            <a:r>
              <a:rPr lang="en-US" baseline="0" dirty="0" smtClean="0"/>
              <a:t>for where this learning comes in. So far this morning we’ve taken a look at the Strategic Instruction Model, the SIM project in DE, and where you fit in. Today, tomorrow, and for the next few months, we’ll be in what I call an Introduction to CER – you’ll learn how to use 2 of the most basic and useful routines developed by the Center on Research in Learning at the University of Kansas. Go ahead and write in CER so you’ll recognize that in future slides and documents as an abbreviation for CER. The Strategic Instruction Model, the big picture we’re beginning today, is probably new to you, so your last unit – your last professional development topic, wasn’t part of the same overall picture. Think back to what that was and fill it in the box for your last unit/experience.  Now your next unit will be part of the same big picture – Advanced CER. When we all come back together next during the 1</a:t>
            </a:r>
            <a:r>
              <a:rPr lang="en-US" baseline="30000" dirty="0" smtClean="0"/>
              <a:t>st</a:t>
            </a:r>
            <a:r>
              <a:rPr lang="en-US" baseline="0" dirty="0" smtClean="0"/>
              <a:t> week of March, you’ll expand your repertoire with 2 or 3 more routines that show students how to engage in higher order thinking skills around concepts and how to unpack and insightfully answer the big questions about the unit.</a:t>
            </a:r>
            <a:endParaRPr lang="en-US" dirty="0" smtClean="0"/>
          </a:p>
        </p:txBody>
      </p:sp>
      <p:sp>
        <p:nvSpPr>
          <p:cNvPr id="4" name="Slide Number Placeholder 3"/>
          <p:cNvSpPr>
            <a:spLocks noGrp="1"/>
          </p:cNvSpPr>
          <p:nvPr>
            <p:ph type="sldNum" sz="quarter" idx="10"/>
          </p:nvPr>
        </p:nvSpPr>
        <p:spPr/>
        <p:txBody>
          <a:bodyPr/>
          <a:lstStyle/>
          <a:p>
            <a:fld id="{BA0BA570-BC09-4B91-9476-0EAE49FFDD7F}" type="slidenum">
              <a:rPr lang="en-US" smtClean="0"/>
              <a:t>4</a:t>
            </a:fld>
            <a:endParaRPr lang="en-US"/>
          </a:p>
        </p:txBody>
      </p:sp>
    </p:spTree>
    <p:extLst>
      <p:ext uri="{BB962C8B-B14F-4D97-AF65-F5344CB8AC3E}">
        <p14:creationId xmlns:p14="http://schemas.microsoft.com/office/powerpoint/2010/main" val="22760474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042ABA-2E7E-4924-A6D1-6EB3ECFE8472}" type="slidenum">
              <a:rPr lang="en-US" altLang="en-US"/>
              <a:pPr/>
              <a:t>40</a:t>
            </a:fld>
            <a:endParaRPr lang="en-US" altLang="en-US"/>
          </a:p>
        </p:txBody>
      </p:sp>
      <p:sp>
        <p:nvSpPr>
          <p:cNvPr id="104450" name="Rectangle 2"/>
          <p:cNvSpPr>
            <a:spLocks noGrp="1" noRot="1" noChangeAspect="1" noChangeArrowheads="1" noTextEdit="1"/>
          </p:cNvSpPr>
          <p:nvPr>
            <p:ph type="sldImg"/>
          </p:nvPr>
        </p:nvSpPr>
        <p:spPr>
          <a:xfrm>
            <a:off x="1209675" y="698500"/>
            <a:ext cx="4659313" cy="3494088"/>
          </a:xfrm>
          <a:ln/>
        </p:spPr>
      </p:sp>
      <p:sp>
        <p:nvSpPr>
          <p:cNvPr id="104451" name="Rectangle 3"/>
          <p:cNvSpPr>
            <a:spLocks noGrp="1" noChangeArrowheads="1"/>
          </p:cNvSpPr>
          <p:nvPr>
            <p:ph type="body" idx="1"/>
          </p:nvPr>
        </p:nvSpPr>
        <p:spPr/>
        <p:txBody>
          <a:bodyPr lIns="94191" tIns="47096" rIns="94191" bIns="47096"/>
          <a:lstStyle/>
          <a:p>
            <a:r>
              <a:rPr lang="en-US" altLang="en-US"/>
              <a:t>I do it- awareness</a:t>
            </a:r>
          </a:p>
          <a:p>
            <a:r>
              <a:rPr lang="en-US" altLang="en-US"/>
              <a:t>We do it- Conceptual understanding</a:t>
            </a:r>
          </a:p>
          <a:p>
            <a:r>
              <a:rPr lang="en-US" altLang="en-US"/>
              <a:t>Y’ll do it- Skill acquisition</a:t>
            </a:r>
          </a:p>
          <a:p>
            <a:r>
              <a:rPr lang="en-US" altLang="en-US"/>
              <a:t>You do it- Skill application</a:t>
            </a:r>
          </a:p>
        </p:txBody>
      </p:sp>
    </p:spTree>
    <p:extLst>
      <p:ext uri="{BB962C8B-B14F-4D97-AF65-F5344CB8AC3E}">
        <p14:creationId xmlns:p14="http://schemas.microsoft.com/office/powerpoint/2010/main" val="27650150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0BA570-BC09-4B91-9476-0EAE49FFDD7F}" type="slidenum">
              <a:rPr lang="en-US" smtClean="0"/>
              <a:t>41</a:t>
            </a:fld>
            <a:endParaRPr lang="en-US"/>
          </a:p>
        </p:txBody>
      </p:sp>
    </p:spTree>
    <p:extLst>
      <p:ext uri="{BB962C8B-B14F-4D97-AF65-F5344CB8AC3E}">
        <p14:creationId xmlns:p14="http://schemas.microsoft.com/office/powerpoint/2010/main" val="25968627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0BA570-BC09-4B91-9476-0EAE49FFDD7F}" type="slidenum">
              <a:rPr lang="en-US" smtClean="0"/>
              <a:t>42</a:t>
            </a:fld>
            <a:endParaRPr lang="en-US"/>
          </a:p>
        </p:txBody>
      </p:sp>
    </p:spTree>
    <p:extLst>
      <p:ext uri="{BB962C8B-B14F-4D97-AF65-F5344CB8AC3E}">
        <p14:creationId xmlns:p14="http://schemas.microsoft.com/office/powerpoint/2010/main" val="31575262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0BA570-BC09-4B91-9476-0EAE49FFDD7F}" type="slidenum">
              <a:rPr lang="en-US" smtClean="0"/>
              <a:t>43</a:t>
            </a:fld>
            <a:endParaRPr lang="en-US"/>
          </a:p>
        </p:txBody>
      </p:sp>
    </p:spTree>
    <p:extLst>
      <p:ext uri="{BB962C8B-B14F-4D97-AF65-F5344CB8AC3E}">
        <p14:creationId xmlns:p14="http://schemas.microsoft.com/office/powerpoint/2010/main" val="2211165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0BA570-BC09-4B91-9476-0EAE49FFDD7F}" type="slidenum">
              <a:rPr lang="en-US" smtClean="0"/>
              <a:t>44</a:t>
            </a:fld>
            <a:endParaRPr lang="en-US"/>
          </a:p>
        </p:txBody>
      </p:sp>
    </p:spTree>
    <p:extLst>
      <p:ext uri="{BB962C8B-B14F-4D97-AF65-F5344CB8AC3E}">
        <p14:creationId xmlns:p14="http://schemas.microsoft.com/office/powerpoint/2010/main" val="6750004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0BA570-BC09-4B91-9476-0EAE49FFDD7F}" type="slidenum">
              <a:rPr lang="en-US" smtClean="0"/>
              <a:t>45</a:t>
            </a:fld>
            <a:endParaRPr lang="en-US"/>
          </a:p>
        </p:txBody>
      </p:sp>
    </p:spTree>
    <p:extLst>
      <p:ext uri="{BB962C8B-B14F-4D97-AF65-F5344CB8AC3E}">
        <p14:creationId xmlns:p14="http://schemas.microsoft.com/office/powerpoint/2010/main" val="39015043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0BA570-BC09-4B91-9476-0EAE49FFDD7F}" type="slidenum">
              <a:rPr lang="en-US" smtClean="0"/>
              <a:t>46</a:t>
            </a:fld>
            <a:endParaRPr lang="en-US"/>
          </a:p>
        </p:txBody>
      </p:sp>
    </p:spTree>
    <p:extLst>
      <p:ext uri="{BB962C8B-B14F-4D97-AF65-F5344CB8AC3E}">
        <p14:creationId xmlns:p14="http://schemas.microsoft.com/office/powerpoint/2010/main" val="32380515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0BA570-BC09-4B91-9476-0EAE49FFDD7F}" type="slidenum">
              <a:rPr lang="en-US" smtClean="0"/>
              <a:t>47</a:t>
            </a:fld>
            <a:endParaRPr lang="en-US"/>
          </a:p>
        </p:txBody>
      </p:sp>
    </p:spTree>
    <p:extLst>
      <p:ext uri="{BB962C8B-B14F-4D97-AF65-F5344CB8AC3E}">
        <p14:creationId xmlns:p14="http://schemas.microsoft.com/office/powerpoint/2010/main" val="34633011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0BA570-BC09-4B91-9476-0EAE49FFDD7F}" type="slidenum">
              <a:rPr lang="en-US" smtClean="0"/>
              <a:t>48</a:t>
            </a:fld>
            <a:endParaRPr lang="en-US"/>
          </a:p>
        </p:txBody>
      </p:sp>
    </p:spTree>
    <p:extLst>
      <p:ext uri="{BB962C8B-B14F-4D97-AF65-F5344CB8AC3E}">
        <p14:creationId xmlns:p14="http://schemas.microsoft.com/office/powerpoint/2010/main" val="18783879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0BA570-BC09-4B91-9476-0EAE49FFDD7F}" type="slidenum">
              <a:rPr lang="en-US" smtClean="0"/>
              <a:t>49</a:t>
            </a:fld>
            <a:endParaRPr lang="en-US"/>
          </a:p>
        </p:txBody>
      </p:sp>
    </p:spTree>
    <p:extLst>
      <p:ext uri="{BB962C8B-B14F-4D97-AF65-F5344CB8AC3E}">
        <p14:creationId xmlns:p14="http://schemas.microsoft.com/office/powerpoint/2010/main" val="276165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we’re ready to </a:t>
            </a:r>
            <a:r>
              <a:rPr lang="en-US" b="1" dirty="0" smtClean="0"/>
              <a:t>Recognize the Content Structures</a:t>
            </a:r>
            <a:r>
              <a:rPr lang="en-US" b="1" baseline="0" dirty="0" smtClean="0"/>
              <a:t> </a:t>
            </a:r>
            <a:r>
              <a:rPr lang="en-US" b="0" baseline="0" dirty="0" smtClean="0"/>
              <a:t>for this unit. Let’s look at the map. Bottom line, if you use these routines, well, routinely, you will find that </a:t>
            </a:r>
            <a:r>
              <a:rPr lang="en-US" b="0" i="1" baseline="0" dirty="0" smtClean="0"/>
              <a:t>all</a:t>
            </a:r>
            <a:r>
              <a:rPr lang="en-US" b="0" i="0" baseline="0" dirty="0" smtClean="0"/>
              <a:t> your students – your high performing students as well as your students who traditionally struggle in class – will perform better. The reason is that these 2 routines will really help to make sense of your content, thus empowering student learning. I know that sounds flowery, but I’ve lived it and it is true. I first used this routine in a Chemistry class for students who had failed chemistry before, or who had IEPs and histories that indicated that chemistry would be a real challenge. The UOR turned out to be a highly motivational tool – they relied on it, referred to it regularly, used it to ask and answer questions. At the end of the year, survey, blah </a:t>
            </a:r>
            <a:r>
              <a:rPr lang="en-US" b="0" i="0" baseline="0" dirty="0" err="1" smtClean="0"/>
              <a:t>blah</a:t>
            </a:r>
            <a:r>
              <a:rPr lang="en-US" b="0" i="0" baseline="0" dirty="0" smtClean="0"/>
              <a:t> </a:t>
            </a:r>
            <a:r>
              <a:rPr lang="en-US" b="0" i="0" baseline="0" dirty="0" err="1" smtClean="0"/>
              <a:t>blah</a:t>
            </a:r>
            <a:r>
              <a:rPr lang="en-US" b="0" i="0" baseline="0" dirty="0" smtClean="0"/>
              <a:t>. So it truly increased their investment in the learning journey. Meanwhile, we used the framing routine initially as a replacement for standard notes, and the reaction was immediate. I remember Rebecca, in particular, who came up to us after class the first time we used it and said something to the effect of – I get this. Why haven’t my teachers used this before – I could never figure out what was important before – I wrote everything down but it didn’t make any sense when I went back to my notes to study. I’ll bet if they’d been using this I wouldn’t even be LD. That’s the power of organizing those important ideas the way you’ll be able to using the Framing Routine – and the best part about it is as you use it over and over, students will </a:t>
            </a:r>
            <a:r>
              <a:rPr lang="en-US" b="0" i="0" baseline="0" dirty="0" err="1" smtClean="0"/>
              <a:t>begine</a:t>
            </a:r>
            <a:r>
              <a:rPr lang="en-US" b="0" i="0" baseline="0" dirty="0" smtClean="0"/>
              <a:t> to internalize those organizational skills. One of the most rewarding things I saw happen – not once, but many times through the years, was students who would show me how they were using their own hand-drawn FRAMES in other classes, where the teachers weren’t using them. </a:t>
            </a:r>
            <a:endParaRPr lang="en-US" dirty="0"/>
          </a:p>
        </p:txBody>
      </p:sp>
      <p:sp>
        <p:nvSpPr>
          <p:cNvPr id="4" name="Slide Number Placeholder 3"/>
          <p:cNvSpPr>
            <a:spLocks noGrp="1"/>
          </p:cNvSpPr>
          <p:nvPr>
            <p:ph type="sldNum" sz="quarter" idx="10"/>
          </p:nvPr>
        </p:nvSpPr>
        <p:spPr/>
        <p:txBody>
          <a:bodyPr/>
          <a:lstStyle/>
          <a:p>
            <a:fld id="{BA0BA570-BC09-4B91-9476-0EAE49FFDD7F}" type="slidenum">
              <a:rPr lang="en-US" smtClean="0"/>
              <a:t>5</a:t>
            </a:fld>
            <a:endParaRPr lang="en-US"/>
          </a:p>
        </p:txBody>
      </p:sp>
    </p:spTree>
    <p:extLst>
      <p:ext uri="{BB962C8B-B14F-4D97-AF65-F5344CB8AC3E}">
        <p14:creationId xmlns:p14="http://schemas.microsoft.com/office/powerpoint/2010/main" val="18119505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0BA570-BC09-4B91-9476-0EAE49FFDD7F}" type="slidenum">
              <a:rPr lang="en-US" smtClean="0"/>
              <a:t>50</a:t>
            </a:fld>
            <a:endParaRPr lang="en-US"/>
          </a:p>
        </p:txBody>
      </p:sp>
    </p:spTree>
    <p:extLst>
      <p:ext uri="{BB962C8B-B14F-4D97-AF65-F5344CB8AC3E}">
        <p14:creationId xmlns:p14="http://schemas.microsoft.com/office/powerpoint/2010/main" val="29363183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0BA570-BC09-4B91-9476-0EAE49FFDD7F}" type="slidenum">
              <a:rPr lang="en-US" smtClean="0"/>
              <a:t>52</a:t>
            </a:fld>
            <a:endParaRPr lang="en-US"/>
          </a:p>
        </p:txBody>
      </p:sp>
    </p:spTree>
    <p:extLst>
      <p:ext uri="{BB962C8B-B14F-4D97-AF65-F5344CB8AC3E}">
        <p14:creationId xmlns:p14="http://schemas.microsoft.com/office/powerpoint/2010/main" val="6864819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0BA570-BC09-4B91-9476-0EAE49FFDD7F}" type="slidenum">
              <a:rPr lang="en-US" smtClean="0"/>
              <a:t>53</a:t>
            </a:fld>
            <a:endParaRPr lang="en-US"/>
          </a:p>
        </p:txBody>
      </p:sp>
    </p:spTree>
    <p:extLst>
      <p:ext uri="{BB962C8B-B14F-4D97-AF65-F5344CB8AC3E}">
        <p14:creationId xmlns:p14="http://schemas.microsoft.com/office/powerpoint/2010/main" val="27802124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0BA570-BC09-4B91-9476-0EAE49FFDD7F}" type="slidenum">
              <a:rPr lang="en-US" smtClean="0"/>
              <a:t>54</a:t>
            </a:fld>
            <a:endParaRPr lang="en-US"/>
          </a:p>
        </p:txBody>
      </p:sp>
    </p:spTree>
    <p:extLst>
      <p:ext uri="{BB962C8B-B14F-4D97-AF65-F5344CB8AC3E}">
        <p14:creationId xmlns:p14="http://schemas.microsoft.com/office/powerpoint/2010/main" val="22846924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0BA570-BC09-4B91-9476-0EAE49FFDD7F}" type="slidenum">
              <a:rPr lang="en-US" smtClean="0"/>
              <a:t>55</a:t>
            </a:fld>
            <a:endParaRPr lang="en-US"/>
          </a:p>
        </p:txBody>
      </p:sp>
    </p:spTree>
    <p:extLst>
      <p:ext uri="{BB962C8B-B14F-4D97-AF65-F5344CB8AC3E}">
        <p14:creationId xmlns:p14="http://schemas.microsoft.com/office/powerpoint/2010/main" val="13074412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0BA570-BC09-4B91-9476-0EAE49FFDD7F}" type="slidenum">
              <a:rPr lang="en-US" smtClean="0"/>
              <a:t>56</a:t>
            </a:fld>
            <a:endParaRPr lang="en-US"/>
          </a:p>
        </p:txBody>
      </p:sp>
    </p:spTree>
    <p:extLst>
      <p:ext uri="{BB962C8B-B14F-4D97-AF65-F5344CB8AC3E}">
        <p14:creationId xmlns:p14="http://schemas.microsoft.com/office/powerpoint/2010/main" val="5591055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0BA570-BC09-4B91-9476-0EAE49FFDD7F}" type="slidenum">
              <a:rPr lang="en-US" smtClean="0"/>
              <a:t>57</a:t>
            </a:fld>
            <a:endParaRPr lang="en-US"/>
          </a:p>
        </p:txBody>
      </p:sp>
    </p:spTree>
    <p:extLst>
      <p:ext uri="{BB962C8B-B14F-4D97-AF65-F5344CB8AC3E}">
        <p14:creationId xmlns:p14="http://schemas.microsoft.com/office/powerpoint/2010/main" val="6996674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0BA570-BC09-4B91-9476-0EAE49FFDD7F}" type="slidenum">
              <a:rPr lang="en-US" smtClean="0"/>
              <a:t>58</a:t>
            </a:fld>
            <a:endParaRPr lang="en-US"/>
          </a:p>
        </p:txBody>
      </p:sp>
    </p:spTree>
    <p:extLst>
      <p:ext uri="{BB962C8B-B14F-4D97-AF65-F5344CB8AC3E}">
        <p14:creationId xmlns:p14="http://schemas.microsoft.com/office/powerpoint/2010/main" val="35438832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0BA570-BC09-4B91-9476-0EAE49FFDD7F}" type="slidenum">
              <a:rPr lang="en-US" smtClean="0"/>
              <a:t>59</a:t>
            </a:fld>
            <a:endParaRPr lang="en-US"/>
          </a:p>
        </p:txBody>
      </p:sp>
    </p:spTree>
    <p:extLst>
      <p:ext uri="{BB962C8B-B14F-4D97-AF65-F5344CB8AC3E}">
        <p14:creationId xmlns:p14="http://schemas.microsoft.com/office/powerpoint/2010/main" val="1023167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continue to </a:t>
            </a:r>
            <a:r>
              <a:rPr lang="en-US" b="1" dirty="0" smtClean="0"/>
              <a:t>Recognize the Content Structures</a:t>
            </a:r>
            <a:r>
              <a:rPr lang="en-US" b="0" dirty="0" smtClean="0"/>
              <a:t>,</a:t>
            </a:r>
            <a:r>
              <a:rPr lang="en-US" b="0" baseline="0" dirty="0" smtClean="0"/>
              <a:t> you can see that I wanted to highlight the similarities between the UOR and the FR, and, in fact, all CER. All CER use some sort of visual device – like a graphic organizer, but more sophisticated. They all use a mnemonic device for teachers that leads them through the steps for using the device in a way that will give the most bang for the buck – that will be the most effective for student achievement. These steps are called the routine linking steps. Finally, each time you use any of the routines and devices, whether in the beginning of a unit, during, or as you wrap up the unit at the end, you follow a lesson design called Cue-Do-Review – we’ll learn what’s involved in that &amp; how to ensure that you’re using it for the biggest impact.</a:t>
            </a:r>
            <a:endParaRPr lang="en-US" dirty="0"/>
          </a:p>
        </p:txBody>
      </p:sp>
      <p:sp>
        <p:nvSpPr>
          <p:cNvPr id="4" name="Slide Number Placeholder 3"/>
          <p:cNvSpPr>
            <a:spLocks noGrp="1"/>
          </p:cNvSpPr>
          <p:nvPr>
            <p:ph type="sldNum" sz="quarter" idx="10"/>
          </p:nvPr>
        </p:nvSpPr>
        <p:spPr/>
        <p:txBody>
          <a:bodyPr/>
          <a:lstStyle/>
          <a:p>
            <a:fld id="{BA0BA570-BC09-4B91-9476-0EAE49FFDD7F}" type="slidenum">
              <a:rPr lang="en-US" smtClean="0"/>
              <a:t>6</a:t>
            </a:fld>
            <a:endParaRPr lang="en-US"/>
          </a:p>
        </p:txBody>
      </p:sp>
    </p:spTree>
    <p:extLst>
      <p:ext uri="{BB962C8B-B14F-4D97-AF65-F5344CB8AC3E}">
        <p14:creationId xmlns:p14="http://schemas.microsoft.com/office/powerpoint/2010/main" val="1326371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so that</a:t>
            </a:r>
            <a:r>
              <a:rPr lang="en-US" baseline="0" dirty="0" smtClean="0"/>
              <a:t> you’ll know how we’ll be thinking about and using these ideas, I want to </a:t>
            </a:r>
            <a:r>
              <a:rPr lang="en-US" b="1" baseline="0" dirty="0" smtClean="0"/>
              <a:t>Acknowledge the Unit Relationships. </a:t>
            </a:r>
            <a:r>
              <a:rPr lang="en-US" b="0" baseline="0" dirty="0" smtClean="0"/>
              <a:t>First is description – I’ll be describing each of the parts of the Unit Organizer and FRAME Devices to you and then (I added this after I wrote the draft). Next is Process. We’ll be learning the linking steps and cue-do-review sequence, or the process of using the devices in your classrooms. The second P stands for practice, practice, practice. As with anything, the first time you try the process, it won’t be perfect, but each time you use the routines, you’ll get better and I will be involved as much as you want to help make that happen. </a:t>
            </a:r>
          </a:p>
          <a:p>
            <a:endParaRPr lang="en-US" b="0" baseline="0" dirty="0" smtClean="0"/>
          </a:p>
          <a:p>
            <a:pPr defTabSz="939363"/>
            <a:r>
              <a:rPr lang="en-US" dirty="0" smtClean="0"/>
              <a:t>So let’s next </a:t>
            </a:r>
            <a:r>
              <a:rPr lang="en-US" b="1" dirty="0" smtClean="0"/>
              <a:t>Frame the Unit Questions</a:t>
            </a:r>
            <a:r>
              <a:rPr lang="en-US" b="0" dirty="0" smtClean="0"/>
              <a:t>.</a:t>
            </a:r>
            <a:r>
              <a:rPr lang="en-US" b="0" baseline="0" dirty="0" smtClean="0"/>
              <a:t> By the end of tomorrow you’ll begin to understand the answers to all these questions, and your understanding will continue to grow as you create new devices and practice the routines with your students. Take a look at the questions. If I’ve done a good job in framing these, you should see a direct link between the questions and the parts of the map and the unit relationships. Take a moment right now, working alone or with a partner, See if you can draw lines between each question and the part(s) of the map and the unit relationship(s) they relate to. </a:t>
            </a:r>
            <a:endParaRPr lang="en-US" dirty="0" smtClean="0"/>
          </a:p>
          <a:p>
            <a:endParaRPr lang="en-US" b="0" baseline="0" dirty="0" smtClean="0"/>
          </a:p>
        </p:txBody>
      </p:sp>
      <p:sp>
        <p:nvSpPr>
          <p:cNvPr id="4" name="Slide Number Placeholder 3"/>
          <p:cNvSpPr>
            <a:spLocks noGrp="1"/>
          </p:cNvSpPr>
          <p:nvPr>
            <p:ph type="sldNum" sz="quarter" idx="10"/>
          </p:nvPr>
        </p:nvSpPr>
        <p:spPr/>
        <p:txBody>
          <a:bodyPr/>
          <a:lstStyle/>
          <a:p>
            <a:fld id="{BA0BA570-BC09-4B91-9476-0EAE49FFDD7F}" type="slidenum">
              <a:rPr lang="en-US" smtClean="0"/>
              <a:t>7</a:t>
            </a:fld>
            <a:endParaRPr lang="en-US"/>
          </a:p>
        </p:txBody>
      </p:sp>
    </p:spTree>
    <p:extLst>
      <p:ext uri="{BB962C8B-B14F-4D97-AF65-F5344CB8AC3E}">
        <p14:creationId xmlns:p14="http://schemas.microsoft.com/office/powerpoint/2010/main" val="636593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I think I’ve covered everything, but this list of questions is not static. You may have other questions you want to explore and we can add those. Did any occur to anyone when you were reading and connecting them to content?</a:t>
            </a:r>
          </a:p>
          <a:p>
            <a:endParaRPr lang="en-US" dirty="0" smtClean="0"/>
          </a:p>
        </p:txBody>
      </p:sp>
      <p:sp>
        <p:nvSpPr>
          <p:cNvPr id="4" name="Slide Number Placeholder 3"/>
          <p:cNvSpPr>
            <a:spLocks noGrp="1"/>
          </p:cNvSpPr>
          <p:nvPr>
            <p:ph type="sldNum" sz="quarter" idx="10"/>
          </p:nvPr>
        </p:nvSpPr>
        <p:spPr/>
        <p:txBody>
          <a:bodyPr/>
          <a:lstStyle/>
          <a:p>
            <a:fld id="{BA0BA570-BC09-4B91-9476-0EAE49FFDD7F}" type="slidenum">
              <a:rPr lang="en-US" smtClean="0"/>
              <a:t>8</a:t>
            </a:fld>
            <a:endParaRPr lang="en-US"/>
          </a:p>
        </p:txBody>
      </p:sp>
    </p:spTree>
    <p:extLst>
      <p:ext uri="{BB962C8B-B14F-4D97-AF65-F5344CB8AC3E}">
        <p14:creationId xmlns:p14="http://schemas.microsoft.com/office/powerpoint/2010/main" val="249317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I</a:t>
            </a:r>
            <a:r>
              <a:rPr lang="en-US" baseline="0" dirty="0" smtClean="0"/>
              <a:t> want to help you see how we will accomplish our learning by </a:t>
            </a:r>
            <a:r>
              <a:rPr lang="en-US" b="1" baseline="0" dirty="0" smtClean="0"/>
              <a:t>Tying the Content to Specific Tasks.</a:t>
            </a:r>
            <a:r>
              <a:rPr lang="en-US" b="0" baseline="0" dirty="0" smtClean="0"/>
              <a:t> Again, if we wanted to, we should be able to draw lines from each task to the map item and/or question and/or unit relationship that it will help us understand or accomplish. Let’s add dates in the left-hand column.</a:t>
            </a:r>
          </a:p>
          <a:p>
            <a:endParaRPr lang="en-US" b="0" baseline="0" dirty="0" smtClean="0"/>
          </a:p>
          <a:p>
            <a:r>
              <a:rPr lang="en-US" b="1" baseline="0" dirty="0" smtClean="0"/>
              <a:t>REVIEW:</a:t>
            </a:r>
          </a:p>
          <a:p>
            <a:r>
              <a:rPr lang="en-US" b="0" baseline="0" dirty="0" smtClean="0"/>
              <a:t>To review – what are the 2 routines we’ll be learning?</a:t>
            </a:r>
          </a:p>
          <a:p>
            <a:r>
              <a:rPr lang="en-US" b="0" baseline="0" dirty="0" smtClean="0"/>
              <a:t>What 3 things do all CER have in common?</a:t>
            </a:r>
          </a:p>
          <a:p>
            <a:r>
              <a:rPr lang="en-US" b="0" baseline="0" dirty="0" smtClean="0"/>
              <a:t>Which part of the organizer so far do you find the most helpful? Discuss with a partner.</a:t>
            </a:r>
          </a:p>
          <a:p>
            <a:endParaRPr lang="en-US" b="0" baseline="0" dirty="0" smtClean="0"/>
          </a:p>
          <a:p>
            <a:r>
              <a:rPr lang="en-US" b="0" baseline="0" dirty="0" smtClean="0"/>
              <a:t>Get up and move – sit with contend-specific peers.</a:t>
            </a:r>
            <a:endParaRPr lang="en-US" dirty="0"/>
          </a:p>
        </p:txBody>
      </p:sp>
      <p:sp>
        <p:nvSpPr>
          <p:cNvPr id="4" name="Slide Number Placeholder 3"/>
          <p:cNvSpPr>
            <a:spLocks noGrp="1"/>
          </p:cNvSpPr>
          <p:nvPr>
            <p:ph type="sldNum" sz="quarter" idx="10"/>
          </p:nvPr>
        </p:nvSpPr>
        <p:spPr/>
        <p:txBody>
          <a:bodyPr/>
          <a:lstStyle/>
          <a:p>
            <a:fld id="{BA0BA570-BC09-4B91-9476-0EAE49FFDD7F}" type="slidenum">
              <a:rPr lang="en-US" smtClean="0"/>
              <a:t>9</a:t>
            </a:fld>
            <a:endParaRPr lang="en-US"/>
          </a:p>
        </p:txBody>
      </p:sp>
    </p:spTree>
    <p:extLst>
      <p:ext uri="{BB962C8B-B14F-4D97-AF65-F5344CB8AC3E}">
        <p14:creationId xmlns:p14="http://schemas.microsoft.com/office/powerpoint/2010/main" val="101439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Line 2"/>
          <p:cNvSpPr>
            <a:spLocks noChangeShapeType="1"/>
          </p:cNvSpPr>
          <p:nvPr/>
        </p:nvSpPr>
        <p:spPr bwMode="auto">
          <a:xfrm>
            <a:off x="2895600" y="4303713"/>
            <a:ext cx="3276600" cy="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4099" name="Rectangle 3"/>
          <p:cNvSpPr>
            <a:spLocks noGrp="1" noChangeArrowheads="1"/>
          </p:cNvSpPr>
          <p:nvPr>
            <p:ph type="ctrTitle"/>
          </p:nvPr>
        </p:nvSpPr>
        <p:spPr>
          <a:xfrm>
            <a:off x="685800" y="2286000"/>
            <a:ext cx="7772400" cy="1752600"/>
          </a:xfrm>
        </p:spPr>
        <p:txBody>
          <a:bodyPr anchor="t"/>
          <a:lstStyle>
            <a:lvl1pPr algn="ctr">
              <a:lnSpc>
                <a:spcPct val="90000"/>
              </a:lnSpc>
              <a:defRPr>
                <a:solidFill>
                  <a:schemeClr val="bg1"/>
                </a:solidFill>
              </a:defRPr>
            </a:lvl1pPr>
          </a:lstStyle>
          <a:p>
            <a:pPr lvl="0"/>
            <a:r>
              <a:rPr lang="en-US" altLang="en-US" noProof="0" smtClean="0"/>
              <a:t>Click to edit Master title style</a:t>
            </a:r>
          </a:p>
        </p:txBody>
      </p:sp>
      <p:sp>
        <p:nvSpPr>
          <p:cNvPr id="4100" name="Rectangle 4"/>
          <p:cNvSpPr>
            <a:spLocks noGrp="1" noChangeArrowheads="1"/>
          </p:cNvSpPr>
          <p:nvPr>
            <p:ph type="subTitle" idx="1"/>
          </p:nvPr>
        </p:nvSpPr>
        <p:spPr>
          <a:xfrm>
            <a:off x="1371600" y="4495800"/>
            <a:ext cx="6400800" cy="1524000"/>
          </a:xfrm>
        </p:spPr>
        <p:txBody>
          <a:bodyPr anchor="ctr"/>
          <a:lstStyle>
            <a:lvl1pPr marL="0" indent="0" algn="ctr">
              <a:lnSpc>
                <a:spcPct val="80000"/>
              </a:lnSpc>
              <a:buFont typeface="Wingdings" pitchFamily="2" charset="2"/>
              <a:buNone/>
              <a:defRPr sz="3200"/>
            </a:lvl1pPr>
          </a:lstStyle>
          <a:p>
            <a:pPr lvl="0"/>
            <a:r>
              <a:rPr lang="en-US" altLang="en-US" noProof="0" smtClean="0"/>
              <a:t>Click to edit Master subtitle style</a:t>
            </a:r>
          </a:p>
        </p:txBody>
      </p:sp>
      <p:sp>
        <p:nvSpPr>
          <p:cNvPr id="4101" name="Rectangle 5"/>
          <p:cNvSpPr>
            <a:spLocks noChangeArrowheads="1"/>
          </p:cNvSpPr>
          <p:nvPr/>
        </p:nvSpPr>
        <p:spPr bwMode="auto">
          <a:xfrm>
            <a:off x="0" y="1066800"/>
            <a:ext cx="8686800" cy="533400"/>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FFFFFF"/>
              </a:solidFill>
              <a:latin typeface="Arial" pitchFamily="34" charset="0"/>
            </a:endParaRPr>
          </a:p>
        </p:txBody>
      </p:sp>
      <p:grpSp>
        <p:nvGrpSpPr>
          <p:cNvPr id="4102" name="Group 6"/>
          <p:cNvGrpSpPr>
            <a:grpSpLocks/>
          </p:cNvGrpSpPr>
          <p:nvPr/>
        </p:nvGrpSpPr>
        <p:grpSpPr bwMode="auto">
          <a:xfrm>
            <a:off x="533400" y="0"/>
            <a:ext cx="3276600" cy="2133600"/>
            <a:chOff x="336" y="0"/>
            <a:chExt cx="2064" cy="1344"/>
          </a:xfrm>
        </p:grpSpPr>
        <p:sp>
          <p:nvSpPr>
            <p:cNvPr id="4103" name="Rectangle 7"/>
            <p:cNvSpPr>
              <a:spLocks noChangeArrowheads="1"/>
            </p:cNvSpPr>
            <p:nvPr/>
          </p:nvSpPr>
          <p:spPr bwMode="auto">
            <a:xfrm>
              <a:off x="1008" y="672"/>
              <a:ext cx="336" cy="336"/>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4104" name="Rectangle 8"/>
            <p:cNvSpPr>
              <a:spLocks noChangeArrowheads="1"/>
            </p:cNvSpPr>
            <p:nvPr/>
          </p:nvSpPr>
          <p:spPr bwMode="auto">
            <a:xfrm>
              <a:off x="1344" y="1008"/>
              <a:ext cx="336" cy="336"/>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4105" name="Rectangle 9"/>
            <p:cNvSpPr>
              <a:spLocks noChangeArrowheads="1"/>
            </p:cNvSpPr>
            <p:nvPr/>
          </p:nvSpPr>
          <p:spPr bwMode="auto">
            <a:xfrm>
              <a:off x="1728" y="336"/>
              <a:ext cx="336" cy="336"/>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4106" name="Rectangle 10"/>
            <p:cNvSpPr>
              <a:spLocks noChangeArrowheads="1"/>
            </p:cNvSpPr>
            <p:nvPr/>
          </p:nvSpPr>
          <p:spPr bwMode="auto">
            <a:xfrm>
              <a:off x="2064" y="672"/>
              <a:ext cx="336" cy="336"/>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4107" name="Rectangle 11"/>
            <p:cNvSpPr>
              <a:spLocks noChangeArrowheads="1"/>
            </p:cNvSpPr>
            <p:nvPr/>
          </p:nvSpPr>
          <p:spPr bwMode="auto">
            <a:xfrm>
              <a:off x="672" y="336"/>
              <a:ext cx="336" cy="336"/>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4108" name="Rectangle 12"/>
            <p:cNvSpPr>
              <a:spLocks noChangeArrowheads="1"/>
            </p:cNvSpPr>
            <p:nvPr/>
          </p:nvSpPr>
          <p:spPr bwMode="auto">
            <a:xfrm>
              <a:off x="336" y="0"/>
              <a:ext cx="336" cy="336"/>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grpSp>
      <p:grpSp>
        <p:nvGrpSpPr>
          <p:cNvPr id="4109" name="Group 13"/>
          <p:cNvGrpSpPr>
            <a:grpSpLocks/>
          </p:cNvGrpSpPr>
          <p:nvPr/>
        </p:nvGrpSpPr>
        <p:grpSpPr bwMode="auto">
          <a:xfrm>
            <a:off x="533400" y="0"/>
            <a:ext cx="3276600" cy="2133600"/>
            <a:chOff x="2736" y="96"/>
            <a:chExt cx="2064" cy="1344"/>
          </a:xfrm>
        </p:grpSpPr>
        <p:sp>
          <p:nvSpPr>
            <p:cNvPr id="4110" name="Rectangle 14"/>
            <p:cNvSpPr>
              <a:spLocks noChangeArrowheads="1"/>
            </p:cNvSpPr>
            <p:nvPr/>
          </p:nvSpPr>
          <p:spPr bwMode="auto">
            <a:xfrm>
              <a:off x="3408" y="768"/>
              <a:ext cx="336" cy="336"/>
            </a:xfrm>
            <a:prstGeom prst="rect">
              <a:avLst/>
            </a:prstGeom>
            <a:solidFill>
              <a:schemeClr val="accent2"/>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4111" name="Rectangle 15"/>
            <p:cNvSpPr>
              <a:spLocks noChangeArrowheads="1"/>
            </p:cNvSpPr>
            <p:nvPr/>
          </p:nvSpPr>
          <p:spPr bwMode="auto">
            <a:xfrm>
              <a:off x="3744" y="1104"/>
              <a:ext cx="336" cy="336"/>
            </a:xfrm>
            <a:prstGeom prst="rect">
              <a:avLst/>
            </a:prstGeom>
            <a:solidFill>
              <a:schemeClr val="accent1"/>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4112" name="Rectangle 16"/>
            <p:cNvSpPr>
              <a:spLocks noChangeArrowheads="1"/>
            </p:cNvSpPr>
            <p:nvPr/>
          </p:nvSpPr>
          <p:spPr bwMode="auto">
            <a:xfrm>
              <a:off x="4128" y="432"/>
              <a:ext cx="336" cy="336"/>
            </a:xfrm>
            <a:prstGeom prst="rect">
              <a:avLst/>
            </a:prstGeom>
            <a:solidFill>
              <a:schemeClr val="accent1"/>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4113" name="Rectangle 17"/>
            <p:cNvSpPr>
              <a:spLocks noChangeArrowheads="1"/>
            </p:cNvSpPr>
            <p:nvPr/>
          </p:nvSpPr>
          <p:spPr bwMode="auto">
            <a:xfrm>
              <a:off x="4464" y="768"/>
              <a:ext cx="336" cy="336"/>
            </a:xfrm>
            <a:prstGeom prst="rect">
              <a:avLst/>
            </a:prstGeom>
            <a:solidFill>
              <a:schemeClr val="bg2"/>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4114" name="Rectangle 18"/>
            <p:cNvSpPr>
              <a:spLocks noChangeArrowheads="1"/>
            </p:cNvSpPr>
            <p:nvPr/>
          </p:nvSpPr>
          <p:spPr bwMode="auto">
            <a:xfrm>
              <a:off x="3072" y="432"/>
              <a:ext cx="336" cy="336"/>
            </a:xfrm>
            <a:prstGeom prst="rect">
              <a:avLst/>
            </a:prstGeom>
            <a:solidFill>
              <a:schemeClr val="tx2"/>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4115" name="Rectangle 19"/>
            <p:cNvSpPr>
              <a:spLocks noChangeArrowheads="1"/>
            </p:cNvSpPr>
            <p:nvPr/>
          </p:nvSpPr>
          <p:spPr bwMode="auto">
            <a:xfrm>
              <a:off x="2736" y="96"/>
              <a:ext cx="336" cy="336"/>
            </a:xfrm>
            <a:prstGeom prst="rect">
              <a:avLst/>
            </a:prstGeom>
            <a:solidFill>
              <a:schemeClr val="bg2"/>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grpSp>
      <p:sp>
        <p:nvSpPr>
          <p:cNvPr id="4116" name="Rectangle 20"/>
          <p:cNvSpPr>
            <a:spLocks noChangeArrowheads="1"/>
          </p:cNvSpPr>
          <p:nvPr/>
        </p:nvSpPr>
        <p:spPr bwMode="auto">
          <a:xfrm>
            <a:off x="4114800" y="4191000"/>
            <a:ext cx="211138" cy="211138"/>
          </a:xfrm>
          <a:prstGeom prst="rect">
            <a:avLst/>
          </a:prstGeom>
          <a:solidFill>
            <a:schemeClr val="accent2"/>
          </a:solid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FFFFFF"/>
              </a:solidFill>
              <a:latin typeface="Arial" pitchFamily="34" charset="0"/>
            </a:endParaRPr>
          </a:p>
        </p:txBody>
      </p:sp>
      <p:sp>
        <p:nvSpPr>
          <p:cNvPr id="4117" name="Rectangle 21"/>
          <p:cNvSpPr>
            <a:spLocks noChangeArrowheads="1"/>
          </p:cNvSpPr>
          <p:nvPr/>
        </p:nvSpPr>
        <p:spPr bwMode="auto">
          <a:xfrm>
            <a:off x="4419600" y="4191000"/>
            <a:ext cx="211138" cy="211138"/>
          </a:xfrm>
          <a:prstGeom prst="rect">
            <a:avLst/>
          </a:prstGeom>
          <a:solidFill>
            <a:schemeClr val="bg2"/>
          </a:solid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FFFFFF"/>
              </a:solidFill>
              <a:latin typeface="Arial" pitchFamily="34" charset="0"/>
            </a:endParaRPr>
          </a:p>
        </p:txBody>
      </p:sp>
      <p:sp>
        <p:nvSpPr>
          <p:cNvPr id="4118" name="Rectangle 22"/>
          <p:cNvSpPr>
            <a:spLocks noChangeArrowheads="1"/>
          </p:cNvSpPr>
          <p:nvPr/>
        </p:nvSpPr>
        <p:spPr bwMode="auto">
          <a:xfrm>
            <a:off x="4724400" y="4191000"/>
            <a:ext cx="211138" cy="211138"/>
          </a:xfrm>
          <a:prstGeom prst="rect">
            <a:avLst/>
          </a:prstGeom>
          <a:solidFill>
            <a:schemeClr val="accent1"/>
          </a:solid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FFFFFF"/>
              </a:solidFill>
              <a:latin typeface="Arial" pitchFamily="34" charset="0"/>
            </a:endParaRPr>
          </a:p>
        </p:txBody>
      </p:sp>
      <p:sp>
        <p:nvSpPr>
          <p:cNvPr id="4119" name="Rectangle 23"/>
          <p:cNvSpPr>
            <a:spLocks noGrp="1" noChangeArrowheads="1"/>
          </p:cNvSpPr>
          <p:nvPr>
            <p:ph type="dt" sz="half" idx="2"/>
          </p:nvPr>
        </p:nvSpPr>
        <p:spPr/>
        <p:txBody>
          <a:bodyPr/>
          <a:lstStyle>
            <a:lvl1pPr>
              <a:defRPr/>
            </a:lvl1pPr>
          </a:lstStyle>
          <a:p>
            <a:endParaRPr lang="en-US" altLang="en-US">
              <a:solidFill>
                <a:srgbClr val="B2B2B2"/>
              </a:solidFill>
            </a:endParaRPr>
          </a:p>
        </p:txBody>
      </p:sp>
      <p:sp>
        <p:nvSpPr>
          <p:cNvPr id="4120" name="Rectangle 24"/>
          <p:cNvSpPr>
            <a:spLocks noGrp="1" noChangeArrowheads="1"/>
          </p:cNvSpPr>
          <p:nvPr>
            <p:ph type="ftr" sz="quarter" idx="3"/>
          </p:nvPr>
        </p:nvSpPr>
        <p:spPr/>
        <p:txBody>
          <a:bodyPr/>
          <a:lstStyle>
            <a:lvl1pPr>
              <a:defRPr/>
            </a:lvl1pPr>
          </a:lstStyle>
          <a:p>
            <a:endParaRPr lang="en-US" altLang="en-US">
              <a:solidFill>
                <a:srgbClr val="B2B2B2"/>
              </a:solidFill>
            </a:endParaRPr>
          </a:p>
        </p:txBody>
      </p:sp>
      <p:sp>
        <p:nvSpPr>
          <p:cNvPr id="4121" name="Rectangle 25"/>
          <p:cNvSpPr>
            <a:spLocks noGrp="1" noChangeArrowheads="1"/>
          </p:cNvSpPr>
          <p:nvPr>
            <p:ph type="sldNum" sz="quarter" idx="4"/>
          </p:nvPr>
        </p:nvSpPr>
        <p:spPr/>
        <p:txBody>
          <a:bodyPr/>
          <a:lstStyle>
            <a:lvl1pPr>
              <a:defRPr sz="3200"/>
            </a:lvl1pPr>
          </a:lstStyle>
          <a:p>
            <a:fld id="{C362A08C-56CB-4FE9-8F3B-CA9B8E506466}" type="slidenum">
              <a:rPr lang="en-US" altLang="en-US">
                <a:solidFill>
                  <a:srgbClr val="000066"/>
                </a:solidFill>
              </a:rPr>
              <a:pPr/>
              <a:t>‹#›</a:t>
            </a:fld>
            <a:endParaRPr lang="en-US" altLang="en-US">
              <a:solidFill>
                <a:srgbClr val="000066"/>
              </a:solidFill>
            </a:endParaRPr>
          </a:p>
        </p:txBody>
      </p:sp>
    </p:spTree>
    <p:extLst>
      <p:ext uri="{BB962C8B-B14F-4D97-AF65-F5344CB8AC3E}">
        <p14:creationId xmlns:p14="http://schemas.microsoft.com/office/powerpoint/2010/main" val="3925942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wipe(right)">
                                      <p:cBhvr>
                                        <p:cTn id="7" dur="500"/>
                                        <p:tgtEl>
                                          <p:spTgt spid="4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B2B2B2"/>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B2B2B2"/>
              </a:solidFill>
            </a:endParaRPr>
          </a:p>
        </p:txBody>
      </p:sp>
      <p:sp>
        <p:nvSpPr>
          <p:cNvPr id="6" name="Slide Number Placeholder 5"/>
          <p:cNvSpPr>
            <a:spLocks noGrp="1"/>
          </p:cNvSpPr>
          <p:nvPr>
            <p:ph type="sldNum" sz="quarter" idx="12"/>
          </p:nvPr>
        </p:nvSpPr>
        <p:spPr/>
        <p:txBody>
          <a:bodyPr/>
          <a:lstStyle>
            <a:lvl1pPr>
              <a:defRPr/>
            </a:lvl1pPr>
          </a:lstStyle>
          <a:p>
            <a:fld id="{D7EDC50B-D342-4771-80ED-B0FBCDBDEF2F}" type="slidenum">
              <a:rPr lang="en-US" altLang="en-US">
                <a:solidFill>
                  <a:srgbClr val="000066"/>
                </a:solidFill>
              </a:rPr>
              <a:pPr/>
              <a:t>‹#›</a:t>
            </a:fld>
            <a:endParaRPr lang="en-US" altLang="en-US">
              <a:solidFill>
                <a:srgbClr val="000066"/>
              </a:solidFill>
            </a:endParaRPr>
          </a:p>
        </p:txBody>
      </p:sp>
    </p:spTree>
    <p:extLst>
      <p:ext uri="{BB962C8B-B14F-4D97-AF65-F5344CB8AC3E}">
        <p14:creationId xmlns:p14="http://schemas.microsoft.com/office/powerpoint/2010/main" val="3126792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219200"/>
            <a:ext cx="177165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1219200"/>
            <a:ext cx="516255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B2B2B2"/>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B2B2B2"/>
              </a:solidFill>
            </a:endParaRPr>
          </a:p>
        </p:txBody>
      </p:sp>
      <p:sp>
        <p:nvSpPr>
          <p:cNvPr id="6" name="Slide Number Placeholder 5"/>
          <p:cNvSpPr>
            <a:spLocks noGrp="1"/>
          </p:cNvSpPr>
          <p:nvPr>
            <p:ph type="sldNum" sz="quarter" idx="12"/>
          </p:nvPr>
        </p:nvSpPr>
        <p:spPr/>
        <p:txBody>
          <a:bodyPr/>
          <a:lstStyle>
            <a:lvl1pPr>
              <a:defRPr/>
            </a:lvl1pPr>
          </a:lstStyle>
          <a:p>
            <a:fld id="{BCC19096-9E04-4158-A190-172E42CBC489}" type="slidenum">
              <a:rPr lang="en-US" altLang="en-US">
                <a:solidFill>
                  <a:srgbClr val="000066"/>
                </a:solidFill>
              </a:rPr>
              <a:pPr/>
              <a:t>‹#›</a:t>
            </a:fld>
            <a:endParaRPr lang="en-US" altLang="en-US">
              <a:solidFill>
                <a:srgbClr val="000066"/>
              </a:solidFill>
            </a:endParaRPr>
          </a:p>
        </p:txBody>
      </p:sp>
    </p:spTree>
    <p:extLst>
      <p:ext uri="{BB962C8B-B14F-4D97-AF65-F5344CB8AC3E}">
        <p14:creationId xmlns:p14="http://schemas.microsoft.com/office/powerpoint/2010/main" val="179047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Line 2"/>
          <p:cNvSpPr>
            <a:spLocks noChangeShapeType="1"/>
          </p:cNvSpPr>
          <p:nvPr/>
        </p:nvSpPr>
        <p:spPr bwMode="auto">
          <a:xfrm>
            <a:off x="2895600" y="4303713"/>
            <a:ext cx="3276600" cy="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4099" name="Rectangle 3"/>
          <p:cNvSpPr>
            <a:spLocks noGrp="1" noChangeArrowheads="1"/>
          </p:cNvSpPr>
          <p:nvPr>
            <p:ph type="ctrTitle"/>
          </p:nvPr>
        </p:nvSpPr>
        <p:spPr>
          <a:xfrm>
            <a:off x="685800" y="2286000"/>
            <a:ext cx="7772400" cy="1752600"/>
          </a:xfrm>
        </p:spPr>
        <p:txBody>
          <a:bodyPr anchor="t"/>
          <a:lstStyle>
            <a:lvl1pPr algn="ctr">
              <a:lnSpc>
                <a:spcPct val="90000"/>
              </a:lnSpc>
              <a:defRPr>
                <a:solidFill>
                  <a:schemeClr val="bg1"/>
                </a:solidFill>
              </a:defRPr>
            </a:lvl1pPr>
          </a:lstStyle>
          <a:p>
            <a:pPr lvl="0"/>
            <a:r>
              <a:rPr lang="en-US" altLang="en-US" noProof="0" smtClean="0"/>
              <a:t>Click to edit Master title style</a:t>
            </a:r>
          </a:p>
        </p:txBody>
      </p:sp>
      <p:sp>
        <p:nvSpPr>
          <p:cNvPr id="4100" name="Rectangle 4"/>
          <p:cNvSpPr>
            <a:spLocks noGrp="1" noChangeArrowheads="1"/>
          </p:cNvSpPr>
          <p:nvPr>
            <p:ph type="subTitle" idx="1"/>
          </p:nvPr>
        </p:nvSpPr>
        <p:spPr>
          <a:xfrm>
            <a:off x="1371600" y="4495800"/>
            <a:ext cx="6400800" cy="1524000"/>
          </a:xfrm>
        </p:spPr>
        <p:txBody>
          <a:bodyPr anchor="ctr"/>
          <a:lstStyle>
            <a:lvl1pPr marL="0" indent="0" algn="ctr">
              <a:lnSpc>
                <a:spcPct val="80000"/>
              </a:lnSpc>
              <a:buFont typeface="Wingdings" pitchFamily="2" charset="2"/>
              <a:buNone/>
              <a:defRPr sz="3200"/>
            </a:lvl1pPr>
          </a:lstStyle>
          <a:p>
            <a:pPr lvl="0"/>
            <a:r>
              <a:rPr lang="en-US" altLang="en-US" noProof="0" smtClean="0"/>
              <a:t>Click to edit Master subtitle style</a:t>
            </a:r>
          </a:p>
        </p:txBody>
      </p:sp>
      <p:sp>
        <p:nvSpPr>
          <p:cNvPr id="4101" name="Rectangle 5"/>
          <p:cNvSpPr>
            <a:spLocks noChangeArrowheads="1"/>
          </p:cNvSpPr>
          <p:nvPr/>
        </p:nvSpPr>
        <p:spPr bwMode="auto">
          <a:xfrm>
            <a:off x="0" y="1066800"/>
            <a:ext cx="8686800" cy="533400"/>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FFFFFF"/>
              </a:solidFill>
              <a:latin typeface="Arial" pitchFamily="34" charset="0"/>
            </a:endParaRPr>
          </a:p>
        </p:txBody>
      </p:sp>
      <p:grpSp>
        <p:nvGrpSpPr>
          <p:cNvPr id="4102" name="Group 6"/>
          <p:cNvGrpSpPr>
            <a:grpSpLocks/>
          </p:cNvGrpSpPr>
          <p:nvPr/>
        </p:nvGrpSpPr>
        <p:grpSpPr bwMode="auto">
          <a:xfrm>
            <a:off x="533400" y="0"/>
            <a:ext cx="3276600" cy="2133600"/>
            <a:chOff x="336" y="0"/>
            <a:chExt cx="2064" cy="1344"/>
          </a:xfrm>
        </p:grpSpPr>
        <p:sp>
          <p:nvSpPr>
            <p:cNvPr id="4103" name="Rectangle 7"/>
            <p:cNvSpPr>
              <a:spLocks noChangeArrowheads="1"/>
            </p:cNvSpPr>
            <p:nvPr/>
          </p:nvSpPr>
          <p:spPr bwMode="auto">
            <a:xfrm>
              <a:off x="1008" y="672"/>
              <a:ext cx="336" cy="336"/>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4104" name="Rectangle 8"/>
            <p:cNvSpPr>
              <a:spLocks noChangeArrowheads="1"/>
            </p:cNvSpPr>
            <p:nvPr/>
          </p:nvSpPr>
          <p:spPr bwMode="auto">
            <a:xfrm>
              <a:off x="1344" y="1008"/>
              <a:ext cx="336" cy="336"/>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4105" name="Rectangle 9"/>
            <p:cNvSpPr>
              <a:spLocks noChangeArrowheads="1"/>
            </p:cNvSpPr>
            <p:nvPr/>
          </p:nvSpPr>
          <p:spPr bwMode="auto">
            <a:xfrm>
              <a:off x="1728" y="336"/>
              <a:ext cx="336" cy="336"/>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4106" name="Rectangle 10"/>
            <p:cNvSpPr>
              <a:spLocks noChangeArrowheads="1"/>
            </p:cNvSpPr>
            <p:nvPr/>
          </p:nvSpPr>
          <p:spPr bwMode="auto">
            <a:xfrm>
              <a:off x="2064" y="672"/>
              <a:ext cx="336" cy="336"/>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4107" name="Rectangle 11"/>
            <p:cNvSpPr>
              <a:spLocks noChangeArrowheads="1"/>
            </p:cNvSpPr>
            <p:nvPr/>
          </p:nvSpPr>
          <p:spPr bwMode="auto">
            <a:xfrm>
              <a:off x="672" y="336"/>
              <a:ext cx="336" cy="336"/>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4108" name="Rectangle 12"/>
            <p:cNvSpPr>
              <a:spLocks noChangeArrowheads="1"/>
            </p:cNvSpPr>
            <p:nvPr/>
          </p:nvSpPr>
          <p:spPr bwMode="auto">
            <a:xfrm>
              <a:off x="336" y="0"/>
              <a:ext cx="336" cy="336"/>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grpSp>
      <p:grpSp>
        <p:nvGrpSpPr>
          <p:cNvPr id="4109" name="Group 13"/>
          <p:cNvGrpSpPr>
            <a:grpSpLocks/>
          </p:cNvGrpSpPr>
          <p:nvPr/>
        </p:nvGrpSpPr>
        <p:grpSpPr bwMode="auto">
          <a:xfrm>
            <a:off x="533400" y="0"/>
            <a:ext cx="3276600" cy="2133600"/>
            <a:chOff x="2736" y="96"/>
            <a:chExt cx="2064" cy="1344"/>
          </a:xfrm>
        </p:grpSpPr>
        <p:sp>
          <p:nvSpPr>
            <p:cNvPr id="4110" name="Rectangle 14"/>
            <p:cNvSpPr>
              <a:spLocks noChangeArrowheads="1"/>
            </p:cNvSpPr>
            <p:nvPr/>
          </p:nvSpPr>
          <p:spPr bwMode="auto">
            <a:xfrm>
              <a:off x="3408" y="768"/>
              <a:ext cx="336" cy="336"/>
            </a:xfrm>
            <a:prstGeom prst="rect">
              <a:avLst/>
            </a:prstGeom>
            <a:solidFill>
              <a:schemeClr val="accent2"/>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4111" name="Rectangle 15"/>
            <p:cNvSpPr>
              <a:spLocks noChangeArrowheads="1"/>
            </p:cNvSpPr>
            <p:nvPr/>
          </p:nvSpPr>
          <p:spPr bwMode="auto">
            <a:xfrm>
              <a:off x="3744" y="1104"/>
              <a:ext cx="336" cy="336"/>
            </a:xfrm>
            <a:prstGeom prst="rect">
              <a:avLst/>
            </a:prstGeom>
            <a:solidFill>
              <a:schemeClr val="accent1"/>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4112" name="Rectangle 16"/>
            <p:cNvSpPr>
              <a:spLocks noChangeArrowheads="1"/>
            </p:cNvSpPr>
            <p:nvPr/>
          </p:nvSpPr>
          <p:spPr bwMode="auto">
            <a:xfrm>
              <a:off x="4128" y="432"/>
              <a:ext cx="336" cy="336"/>
            </a:xfrm>
            <a:prstGeom prst="rect">
              <a:avLst/>
            </a:prstGeom>
            <a:solidFill>
              <a:schemeClr val="accent1"/>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4113" name="Rectangle 17"/>
            <p:cNvSpPr>
              <a:spLocks noChangeArrowheads="1"/>
            </p:cNvSpPr>
            <p:nvPr/>
          </p:nvSpPr>
          <p:spPr bwMode="auto">
            <a:xfrm>
              <a:off x="4464" y="768"/>
              <a:ext cx="336" cy="336"/>
            </a:xfrm>
            <a:prstGeom prst="rect">
              <a:avLst/>
            </a:prstGeom>
            <a:solidFill>
              <a:schemeClr val="bg2"/>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4114" name="Rectangle 18"/>
            <p:cNvSpPr>
              <a:spLocks noChangeArrowheads="1"/>
            </p:cNvSpPr>
            <p:nvPr/>
          </p:nvSpPr>
          <p:spPr bwMode="auto">
            <a:xfrm>
              <a:off x="3072" y="432"/>
              <a:ext cx="336" cy="336"/>
            </a:xfrm>
            <a:prstGeom prst="rect">
              <a:avLst/>
            </a:prstGeom>
            <a:solidFill>
              <a:schemeClr val="tx2"/>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4115" name="Rectangle 19"/>
            <p:cNvSpPr>
              <a:spLocks noChangeArrowheads="1"/>
            </p:cNvSpPr>
            <p:nvPr/>
          </p:nvSpPr>
          <p:spPr bwMode="auto">
            <a:xfrm>
              <a:off x="2736" y="96"/>
              <a:ext cx="336" cy="336"/>
            </a:xfrm>
            <a:prstGeom prst="rect">
              <a:avLst/>
            </a:prstGeom>
            <a:solidFill>
              <a:schemeClr val="bg2"/>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grpSp>
      <p:sp>
        <p:nvSpPr>
          <p:cNvPr id="4116" name="Rectangle 20"/>
          <p:cNvSpPr>
            <a:spLocks noChangeArrowheads="1"/>
          </p:cNvSpPr>
          <p:nvPr/>
        </p:nvSpPr>
        <p:spPr bwMode="auto">
          <a:xfrm>
            <a:off x="4114800" y="4191000"/>
            <a:ext cx="211138" cy="211138"/>
          </a:xfrm>
          <a:prstGeom prst="rect">
            <a:avLst/>
          </a:prstGeom>
          <a:solidFill>
            <a:schemeClr val="accent2"/>
          </a:solid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FFFFFF"/>
              </a:solidFill>
              <a:latin typeface="Arial" pitchFamily="34" charset="0"/>
            </a:endParaRPr>
          </a:p>
        </p:txBody>
      </p:sp>
      <p:sp>
        <p:nvSpPr>
          <p:cNvPr id="4117" name="Rectangle 21"/>
          <p:cNvSpPr>
            <a:spLocks noChangeArrowheads="1"/>
          </p:cNvSpPr>
          <p:nvPr/>
        </p:nvSpPr>
        <p:spPr bwMode="auto">
          <a:xfrm>
            <a:off x="4419600" y="4191000"/>
            <a:ext cx="211138" cy="211138"/>
          </a:xfrm>
          <a:prstGeom prst="rect">
            <a:avLst/>
          </a:prstGeom>
          <a:solidFill>
            <a:schemeClr val="bg2"/>
          </a:solid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FFFFFF"/>
              </a:solidFill>
              <a:latin typeface="Arial" pitchFamily="34" charset="0"/>
            </a:endParaRPr>
          </a:p>
        </p:txBody>
      </p:sp>
      <p:sp>
        <p:nvSpPr>
          <p:cNvPr id="4118" name="Rectangle 22"/>
          <p:cNvSpPr>
            <a:spLocks noChangeArrowheads="1"/>
          </p:cNvSpPr>
          <p:nvPr/>
        </p:nvSpPr>
        <p:spPr bwMode="auto">
          <a:xfrm>
            <a:off x="4724400" y="4191000"/>
            <a:ext cx="211138" cy="211138"/>
          </a:xfrm>
          <a:prstGeom prst="rect">
            <a:avLst/>
          </a:prstGeom>
          <a:solidFill>
            <a:schemeClr val="accent1"/>
          </a:solid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FFFFFF"/>
              </a:solidFill>
              <a:latin typeface="Arial" pitchFamily="34" charset="0"/>
            </a:endParaRPr>
          </a:p>
        </p:txBody>
      </p:sp>
      <p:sp>
        <p:nvSpPr>
          <p:cNvPr id="4119" name="Rectangle 23"/>
          <p:cNvSpPr>
            <a:spLocks noGrp="1" noChangeArrowheads="1"/>
          </p:cNvSpPr>
          <p:nvPr>
            <p:ph type="dt" sz="half" idx="2"/>
          </p:nvPr>
        </p:nvSpPr>
        <p:spPr/>
        <p:txBody>
          <a:bodyPr/>
          <a:lstStyle>
            <a:lvl1pPr>
              <a:defRPr/>
            </a:lvl1pPr>
          </a:lstStyle>
          <a:p>
            <a:endParaRPr lang="en-US" altLang="en-US">
              <a:solidFill>
                <a:srgbClr val="B2B2B2"/>
              </a:solidFill>
            </a:endParaRPr>
          </a:p>
        </p:txBody>
      </p:sp>
      <p:sp>
        <p:nvSpPr>
          <p:cNvPr id="4120" name="Rectangle 24"/>
          <p:cNvSpPr>
            <a:spLocks noGrp="1" noChangeArrowheads="1"/>
          </p:cNvSpPr>
          <p:nvPr>
            <p:ph type="ftr" sz="quarter" idx="3"/>
          </p:nvPr>
        </p:nvSpPr>
        <p:spPr/>
        <p:txBody>
          <a:bodyPr/>
          <a:lstStyle>
            <a:lvl1pPr>
              <a:defRPr/>
            </a:lvl1pPr>
          </a:lstStyle>
          <a:p>
            <a:endParaRPr lang="en-US" altLang="en-US">
              <a:solidFill>
                <a:srgbClr val="B2B2B2"/>
              </a:solidFill>
            </a:endParaRPr>
          </a:p>
        </p:txBody>
      </p:sp>
      <p:sp>
        <p:nvSpPr>
          <p:cNvPr id="4121" name="Rectangle 25"/>
          <p:cNvSpPr>
            <a:spLocks noGrp="1" noChangeArrowheads="1"/>
          </p:cNvSpPr>
          <p:nvPr>
            <p:ph type="sldNum" sz="quarter" idx="4"/>
          </p:nvPr>
        </p:nvSpPr>
        <p:spPr/>
        <p:txBody>
          <a:bodyPr/>
          <a:lstStyle>
            <a:lvl1pPr>
              <a:defRPr sz="3200"/>
            </a:lvl1pPr>
          </a:lstStyle>
          <a:p>
            <a:fld id="{C362A08C-56CB-4FE9-8F3B-CA9B8E506466}" type="slidenum">
              <a:rPr lang="en-US" altLang="en-US">
                <a:solidFill>
                  <a:srgbClr val="000066"/>
                </a:solidFill>
              </a:rPr>
              <a:pPr/>
              <a:t>‹#›</a:t>
            </a:fld>
            <a:endParaRPr lang="en-US" altLang="en-US">
              <a:solidFill>
                <a:srgbClr val="000066"/>
              </a:solidFill>
            </a:endParaRPr>
          </a:p>
        </p:txBody>
      </p:sp>
    </p:spTree>
    <p:extLst>
      <p:ext uri="{BB962C8B-B14F-4D97-AF65-F5344CB8AC3E}">
        <p14:creationId xmlns:p14="http://schemas.microsoft.com/office/powerpoint/2010/main" val="33573572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B2B2B2"/>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B2B2B2"/>
              </a:solidFill>
            </a:endParaRPr>
          </a:p>
        </p:txBody>
      </p:sp>
      <p:sp>
        <p:nvSpPr>
          <p:cNvPr id="6" name="Slide Number Placeholder 5"/>
          <p:cNvSpPr>
            <a:spLocks noGrp="1"/>
          </p:cNvSpPr>
          <p:nvPr>
            <p:ph type="sldNum" sz="quarter" idx="12"/>
          </p:nvPr>
        </p:nvSpPr>
        <p:spPr/>
        <p:txBody>
          <a:bodyPr/>
          <a:lstStyle>
            <a:lvl1pPr>
              <a:defRPr/>
            </a:lvl1pPr>
          </a:lstStyle>
          <a:p>
            <a:fld id="{1AD3DA2B-6BAE-454C-96A5-7F06D4DE91AF}" type="slidenum">
              <a:rPr lang="en-US" altLang="en-US">
                <a:solidFill>
                  <a:srgbClr val="000066"/>
                </a:solidFill>
              </a:rPr>
              <a:pPr/>
              <a:t>‹#›</a:t>
            </a:fld>
            <a:endParaRPr lang="en-US" altLang="en-US">
              <a:solidFill>
                <a:srgbClr val="000066"/>
              </a:solidFill>
            </a:endParaRPr>
          </a:p>
        </p:txBody>
      </p:sp>
    </p:spTree>
    <p:extLst>
      <p:ext uri="{BB962C8B-B14F-4D97-AF65-F5344CB8AC3E}">
        <p14:creationId xmlns:p14="http://schemas.microsoft.com/office/powerpoint/2010/main" val="16847155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B2B2B2"/>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B2B2B2"/>
              </a:solidFill>
            </a:endParaRPr>
          </a:p>
        </p:txBody>
      </p:sp>
      <p:sp>
        <p:nvSpPr>
          <p:cNvPr id="6" name="Slide Number Placeholder 5"/>
          <p:cNvSpPr>
            <a:spLocks noGrp="1"/>
          </p:cNvSpPr>
          <p:nvPr>
            <p:ph type="sldNum" sz="quarter" idx="12"/>
          </p:nvPr>
        </p:nvSpPr>
        <p:spPr/>
        <p:txBody>
          <a:bodyPr/>
          <a:lstStyle>
            <a:lvl1pPr>
              <a:defRPr/>
            </a:lvl1pPr>
          </a:lstStyle>
          <a:p>
            <a:fld id="{8CED6191-29D8-436E-A7A4-A4176CD0C547}" type="slidenum">
              <a:rPr lang="en-US" altLang="en-US">
                <a:solidFill>
                  <a:srgbClr val="000066"/>
                </a:solidFill>
              </a:rPr>
              <a:pPr/>
              <a:t>‹#›</a:t>
            </a:fld>
            <a:endParaRPr lang="en-US" altLang="en-US">
              <a:solidFill>
                <a:srgbClr val="000066"/>
              </a:solidFill>
            </a:endParaRPr>
          </a:p>
        </p:txBody>
      </p:sp>
    </p:spTree>
    <p:extLst>
      <p:ext uri="{BB962C8B-B14F-4D97-AF65-F5344CB8AC3E}">
        <p14:creationId xmlns:p14="http://schemas.microsoft.com/office/powerpoint/2010/main" val="33194060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2819400"/>
            <a:ext cx="34671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2819400"/>
            <a:ext cx="34671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B2B2B2"/>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B2B2B2"/>
              </a:solidFill>
            </a:endParaRPr>
          </a:p>
        </p:txBody>
      </p:sp>
      <p:sp>
        <p:nvSpPr>
          <p:cNvPr id="7" name="Slide Number Placeholder 6"/>
          <p:cNvSpPr>
            <a:spLocks noGrp="1"/>
          </p:cNvSpPr>
          <p:nvPr>
            <p:ph type="sldNum" sz="quarter" idx="12"/>
          </p:nvPr>
        </p:nvSpPr>
        <p:spPr/>
        <p:txBody>
          <a:bodyPr/>
          <a:lstStyle>
            <a:lvl1pPr>
              <a:defRPr/>
            </a:lvl1pPr>
          </a:lstStyle>
          <a:p>
            <a:fld id="{968900BD-4E89-47E4-9374-D7C8BEBF0DEA}" type="slidenum">
              <a:rPr lang="en-US" altLang="en-US">
                <a:solidFill>
                  <a:srgbClr val="000066"/>
                </a:solidFill>
              </a:rPr>
              <a:pPr/>
              <a:t>‹#›</a:t>
            </a:fld>
            <a:endParaRPr lang="en-US" altLang="en-US">
              <a:solidFill>
                <a:srgbClr val="000066"/>
              </a:solidFill>
            </a:endParaRPr>
          </a:p>
        </p:txBody>
      </p:sp>
    </p:spTree>
    <p:extLst>
      <p:ext uri="{BB962C8B-B14F-4D97-AF65-F5344CB8AC3E}">
        <p14:creationId xmlns:p14="http://schemas.microsoft.com/office/powerpoint/2010/main" val="23761119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B2B2B2"/>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B2B2B2"/>
              </a:solidFill>
            </a:endParaRPr>
          </a:p>
        </p:txBody>
      </p:sp>
      <p:sp>
        <p:nvSpPr>
          <p:cNvPr id="9" name="Slide Number Placeholder 8"/>
          <p:cNvSpPr>
            <a:spLocks noGrp="1"/>
          </p:cNvSpPr>
          <p:nvPr>
            <p:ph type="sldNum" sz="quarter" idx="12"/>
          </p:nvPr>
        </p:nvSpPr>
        <p:spPr/>
        <p:txBody>
          <a:bodyPr/>
          <a:lstStyle>
            <a:lvl1pPr>
              <a:defRPr/>
            </a:lvl1pPr>
          </a:lstStyle>
          <a:p>
            <a:fld id="{FD0354A8-5697-417F-8658-6A916CB58679}" type="slidenum">
              <a:rPr lang="en-US" altLang="en-US">
                <a:solidFill>
                  <a:srgbClr val="000066"/>
                </a:solidFill>
              </a:rPr>
              <a:pPr/>
              <a:t>‹#›</a:t>
            </a:fld>
            <a:endParaRPr lang="en-US" altLang="en-US">
              <a:solidFill>
                <a:srgbClr val="000066"/>
              </a:solidFill>
            </a:endParaRPr>
          </a:p>
        </p:txBody>
      </p:sp>
    </p:spTree>
    <p:extLst>
      <p:ext uri="{BB962C8B-B14F-4D97-AF65-F5344CB8AC3E}">
        <p14:creationId xmlns:p14="http://schemas.microsoft.com/office/powerpoint/2010/main" val="37103969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B2B2B2"/>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B2B2B2"/>
              </a:solidFill>
            </a:endParaRPr>
          </a:p>
        </p:txBody>
      </p:sp>
      <p:sp>
        <p:nvSpPr>
          <p:cNvPr id="5" name="Slide Number Placeholder 4"/>
          <p:cNvSpPr>
            <a:spLocks noGrp="1"/>
          </p:cNvSpPr>
          <p:nvPr>
            <p:ph type="sldNum" sz="quarter" idx="12"/>
          </p:nvPr>
        </p:nvSpPr>
        <p:spPr/>
        <p:txBody>
          <a:bodyPr/>
          <a:lstStyle>
            <a:lvl1pPr>
              <a:defRPr/>
            </a:lvl1pPr>
          </a:lstStyle>
          <a:p>
            <a:fld id="{6F395E13-3E95-44D1-9FC9-87455C3348A7}" type="slidenum">
              <a:rPr lang="en-US" altLang="en-US">
                <a:solidFill>
                  <a:srgbClr val="000066"/>
                </a:solidFill>
              </a:rPr>
              <a:pPr/>
              <a:t>‹#›</a:t>
            </a:fld>
            <a:endParaRPr lang="en-US" altLang="en-US">
              <a:solidFill>
                <a:srgbClr val="000066"/>
              </a:solidFill>
            </a:endParaRPr>
          </a:p>
        </p:txBody>
      </p:sp>
    </p:spTree>
    <p:extLst>
      <p:ext uri="{BB962C8B-B14F-4D97-AF65-F5344CB8AC3E}">
        <p14:creationId xmlns:p14="http://schemas.microsoft.com/office/powerpoint/2010/main" val="40412207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B2B2B2"/>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B2B2B2"/>
              </a:solidFill>
            </a:endParaRPr>
          </a:p>
        </p:txBody>
      </p:sp>
      <p:sp>
        <p:nvSpPr>
          <p:cNvPr id="4" name="Slide Number Placeholder 3"/>
          <p:cNvSpPr>
            <a:spLocks noGrp="1"/>
          </p:cNvSpPr>
          <p:nvPr>
            <p:ph type="sldNum" sz="quarter" idx="12"/>
          </p:nvPr>
        </p:nvSpPr>
        <p:spPr/>
        <p:txBody>
          <a:bodyPr/>
          <a:lstStyle>
            <a:lvl1pPr>
              <a:defRPr/>
            </a:lvl1pPr>
          </a:lstStyle>
          <a:p>
            <a:fld id="{6E8A85E4-2759-44BA-BABC-D6D90D25A32A}" type="slidenum">
              <a:rPr lang="en-US" altLang="en-US">
                <a:solidFill>
                  <a:srgbClr val="000066"/>
                </a:solidFill>
              </a:rPr>
              <a:pPr/>
              <a:t>‹#›</a:t>
            </a:fld>
            <a:endParaRPr lang="en-US" altLang="en-US">
              <a:solidFill>
                <a:srgbClr val="000066"/>
              </a:solidFill>
            </a:endParaRPr>
          </a:p>
        </p:txBody>
      </p:sp>
    </p:spTree>
    <p:extLst>
      <p:ext uri="{BB962C8B-B14F-4D97-AF65-F5344CB8AC3E}">
        <p14:creationId xmlns:p14="http://schemas.microsoft.com/office/powerpoint/2010/main" val="212076909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B2B2B2"/>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B2B2B2"/>
              </a:solidFill>
            </a:endParaRPr>
          </a:p>
        </p:txBody>
      </p:sp>
      <p:sp>
        <p:nvSpPr>
          <p:cNvPr id="7" name="Slide Number Placeholder 6"/>
          <p:cNvSpPr>
            <a:spLocks noGrp="1"/>
          </p:cNvSpPr>
          <p:nvPr>
            <p:ph type="sldNum" sz="quarter" idx="12"/>
          </p:nvPr>
        </p:nvSpPr>
        <p:spPr/>
        <p:txBody>
          <a:bodyPr/>
          <a:lstStyle>
            <a:lvl1pPr>
              <a:defRPr/>
            </a:lvl1pPr>
          </a:lstStyle>
          <a:p>
            <a:fld id="{EE672047-E4E3-4DDB-825C-1B86631C8CDF}" type="slidenum">
              <a:rPr lang="en-US" altLang="en-US">
                <a:solidFill>
                  <a:srgbClr val="000066"/>
                </a:solidFill>
              </a:rPr>
              <a:pPr/>
              <a:t>‹#›</a:t>
            </a:fld>
            <a:endParaRPr lang="en-US" altLang="en-US">
              <a:solidFill>
                <a:srgbClr val="000066"/>
              </a:solidFill>
            </a:endParaRPr>
          </a:p>
        </p:txBody>
      </p:sp>
    </p:spTree>
    <p:extLst>
      <p:ext uri="{BB962C8B-B14F-4D97-AF65-F5344CB8AC3E}">
        <p14:creationId xmlns:p14="http://schemas.microsoft.com/office/powerpoint/2010/main" val="30206508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B2B2B2"/>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B2B2B2"/>
              </a:solidFill>
            </a:endParaRPr>
          </a:p>
        </p:txBody>
      </p:sp>
      <p:sp>
        <p:nvSpPr>
          <p:cNvPr id="6" name="Slide Number Placeholder 5"/>
          <p:cNvSpPr>
            <a:spLocks noGrp="1"/>
          </p:cNvSpPr>
          <p:nvPr>
            <p:ph type="sldNum" sz="quarter" idx="12"/>
          </p:nvPr>
        </p:nvSpPr>
        <p:spPr/>
        <p:txBody>
          <a:bodyPr/>
          <a:lstStyle>
            <a:lvl1pPr>
              <a:defRPr/>
            </a:lvl1pPr>
          </a:lstStyle>
          <a:p>
            <a:fld id="{1AD3DA2B-6BAE-454C-96A5-7F06D4DE91AF}" type="slidenum">
              <a:rPr lang="en-US" altLang="en-US">
                <a:solidFill>
                  <a:srgbClr val="000066"/>
                </a:solidFill>
              </a:rPr>
              <a:pPr/>
              <a:t>‹#›</a:t>
            </a:fld>
            <a:endParaRPr lang="en-US" altLang="en-US">
              <a:solidFill>
                <a:srgbClr val="000066"/>
              </a:solidFill>
            </a:endParaRPr>
          </a:p>
        </p:txBody>
      </p:sp>
    </p:spTree>
    <p:extLst>
      <p:ext uri="{BB962C8B-B14F-4D97-AF65-F5344CB8AC3E}">
        <p14:creationId xmlns:p14="http://schemas.microsoft.com/office/powerpoint/2010/main" val="251046749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B2B2B2"/>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B2B2B2"/>
              </a:solidFill>
            </a:endParaRPr>
          </a:p>
        </p:txBody>
      </p:sp>
      <p:sp>
        <p:nvSpPr>
          <p:cNvPr id="7" name="Slide Number Placeholder 6"/>
          <p:cNvSpPr>
            <a:spLocks noGrp="1"/>
          </p:cNvSpPr>
          <p:nvPr>
            <p:ph type="sldNum" sz="quarter" idx="12"/>
          </p:nvPr>
        </p:nvSpPr>
        <p:spPr/>
        <p:txBody>
          <a:bodyPr/>
          <a:lstStyle>
            <a:lvl1pPr>
              <a:defRPr/>
            </a:lvl1pPr>
          </a:lstStyle>
          <a:p>
            <a:fld id="{C20C6008-7B1C-41ED-B310-70417B1E1E0C}" type="slidenum">
              <a:rPr lang="en-US" altLang="en-US">
                <a:solidFill>
                  <a:srgbClr val="000066"/>
                </a:solidFill>
              </a:rPr>
              <a:pPr/>
              <a:t>‹#›</a:t>
            </a:fld>
            <a:endParaRPr lang="en-US" altLang="en-US">
              <a:solidFill>
                <a:srgbClr val="000066"/>
              </a:solidFill>
            </a:endParaRPr>
          </a:p>
        </p:txBody>
      </p:sp>
    </p:spTree>
    <p:extLst>
      <p:ext uri="{BB962C8B-B14F-4D97-AF65-F5344CB8AC3E}">
        <p14:creationId xmlns:p14="http://schemas.microsoft.com/office/powerpoint/2010/main" val="284817970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B2B2B2"/>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B2B2B2"/>
              </a:solidFill>
            </a:endParaRPr>
          </a:p>
        </p:txBody>
      </p:sp>
      <p:sp>
        <p:nvSpPr>
          <p:cNvPr id="6" name="Slide Number Placeholder 5"/>
          <p:cNvSpPr>
            <a:spLocks noGrp="1"/>
          </p:cNvSpPr>
          <p:nvPr>
            <p:ph type="sldNum" sz="quarter" idx="12"/>
          </p:nvPr>
        </p:nvSpPr>
        <p:spPr/>
        <p:txBody>
          <a:bodyPr/>
          <a:lstStyle>
            <a:lvl1pPr>
              <a:defRPr/>
            </a:lvl1pPr>
          </a:lstStyle>
          <a:p>
            <a:fld id="{D7EDC50B-D342-4771-80ED-B0FBCDBDEF2F}" type="slidenum">
              <a:rPr lang="en-US" altLang="en-US">
                <a:solidFill>
                  <a:srgbClr val="000066"/>
                </a:solidFill>
              </a:rPr>
              <a:pPr/>
              <a:t>‹#›</a:t>
            </a:fld>
            <a:endParaRPr lang="en-US" altLang="en-US">
              <a:solidFill>
                <a:srgbClr val="000066"/>
              </a:solidFill>
            </a:endParaRPr>
          </a:p>
        </p:txBody>
      </p:sp>
    </p:spTree>
    <p:extLst>
      <p:ext uri="{BB962C8B-B14F-4D97-AF65-F5344CB8AC3E}">
        <p14:creationId xmlns:p14="http://schemas.microsoft.com/office/powerpoint/2010/main" val="341337833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219200"/>
            <a:ext cx="177165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1219200"/>
            <a:ext cx="516255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B2B2B2"/>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B2B2B2"/>
              </a:solidFill>
            </a:endParaRPr>
          </a:p>
        </p:txBody>
      </p:sp>
      <p:sp>
        <p:nvSpPr>
          <p:cNvPr id="6" name="Slide Number Placeholder 5"/>
          <p:cNvSpPr>
            <a:spLocks noGrp="1"/>
          </p:cNvSpPr>
          <p:nvPr>
            <p:ph type="sldNum" sz="quarter" idx="12"/>
          </p:nvPr>
        </p:nvSpPr>
        <p:spPr/>
        <p:txBody>
          <a:bodyPr/>
          <a:lstStyle>
            <a:lvl1pPr>
              <a:defRPr/>
            </a:lvl1pPr>
          </a:lstStyle>
          <a:p>
            <a:fld id="{BCC19096-9E04-4158-A190-172E42CBC489}" type="slidenum">
              <a:rPr lang="en-US" altLang="en-US">
                <a:solidFill>
                  <a:srgbClr val="000066"/>
                </a:solidFill>
              </a:rPr>
              <a:pPr/>
              <a:t>‹#›</a:t>
            </a:fld>
            <a:endParaRPr lang="en-US" altLang="en-US">
              <a:solidFill>
                <a:srgbClr val="000066"/>
              </a:solidFill>
            </a:endParaRPr>
          </a:p>
        </p:txBody>
      </p:sp>
    </p:spTree>
    <p:extLst>
      <p:ext uri="{BB962C8B-B14F-4D97-AF65-F5344CB8AC3E}">
        <p14:creationId xmlns:p14="http://schemas.microsoft.com/office/powerpoint/2010/main" val="245087381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7E7ACF6-8D46-4A66-9C26-24BAD4252828}" type="slidenum">
              <a:rPr lang="en-US" altLang="en-US"/>
              <a:pPr/>
              <a:t>‹#›</a:t>
            </a:fld>
            <a:endParaRPr lang="en-US" altLang="en-US"/>
          </a:p>
        </p:txBody>
      </p:sp>
    </p:spTree>
    <p:extLst>
      <p:ext uri="{BB962C8B-B14F-4D97-AF65-F5344CB8AC3E}">
        <p14:creationId xmlns:p14="http://schemas.microsoft.com/office/powerpoint/2010/main" val="1145277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B2B2B2"/>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B2B2B2"/>
              </a:solidFill>
            </a:endParaRPr>
          </a:p>
        </p:txBody>
      </p:sp>
      <p:sp>
        <p:nvSpPr>
          <p:cNvPr id="6" name="Slide Number Placeholder 5"/>
          <p:cNvSpPr>
            <a:spLocks noGrp="1"/>
          </p:cNvSpPr>
          <p:nvPr>
            <p:ph type="sldNum" sz="quarter" idx="12"/>
          </p:nvPr>
        </p:nvSpPr>
        <p:spPr/>
        <p:txBody>
          <a:bodyPr/>
          <a:lstStyle>
            <a:lvl1pPr>
              <a:defRPr/>
            </a:lvl1pPr>
          </a:lstStyle>
          <a:p>
            <a:fld id="{8CED6191-29D8-436E-A7A4-A4176CD0C547}" type="slidenum">
              <a:rPr lang="en-US" altLang="en-US">
                <a:solidFill>
                  <a:srgbClr val="000066"/>
                </a:solidFill>
              </a:rPr>
              <a:pPr/>
              <a:t>‹#›</a:t>
            </a:fld>
            <a:endParaRPr lang="en-US" altLang="en-US">
              <a:solidFill>
                <a:srgbClr val="000066"/>
              </a:solidFill>
            </a:endParaRPr>
          </a:p>
        </p:txBody>
      </p:sp>
    </p:spTree>
    <p:extLst>
      <p:ext uri="{BB962C8B-B14F-4D97-AF65-F5344CB8AC3E}">
        <p14:creationId xmlns:p14="http://schemas.microsoft.com/office/powerpoint/2010/main" val="24475352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2819400"/>
            <a:ext cx="34671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2819400"/>
            <a:ext cx="34671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B2B2B2"/>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B2B2B2"/>
              </a:solidFill>
            </a:endParaRPr>
          </a:p>
        </p:txBody>
      </p:sp>
      <p:sp>
        <p:nvSpPr>
          <p:cNvPr id="7" name="Slide Number Placeholder 6"/>
          <p:cNvSpPr>
            <a:spLocks noGrp="1"/>
          </p:cNvSpPr>
          <p:nvPr>
            <p:ph type="sldNum" sz="quarter" idx="12"/>
          </p:nvPr>
        </p:nvSpPr>
        <p:spPr/>
        <p:txBody>
          <a:bodyPr/>
          <a:lstStyle>
            <a:lvl1pPr>
              <a:defRPr/>
            </a:lvl1pPr>
          </a:lstStyle>
          <a:p>
            <a:fld id="{968900BD-4E89-47E4-9374-D7C8BEBF0DEA}" type="slidenum">
              <a:rPr lang="en-US" altLang="en-US">
                <a:solidFill>
                  <a:srgbClr val="000066"/>
                </a:solidFill>
              </a:rPr>
              <a:pPr/>
              <a:t>‹#›</a:t>
            </a:fld>
            <a:endParaRPr lang="en-US" altLang="en-US">
              <a:solidFill>
                <a:srgbClr val="000066"/>
              </a:solidFill>
            </a:endParaRPr>
          </a:p>
        </p:txBody>
      </p:sp>
    </p:spTree>
    <p:extLst>
      <p:ext uri="{BB962C8B-B14F-4D97-AF65-F5344CB8AC3E}">
        <p14:creationId xmlns:p14="http://schemas.microsoft.com/office/powerpoint/2010/main" val="41801019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B2B2B2"/>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B2B2B2"/>
              </a:solidFill>
            </a:endParaRPr>
          </a:p>
        </p:txBody>
      </p:sp>
      <p:sp>
        <p:nvSpPr>
          <p:cNvPr id="9" name="Slide Number Placeholder 8"/>
          <p:cNvSpPr>
            <a:spLocks noGrp="1"/>
          </p:cNvSpPr>
          <p:nvPr>
            <p:ph type="sldNum" sz="quarter" idx="12"/>
          </p:nvPr>
        </p:nvSpPr>
        <p:spPr/>
        <p:txBody>
          <a:bodyPr/>
          <a:lstStyle>
            <a:lvl1pPr>
              <a:defRPr/>
            </a:lvl1pPr>
          </a:lstStyle>
          <a:p>
            <a:fld id="{FD0354A8-5697-417F-8658-6A916CB58679}" type="slidenum">
              <a:rPr lang="en-US" altLang="en-US">
                <a:solidFill>
                  <a:srgbClr val="000066"/>
                </a:solidFill>
              </a:rPr>
              <a:pPr/>
              <a:t>‹#›</a:t>
            </a:fld>
            <a:endParaRPr lang="en-US" altLang="en-US">
              <a:solidFill>
                <a:srgbClr val="000066"/>
              </a:solidFill>
            </a:endParaRPr>
          </a:p>
        </p:txBody>
      </p:sp>
    </p:spTree>
    <p:extLst>
      <p:ext uri="{BB962C8B-B14F-4D97-AF65-F5344CB8AC3E}">
        <p14:creationId xmlns:p14="http://schemas.microsoft.com/office/powerpoint/2010/main" val="19091690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B2B2B2"/>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B2B2B2"/>
              </a:solidFill>
            </a:endParaRPr>
          </a:p>
        </p:txBody>
      </p:sp>
      <p:sp>
        <p:nvSpPr>
          <p:cNvPr id="5" name="Slide Number Placeholder 4"/>
          <p:cNvSpPr>
            <a:spLocks noGrp="1"/>
          </p:cNvSpPr>
          <p:nvPr>
            <p:ph type="sldNum" sz="quarter" idx="12"/>
          </p:nvPr>
        </p:nvSpPr>
        <p:spPr/>
        <p:txBody>
          <a:bodyPr/>
          <a:lstStyle>
            <a:lvl1pPr>
              <a:defRPr/>
            </a:lvl1pPr>
          </a:lstStyle>
          <a:p>
            <a:fld id="{6F395E13-3E95-44D1-9FC9-87455C3348A7}" type="slidenum">
              <a:rPr lang="en-US" altLang="en-US">
                <a:solidFill>
                  <a:srgbClr val="000066"/>
                </a:solidFill>
              </a:rPr>
              <a:pPr/>
              <a:t>‹#›</a:t>
            </a:fld>
            <a:endParaRPr lang="en-US" altLang="en-US">
              <a:solidFill>
                <a:srgbClr val="000066"/>
              </a:solidFill>
            </a:endParaRPr>
          </a:p>
        </p:txBody>
      </p:sp>
    </p:spTree>
    <p:extLst>
      <p:ext uri="{BB962C8B-B14F-4D97-AF65-F5344CB8AC3E}">
        <p14:creationId xmlns:p14="http://schemas.microsoft.com/office/powerpoint/2010/main" val="206777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B2B2B2"/>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B2B2B2"/>
              </a:solidFill>
            </a:endParaRPr>
          </a:p>
        </p:txBody>
      </p:sp>
      <p:sp>
        <p:nvSpPr>
          <p:cNvPr id="4" name="Slide Number Placeholder 3"/>
          <p:cNvSpPr>
            <a:spLocks noGrp="1"/>
          </p:cNvSpPr>
          <p:nvPr>
            <p:ph type="sldNum" sz="quarter" idx="12"/>
          </p:nvPr>
        </p:nvSpPr>
        <p:spPr/>
        <p:txBody>
          <a:bodyPr/>
          <a:lstStyle>
            <a:lvl1pPr>
              <a:defRPr/>
            </a:lvl1pPr>
          </a:lstStyle>
          <a:p>
            <a:fld id="{6E8A85E4-2759-44BA-BABC-D6D90D25A32A}" type="slidenum">
              <a:rPr lang="en-US" altLang="en-US">
                <a:solidFill>
                  <a:srgbClr val="000066"/>
                </a:solidFill>
              </a:rPr>
              <a:pPr/>
              <a:t>‹#›</a:t>
            </a:fld>
            <a:endParaRPr lang="en-US" altLang="en-US">
              <a:solidFill>
                <a:srgbClr val="000066"/>
              </a:solidFill>
            </a:endParaRPr>
          </a:p>
        </p:txBody>
      </p:sp>
    </p:spTree>
    <p:extLst>
      <p:ext uri="{BB962C8B-B14F-4D97-AF65-F5344CB8AC3E}">
        <p14:creationId xmlns:p14="http://schemas.microsoft.com/office/powerpoint/2010/main" val="39981777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B2B2B2"/>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B2B2B2"/>
              </a:solidFill>
            </a:endParaRPr>
          </a:p>
        </p:txBody>
      </p:sp>
      <p:sp>
        <p:nvSpPr>
          <p:cNvPr id="7" name="Slide Number Placeholder 6"/>
          <p:cNvSpPr>
            <a:spLocks noGrp="1"/>
          </p:cNvSpPr>
          <p:nvPr>
            <p:ph type="sldNum" sz="quarter" idx="12"/>
          </p:nvPr>
        </p:nvSpPr>
        <p:spPr/>
        <p:txBody>
          <a:bodyPr/>
          <a:lstStyle>
            <a:lvl1pPr>
              <a:defRPr/>
            </a:lvl1pPr>
          </a:lstStyle>
          <a:p>
            <a:fld id="{EE672047-E4E3-4DDB-825C-1B86631C8CDF}" type="slidenum">
              <a:rPr lang="en-US" altLang="en-US">
                <a:solidFill>
                  <a:srgbClr val="000066"/>
                </a:solidFill>
              </a:rPr>
              <a:pPr/>
              <a:t>‹#›</a:t>
            </a:fld>
            <a:endParaRPr lang="en-US" altLang="en-US">
              <a:solidFill>
                <a:srgbClr val="000066"/>
              </a:solidFill>
            </a:endParaRPr>
          </a:p>
        </p:txBody>
      </p:sp>
    </p:spTree>
    <p:extLst>
      <p:ext uri="{BB962C8B-B14F-4D97-AF65-F5344CB8AC3E}">
        <p14:creationId xmlns:p14="http://schemas.microsoft.com/office/powerpoint/2010/main" val="23536251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B2B2B2"/>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B2B2B2"/>
              </a:solidFill>
            </a:endParaRPr>
          </a:p>
        </p:txBody>
      </p:sp>
      <p:sp>
        <p:nvSpPr>
          <p:cNvPr id="7" name="Slide Number Placeholder 6"/>
          <p:cNvSpPr>
            <a:spLocks noGrp="1"/>
          </p:cNvSpPr>
          <p:nvPr>
            <p:ph type="sldNum" sz="quarter" idx="12"/>
          </p:nvPr>
        </p:nvSpPr>
        <p:spPr/>
        <p:txBody>
          <a:bodyPr/>
          <a:lstStyle>
            <a:lvl1pPr>
              <a:defRPr/>
            </a:lvl1pPr>
          </a:lstStyle>
          <a:p>
            <a:fld id="{C20C6008-7B1C-41ED-B310-70417B1E1E0C}" type="slidenum">
              <a:rPr lang="en-US" altLang="en-US">
                <a:solidFill>
                  <a:srgbClr val="000066"/>
                </a:solidFill>
              </a:rPr>
              <a:pPr/>
              <a:t>‹#›</a:t>
            </a:fld>
            <a:endParaRPr lang="en-US" altLang="en-US">
              <a:solidFill>
                <a:srgbClr val="000066"/>
              </a:solidFill>
            </a:endParaRPr>
          </a:p>
        </p:txBody>
      </p:sp>
    </p:spTree>
    <p:extLst>
      <p:ext uri="{BB962C8B-B14F-4D97-AF65-F5344CB8AC3E}">
        <p14:creationId xmlns:p14="http://schemas.microsoft.com/office/powerpoint/2010/main" val="37444990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CCFF"/>
            </a:gs>
            <a:gs pos="50000">
              <a:srgbClr val="9999FF"/>
            </a:gs>
            <a:gs pos="100000">
              <a:srgbClr val="99CCFF"/>
            </a:gs>
          </a:gsLst>
          <a:lin ang="27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1295400" y="2819400"/>
            <a:ext cx="7086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5" name="Rectangle 3"/>
          <p:cNvSpPr>
            <a:spLocks noChangeArrowheads="1"/>
          </p:cNvSpPr>
          <p:nvPr/>
        </p:nvSpPr>
        <p:spPr bwMode="auto">
          <a:xfrm>
            <a:off x="0" y="2286000"/>
            <a:ext cx="533400" cy="533400"/>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FFFFFF"/>
              </a:solidFill>
              <a:latin typeface="Arial" pitchFamily="34" charset="0"/>
            </a:endParaRPr>
          </a:p>
        </p:txBody>
      </p:sp>
      <p:sp>
        <p:nvSpPr>
          <p:cNvPr id="3076" name="Rectangle 4"/>
          <p:cNvSpPr>
            <a:spLocks noChangeArrowheads="1"/>
          </p:cNvSpPr>
          <p:nvPr/>
        </p:nvSpPr>
        <p:spPr bwMode="auto">
          <a:xfrm>
            <a:off x="533400" y="2819400"/>
            <a:ext cx="533400" cy="533400"/>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rgbClr val="CC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FFFFFF"/>
              </a:solidFill>
              <a:latin typeface="Arial" pitchFamily="34" charset="0"/>
            </a:endParaRPr>
          </a:p>
        </p:txBody>
      </p:sp>
      <p:sp>
        <p:nvSpPr>
          <p:cNvPr id="3077" name="Rectangle 5"/>
          <p:cNvSpPr>
            <a:spLocks noChangeArrowheads="1"/>
          </p:cNvSpPr>
          <p:nvPr/>
        </p:nvSpPr>
        <p:spPr bwMode="auto">
          <a:xfrm>
            <a:off x="1981200" y="533400"/>
            <a:ext cx="381000" cy="381000"/>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rgbClr val="0000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FFFFFF"/>
              </a:solidFill>
              <a:latin typeface="Arial" pitchFamily="34" charset="0"/>
            </a:endParaRPr>
          </a:p>
        </p:txBody>
      </p:sp>
      <p:sp>
        <p:nvSpPr>
          <p:cNvPr id="3078" name="Rectangle 6"/>
          <p:cNvSpPr>
            <a:spLocks noChangeArrowheads="1"/>
          </p:cNvSpPr>
          <p:nvPr/>
        </p:nvSpPr>
        <p:spPr bwMode="auto">
          <a:xfrm>
            <a:off x="762000" y="1066800"/>
            <a:ext cx="381000" cy="381000"/>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rgbClr val="0000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FFFFFF"/>
              </a:solidFill>
              <a:latin typeface="Arial" pitchFamily="34" charset="0"/>
            </a:endParaRPr>
          </a:p>
        </p:txBody>
      </p:sp>
      <p:sp>
        <p:nvSpPr>
          <p:cNvPr id="3079" name="Rectangle 7"/>
          <p:cNvSpPr>
            <a:spLocks noChangeArrowheads="1"/>
          </p:cNvSpPr>
          <p:nvPr/>
        </p:nvSpPr>
        <p:spPr bwMode="auto">
          <a:xfrm>
            <a:off x="1143000" y="685800"/>
            <a:ext cx="381000" cy="381000"/>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rgbClr val="00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FFFFFF"/>
              </a:solidFill>
              <a:latin typeface="Arial" pitchFamily="34" charset="0"/>
            </a:endParaRPr>
          </a:p>
        </p:txBody>
      </p:sp>
      <p:sp>
        <p:nvSpPr>
          <p:cNvPr id="3080" name="Rectangle 8"/>
          <p:cNvSpPr>
            <a:spLocks noChangeArrowheads="1"/>
          </p:cNvSpPr>
          <p:nvPr/>
        </p:nvSpPr>
        <p:spPr bwMode="auto">
          <a:xfrm>
            <a:off x="2362200" y="152400"/>
            <a:ext cx="381000" cy="381000"/>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rgbClr val="CC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FFFFFF"/>
              </a:solidFill>
              <a:latin typeface="Arial" pitchFamily="34" charset="0"/>
            </a:endParaRPr>
          </a:p>
        </p:txBody>
      </p:sp>
      <p:sp>
        <p:nvSpPr>
          <p:cNvPr id="3081" name="Rectangle 9"/>
          <p:cNvSpPr>
            <a:spLocks noChangeArrowheads="1"/>
          </p:cNvSpPr>
          <p:nvPr/>
        </p:nvSpPr>
        <p:spPr bwMode="auto">
          <a:xfrm>
            <a:off x="0" y="755650"/>
            <a:ext cx="5867400" cy="76200"/>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FFFFFF"/>
              </a:solidFill>
              <a:latin typeface="Arial" pitchFamily="34" charset="0"/>
            </a:endParaRPr>
          </a:p>
        </p:txBody>
      </p:sp>
      <p:sp>
        <p:nvSpPr>
          <p:cNvPr id="3082" name="Rectangle 10"/>
          <p:cNvSpPr>
            <a:spLocks noChangeArrowheads="1"/>
          </p:cNvSpPr>
          <p:nvPr/>
        </p:nvSpPr>
        <p:spPr bwMode="auto">
          <a:xfrm>
            <a:off x="5715000" y="609600"/>
            <a:ext cx="304800" cy="304800"/>
          </a:xfrm>
          <a:prstGeom prst="rect">
            <a:avLst/>
          </a:prstGeom>
          <a:solidFill>
            <a:schemeClr val="accent2"/>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FFFFFF"/>
              </a:solidFill>
              <a:latin typeface="Arial" pitchFamily="34" charset="0"/>
            </a:endParaRPr>
          </a:p>
        </p:txBody>
      </p:sp>
      <p:sp>
        <p:nvSpPr>
          <p:cNvPr id="3083" name="Rectangle 11"/>
          <p:cNvSpPr>
            <a:spLocks noChangeArrowheads="1"/>
          </p:cNvSpPr>
          <p:nvPr/>
        </p:nvSpPr>
        <p:spPr bwMode="auto">
          <a:xfrm>
            <a:off x="5562600" y="457200"/>
            <a:ext cx="304800" cy="304800"/>
          </a:xfrm>
          <a:prstGeom prst="rect">
            <a:avLst/>
          </a:prstGeom>
          <a:solidFill>
            <a:schemeClr val="accent1"/>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FFFFFF"/>
              </a:solidFill>
              <a:latin typeface="Arial" pitchFamily="34" charset="0"/>
            </a:endParaRPr>
          </a:p>
        </p:txBody>
      </p:sp>
      <p:sp>
        <p:nvSpPr>
          <p:cNvPr id="3084" name="Rectangle 12"/>
          <p:cNvSpPr>
            <a:spLocks noChangeArrowheads="1"/>
          </p:cNvSpPr>
          <p:nvPr/>
        </p:nvSpPr>
        <p:spPr bwMode="auto">
          <a:xfrm>
            <a:off x="8458200" y="3962400"/>
            <a:ext cx="381000" cy="381000"/>
          </a:xfrm>
          <a:prstGeom prst="rect">
            <a:avLst/>
          </a:prstGeom>
          <a:solidFill>
            <a:schemeClr val="accent2"/>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FFFFFF"/>
              </a:solidFill>
              <a:latin typeface="Arial" pitchFamily="34" charset="0"/>
            </a:endParaRPr>
          </a:p>
        </p:txBody>
      </p:sp>
      <p:sp>
        <p:nvSpPr>
          <p:cNvPr id="3085" name="Rectangle 13"/>
          <p:cNvSpPr>
            <a:spLocks noChangeArrowheads="1"/>
          </p:cNvSpPr>
          <p:nvPr/>
        </p:nvSpPr>
        <p:spPr bwMode="auto">
          <a:xfrm>
            <a:off x="8686800" y="3657600"/>
            <a:ext cx="381000" cy="381000"/>
          </a:xfrm>
          <a:prstGeom prst="rect">
            <a:avLst/>
          </a:prstGeom>
          <a:solidFill>
            <a:schemeClr val="bg2"/>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FFFFFF"/>
              </a:solidFill>
              <a:latin typeface="Arial" pitchFamily="34" charset="0"/>
            </a:endParaRPr>
          </a:p>
        </p:txBody>
      </p:sp>
      <p:grpSp>
        <p:nvGrpSpPr>
          <p:cNvPr id="3086" name="Group 14"/>
          <p:cNvGrpSpPr>
            <a:grpSpLocks/>
          </p:cNvGrpSpPr>
          <p:nvPr/>
        </p:nvGrpSpPr>
        <p:grpSpPr bwMode="auto">
          <a:xfrm>
            <a:off x="0" y="2286000"/>
            <a:ext cx="1066800" cy="1066800"/>
            <a:chOff x="0" y="2496"/>
            <a:chExt cx="672" cy="672"/>
          </a:xfrm>
        </p:grpSpPr>
        <p:sp>
          <p:nvSpPr>
            <p:cNvPr id="3087" name="Rectangle 15"/>
            <p:cNvSpPr>
              <a:spLocks noChangeArrowheads="1"/>
            </p:cNvSpPr>
            <p:nvPr/>
          </p:nvSpPr>
          <p:spPr bwMode="auto">
            <a:xfrm>
              <a:off x="0" y="2496"/>
              <a:ext cx="336" cy="336"/>
            </a:xfrm>
            <a:prstGeom prst="rect">
              <a:avLst/>
            </a:prstGeom>
            <a:solidFill>
              <a:schemeClr val="accent1"/>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3088" name="Rectangle 16"/>
            <p:cNvSpPr>
              <a:spLocks noChangeArrowheads="1"/>
            </p:cNvSpPr>
            <p:nvPr/>
          </p:nvSpPr>
          <p:spPr bwMode="auto">
            <a:xfrm>
              <a:off x="336" y="2832"/>
              <a:ext cx="336" cy="336"/>
            </a:xfrm>
            <a:prstGeom prst="rect">
              <a:avLst/>
            </a:prstGeom>
            <a:solidFill>
              <a:schemeClr val="bg2"/>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grpSp>
      <p:sp>
        <p:nvSpPr>
          <p:cNvPr id="3089" name="Rectangle 17"/>
          <p:cNvSpPr>
            <a:spLocks noGrp="1" noChangeArrowheads="1"/>
          </p:cNvSpPr>
          <p:nvPr>
            <p:ph type="title"/>
          </p:nvPr>
        </p:nvSpPr>
        <p:spPr bwMode="auto">
          <a:xfrm>
            <a:off x="1295400" y="1219200"/>
            <a:ext cx="7086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90" name="Rectangle 18"/>
          <p:cNvSpPr>
            <a:spLocks noGrp="1" noChangeArrowheads="1"/>
          </p:cNvSpPr>
          <p:nvPr>
            <p:ph type="dt" sz="half" idx="2"/>
          </p:nvPr>
        </p:nvSpPr>
        <p:spPr bwMode="auto">
          <a:xfrm>
            <a:off x="6553200" y="6575425"/>
            <a:ext cx="1828800"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a:defRPr sz="1200">
                <a:solidFill>
                  <a:schemeClr val="folHlink"/>
                </a:solidFill>
                <a:latin typeface="Tahoma" pitchFamily="34" charset="0"/>
              </a:defRPr>
            </a:lvl1pPr>
          </a:lstStyle>
          <a:p>
            <a:pPr fontAlgn="base">
              <a:spcBef>
                <a:spcPct val="0"/>
              </a:spcBef>
              <a:spcAft>
                <a:spcPct val="0"/>
              </a:spcAft>
            </a:pPr>
            <a:endParaRPr lang="en-US" altLang="en-US">
              <a:solidFill>
                <a:srgbClr val="B2B2B2"/>
              </a:solidFill>
            </a:endParaRPr>
          </a:p>
        </p:txBody>
      </p:sp>
      <p:sp>
        <p:nvSpPr>
          <p:cNvPr id="3091" name="Rectangle 19"/>
          <p:cNvSpPr>
            <a:spLocks noGrp="1" noChangeArrowheads="1"/>
          </p:cNvSpPr>
          <p:nvPr>
            <p:ph type="ftr" sz="quarter" idx="3"/>
          </p:nvPr>
        </p:nvSpPr>
        <p:spPr bwMode="auto">
          <a:xfrm>
            <a:off x="1295400" y="6575425"/>
            <a:ext cx="2895600"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defRPr sz="1200">
                <a:solidFill>
                  <a:schemeClr val="folHlink"/>
                </a:solidFill>
                <a:latin typeface="Tahoma" pitchFamily="34" charset="0"/>
              </a:defRPr>
            </a:lvl1pPr>
          </a:lstStyle>
          <a:p>
            <a:pPr fontAlgn="base">
              <a:spcBef>
                <a:spcPct val="0"/>
              </a:spcBef>
              <a:spcAft>
                <a:spcPct val="0"/>
              </a:spcAft>
            </a:pPr>
            <a:endParaRPr lang="en-US" altLang="en-US">
              <a:solidFill>
                <a:srgbClr val="B2B2B2"/>
              </a:solidFill>
            </a:endParaRPr>
          </a:p>
        </p:txBody>
      </p:sp>
      <p:sp>
        <p:nvSpPr>
          <p:cNvPr id="3092" name="Rectangle 20"/>
          <p:cNvSpPr>
            <a:spLocks noGrp="1" noChangeArrowheads="1"/>
          </p:cNvSpPr>
          <p:nvPr>
            <p:ph type="sldNum" sz="quarter" idx="4"/>
          </p:nvPr>
        </p:nvSpPr>
        <p:spPr bwMode="auto">
          <a:xfrm>
            <a:off x="5791200" y="6172200"/>
            <a:ext cx="762000" cy="609600"/>
          </a:xfrm>
          <a:prstGeom prst="rect">
            <a:avLst/>
          </a:prstGeom>
          <a:solidFill>
            <a:schemeClr val="accent1"/>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ctr">
              <a:defRPr sz="2800" b="1">
                <a:solidFill>
                  <a:schemeClr val="bg1"/>
                </a:solidFill>
                <a:latin typeface="Tahoma" pitchFamily="34" charset="0"/>
              </a:defRPr>
            </a:lvl1pPr>
          </a:lstStyle>
          <a:p>
            <a:pPr fontAlgn="base">
              <a:spcBef>
                <a:spcPct val="0"/>
              </a:spcBef>
              <a:spcAft>
                <a:spcPct val="0"/>
              </a:spcAft>
            </a:pPr>
            <a:fld id="{6FD899EA-8795-494C-BF53-161A11B9ECEE}" type="slidenum">
              <a:rPr lang="en-US" altLang="en-US">
                <a:solidFill>
                  <a:srgbClr val="000066"/>
                </a:solidFill>
              </a:rPr>
              <a:pPr fontAlgn="base">
                <a:spcBef>
                  <a:spcPct val="0"/>
                </a:spcBef>
                <a:spcAft>
                  <a:spcPct val="0"/>
                </a:spcAft>
              </a:pPr>
              <a:t>‹#›</a:t>
            </a:fld>
            <a:endParaRPr lang="en-US" altLang="en-US">
              <a:solidFill>
                <a:srgbClr val="000066"/>
              </a:solidFill>
            </a:endParaRPr>
          </a:p>
        </p:txBody>
      </p:sp>
      <p:grpSp>
        <p:nvGrpSpPr>
          <p:cNvPr id="3093" name="Group 21"/>
          <p:cNvGrpSpPr>
            <a:grpSpLocks/>
          </p:cNvGrpSpPr>
          <p:nvPr/>
        </p:nvGrpSpPr>
        <p:grpSpPr bwMode="auto">
          <a:xfrm>
            <a:off x="762000" y="152400"/>
            <a:ext cx="1981200" cy="1295400"/>
            <a:chOff x="3888" y="96"/>
            <a:chExt cx="1248" cy="816"/>
          </a:xfrm>
        </p:grpSpPr>
        <p:sp>
          <p:nvSpPr>
            <p:cNvPr id="3094" name="Rectangle 22"/>
            <p:cNvSpPr>
              <a:spLocks noChangeArrowheads="1"/>
            </p:cNvSpPr>
            <p:nvPr/>
          </p:nvSpPr>
          <p:spPr bwMode="auto">
            <a:xfrm>
              <a:off x="4656" y="336"/>
              <a:ext cx="240" cy="240"/>
            </a:xfrm>
            <a:prstGeom prst="rect">
              <a:avLst/>
            </a:prstGeom>
            <a:solidFill>
              <a:schemeClr val="accent2"/>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3095" name="Rectangle 23"/>
            <p:cNvSpPr>
              <a:spLocks noChangeArrowheads="1"/>
            </p:cNvSpPr>
            <p:nvPr/>
          </p:nvSpPr>
          <p:spPr bwMode="auto">
            <a:xfrm>
              <a:off x="3888" y="672"/>
              <a:ext cx="240" cy="240"/>
            </a:xfrm>
            <a:prstGeom prst="rect">
              <a:avLst/>
            </a:prstGeom>
            <a:solidFill>
              <a:schemeClr val="accent2"/>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3096" name="Rectangle 24"/>
            <p:cNvSpPr>
              <a:spLocks noChangeArrowheads="1"/>
            </p:cNvSpPr>
            <p:nvPr/>
          </p:nvSpPr>
          <p:spPr bwMode="auto">
            <a:xfrm>
              <a:off x="4128" y="432"/>
              <a:ext cx="240" cy="240"/>
            </a:xfrm>
            <a:prstGeom prst="rect">
              <a:avLst/>
            </a:prstGeom>
            <a:solidFill>
              <a:schemeClr val="tx2"/>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3097" name="Rectangle 25"/>
            <p:cNvSpPr>
              <a:spLocks noChangeArrowheads="1"/>
            </p:cNvSpPr>
            <p:nvPr/>
          </p:nvSpPr>
          <p:spPr bwMode="auto">
            <a:xfrm>
              <a:off x="4896" y="96"/>
              <a:ext cx="240" cy="240"/>
            </a:xfrm>
            <a:prstGeom prst="rect">
              <a:avLst/>
            </a:prstGeom>
            <a:solidFill>
              <a:schemeClr val="bg2"/>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grpSp>
    </p:spTree>
    <p:extLst>
      <p:ext uri="{BB962C8B-B14F-4D97-AF65-F5344CB8AC3E}">
        <p14:creationId xmlns:p14="http://schemas.microsoft.com/office/powerpoint/2010/main" val="276387311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fontAlgn="base">
        <a:spcBef>
          <a:spcPct val="0"/>
        </a:spcBef>
        <a:spcAft>
          <a:spcPct val="0"/>
        </a:spcAft>
        <a:defRPr sz="5400">
          <a:solidFill>
            <a:srgbClr val="006600"/>
          </a:solidFill>
          <a:latin typeface="+mj-lt"/>
          <a:ea typeface="+mj-ea"/>
          <a:cs typeface="+mj-cs"/>
        </a:defRPr>
      </a:lvl1pPr>
      <a:lvl2pPr algn="l" rtl="0" fontAlgn="base">
        <a:spcBef>
          <a:spcPct val="0"/>
        </a:spcBef>
        <a:spcAft>
          <a:spcPct val="0"/>
        </a:spcAft>
        <a:defRPr sz="5400">
          <a:solidFill>
            <a:srgbClr val="006600"/>
          </a:solidFill>
          <a:latin typeface="Benguiat Frisky" pitchFamily="66" charset="0"/>
        </a:defRPr>
      </a:lvl2pPr>
      <a:lvl3pPr algn="l" rtl="0" fontAlgn="base">
        <a:spcBef>
          <a:spcPct val="0"/>
        </a:spcBef>
        <a:spcAft>
          <a:spcPct val="0"/>
        </a:spcAft>
        <a:defRPr sz="5400">
          <a:solidFill>
            <a:srgbClr val="006600"/>
          </a:solidFill>
          <a:latin typeface="Benguiat Frisky" pitchFamily="66" charset="0"/>
        </a:defRPr>
      </a:lvl3pPr>
      <a:lvl4pPr algn="l" rtl="0" fontAlgn="base">
        <a:spcBef>
          <a:spcPct val="0"/>
        </a:spcBef>
        <a:spcAft>
          <a:spcPct val="0"/>
        </a:spcAft>
        <a:defRPr sz="5400">
          <a:solidFill>
            <a:srgbClr val="006600"/>
          </a:solidFill>
          <a:latin typeface="Benguiat Frisky" pitchFamily="66" charset="0"/>
        </a:defRPr>
      </a:lvl4pPr>
      <a:lvl5pPr algn="l" rtl="0" fontAlgn="base">
        <a:spcBef>
          <a:spcPct val="0"/>
        </a:spcBef>
        <a:spcAft>
          <a:spcPct val="0"/>
        </a:spcAft>
        <a:defRPr sz="5400">
          <a:solidFill>
            <a:srgbClr val="006600"/>
          </a:solidFill>
          <a:latin typeface="Benguiat Frisky" pitchFamily="66" charset="0"/>
        </a:defRPr>
      </a:lvl5pPr>
      <a:lvl6pPr marL="457200" algn="l" rtl="0" fontAlgn="base">
        <a:spcBef>
          <a:spcPct val="0"/>
        </a:spcBef>
        <a:spcAft>
          <a:spcPct val="0"/>
        </a:spcAft>
        <a:defRPr sz="5400">
          <a:solidFill>
            <a:srgbClr val="006600"/>
          </a:solidFill>
          <a:latin typeface="Benguiat Frisky" pitchFamily="66" charset="0"/>
        </a:defRPr>
      </a:lvl6pPr>
      <a:lvl7pPr marL="914400" algn="l" rtl="0" fontAlgn="base">
        <a:spcBef>
          <a:spcPct val="0"/>
        </a:spcBef>
        <a:spcAft>
          <a:spcPct val="0"/>
        </a:spcAft>
        <a:defRPr sz="5400">
          <a:solidFill>
            <a:srgbClr val="006600"/>
          </a:solidFill>
          <a:latin typeface="Benguiat Frisky" pitchFamily="66" charset="0"/>
        </a:defRPr>
      </a:lvl7pPr>
      <a:lvl8pPr marL="1371600" algn="l" rtl="0" fontAlgn="base">
        <a:spcBef>
          <a:spcPct val="0"/>
        </a:spcBef>
        <a:spcAft>
          <a:spcPct val="0"/>
        </a:spcAft>
        <a:defRPr sz="5400">
          <a:solidFill>
            <a:srgbClr val="006600"/>
          </a:solidFill>
          <a:latin typeface="Benguiat Frisky" pitchFamily="66" charset="0"/>
        </a:defRPr>
      </a:lvl8pPr>
      <a:lvl9pPr marL="1828800" algn="l" rtl="0" fontAlgn="base">
        <a:spcBef>
          <a:spcPct val="0"/>
        </a:spcBef>
        <a:spcAft>
          <a:spcPct val="0"/>
        </a:spcAft>
        <a:defRPr sz="5400">
          <a:solidFill>
            <a:srgbClr val="006600"/>
          </a:solidFill>
          <a:latin typeface="Benguiat Frisky" pitchFamily="66"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600">
          <a:solidFill>
            <a:schemeClr val="bg1"/>
          </a:solidFill>
          <a:latin typeface="+mn-lt"/>
          <a:ea typeface="+mn-ea"/>
          <a:cs typeface="+mn-cs"/>
        </a:defRPr>
      </a:lvl1pPr>
      <a:lvl2pPr marL="742950" indent="-285750" algn="l" rtl="0" fontAlgn="base">
        <a:spcBef>
          <a:spcPct val="20000"/>
        </a:spcBef>
        <a:spcAft>
          <a:spcPct val="0"/>
        </a:spcAft>
        <a:buClr>
          <a:schemeClr val="tx1"/>
        </a:buClr>
        <a:buSzPct val="75000"/>
        <a:buFont typeface="Wingdings" pitchFamily="2" charset="2"/>
        <a:buChar char="n"/>
        <a:defRPr sz="3200">
          <a:solidFill>
            <a:schemeClr val="bg1"/>
          </a:solidFill>
          <a:latin typeface="+mn-lt"/>
        </a:defRPr>
      </a:lvl2pPr>
      <a:lvl3pPr marL="1143000" indent="-228600" algn="l" rtl="0" fontAlgn="base">
        <a:spcBef>
          <a:spcPct val="20000"/>
        </a:spcBef>
        <a:spcAft>
          <a:spcPct val="0"/>
        </a:spcAft>
        <a:buClr>
          <a:schemeClr val="bg2"/>
        </a:buClr>
        <a:buSzPct val="75000"/>
        <a:buFont typeface="Wingdings" pitchFamily="2" charset="2"/>
        <a:buChar char="n"/>
        <a:defRPr sz="2800">
          <a:solidFill>
            <a:schemeClr val="bg1"/>
          </a:solidFill>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400">
          <a:solidFill>
            <a:schemeClr val="bg1"/>
          </a:solidFill>
          <a:latin typeface="+mn-lt"/>
        </a:defRPr>
      </a:lvl4pPr>
      <a:lvl5pPr marL="20574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5pPr>
      <a:lvl6pPr marL="25146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6pPr>
      <a:lvl7pPr marL="29718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7pPr>
      <a:lvl8pPr marL="34290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8pPr>
      <a:lvl9pPr marL="38862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CCFF"/>
            </a:gs>
            <a:gs pos="50000">
              <a:srgbClr val="9999FF"/>
            </a:gs>
            <a:gs pos="100000">
              <a:srgbClr val="99CCFF"/>
            </a:gs>
          </a:gsLst>
          <a:lin ang="27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1295400" y="2819400"/>
            <a:ext cx="7086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5" name="Rectangle 3"/>
          <p:cNvSpPr>
            <a:spLocks noChangeArrowheads="1"/>
          </p:cNvSpPr>
          <p:nvPr/>
        </p:nvSpPr>
        <p:spPr bwMode="auto">
          <a:xfrm>
            <a:off x="0" y="2286000"/>
            <a:ext cx="533400" cy="533400"/>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FFFFFF"/>
              </a:solidFill>
              <a:latin typeface="Arial" pitchFamily="34" charset="0"/>
            </a:endParaRPr>
          </a:p>
        </p:txBody>
      </p:sp>
      <p:sp>
        <p:nvSpPr>
          <p:cNvPr id="3076" name="Rectangle 4"/>
          <p:cNvSpPr>
            <a:spLocks noChangeArrowheads="1"/>
          </p:cNvSpPr>
          <p:nvPr/>
        </p:nvSpPr>
        <p:spPr bwMode="auto">
          <a:xfrm>
            <a:off x="533400" y="2819400"/>
            <a:ext cx="533400" cy="533400"/>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rgbClr val="CC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FFFFFF"/>
              </a:solidFill>
              <a:latin typeface="Arial" pitchFamily="34" charset="0"/>
            </a:endParaRPr>
          </a:p>
        </p:txBody>
      </p:sp>
      <p:sp>
        <p:nvSpPr>
          <p:cNvPr id="3077" name="Rectangle 5"/>
          <p:cNvSpPr>
            <a:spLocks noChangeArrowheads="1"/>
          </p:cNvSpPr>
          <p:nvPr/>
        </p:nvSpPr>
        <p:spPr bwMode="auto">
          <a:xfrm>
            <a:off x="1981200" y="533400"/>
            <a:ext cx="381000" cy="381000"/>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rgbClr val="0000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FFFFFF"/>
              </a:solidFill>
              <a:latin typeface="Arial" pitchFamily="34" charset="0"/>
            </a:endParaRPr>
          </a:p>
        </p:txBody>
      </p:sp>
      <p:sp>
        <p:nvSpPr>
          <p:cNvPr id="3078" name="Rectangle 6"/>
          <p:cNvSpPr>
            <a:spLocks noChangeArrowheads="1"/>
          </p:cNvSpPr>
          <p:nvPr/>
        </p:nvSpPr>
        <p:spPr bwMode="auto">
          <a:xfrm>
            <a:off x="762000" y="1066800"/>
            <a:ext cx="381000" cy="381000"/>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rgbClr val="0000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FFFFFF"/>
              </a:solidFill>
              <a:latin typeface="Arial" pitchFamily="34" charset="0"/>
            </a:endParaRPr>
          </a:p>
        </p:txBody>
      </p:sp>
      <p:sp>
        <p:nvSpPr>
          <p:cNvPr id="3079" name="Rectangle 7"/>
          <p:cNvSpPr>
            <a:spLocks noChangeArrowheads="1"/>
          </p:cNvSpPr>
          <p:nvPr/>
        </p:nvSpPr>
        <p:spPr bwMode="auto">
          <a:xfrm>
            <a:off x="1143000" y="685800"/>
            <a:ext cx="381000" cy="381000"/>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rgbClr val="00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FFFFFF"/>
              </a:solidFill>
              <a:latin typeface="Arial" pitchFamily="34" charset="0"/>
            </a:endParaRPr>
          </a:p>
        </p:txBody>
      </p:sp>
      <p:sp>
        <p:nvSpPr>
          <p:cNvPr id="3080" name="Rectangle 8"/>
          <p:cNvSpPr>
            <a:spLocks noChangeArrowheads="1"/>
          </p:cNvSpPr>
          <p:nvPr/>
        </p:nvSpPr>
        <p:spPr bwMode="auto">
          <a:xfrm>
            <a:off x="2362200" y="152400"/>
            <a:ext cx="381000" cy="381000"/>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rgbClr val="CC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FFFFFF"/>
              </a:solidFill>
              <a:latin typeface="Arial" pitchFamily="34" charset="0"/>
            </a:endParaRPr>
          </a:p>
        </p:txBody>
      </p:sp>
      <p:sp>
        <p:nvSpPr>
          <p:cNvPr id="3081" name="Rectangle 9"/>
          <p:cNvSpPr>
            <a:spLocks noChangeArrowheads="1"/>
          </p:cNvSpPr>
          <p:nvPr/>
        </p:nvSpPr>
        <p:spPr bwMode="auto">
          <a:xfrm>
            <a:off x="0" y="755650"/>
            <a:ext cx="5867400" cy="76200"/>
          </a:xfrm>
          <a:prstGeom prst="rect">
            <a:avLst/>
          </a:prstGeom>
          <a:noFill/>
          <a:ln w="571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FFFFFF"/>
              </a:solidFill>
              <a:latin typeface="Arial" pitchFamily="34" charset="0"/>
            </a:endParaRPr>
          </a:p>
        </p:txBody>
      </p:sp>
      <p:sp>
        <p:nvSpPr>
          <p:cNvPr id="3082" name="Rectangle 10"/>
          <p:cNvSpPr>
            <a:spLocks noChangeArrowheads="1"/>
          </p:cNvSpPr>
          <p:nvPr/>
        </p:nvSpPr>
        <p:spPr bwMode="auto">
          <a:xfrm>
            <a:off x="5715000" y="609600"/>
            <a:ext cx="304800" cy="304800"/>
          </a:xfrm>
          <a:prstGeom prst="rect">
            <a:avLst/>
          </a:prstGeom>
          <a:solidFill>
            <a:schemeClr val="accent2"/>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FFFFFF"/>
              </a:solidFill>
              <a:latin typeface="Arial" pitchFamily="34" charset="0"/>
            </a:endParaRPr>
          </a:p>
        </p:txBody>
      </p:sp>
      <p:sp>
        <p:nvSpPr>
          <p:cNvPr id="3083" name="Rectangle 11"/>
          <p:cNvSpPr>
            <a:spLocks noChangeArrowheads="1"/>
          </p:cNvSpPr>
          <p:nvPr/>
        </p:nvSpPr>
        <p:spPr bwMode="auto">
          <a:xfrm>
            <a:off x="5562600" y="457200"/>
            <a:ext cx="304800" cy="304800"/>
          </a:xfrm>
          <a:prstGeom prst="rect">
            <a:avLst/>
          </a:prstGeom>
          <a:solidFill>
            <a:schemeClr val="accent1"/>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FFFFFF"/>
              </a:solidFill>
              <a:latin typeface="Arial" pitchFamily="34" charset="0"/>
            </a:endParaRPr>
          </a:p>
        </p:txBody>
      </p:sp>
      <p:sp>
        <p:nvSpPr>
          <p:cNvPr id="3084" name="Rectangle 12"/>
          <p:cNvSpPr>
            <a:spLocks noChangeArrowheads="1"/>
          </p:cNvSpPr>
          <p:nvPr/>
        </p:nvSpPr>
        <p:spPr bwMode="auto">
          <a:xfrm>
            <a:off x="8458200" y="3962400"/>
            <a:ext cx="381000" cy="381000"/>
          </a:xfrm>
          <a:prstGeom prst="rect">
            <a:avLst/>
          </a:prstGeom>
          <a:solidFill>
            <a:schemeClr val="accent2"/>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FFFFFF"/>
              </a:solidFill>
              <a:latin typeface="Arial" pitchFamily="34" charset="0"/>
            </a:endParaRPr>
          </a:p>
        </p:txBody>
      </p:sp>
      <p:sp>
        <p:nvSpPr>
          <p:cNvPr id="3085" name="Rectangle 13"/>
          <p:cNvSpPr>
            <a:spLocks noChangeArrowheads="1"/>
          </p:cNvSpPr>
          <p:nvPr/>
        </p:nvSpPr>
        <p:spPr bwMode="auto">
          <a:xfrm>
            <a:off x="8686800" y="3657600"/>
            <a:ext cx="381000" cy="381000"/>
          </a:xfrm>
          <a:prstGeom prst="rect">
            <a:avLst/>
          </a:prstGeom>
          <a:solidFill>
            <a:schemeClr val="bg2"/>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a:solidFill>
                <a:srgbClr val="FFFFFF"/>
              </a:solidFill>
              <a:latin typeface="Arial" pitchFamily="34" charset="0"/>
            </a:endParaRPr>
          </a:p>
        </p:txBody>
      </p:sp>
      <p:grpSp>
        <p:nvGrpSpPr>
          <p:cNvPr id="3086" name="Group 14"/>
          <p:cNvGrpSpPr>
            <a:grpSpLocks/>
          </p:cNvGrpSpPr>
          <p:nvPr/>
        </p:nvGrpSpPr>
        <p:grpSpPr bwMode="auto">
          <a:xfrm>
            <a:off x="0" y="2286000"/>
            <a:ext cx="1066800" cy="1066800"/>
            <a:chOff x="0" y="2496"/>
            <a:chExt cx="672" cy="672"/>
          </a:xfrm>
        </p:grpSpPr>
        <p:sp>
          <p:nvSpPr>
            <p:cNvPr id="3087" name="Rectangle 15"/>
            <p:cNvSpPr>
              <a:spLocks noChangeArrowheads="1"/>
            </p:cNvSpPr>
            <p:nvPr/>
          </p:nvSpPr>
          <p:spPr bwMode="auto">
            <a:xfrm>
              <a:off x="0" y="2496"/>
              <a:ext cx="336" cy="336"/>
            </a:xfrm>
            <a:prstGeom prst="rect">
              <a:avLst/>
            </a:prstGeom>
            <a:solidFill>
              <a:schemeClr val="accent1"/>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3088" name="Rectangle 16"/>
            <p:cNvSpPr>
              <a:spLocks noChangeArrowheads="1"/>
            </p:cNvSpPr>
            <p:nvPr/>
          </p:nvSpPr>
          <p:spPr bwMode="auto">
            <a:xfrm>
              <a:off x="336" y="2832"/>
              <a:ext cx="336" cy="336"/>
            </a:xfrm>
            <a:prstGeom prst="rect">
              <a:avLst/>
            </a:prstGeom>
            <a:solidFill>
              <a:schemeClr val="bg2"/>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grpSp>
      <p:sp>
        <p:nvSpPr>
          <p:cNvPr id="3089" name="Rectangle 17"/>
          <p:cNvSpPr>
            <a:spLocks noGrp="1" noChangeArrowheads="1"/>
          </p:cNvSpPr>
          <p:nvPr>
            <p:ph type="title"/>
          </p:nvPr>
        </p:nvSpPr>
        <p:spPr bwMode="auto">
          <a:xfrm>
            <a:off x="1295400" y="1219200"/>
            <a:ext cx="7086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90" name="Rectangle 18"/>
          <p:cNvSpPr>
            <a:spLocks noGrp="1" noChangeArrowheads="1"/>
          </p:cNvSpPr>
          <p:nvPr>
            <p:ph type="dt" sz="half" idx="2"/>
          </p:nvPr>
        </p:nvSpPr>
        <p:spPr bwMode="auto">
          <a:xfrm>
            <a:off x="6553200" y="6575425"/>
            <a:ext cx="1828800"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a:defRPr sz="1200">
                <a:solidFill>
                  <a:schemeClr val="folHlink"/>
                </a:solidFill>
                <a:latin typeface="Tahoma" pitchFamily="34" charset="0"/>
              </a:defRPr>
            </a:lvl1pPr>
          </a:lstStyle>
          <a:p>
            <a:pPr fontAlgn="base">
              <a:spcBef>
                <a:spcPct val="0"/>
              </a:spcBef>
              <a:spcAft>
                <a:spcPct val="0"/>
              </a:spcAft>
            </a:pPr>
            <a:endParaRPr lang="en-US" altLang="en-US">
              <a:solidFill>
                <a:srgbClr val="B2B2B2"/>
              </a:solidFill>
            </a:endParaRPr>
          </a:p>
        </p:txBody>
      </p:sp>
      <p:sp>
        <p:nvSpPr>
          <p:cNvPr id="3091" name="Rectangle 19"/>
          <p:cNvSpPr>
            <a:spLocks noGrp="1" noChangeArrowheads="1"/>
          </p:cNvSpPr>
          <p:nvPr>
            <p:ph type="ftr" sz="quarter" idx="3"/>
          </p:nvPr>
        </p:nvSpPr>
        <p:spPr bwMode="auto">
          <a:xfrm>
            <a:off x="1295400" y="6575425"/>
            <a:ext cx="2895600"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defRPr sz="1200">
                <a:solidFill>
                  <a:schemeClr val="folHlink"/>
                </a:solidFill>
                <a:latin typeface="Tahoma" pitchFamily="34" charset="0"/>
              </a:defRPr>
            </a:lvl1pPr>
          </a:lstStyle>
          <a:p>
            <a:pPr fontAlgn="base">
              <a:spcBef>
                <a:spcPct val="0"/>
              </a:spcBef>
              <a:spcAft>
                <a:spcPct val="0"/>
              </a:spcAft>
            </a:pPr>
            <a:endParaRPr lang="en-US" altLang="en-US">
              <a:solidFill>
                <a:srgbClr val="B2B2B2"/>
              </a:solidFill>
            </a:endParaRPr>
          </a:p>
        </p:txBody>
      </p:sp>
      <p:sp>
        <p:nvSpPr>
          <p:cNvPr id="3092" name="Rectangle 20"/>
          <p:cNvSpPr>
            <a:spLocks noGrp="1" noChangeArrowheads="1"/>
          </p:cNvSpPr>
          <p:nvPr>
            <p:ph type="sldNum" sz="quarter" idx="4"/>
          </p:nvPr>
        </p:nvSpPr>
        <p:spPr bwMode="auto">
          <a:xfrm>
            <a:off x="5791200" y="6172200"/>
            <a:ext cx="762000" cy="609600"/>
          </a:xfrm>
          <a:prstGeom prst="rect">
            <a:avLst/>
          </a:prstGeom>
          <a:solidFill>
            <a:schemeClr val="accent1"/>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ctr">
              <a:defRPr sz="2800" b="1">
                <a:solidFill>
                  <a:schemeClr val="bg1"/>
                </a:solidFill>
                <a:latin typeface="Tahoma" pitchFamily="34" charset="0"/>
              </a:defRPr>
            </a:lvl1pPr>
          </a:lstStyle>
          <a:p>
            <a:pPr fontAlgn="base">
              <a:spcBef>
                <a:spcPct val="0"/>
              </a:spcBef>
              <a:spcAft>
                <a:spcPct val="0"/>
              </a:spcAft>
            </a:pPr>
            <a:fld id="{6FD899EA-8795-494C-BF53-161A11B9ECEE}" type="slidenum">
              <a:rPr lang="en-US" altLang="en-US">
                <a:solidFill>
                  <a:srgbClr val="000066"/>
                </a:solidFill>
              </a:rPr>
              <a:pPr fontAlgn="base">
                <a:spcBef>
                  <a:spcPct val="0"/>
                </a:spcBef>
                <a:spcAft>
                  <a:spcPct val="0"/>
                </a:spcAft>
              </a:pPr>
              <a:t>‹#›</a:t>
            </a:fld>
            <a:endParaRPr lang="en-US" altLang="en-US">
              <a:solidFill>
                <a:srgbClr val="000066"/>
              </a:solidFill>
            </a:endParaRPr>
          </a:p>
        </p:txBody>
      </p:sp>
      <p:grpSp>
        <p:nvGrpSpPr>
          <p:cNvPr id="3093" name="Group 21"/>
          <p:cNvGrpSpPr>
            <a:grpSpLocks/>
          </p:cNvGrpSpPr>
          <p:nvPr/>
        </p:nvGrpSpPr>
        <p:grpSpPr bwMode="auto">
          <a:xfrm>
            <a:off x="762000" y="152400"/>
            <a:ext cx="1981200" cy="1295400"/>
            <a:chOff x="3888" y="96"/>
            <a:chExt cx="1248" cy="816"/>
          </a:xfrm>
        </p:grpSpPr>
        <p:sp>
          <p:nvSpPr>
            <p:cNvPr id="3094" name="Rectangle 22"/>
            <p:cNvSpPr>
              <a:spLocks noChangeArrowheads="1"/>
            </p:cNvSpPr>
            <p:nvPr/>
          </p:nvSpPr>
          <p:spPr bwMode="auto">
            <a:xfrm>
              <a:off x="4656" y="336"/>
              <a:ext cx="240" cy="240"/>
            </a:xfrm>
            <a:prstGeom prst="rect">
              <a:avLst/>
            </a:prstGeom>
            <a:solidFill>
              <a:schemeClr val="accent2"/>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3095" name="Rectangle 23"/>
            <p:cNvSpPr>
              <a:spLocks noChangeArrowheads="1"/>
            </p:cNvSpPr>
            <p:nvPr/>
          </p:nvSpPr>
          <p:spPr bwMode="auto">
            <a:xfrm>
              <a:off x="3888" y="672"/>
              <a:ext cx="240" cy="240"/>
            </a:xfrm>
            <a:prstGeom prst="rect">
              <a:avLst/>
            </a:prstGeom>
            <a:solidFill>
              <a:schemeClr val="accent2"/>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3096" name="Rectangle 24"/>
            <p:cNvSpPr>
              <a:spLocks noChangeArrowheads="1"/>
            </p:cNvSpPr>
            <p:nvPr/>
          </p:nvSpPr>
          <p:spPr bwMode="auto">
            <a:xfrm>
              <a:off x="4128" y="432"/>
              <a:ext cx="240" cy="240"/>
            </a:xfrm>
            <a:prstGeom prst="rect">
              <a:avLst/>
            </a:prstGeom>
            <a:solidFill>
              <a:schemeClr val="tx2"/>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3097" name="Rectangle 25"/>
            <p:cNvSpPr>
              <a:spLocks noChangeArrowheads="1"/>
            </p:cNvSpPr>
            <p:nvPr/>
          </p:nvSpPr>
          <p:spPr bwMode="auto">
            <a:xfrm>
              <a:off x="4896" y="96"/>
              <a:ext cx="240" cy="240"/>
            </a:xfrm>
            <a:prstGeom prst="rect">
              <a:avLst/>
            </a:prstGeom>
            <a:solidFill>
              <a:schemeClr val="bg2"/>
            </a:solidFill>
            <a:ln w="571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grpSp>
    </p:spTree>
    <p:extLst>
      <p:ext uri="{BB962C8B-B14F-4D97-AF65-F5344CB8AC3E}">
        <p14:creationId xmlns:p14="http://schemas.microsoft.com/office/powerpoint/2010/main" val="2506066397"/>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l" rtl="0" fontAlgn="base">
        <a:spcBef>
          <a:spcPct val="0"/>
        </a:spcBef>
        <a:spcAft>
          <a:spcPct val="0"/>
        </a:spcAft>
        <a:defRPr sz="5400">
          <a:solidFill>
            <a:srgbClr val="006600"/>
          </a:solidFill>
          <a:latin typeface="+mj-lt"/>
          <a:ea typeface="+mj-ea"/>
          <a:cs typeface="+mj-cs"/>
        </a:defRPr>
      </a:lvl1pPr>
      <a:lvl2pPr algn="l" rtl="0" fontAlgn="base">
        <a:spcBef>
          <a:spcPct val="0"/>
        </a:spcBef>
        <a:spcAft>
          <a:spcPct val="0"/>
        </a:spcAft>
        <a:defRPr sz="5400">
          <a:solidFill>
            <a:srgbClr val="006600"/>
          </a:solidFill>
          <a:latin typeface="Benguiat Frisky" pitchFamily="66" charset="0"/>
        </a:defRPr>
      </a:lvl2pPr>
      <a:lvl3pPr algn="l" rtl="0" fontAlgn="base">
        <a:spcBef>
          <a:spcPct val="0"/>
        </a:spcBef>
        <a:spcAft>
          <a:spcPct val="0"/>
        </a:spcAft>
        <a:defRPr sz="5400">
          <a:solidFill>
            <a:srgbClr val="006600"/>
          </a:solidFill>
          <a:latin typeface="Benguiat Frisky" pitchFamily="66" charset="0"/>
        </a:defRPr>
      </a:lvl3pPr>
      <a:lvl4pPr algn="l" rtl="0" fontAlgn="base">
        <a:spcBef>
          <a:spcPct val="0"/>
        </a:spcBef>
        <a:spcAft>
          <a:spcPct val="0"/>
        </a:spcAft>
        <a:defRPr sz="5400">
          <a:solidFill>
            <a:srgbClr val="006600"/>
          </a:solidFill>
          <a:latin typeface="Benguiat Frisky" pitchFamily="66" charset="0"/>
        </a:defRPr>
      </a:lvl4pPr>
      <a:lvl5pPr algn="l" rtl="0" fontAlgn="base">
        <a:spcBef>
          <a:spcPct val="0"/>
        </a:spcBef>
        <a:spcAft>
          <a:spcPct val="0"/>
        </a:spcAft>
        <a:defRPr sz="5400">
          <a:solidFill>
            <a:srgbClr val="006600"/>
          </a:solidFill>
          <a:latin typeface="Benguiat Frisky" pitchFamily="66" charset="0"/>
        </a:defRPr>
      </a:lvl5pPr>
      <a:lvl6pPr marL="457200" algn="l" rtl="0" fontAlgn="base">
        <a:spcBef>
          <a:spcPct val="0"/>
        </a:spcBef>
        <a:spcAft>
          <a:spcPct val="0"/>
        </a:spcAft>
        <a:defRPr sz="5400">
          <a:solidFill>
            <a:srgbClr val="006600"/>
          </a:solidFill>
          <a:latin typeface="Benguiat Frisky" pitchFamily="66" charset="0"/>
        </a:defRPr>
      </a:lvl6pPr>
      <a:lvl7pPr marL="914400" algn="l" rtl="0" fontAlgn="base">
        <a:spcBef>
          <a:spcPct val="0"/>
        </a:spcBef>
        <a:spcAft>
          <a:spcPct val="0"/>
        </a:spcAft>
        <a:defRPr sz="5400">
          <a:solidFill>
            <a:srgbClr val="006600"/>
          </a:solidFill>
          <a:latin typeface="Benguiat Frisky" pitchFamily="66" charset="0"/>
        </a:defRPr>
      </a:lvl7pPr>
      <a:lvl8pPr marL="1371600" algn="l" rtl="0" fontAlgn="base">
        <a:spcBef>
          <a:spcPct val="0"/>
        </a:spcBef>
        <a:spcAft>
          <a:spcPct val="0"/>
        </a:spcAft>
        <a:defRPr sz="5400">
          <a:solidFill>
            <a:srgbClr val="006600"/>
          </a:solidFill>
          <a:latin typeface="Benguiat Frisky" pitchFamily="66" charset="0"/>
        </a:defRPr>
      </a:lvl8pPr>
      <a:lvl9pPr marL="1828800" algn="l" rtl="0" fontAlgn="base">
        <a:spcBef>
          <a:spcPct val="0"/>
        </a:spcBef>
        <a:spcAft>
          <a:spcPct val="0"/>
        </a:spcAft>
        <a:defRPr sz="5400">
          <a:solidFill>
            <a:srgbClr val="006600"/>
          </a:solidFill>
          <a:latin typeface="Benguiat Frisky" pitchFamily="66"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600">
          <a:solidFill>
            <a:schemeClr val="bg1"/>
          </a:solidFill>
          <a:latin typeface="+mn-lt"/>
          <a:ea typeface="+mn-ea"/>
          <a:cs typeface="+mn-cs"/>
        </a:defRPr>
      </a:lvl1pPr>
      <a:lvl2pPr marL="742950" indent="-285750" algn="l" rtl="0" fontAlgn="base">
        <a:spcBef>
          <a:spcPct val="20000"/>
        </a:spcBef>
        <a:spcAft>
          <a:spcPct val="0"/>
        </a:spcAft>
        <a:buClr>
          <a:schemeClr val="tx1"/>
        </a:buClr>
        <a:buSzPct val="75000"/>
        <a:buFont typeface="Wingdings" pitchFamily="2" charset="2"/>
        <a:buChar char="n"/>
        <a:defRPr sz="3200">
          <a:solidFill>
            <a:schemeClr val="bg1"/>
          </a:solidFill>
          <a:latin typeface="+mn-lt"/>
        </a:defRPr>
      </a:lvl2pPr>
      <a:lvl3pPr marL="1143000" indent="-228600" algn="l" rtl="0" fontAlgn="base">
        <a:spcBef>
          <a:spcPct val="20000"/>
        </a:spcBef>
        <a:spcAft>
          <a:spcPct val="0"/>
        </a:spcAft>
        <a:buClr>
          <a:schemeClr val="bg2"/>
        </a:buClr>
        <a:buSzPct val="75000"/>
        <a:buFont typeface="Wingdings" pitchFamily="2" charset="2"/>
        <a:buChar char="n"/>
        <a:defRPr sz="2800">
          <a:solidFill>
            <a:schemeClr val="bg1"/>
          </a:solidFill>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400">
          <a:solidFill>
            <a:schemeClr val="bg1"/>
          </a:solidFill>
          <a:latin typeface="+mn-lt"/>
        </a:defRPr>
      </a:lvl4pPr>
      <a:lvl5pPr marL="20574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5pPr>
      <a:lvl6pPr marL="25146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6pPr>
      <a:lvl7pPr marL="29718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7pPr>
      <a:lvl8pPr marL="34290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8pPr>
      <a:lvl9pPr marL="38862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http://www.kaganonline.com/" TargetMode="External"/><Relationship Id="rId7"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hyperlink" Target="http://www.thoughtfuleducationpress.co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jpeg"/><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0.xml"/><Relationship Id="rId7" Type="http://schemas.openxmlformats.org/officeDocument/2006/relationships/image" Target="../media/image23.wmf"/><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4.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s://vimeo.com/53541915"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Rectangle 4"/>
          <p:cNvSpPr>
            <a:spLocks noGrp="1" noChangeArrowheads="1"/>
          </p:cNvSpPr>
          <p:nvPr>
            <p:ph type="ctrTitle"/>
          </p:nvPr>
        </p:nvSpPr>
        <p:spPr/>
        <p:txBody>
          <a:bodyPr/>
          <a:lstStyle/>
          <a:p>
            <a:r>
              <a:rPr lang="en-US" altLang="en-US" sz="6000" dirty="0" smtClean="0"/>
              <a:t>Road Trip!</a:t>
            </a:r>
            <a:endParaRPr lang="en-US" altLang="en-US" sz="6000" dirty="0"/>
          </a:p>
        </p:txBody>
      </p:sp>
      <p:sp>
        <p:nvSpPr>
          <p:cNvPr id="196613" name="Rectangle 5"/>
          <p:cNvSpPr>
            <a:spLocks noGrp="1" noChangeArrowheads="1"/>
          </p:cNvSpPr>
          <p:nvPr>
            <p:ph type="subTitle" idx="1"/>
          </p:nvPr>
        </p:nvSpPr>
        <p:spPr/>
        <p:txBody>
          <a:bodyPr/>
          <a:lstStyle/>
          <a:p>
            <a:r>
              <a:rPr lang="en-US" altLang="en-US"/>
              <a:t>The Unit Organizer Routine</a:t>
            </a:r>
          </a:p>
        </p:txBody>
      </p:sp>
      <p:pic>
        <p:nvPicPr>
          <p:cNvPr id="196615" name="Picture 7" descr="MCj029529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7889" y="2667000"/>
            <a:ext cx="2510425" cy="243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70891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frugals.ca/wp-content/uploads/2013/08/20_9_DreamVacationSpots_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71600" y="533400"/>
            <a:ext cx="7086600" cy="1447800"/>
          </a:xfrm>
        </p:spPr>
        <p:txBody>
          <a:bodyPr/>
          <a:lstStyle/>
          <a:p>
            <a:r>
              <a:rPr lang="en-US" dirty="0" smtClean="0">
                <a:solidFill>
                  <a:schemeClr val="bg2">
                    <a:lumMod val="40000"/>
                    <a:lumOff val="60000"/>
                  </a:schemeClr>
                </a:solidFill>
              </a:rPr>
              <a:t>Imagining Your Destination</a:t>
            </a:r>
            <a:endParaRPr lang="en-US" dirty="0">
              <a:solidFill>
                <a:schemeClr val="bg2">
                  <a:lumMod val="40000"/>
                  <a:lumOff val="60000"/>
                </a:schemeClr>
              </a:solidFill>
            </a:endParaRPr>
          </a:p>
        </p:txBody>
      </p:sp>
    </p:spTree>
    <p:extLst>
      <p:ext uri="{BB962C8B-B14F-4D97-AF65-F5344CB8AC3E}">
        <p14:creationId xmlns:p14="http://schemas.microsoft.com/office/powerpoint/2010/main" val="324925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609600" y="1066800"/>
            <a:ext cx="8382000" cy="990600"/>
          </a:xfrm>
        </p:spPr>
        <p:txBody>
          <a:bodyPr/>
          <a:lstStyle/>
          <a:p>
            <a:pPr algn="ctr"/>
            <a:r>
              <a:rPr lang="en-US" altLang="en-US" sz="4000" b="1" dirty="0">
                <a:solidFill>
                  <a:srgbClr val="006600"/>
                </a:solidFill>
                <a:latin typeface="Benguiat Frisky" panose="03060802030402020204" pitchFamily="66" charset="0"/>
              </a:rPr>
              <a:t>Components of </a:t>
            </a:r>
            <a:r>
              <a:rPr lang="en-US" altLang="en-US" sz="4000" b="1" dirty="0" smtClean="0">
                <a:latin typeface="Benguiat Frisky" panose="03060802030402020204" pitchFamily="66" charset="0"/>
              </a:rPr>
              <a:t>All CER</a:t>
            </a:r>
            <a:endParaRPr lang="en-US" altLang="en-US" sz="4000" b="1" dirty="0">
              <a:solidFill>
                <a:srgbClr val="006600"/>
              </a:solidFill>
              <a:latin typeface="Benguiat Frisky" panose="03060802030402020204" pitchFamily="66" charset="0"/>
            </a:endParaRPr>
          </a:p>
        </p:txBody>
      </p:sp>
      <p:sp>
        <p:nvSpPr>
          <p:cNvPr id="206851" name="Rectangle 3"/>
          <p:cNvSpPr>
            <a:spLocks noGrp="1" noChangeArrowheads="1"/>
          </p:cNvSpPr>
          <p:nvPr>
            <p:ph type="body" idx="1"/>
          </p:nvPr>
        </p:nvSpPr>
        <p:spPr>
          <a:xfrm>
            <a:off x="1717675" y="5012455"/>
            <a:ext cx="3695700" cy="914400"/>
          </a:xfrm>
        </p:spPr>
        <p:txBody>
          <a:bodyPr/>
          <a:lstStyle/>
          <a:p>
            <a:pPr>
              <a:lnSpc>
                <a:spcPct val="150000"/>
              </a:lnSpc>
            </a:pPr>
            <a:r>
              <a:rPr lang="en-US" altLang="en-US" sz="2400" b="1" dirty="0" smtClean="0">
                <a:latin typeface="Comic Sans MS" pitchFamily="66" charset="0"/>
              </a:rPr>
              <a:t>Cue-Do-Review </a:t>
            </a:r>
            <a:r>
              <a:rPr lang="en-US" altLang="en-US" sz="2400" b="1" dirty="0">
                <a:latin typeface="Comic Sans MS" pitchFamily="66" charset="0"/>
              </a:rPr>
              <a:t>Teaching Sequence</a:t>
            </a:r>
          </a:p>
        </p:txBody>
      </p:sp>
      <p:pic>
        <p:nvPicPr>
          <p:cNvPr id="206854" name="Picture 6" descr="j02150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6113" y="1752600"/>
            <a:ext cx="1958975" cy="15468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bwMode="auto">
          <a:xfrm>
            <a:off x="1717675" y="3079899"/>
            <a:ext cx="7391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2"/>
              </a:buClr>
              <a:buSzPct val="75000"/>
              <a:buFont typeface="Wingdings" pitchFamily="2" charset="2"/>
              <a:buChar char="n"/>
              <a:defRPr sz="3600">
                <a:solidFill>
                  <a:schemeClr val="bg1"/>
                </a:solidFill>
                <a:latin typeface="+mn-lt"/>
                <a:ea typeface="+mn-ea"/>
                <a:cs typeface="+mn-cs"/>
              </a:defRPr>
            </a:lvl1pPr>
            <a:lvl2pPr marL="742950" indent="-285750" algn="l" rtl="0" fontAlgn="base">
              <a:spcBef>
                <a:spcPct val="20000"/>
              </a:spcBef>
              <a:spcAft>
                <a:spcPct val="0"/>
              </a:spcAft>
              <a:buClr>
                <a:schemeClr val="tx1"/>
              </a:buClr>
              <a:buSzPct val="75000"/>
              <a:buFont typeface="Wingdings" pitchFamily="2" charset="2"/>
              <a:buChar char="n"/>
              <a:defRPr sz="3200">
                <a:solidFill>
                  <a:schemeClr val="bg1"/>
                </a:solidFill>
                <a:latin typeface="+mn-lt"/>
              </a:defRPr>
            </a:lvl2pPr>
            <a:lvl3pPr marL="1143000" indent="-228600" algn="l" rtl="0" fontAlgn="base">
              <a:spcBef>
                <a:spcPct val="20000"/>
              </a:spcBef>
              <a:spcAft>
                <a:spcPct val="0"/>
              </a:spcAft>
              <a:buClr>
                <a:schemeClr val="bg2"/>
              </a:buClr>
              <a:buSzPct val="75000"/>
              <a:buFont typeface="Wingdings" pitchFamily="2" charset="2"/>
              <a:buChar char="n"/>
              <a:defRPr sz="2800">
                <a:solidFill>
                  <a:schemeClr val="bg1"/>
                </a:solidFill>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400">
                <a:solidFill>
                  <a:schemeClr val="bg1"/>
                </a:solidFill>
                <a:latin typeface="+mn-lt"/>
              </a:defRPr>
            </a:lvl4pPr>
            <a:lvl5pPr marL="20574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5pPr>
            <a:lvl6pPr marL="25146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6pPr>
            <a:lvl7pPr marL="29718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7pPr>
            <a:lvl8pPr marL="34290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8pPr>
            <a:lvl9pPr marL="38862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9pPr>
          </a:lstStyle>
          <a:p>
            <a:pPr>
              <a:lnSpc>
                <a:spcPct val="150000"/>
              </a:lnSpc>
            </a:pPr>
            <a:r>
              <a:rPr lang="en-US" altLang="en-US" sz="2400" b="1" kern="0" dirty="0" smtClean="0">
                <a:latin typeface="Comic Sans MS" pitchFamily="66" charset="0"/>
              </a:rPr>
              <a:t>Linking Steps – a set of procedures teachers use to guide students to understand the content</a:t>
            </a:r>
            <a:endParaRPr lang="en-US" altLang="en-US" sz="2400" b="1" kern="0" dirty="0">
              <a:latin typeface="Comic Sans MS" pitchFamily="66" charset="0"/>
            </a:endParaRPr>
          </a:p>
        </p:txBody>
      </p:sp>
      <p:sp>
        <p:nvSpPr>
          <p:cNvPr id="8" name="Rectangle 3"/>
          <p:cNvSpPr txBox="1">
            <a:spLocks noChangeArrowheads="1"/>
          </p:cNvSpPr>
          <p:nvPr/>
        </p:nvSpPr>
        <p:spPr bwMode="auto">
          <a:xfrm>
            <a:off x="1717675" y="2103286"/>
            <a:ext cx="7086600" cy="83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2"/>
              </a:buClr>
              <a:buSzPct val="75000"/>
              <a:buFont typeface="Wingdings" pitchFamily="2" charset="2"/>
              <a:buChar char="n"/>
              <a:defRPr sz="3600">
                <a:solidFill>
                  <a:schemeClr val="bg1"/>
                </a:solidFill>
                <a:latin typeface="+mn-lt"/>
                <a:ea typeface="+mn-ea"/>
                <a:cs typeface="+mn-cs"/>
              </a:defRPr>
            </a:lvl1pPr>
            <a:lvl2pPr marL="742950" indent="-285750" algn="l" rtl="0" fontAlgn="base">
              <a:spcBef>
                <a:spcPct val="20000"/>
              </a:spcBef>
              <a:spcAft>
                <a:spcPct val="0"/>
              </a:spcAft>
              <a:buClr>
                <a:schemeClr val="tx1"/>
              </a:buClr>
              <a:buSzPct val="75000"/>
              <a:buFont typeface="Wingdings" pitchFamily="2" charset="2"/>
              <a:buChar char="n"/>
              <a:defRPr sz="3200">
                <a:solidFill>
                  <a:schemeClr val="bg1"/>
                </a:solidFill>
                <a:latin typeface="+mn-lt"/>
              </a:defRPr>
            </a:lvl2pPr>
            <a:lvl3pPr marL="1143000" indent="-228600" algn="l" rtl="0" fontAlgn="base">
              <a:spcBef>
                <a:spcPct val="20000"/>
              </a:spcBef>
              <a:spcAft>
                <a:spcPct val="0"/>
              </a:spcAft>
              <a:buClr>
                <a:schemeClr val="bg2"/>
              </a:buClr>
              <a:buSzPct val="75000"/>
              <a:buFont typeface="Wingdings" pitchFamily="2" charset="2"/>
              <a:buChar char="n"/>
              <a:defRPr sz="2800">
                <a:solidFill>
                  <a:schemeClr val="bg1"/>
                </a:solidFill>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400">
                <a:solidFill>
                  <a:schemeClr val="bg1"/>
                </a:solidFill>
                <a:latin typeface="+mn-lt"/>
              </a:defRPr>
            </a:lvl4pPr>
            <a:lvl5pPr marL="20574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5pPr>
            <a:lvl6pPr marL="25146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6pPr>
            <a:lvl7pPr marL="29718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7pPr>
            <a:lvl8pPr marL="34290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8pPr>
            <a:lvl9pPr marL="38862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9pPr>
          </a:lstStyle>
          <a:p>
            <a:pPr>
              <a:lnSpc>
                <a:spcPct val="150000"/>
              </a:lnSpc>
            </a:pPr>
            <a:r>
              <a:rPr lang="en-US" altLang="en-US" sz="2400" b="1" kern="0" dirty="0" smtClean="0">
                <a:latin typeface="Comic Sans MS" pitchFamily="66" charset="0"/>
              </a:rPr>
              <a:t>Visual Device</a:t>
            </a:r>
            <a:r>
              <a:rPr lang="en-US" altLang="en-US" sz="2000" b="1" kern="0" dirty="0" smtClean="0">
                <a:latin typeface="Comic Sans MS" pitchFamily="66" charset="0"/>
              </a:rPr>
              <a:t> </a:t>
            </a:r>
          </a:p>
          <a:p>
            <a:pPr marL="0" indent="0">
              <a:lnSpc>
                <a:spcPct val="150000"/>
              </a:lnSpc>
              <a:buNone/>
            </a:pPr>
            <a:endParaRPr lang="en-US" altLang="en-US" sz="1000" b="1" kern="0" dirty="0" smtClean="0">
              <a:latin typeface="Comic Sans MS" pitchFamily="66" charset="0"/>
            </a:endParaRPr>
          </a:p>
        </p:txBody>
      </p:sp>
      <p:pic>
        <p:nvPicPr>
          <p:cNvPr id="9" name="Picture 8" descr="links"/>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3530273"/>
            <a:ext cx="1728308" cy="1360802"/>
          </a:xfrm>
          <a:prstGeom prst="rect">
            <a:avLst/>
          </a:prstGeom>
          <a:noFill/>
          <a:ln>
            <a:noFill/>
          </a:ln>
        </p:spPr>
      </p:pic>
      <p:grpSp>
        <p:nvGrpSpPr>
          <p:cNvPr id="10" name="Group 9"/>
          <p:cNvGrpSpPr/>
          <p:nvPr/>
        </p:nvGrpSpPr>
        <p:grpSpPr>
          <a:xfrm>
            <a:off x="5832475" y="4648200"/>
            <a:ext cx="2971800" cy="1804987"/>
            <a:chOff x="0" y="0"/>
            <a:chExt cx="5244751" cy="2629447"/>
          </a:xfrm>
        </p:grpSpPr>
        <p:pic>
          <p:nvPicPr>
            <p:cNvPr id="11" name="Picture 10" descr="http://1.bp.blogspot.com/-BIlv0wWF3zg/UEdg3sI0VXI/AAAAAAAAA6c/gy2-Dl1SNAw/s1600/teacher-at-blackboard.jpg"/>
            <p:cNvPicPr>
              <a:picLocks noChangeAspect="1"/>
            </p:cNvPicPr>
            <p:nvPr/>
          </p:nvPicPr>
          <p:blipFill rotWithShape="1">
            <a:blip r:embed="rId5">
              <a:extLst>
                <a:ext uri="{28A0092B-C50C-407E-A947-70E740481C1C}">
                  <a14:useLocalDpi xmlns:a14="http://schemas.microsoft.com/office/drawing/2010/main" val="0"/>
                </a:ext>
              </a:extLst>
            </a:blip>
            <a:srcRect r="25636" b="21436"/>
            <a:stretch/>
          </p:blipFill>
          <p:spPr bwMode="auto">
            <a:xfrm>
              <a:off x="0" y="0"/>
              <a:ext cx="5244751" cy="2629447"/>
            </a:xfrm>
            <a:prstGeom prst="rect">
              <a:avLst/>
            </a:prstGeom>
            <a:noFill/>
            <a:ln>
              <a:noFill/>
            </a:ln>
            <a:extLst>
              <a:ext uri="{53640926-AAD7-44D8-BBD7-CCE9431645EC}">
                <a14:shadowObscured xmlns:a14="http://schemas.microsoft.com/office/drawing/2010/main"/>
              </a:ext>
            </a:extLst>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43293" t="44895" r="49931" b="42539"/>
            <a:stretch/>
          </p:blipFill>
          <p:spPr bwMode="auto">
            <a:xfrm>
              <a:off x="1724017" y="135628"/>
              <a:ext cx="477740" cy="507514"/>
            </a:xfrm>
            <a:prstGeom prst="rect">
              <a:avLst/>
            </a:prstGeom>
            <a:ln>
              <a:noFill/>
            </a:ln>
            <a:extLst>
              <a:ext uri="{53640926-AAD7-44D8-BBD7-CCE9431645EC}">
                <a14:shadowObscured xmlns:a14="http://schemas.microsoft.com/office/drawing/2010/main"/>
              </a:ext>
            </a:extLst>
          </p:spPr>
        </p:pic>
        <p:sp>
          <p:nvSpPr>
            <p:cNvPr id="13" name="Text Box 5"/>
            <p:cNvSpPr txBox="1"/>
            <p:nvPr/>
          </p:nvSpPr>
          <p:spPr>
            <a:xfrm>
              <a:off x="2911223" y="353812"/>
              <a:ext cx="863340" cy="1003300"/>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7200">
                  <a:ln w="18415" cap="flat" cmpd="sng" algn="ctr">
                    <a:solidFill>
                      <a:srgbClr val="FFFFFF"/>
                    </a:solidFill>
                    <a:prstDash val="solid"/>
                    <a:round/>
                  </a:ln>
                  <a:solidFill>
                    <a:srgbClr val="FFFFFF"/>
                  </a:solidFill>
                  <a:effectLst>
                    <a:outerShdw blurRad="63500" dir="3600000" algn="tl">
                      <a:srgbClr val="000000">
                        <a:alpha val="70000"/>
                      </a:srgbClr>
                    </a:outerShdw>
                  </a:effectLst>
                  <a:latin typeface="Bradley Hand ITC"/>
                  <a:ea typeface="Calibri"/>
                  <a:cs typeface="Times New Roman"/>
                </a:rPr>
                <a:t>D</a:t>
              </a:r>
              <a:endParaRPr lang="en-US" sz="1100">
                <a:effectLst/>
                <a:latin typeface="Calibri"/>
                <a:ea typeface="Calibri"/>
                <a:cs typeface="Times New Roman"/>
              </a:endParaRPr>
            </a:p>
          </p:txBody>
        </p:sp>
        <p:sp>
          <p:nvSpPr>
            <p:cNvPr id="14" name="Text Box 7"/>
            <p:cNvSpPr txBox="1"/>
            <p:nvPr/>
          </p:nvSpPr>
          <p:spPr>
            <a:xfrm>
              <a:off x="4224237" y="1013379"/>
              <a:ext cx="981894" cy="1003300"/>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7200">
                  <a:ln w="18415" cap="flat" cmpd="sng" algn="ctr">
                    <a:solidFill>
                      <a:srgbClr val="FFFFFF"/>
                    </a:solidFill>
                    <a:prstDash val="solid"/>
                    <a:round/>
                  </a:ln>
                  <a:solidFill>
                    <a:srgbClr val="FFFFFF"/>
                  </a:solidFill>
                  <a:effectLst>
                    <a:outerShdw blurRad="63500" dir="3600000" algn="tl">
                      <a:srgbClr val="000000">
                        <a:alpha val="70000"/>
                      </a:srgbClr>
                    </a:outerShdw>
                  </a:effectLst>
                  <a:latin typeface="Bradley Hand ITC"/>
                  <a:ea typeface="Calibri"/>
                  <a:cs typeface="Times New Roman"/>
                </a:rPr>
                <a:t>R</a:t>
              </a:r>
              <a:endParaRPr lang="en-US" sz="1100">
                <a:effectLst/>
                <a:latin typeface="Calibri"/>
                <a:ea typeface="Calibri"/>
                <a:cs typeface="Times New Roman"/>
              </a:endParaRPr>
            </a:p>
            <a:p>
              <a:pPr marL="0" marR="0">
                <a:spcBef>
                  <a:spcPts val="0"/>
                </a:spcBef>
                <a:spcAft>
                  <a:spcPts val="0"/>
                </a:spcAft>
              </a:pPr>
              <a:r>
                <a:rPr lang="en-US" sz="1100">
                  <a:effectLst/>
                  <a:latin typeface="Calibri"/>
                  <a:ea typeface="Calibri"/>
                  <a:cs typeface="Times New Roman"/>
                </a:rPr>
                <a:t> </a:t>
              </a:r>
            </a:p>
          </p:txBody>
        </p:sp>
      </p:grpSp>
    </p:spTree>
    <p:extLst>
      <p:ext uri="{BB962C8B-B14F-4D97-AF65-F5344CB8AC3E}">
        <p14:creationId xmlns:p14="http://schemas.microsoft.com/office/powerpoint/2010/main" val="167535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8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68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609600" y="1066800"/>
            <a:ext cx="8382000" cy="990600"/>
          </a:xfrm>
        </p:spPr>
        <p:txBody>
          <a:bodyPr/>
          <a:lstStyle/>
          <a:p>
            <a:pPr algn="ctr"/>
            <a:r>
              <a:rPr lang="en-US" altLang="en-US" sz="4000" b="1" dirty="0">
                <a:solidFill>
                  <a:srgbClr val="006600"/>
                </a:solidFill>
                <a:latin typeface="Benguiat Frisky" panose="03060802030402020204" pitchFamily="66" charset="0"/>
              </a:rPr>
              <a:t>Components of the Unit Organizer</a:t>
            </a:r>
          </a:p>
        </p:txBody>
      </p:sp>
      <p:pic>
        <p:nvPicPr>
          <p:cNvPr id="206854" name="Picture 6" descr="j02150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6113" y="1752600"/>
            <a:ext cx="1958975" cy="15468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bwMode="auto">
          <a:xfrm>
            <a:off x="1717675" y="3079899"/>
            <a:ext cx="7391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2"/>
              </a:buClr>
              <a:buSzPct val="75000"/>
              <a:buFont typeface="Wingdings" pitchFamily="2" charset="2"/>
              <a:buChar char="n"/>
              <a:defRPr sz="3600">
                <a:solidFill>
                  <a:schemeClr val="bg1"/>
                </a:solidFill>
                <a:latin typeface="+mn-lt"/>
                <a:ea typeface="+mn-ea"/>
                <a:cs typeface="+mn-cs"/>
              </a:defRPr>
            </a:lvl1pPr>
            <a:lvl2pPr marL="742950" indent="-285750" algn="l" rtl="0" fontAlgn="base">
              <a:spcBef>
                <a:spcPct val="20000"/>
              </a:spcBef>
              <a:spcAft>
                <a:spcPct val="0"/>
              </a:spcAft>
              <a:buClr>
                <a:schemeClr val="tx1"/>
              </a:buClr>
              <a:buSzPct val="75000"/>
              <a:buFont typeface="Wingdings" pitchFamily="2" charset="2"/>
              <a:buChar char="n"/>
              <a:defRPr sz="3200">
                <a:solidFill>
                  <a:schemeClr val="bg1"/>
                </a:solidFill>
                <a:latin typeface="+mn-lt"/>
              </a:defRPr>
            </a:lvl2pPr>
            <a:lvl3pPr marL="1143000" indent="-228600" algn="l" rtl="0" fontAlgn="base">
              <a:spcBef>
                <a:spcPct val="20000"/>
              </a:spcBef>
              <a:spcAft>
                <a:spcPct val="0"/>
              </a:spcAft>
              <a:buClr>
                <a:schemeClr val="bg2"/>
              </a:buClr>
              <a:buSzPct val="75000"/>
              <a:buFont typeface="Wingdings" pitchFamily="2" charset="2"/>
              <a:buChar char="n"/>
              <a:defRPr sz="2800">
                <a:solidFill>
                  <a:schemeClr val="bg1"/>
                </a:solidFill>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400">
                <a:solidFill>
                  <a:schemeClr val="bg1"/>
                </a:solidFill>
                <a:latin typeface="+mn-lt"/>
              </a:defRPr>
            </a:lvl4pPr>
            <a:lvl5pPr marL="20574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5pPr>
            <a:lvl6pPr marL="25146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6pPr>
            <a:lvl7pPr marL="29718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7pPr>
            <a:lvl8pPr marL="34290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8pPr>
            <a:lvl9pPr marL="38862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9pPr>
          </a:lstStyle>
          <a:p>
            <a:pPr>
              <a:lnSpc>
                <a:spcPct val="150000"/>
              </a:lnSpc>
            </a:pPr>
            <a:r>
              <a:rPr lang="en-US" altLang="en-US" sz="2400" b="1" kern="0" dirty="0" smtClean="0">
                <a:latin typeface="Comic Sans MS" pitchFamily="66" charset="0"/>
              </a:rPr>
              <a:t>Linking Steps – a set of procedures teachers use to guide students to understand the content</a:t>
            </a:r>
            <a:endParaRPr lang="en-US" altLang="en-US" sz="2400" b="1" kern="0" dirty="0">
              <a:latin typeface="Comic Sans MS" pitchFamily="66" charset="0"/>
            </a:endParaRPr>
          </a:p>
        </p:txBody>
      </p:sp>
      <p:sp>
        <p:nvSpPr>
          <p:cNvPr id="8" name="Rectangle 3"/>
          <p:cNvSpPr txBox="1">
            <a:spLocks noChangeArrowheads="1"/>
          </p:cNvSpPr>
          <p:nvPr/>
        </p:nvSpPr>
        <p:spPr bwMode="auto">
          <a:xfrm>
            <a:off x="1717675" y="2103286"/>
            <a:ext cx="7086600" cy="83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2"/>
              </a:buClr>
              <a:buSzPct val="75000"/>
              <a:buFont typeface="Wingdings" pitchFamily="2" charset="2"/>
              <a:buChar char="n"/>
              <a:defRPr sz="3600">
                <a:solidFill>
                  <a:schemeClr val="bg1"/>
                </a:solidFill>
                <a:latin typeface="+mn-lt"/>
                <a:ea typeface="+mn-ea"/>
                <a:cs typeface="+mn-cs"/>
              </a:defRPr>
            </a:lvl1pPr>
            <a:lvl2pPr marL="742950" indent="-285750" algn="l" rtl="0" fontAlgn="base">
              <a:spcBef>
                <a:spcPct val="20000"/>
              </a:spcBef>
              <a:spcAft>
                <a:spcPct val="0"/>
              </a:spcAft>
              <a:buClr>
                <a:schemeClr val="tx1"/>
              </a:buClr>
              <a:buSzPct val="75000"/>
              <a:buFont typeface="Wingdings" pitchFamily="2" charset="2"/>
              <a:buChar char="n"/>
              <a:defRPr sz="3200">
                <a:solidFill>
                  <a:schemeClr val="bg1"/>
                </a:solidFill>
                <a:latin typeface="+mn-lt"/>
              </a:defRPr>
            </a:lvl2pPr>
            <a:lvl3pPr marL="1143000" indent="-228600" algn="l" rtl="0" fontAlgn="base">
              <a:spcBef>
                <a:spcPct val="20000"/>
              </a:spcBef>
              <a:spcAft>
                <a:spcPct val="0"/>
              </a:spcAft>
              <a:buClr>
                <a:schemeClr val="bg2"/>
              </a:buClr>
              <a:buSzPct val="75000"/>
              <a:buFont typeface="Wingdings" pitchFamily="2" charset="2"/>
              <a:buChar char="n"/>
              <a:defRPr sz="2800">
                <a:solidFill>
                  <a:schemeClr val="bg1"/>
                </a:solidFill>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400">
                <a:solidFill>
                  <a:schemeClr val="bg1"/>
                </a:solidFill>
                <a:latin typeface="+mn-lt"/>
              </a:defRPr>
            </a:lvl4pPr>
            <a:lvl5pPr marL="20574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5pPr>
            <a:lvl6pPr marL="25146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6pPr>
            <a:lvl7pPr marL="29718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7pPr>
            <a:lvl8pPr marL="34290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8pPr>
            <a:lvl9pPr marL="38862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9pPr>
          </a:lstStyle>
          <a:p>
            <a:pPr>
              <a:lnSpc>
                <a:spcPct val="150000"/>
              </a:lnSpc>
            </a:pPr>
            <a:r>
              <a:rPr lang="en-US" altLang="en-US" sz="2400" b="1" kern="0" dirty="0" smtClean="0">
                <a:solidFill>
                  <a:schemeClr val="bg1">
                    <a:lumMod val="40000"/>
                    <a:lumOff val="60000"/>
                  </a:schemeClr>
                </a:solidFill>
                <a:latin typeface="Comic Sans MS" pitchFamily="66" charset="0"/>
              </a:rPr>
              <a:t>Visual Device</a:t>
            </a:r>
            <a:r>
              <a:rPr lang="en-US" altLang="en-US" sz="2000" b="1" kern="0" dirty="0" smtClean="0">
                <a:solidFill>
                  <a:schemeClr val="bg1">
                    <a:lumMod val="40000"/>
                    <a:lumOff val="60000"/>
                  </a:schemeClr>
                </a:solidFill>
                <a:latin typeface="Comic Sans MS" pitchFamily="66" charset="0"/>
              </a:rPr>
              <a:t> </a:t>
            </a:r>
          </a:p>
          <a:p>
            <a:pPr marL="0" indent="0">
              <a:lnSpc>
                <a:spcPct val="150000"/>
              </a:lnSpc>
              <a:buNone/>
            </a:pPr>
            <a:endParaRPr lang="en-US" altLang="en-US" sz="1000" b="1" kern="0" dirty="0" smtClean="0">
              <a:latin typeface="Comic Sans MS" pitchFamily="66" charset="0"/>
            </a:endParaRPr>
          </a:p>
        </p:txBody>
      </p:sp>
      <p:pic>
        <p:nvPicPr>
          <p:cNvPr id="9" name="Picture 8" descr="links"/>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3530273"/>
            <a:ext cx="1728308" cy="1360802"/>
          </a:xfrm>
          <a:prstGeom prst="rect">
            <a:avLst/>
          </a:prstGeom>
          <a:noFill/>
          <a:ln>
            <a:noFill/>
          </a:ln>
        </p:spPr>
      </p:pic>
    </p:spTree>
    <p:extLst>
      <p:ext uri="{BB962C8B-B14F-4D97-AF65-F5344CB8AC3E}">
        <p14:creationId xmlns:p14="http://schemas.microsoft.com/office/powerpoint/2010/main" val="683832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308226" name="Group 2"/>
          <p:cNvGrpSpPr>
            <a:grpSpLocks/>
          </p:cNvGrpSpPr>
          <p:nvPr/>
        </p:nvGrpSpPr>
        <p:grpSpPr bwMode="auto">
          <a:xfrm>
            <a:off x="700088" y="104775"/>
            <a:ext cx="7735887" cy="6138863"/>
            <a:chOff x="447" y="79"/>
            <a:chExt cx="4873" cy="3867"/>
          </a:xfrm>
          <a:solidFill>
            <a:schemeClr val="tx1"/>
          </a:solidFill>
        </p:grpSpPr>
        <p:sp>
          <p:nvSpPr>
            <p:cNvPr id="308227" name="Oval 3"/>
            <p:cNvSpPr>
              <a:spLocks noChangeArrowheads="1"/>
            </p:cNvSpPr>
            <p:nvPr/>
          </p:nvSpPr>
          <p:spPr bwMode="auto">
            <a:xfrm>
              <a:off x="2825" y="904"/>
              <a:ext cx="1265" cy="618"/>
            </a:xfrm>
            <a:prstGeom prst="ellipse">
              <a:avLst/>
            </a:prstGeom>
            <a:grpFill/>
            <a:ln w="22225">
              <a:solidFill>
                <a:srgbClr val="000000"/>
              </a:solidFill>
              <a:round/>
              <a:headEnd/>
              <a:tailEnd/>
            </a:ln>
          </p:spPr>
          <p:txBody>
            <a:bodyPr/>
            <a:lstStyle/>
            <a:p>
              <a:endParaRPr lang="en-US"/>
            </a:p>
          </p:txBody>
        </p:sp>
        <p:grpSp>
          <p:nvGrpSpPr>
            <p:cNvPr id="308228" name="Group 4"/>
            <p:cNvGrpSpPr>
              <a:grpSpLocks/>
            </p:cNvGrpSpPr>
            <p:nvPr/>
          </p:nvGrpSpPr>
          <p:grpSpPr bwMode="auto">
            <a:xfrm>
              <a:off x="2894" y="1330"/>
              <a:ext cx="1120" cy="1"/>
              <a:chOff x="2894" y="1330"/>
              <a:chExt cx="1120" cy="1"/>
            </a:xfrm>
            <a:grpFill/>
          </p:grpSpPr>
          <p:sp>
            <p:nvSpPr>
              <p:cNvPr id="308229" name="Line 5"/>
              <p:cNvSpPr>
                <a:spLocks noChangeShapeType="1"/>
              </p:cNvSpPr>
              <p:nvPr/>
            </p:nvSpPr>
            <p:spPr bwMode="auto">
              <a:xfrm>
                <a:off x="2894" y="1330"/>
                <a:ext cx="20" cy="1"/>
              </a:xfrm>
              <a:prstGeom prst="line">
                <a:avLst/>
              </a:prstGeom>
              <a:grpFill/>
              <a:ln w="11113">
                <a:solidFill>
                  <a:srgbClr val="000000"/>
                </a:solidFill>
                <a:round/>
                <a:headEnd/>
                <a:tailEnd/>
              </a:ln>
              <a:extLst/>
            </p:spPr>
            <p:txBody>
              <a:bodyPr/>
              <a:lstStyle/>
              <a:p>
                <a:endParaRPr lang="en-US"/>
              </a:p>
            </p:txBody>
          </p:sp>
          <p:sp>
            <p:nvSpPr>
              <p:cNvPr id="308230" name="Line 6"/>
              <p:cNvSpPr>
                <a:spLocks noChangeShapeType="1"/>
              </p:cNvSpPr>
              <p:nvPr/>
            </p:nvSpPr>
            <p:spPr bwMode="auto">
              <a:xfrm>
                <a:off x="2956" y="1330"/>
                <a:ext cx="20" cy="1"/>
              </a:xfrm>
              <a:prstGeom prst="line">
                <a:avLst/>
              </a:prstGeom>
              <a:grpFill/>
              <a:ln w="11113">
                <a:solidFill>
                  <a:srgbClr val="000000"/>
                </a:solidFill>
                <a:round/>
                <a:headEnd/>
                <a:tailEnd/>
              </a:ln>
              <a:extLst/>
            </p:spPr>
            <p:txBody>
              <a:bodyPr/>
              <a:lstStyle/>
              <a:p>
                <a:endParaRPr lang="en-US"/>
              </a:p>
            </p:txBody>
          </p:sp>
          <p:sp>
            <p:nvSpPr>
              <p:cNvPr id="308231" name="Line 7"/>
              <p:cNvSpPr>
                <a:spLocks noChangeShapeType="1"/>
              </p:cNvSpPr>
              <p:nvPr/>
            </p:nvSpPr>
            <p:spPr bwMode="auto">
              <a:xfrm>
                <a:off x="3017" y="1330"/>
                <a:ext cx="21" cy="1"/>
              </a:xfrm>
              <a:prstGeom prst="line">
                <a:avLst/>
              </a:prstGeom>
              <a:grpFill/>
              <a:ln w="11113">
                <a:solidFill>
                  <a:srgbClr val="000000"/>
                </a:solidFill>
                <a:round/>
                <a:headEnd/>
                <a:tailEnd/>
              </a:ln>
              <a:extLst/>
            </p:spPr>
            <p:txBody>
              <a:bodyPr/>
              <a:lstStyle/>
              <a:p>
                <a:endParaRPr lang="en-US"/>
              </a:p>
            </p:txBody>
          </p:sp>
          <p:sp>
            <p:nvSpPr>
              <p:cNvPr id="308232" name="Line 8"/>
              <p:cNvSpPr>
                <a:spLocks noChangeShapeType="1"/>
              </p:cNvSpPr>
              <p:nvPr/>
            </p:nvSpPr>
            <p:spPr bwMode="auto">
              <a:xfrm>
                <a:off x="3079" y="1330"/>
                <a:ext cx="21" cy="1"/>
              </a:xfrm>
              <a:prstGeom prst="line">
                <a:avLst/>
              </a:prstGeom>
              <a:grpFill/>
              <a:ln w="11113">
                <a:solidFill>
                  <a:srgbClr val="000000"/>
                </a:solidFill>
                <a:round/>
                <a:headEnd/>
                <a:tailEnd/>
              </a:ln>
              <a:extLst/>
            </p:spPr>
            <p:txBody>
              <a:bodyPr/>
              <a:lstStyle/>
              <a:p>
                <a:endParaRPr lang="en-US"/>
              </a:p>
            </p:txBody>
          </p:sp>
          <p:sp>
            <p:nvSpPr>
              <p:cNvPr id="308233" name="Line 9"/>
              <p:cNvSpPr>
                <a:spLocks noChangeShapeType="1"/>
              </p:cNvSpPr>
              <p:nvPr/>
            </p:nvSpPr>
            <p:spPr bwMode="auto">
              <a:xfrm>
                <a:off x="3141" y="1330"/>
                <a:ext cx="21" cy="1"/>
              </a:xfrm>
              <a:prstGeom prst="line">
                <a:avLst/>
              </a:prstGeom>
              <a:grpFill/>
              <a:ln w="11113">
                <a:solidFill>
                  <a:srgbClr val="000000"/>
                </a:solidFill>
                <a:round/>
                <a:headEnd/>
                <a:tailEnd/>
              </a:ln>
              <a:extLst/>
            </p:spPr>
            <p:txBody>
              <a:bodyPr/>
              <a:lstStyle/>
              <a:p>
                <a:endParaRPr lang="en-US"/>
              </a:p>
            </p:txBody>
          </p:sp>
          <p:sp>
            <p:nvSpPr>
              <p:cNvPr id="308234" name="Line 10"/>
              <p:cNvSpPr>
                <a:spLocks noChangeShapeType="1"/>
              </p:cNvSpPr>
              <p:nvPr/>
            </p:nvSpPr>
            <p:spPr bwMode="auto">
              <a:xfrm>
                <a:off x="3203" y="1330"/>
                <a:ext cx="21" cy="1"/>
              </a:xfrm>
              <a:prstGeom prst="line">
                <a:avLst/>
              </a:prstGeom>
              <a:grpFill/>
              <a:ln w="11113">
                <a:solidFill>
                  <a:srgbClr val="000000"/>
                </a:solidFill>
                <a:round/>
                <a:headEnd/>
                <a:tailEnd/>
              </a:ln>
              <a:extLst/>
            </p:spPr>
            <p:txBody>
              <a:bodyPr/>
              <a:lstStyle/>
              <a:p>
                <a:endParaRPr lang="en-US"/>
              </a:p>
            </p:txBody>
          </p:sp>
          <p:sp>
            <p:nvSpPr>
              <p:cNvPr id="308235" name="Line 11"/>
              <p:cNvSpPr>
                <a:spLocks noChangeShapeType="1"/>
              </p:cNvSpPr>
              <p:nvPr/>
            </p:nvSpPr>
            <p:spPr bwMode="auto">
              <a:xfrm>
                <a:off x="3265" y="1330"/>
                <a:ext cx="21" cy="1"/>
              </a:xfrm>
              <a:prstGeom prst="line">
                <a:avLst/>
              </a:prstGeom>
              <a:grpFill/>
              <a:ln w="11113">
                <a:solidFill>
                  <a:srgbClr val="000000"/>
                </a:solidFill>
                <a:round/>
                <a:headEnd/>
                <a:tailEnd/>
              </a:ln>
              <a:extLst/>
            </p:spPr>
            <p:txBody>
              <a:bodyPr/>
              <a:lstStyle/>
              <a:p>
                <a:endParaRPr lang="en-US"/>
              </a:p>
            </p:txBody>
          </p:sp>
          <p:sp>
            <p:nvSpPr>
              <p:cNvPr id="308236" name="Line 12"/>
              <p:cNvSpPr>
                <a:spLocks noChangeShapeType="1"/>
              </p:cNvSpPr>
              <p:nvPr/>
            </p:nvSpPr>
            <p:spPr bwMode="auto">
              <a:xfrm>
                <a:off x="3327" y="1330"/>
                <a:ext cx="20" cy="1"/>
              </a:xfrm>
              <a:prstGeom prst="line">
                <a:avLst/>
              </a:prstGeom>
              <a:grpFill/>
              <a:ln w="11113">
                <a:solidFill>
                  <a:srgbClr val="000000"/>
                </a:solidFill>
                <a:round/>
                <a:headEnd/>
                <a:tailEnd/>
              </a:ln>
              <a:extLst/>
            </p:spPr>
            <p:txBody>
              <a:bodyPr/>
              <a:lstStyle/>
              <a:p>
                <a:endParaRPr lang="en-US"/>
              </a:p>
            </p:txBody>
          </p:sp>
          <p:sp>
            <p:nvSpPr>
              <p:cNvPr id="308237" name="Line 13"/>
              <p:cNvSpPr>
                <a:spLocks noChangeShapeType="1"/>
              </p:cNvSpPr>
              <p:nvPr/>
            </p:nvSpPr>
            <p:spPr bwMode="auto">
              <a:xfrm>
                <a:off x="3389" y="1330"/>
                <a:ext cx="20" cy="1"/>
              </a:xfrm>
              <a:prstGeom prst="line">
                <a:avLst/>
              </a:prstGeom>
              <a:grpFill/>
              <a:ln w="11113">
                <a:solidFill>
                  <a:srgbClr val="000000"/>
                </a:solidFill>
                <a:round/>
                <a:headEnd/>
                <a:tailEnd/>
              </a:ln>
              <a:extLst/>
            </p:spPr>
            <p:txBody>
              <a:bodyPr/>
              <a:lstStyle/>
              <a:p>
                <a:endParaRPr lang="en-US"/>
              </a:p>
            </p:txBody>
          </p:sp>
          <p:sp>
            <p:nvSpPr>
              <p:cNvPr id="308238" name="Line 14"/>
              <p:cNvSpPr>
                <a:spLocks noChangeShapeType="1"/>
              </p:cNvSpPr>
              <p:nvPr/>
            </p:nvSpPr>
            <p:spPr bwMode="auto">
              <a:xfrm>
                <a:off x="3451" y="1330"/>
                <a:ext cx="20" cy="1"/>
              </a:xfrm>
              <a:prstGeom prst="line">
                <a:avLst/>
              </a:prstGeom>
              <a:grpFill/>
              <a:ln w="11113">
                <a:solidFill>
                  <a:srgbClr val="000000"/>
                </a:solidFill>
                <a:round/>
                <a:headEnd/>
                <a:tailEnd/>
              </a:ln>
              <a:extLst/>
            </p:spPr>
            <p:txBody>
              <a:bodyPr/>
              <a:lstStyle/>
              <a:p>
                <a:endParaRPr lang="en-US"/>
              </a:p>
            </p:txBody>
          </p:sp>
          <p:sp>
            <p:nvSpPr>
              <p:cNvPr id="308239" name="Line 15"/>
              <p:cNvSpPr>
                <a:spLocks noChangeShapeType="1"/>
              </p:cNvSpPr>
              <p:nvPr/>
            </p:nvSpPr>
            <p:spPr bwMode="auto">
              <a:xfrm>
                <a:off x="3512" y="1330"/>
                <a:ext cx="21" cy="1"/>
              </a:xfrm>
              <a:prstGeom prst="line">
                <a:avLst/>
              </a:prstGeom>
              <a:grpFill/>
              <a:ln w="11113">
                <a:solidFill>
                  <a:srgbClr val="000000"/>
                </a:solidFill>
                <a:round/>
                <a:headEnd/>
                <a:tailEnd/>
              </a:ln>
              <a:extLst/>
            </p:spPr>
            <p:txBody>
              <a:bodyPr/>
              <a:lstStyle/>
              <a:p>
                <a:endParaRPr lang="en-US"/>
              </a:p>
            </p:txBody>
          </p:sp>
          <p:sp>
            <p:nvSpPr>
              <p:cNvPr id="308240" name="Line 16"/>
              <p:cNvSpPr>
                <a:spLocks noChangeShapeType="1"/>
              </p:cNvSpPr>
              <p:nvPr/>
            </p:nvSpPr>
            <p:spPr bwMode="auto">
              <a:xfrm>
                <a:off x="3574" y="1330"/>
                <a:ext cx="21" cy="1"/>
              </a:xfrm>
              <a:prstGeom prst="line">
                <a:avLst/>
              </a:prstGeom>
              <a:grpFill/>
              <a:ln w="11113">
                <a:solidFill>
                  <a:srgbClr val="000000"/>
                </a:solidFill>
                <a:round/>
                <a:headEnd/>
                <a:tailEnd/>
              </a:ln>
              <a:extLst/>
            </p:spPr>
            <p:txBody>
              <a:bodyPr/>
              <a:lstStyle/>
              <a:p>
                <a:endParaRPr lang="en-US"/>
              </a:p>
            </p:txBody>
          </p:sp>
          <p:sp>
            <p:nvSpPr>
              <p:cNvPr id="308241" name="Line 17"/>
              <p:cNvSpPr>
                <a:spLocks noChangeShapeType="1"/>
              </p:cNvSpPr>
              <p:nvPr/>
            </p:nvSpPr>
            <p:spPr bwMode="auto">
              <a:xfrm>
                <a:off x="3636" y="1330"/>
                <a:ext cx="21" cy="1"/>
              </a:xfrm>
              <a:prstGeom prst="line">
                <a:avLst/>
              </a:prstGeom>
              <a:grpFill/>
              <a:ln w="11113">
                <a:solidFill>
                  <a:srgbClr val="000000"/>
                </a:solidFill>
                <a:round/>
                <a:headEnd/>
                <a:tailEnd/>
              </a:ln>
              <a:extLst/>
            </p:spPr>
            <p:txBody>
              <a:bodyPr/>
              <a:lstStyle/>
              <a:p>
                <a:endParaRPr lang="en-US"/>
              </a:p>
            </p:txBody>
          </p:sp>
          <p:sp>
            <p:nvSpPr>
              <p:cNvPr id="308242" name="Line 18"/>
              <p:cNvSpPr>
                <a:spLocks noChangeShapeType="1"/>
              </p:cNvSpPr>
              <p:nvPr/>
            </p:nvSpPr>
            <p:spPr bwMode="auto">
              <a:xfrm>
                <a:off x="3698" y="1330"/>
                <a:ext cx="21" cy="1"/>
              </a:xfrm>
              <a:prstGeom prst="line">
                <a:avLst/>
              </a:prstGeom>
              <a:grpFill/>
              <a:ln w="11113">
                <a:solidFill>
                  <a:srgbClr val="000000"/>
                </a:solidFill>
                <a:round/>
                <a:headEnd/>
                <a:tailEnd/>
              </a:ln>
              <a:extLst/>
            </p:spPr>
            <p:txBody>
              <a:bodyPr/>
              <a:lstStyle/>
              <a:p>
                <a:endParaRPr lang="en-US"/>
              </a:p>
            </p:txBody>
          </p:sp>
          <p:sp>
            <p:nvSpPr>
              <p:cNvPr id="308243" name="Line 19"/>
              <p:cNvSpPr>
                <a:spLocks noChangeShapeType="1"/>
              </p:cNvSpPr>
              <p:nvPr/>
            </p:nvSpPr>
            <p:spPr bwMode="auto">
              <a:xfrm>
                <a:off x="3760" y="1330"/>
                <a:ext cx="20" cy="1"/>
              </a:xfrm>
              <a:prstGeom prst="line">
                <a:avLst/>
              </a:prstGeom>
              <a:grpFill/>
              <a:ln w="11113">
                <a:solidFill>
                  <a:srgbClr val="000000"/>
                </a:solidFill>
                <a:round/>
                <a:headEnd/>
                <a:tailEnd/>
              </a:ln>
              <a:extLst/>
            </p:spPr>
            <p:txBody>
              <a:bodyPr/>
              <a:lstStyle/>
              <a:p>
                <a:endParaRPr lang="en-US"/>
              </a:p>
            </p:txBody>
          </p:sp>
          <p:sp>
            <p:nvSpPr>
              <p:cNvPr id="308244" name="Line 20"/>
              <p:cNvSpPr>
                <a:spLocks noChangeShapeType="1"/>
              </p:cNvSpPr>
              <p:nvPr/>
            </p:nvSpPr>
            <p:spPr bwMode="auto">
              <a:xfrm>
                <a:off x="3822" y="1330"/>
                <a:ext cx="20" cy="1"/>
              </a:xfrm>
              <a:prstGeom prst="line">
                <a:avLst/>
              </a:prstGeom>
              <a:grpFill/>
              <a:ln w="11113">
                <a:solidFill>
                  <a:srgbClr val="000000"/>
                </a:solidFill>
                <a:round/>
                <a:headEnd/>
                <a:tailEnd/>
              </a:ln>
              <a:extLst/>
            </p:spPr>
            <p:txBody>
              <a:bodyPr/>
              <a:lstStyle/>
              <a:p>
                <a:endParaRPr lang="en-US"/>
              </a:p>
            </p:txBody>
          </p:sp>
          <p:sp>
            <p:nvSpPr>
              <p:cNvPr id="308245" name="Line 21"/>
              <p:cNvSpPr>
                <a:spLocks noChangeShapeType="1"/>
              </p:cNvSpPr>
              <p:nvPr/>
            </p:nvSpPr>
            <p:spPr bwMode="auto">
              <a:xfrm>
                <a:off x="3884" y="1330"/>
                <a:ext cx="20" cy="1"/>
              </a:xfrm>
              <a:prstGeom prst="line">
                <a:avLst/>
              </a:prstGeom>
              <a:grpFill/>
              <a:ln w="11113">
                <a:solidFill>
                  <a:srgbClr val="000000"/>
                </a:solidFill>
                <a:round/>
                <a:headEnd/>
                <a:tailEnd/>
              </a:ln>
              <a:extLst/>
            </p:spPr>
            <p:txBody>
              <a:bodyPr/>
              <a:lstStyle/>
              <a:p>
                <a:endParaRPr lang="en-US"/>
              </a:p>
            </p:txBody>
          </p:sp>
          <p:sp>
            <p:nvSpPr>
              <p:cNvPr id="308246" name="Line 22"/>
              <p:cNvSpPr>
                <a:spLocks noChangeShapeType="1"/>
              </p:cNvSpPr>
              <p:nvPr/>
            </p:nvSpPr>
            <p:spPr bwMode="auto">
              <a:xfrm>
                <a:off x="3945" y="1330"/>
                <a:ext cx="21" cy="1"/>
              </a:xfrm>
              <a:prstGeom prst="line">
                <a:avLst/>
              </a:prstGeom>
              <a:grpFill/>
              <a:ln w="11113">
                <a:solidFill>
                  <a:srgbClr val="000000"/>
                </a:solidFill>
                <a:round/>
                <a:headEnd/>
                <a:tailEnd/>
              </a:ln>
              <a:extLst/>
            </p:spPr>
            <p:txBody>
              <a:bodyPr/>
              <a:lstStyle/>
              <a:p>
                <a:endParaRPr lang="en-US"/>
              </a:p>
            </p:txBody>
          </p:sp>
          <p:sp>
            <p:nvSpPr>
              <p:cNvPr id="308247" name="Line 23"/>
              <p:cNvSpPr>
                <a:spLocks noChangeShapeType="1"/>
              </p:cNvSpPr>
              <p:nvPr/>
            </p:nvSpPr>
            <p:spPr bwMode="auto">
              <a:xfrm>
                <a:off x="4007" y="1330"/>
                <a:ext cx="7" cy="1"/>
              </a:xfrm>
              <a:prstGeom prst="line">
                <a:avLst/>
              </a:prstGeom>
              <a:grpFill/>
              <a:ln w="11113">
                <a:solidFill>
                  <a:srgbClr val="000000"/>
                </a:solidFill>
                <a:round/>
                <a:headEnd/>
                <a:tailEnd/>
              </a:ln>
              <a:extLst/>
            </p:spPr>
            <p:txBody>
              <a:bodyPr/>
              <a:lstStyle/>
              <a:p>
                <a:endParaRPr lang="en-US"/>
              </a:p>
            </p:txBody>
          </p:sp>
        </p:grpSp>
        <p:sp>
          <p:nvSpPr>
            <p:cNvPr id="308248" name="Rectangle 24"/>
            <p:cNvSpPr>
              <a:spLocks noChangeArrowheads="1"/>
            </p:cNvSpPr>
            <p:nvPr/>
          </p:nvSpPr>
          <p:spPr bwMode="auto">
            <a:xfrm>
              <a:off x="3952" y="134"/>
              <a:ext cx="188"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NAME</a:t>
              </a:r>
              <a:endParaRPr lang="en-US" altLang="en-US" sz="2400" b="0">
                <a:latin typeface="Arial" pitchFamily="34" charset="0"/>
              </a:endParaRPr>
            </a:p>
          </p:txBody>
        </p:sp>
        <p:sp>
          <p:nvSpPr>
            <p:cNvPr id="308249" name="Rectangle 25"/>
            <p:cNvSpPr>
              <a:spLocks noChangeArrowheads="1"/>
            </p:cNvSpPr>
            <p:nvPr/>
          </p:nvSpPr>
          <p:spPr bwMode="auto">
            <a:xfrm>
              <a:off x="3952" y="223"/>
              <a:ext cx="174"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DATE</a:t>
              </a:r>
              <a:endParaRPr lang="en-US" altLang="en-US" sz="2400" b="0">
                <a:latin typeface="Arial" pitchFamily="34" charset="0"/>
              </a:endParaRPr>
            </a:p>
          </p:txBody>
        </p:sp>
        <p:sp>
          <p:nvSpPr>
            <p:cNvPr id="308250" name="Line 26"/>
            <p:cNvSpPr>
              <a:spLocks noChangeShapeType="1"/>
            </p:cNvSpPr>
            <p:nvPr/>
          </p:nvSpPr>
          <p:spPr bwMode="auto">
            <a:xfrm>
              <a:off x="4165" y="182"/>
              <a:ext cx="1114" cy="1"/>
            </a:xfrm>
            <a:prstGeom prst="line">
              <a:avLst/>
            </a:prstGeom>
            <a:grpFill/>
            <a:ln w="11113">
              <a:solidFill>
                <a:srgbClr val="000000"/>
              </a:solidFill>
              <a:round/>
              <a:headEnd/>
              <a:tailEnd/>
            </a:ln>
            <a:extLst/>
          </p:spPr>
          <p:txBody>
            <a:bodyPr/>
            <a:lstStyle/>
            <a:p>
              <a:endParaRPr lang="en-US"/>
            </a:p>
          </p:txBody>
        </p:sp>
        <p:sp>
          <p:nvSpPr>
            <p:cNvPr id="308251" name="Rectangle 27"/>
            <p:cNvSpPr>
              <a:spLocks noChangeArrowheads="1"/>
            </p:cNvSpPr>
            <p:nvPr/>
          </p:nvSpPr>
          <p:spPr bwMode="auto">
            <a:xfrm>
              <a:off x="447" y="141"/>
              <a:ext cx="1182" cy="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600">
                  <a:solidFill>
                    <a:srgbClr val="000000"/>
                  </a:solidFill>
                  <a:latin typeface="Arial" pitchFamily="34" charset="0"/>
                </a:rPr>
                <a:t>The Unit Organizer </a:t>
              </a:r>
              <a:endParaRPr lang="en-US" altLang="en-US" sz="2400" b="0">
                <a:latin typeface="Arial" pitchFamily="34" charset="0"/>
              </a:endParaRPr>
            </a:p>
          </p:txBody>
        </p:sp>
        <p:sp>
          <p:nvSpPr>
            <p:cNvPr id="308252" name="Rectangle 28"/>
            <p:cNvSpPr>
              <a:spLocks noChangeArrowheads="1"/>
            </p:cNvSpPr>
            <p:nvPr/>
          </p:nvSpPr>
          <p:spPr bwMode="auto">
            <a:xfrm>
              <a:off x="2571" y="203"/>
              <a:ext cx="552"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BIGGER PICTURE</a:t>
              </a:r>
              <a:endParaRPr lang="en-US" altLang="en-US" sz="2400" b="0">
                <a:latin typeface="Arial" pitchFamily="34" charset="0"/>
              </a:endParaRPr>
            </a:p>
          </p:txBody>
        </p:sp>
        <p:sp>
          <p:nvSpPr>
            <p:cNvPr id="308253" name="Rectangle 29"/>
            <p:cNvSpPr>
              <a:spLocks noChangeArrowheads="1"/>
            </p:cNvSpPr>
            <p:nvPr/>
          </p:nvSpPr>
          <p:spPr bwMode="auto">
            <a:xfrm>
              <a:off x="797" y="512"/>
              <a:ext cx="334"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LAST UNIT</a:t>
              </a:r>
              <a:endParaRPr lang="en-US" altLang="en-US" sz="2400" b="0">
                <a:latin typeface="Arial" pitchFamily="34" charset="0"/>
              </a:endParaRPr>
            </a:p>
          </p:txBody>
        </p:sp>
        <p:sp>
          <p:nvSpPr>
            <p:cNvPr id="308254" name="Rectangle 30"/>
            <p:cNvSpPr>
              <a:spLocks noChangeArrowheads="1"/>
            </p:cNvSpPr>
            <p:nvPr/>
          </p:nvSpPr>
          <p:spPr bwMode="auto">
            <a:xfrm>
              <a:off x="1120" y="512"/>
              <a:ext cx="340"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/Experience</a:t>
              </a:r>
              <a:endParaRPr lang="en-US" altLang="en-US" sz="2400" b="0">
                <a:latin typeface="Arial" pitchFamily="34" charset="0"/>
              </a:endParaRPr>
            </a:p>
          </p:txBody>
        </p:sp>
        <p:sp>
          <p:nvSpPr>
            <p:cNvPr id="308255" name="Rectangle 31"/>
            <p:cNvSpPr>
              <a:spLocks noChangeArrowheads="1"/>
            </p:cNvSpPr>
            <p:nvPr/>
          </p:nvSpPr>
          <p:spPr bwMode="auto">
            <a:xfrm>
              <a:off x="2770" y="525"/>
              <a:ext cx="540"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a:solidFill>
                    <a:srgbClr val="000000"/>
                  </a:solidFill>
                  <a:latin typeface="Arial" pitchFamily="34" charset="0"/>
                </a:rPr>
                <a:t>CURRENT UNIT</a:t>
              </a:r>
              <a:endParaRPr lang="en-US" altLang="en-US" sz="2400" b="0">
                <a:latin typeface="Arial" pitchFamily="34" charset="0"/>
              </a:endParaRPr>
            </a:p>
          </p:txBody>
        </p:sp>
        <p:sp>
          <p:nvSpPr>
            <p:cNvPr id="308256" name="Rectangle 32"/>
            <p:cNvSpPr>
              <a:spLocks noChangeArrowheads="1"/>
            </p:cNvSpPr>
            <p:nvPr/>
          </p:nvSpPr>
          <p:spPr bwMode="auto">
            <a:xfrm>
              <a:off x="4461" y="505"/>
              <a:ext cx="338"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NEXT UNIT</a:t>
              </a:r>
              <a:endParaRPr lang="en-US" altLang="en-US" sz="2400" b="0">
                <a:latin typeface="Arial" pitchFamily="34" charset="0"/>
              </a:endParaRPr>
            </a:p>
          </p:txBody>
        </p:sp>
        <p:sp>
          <p:nvSpPr>
            <p:cNvPr id="308257" name="Rectangle 33"/>
            <p:cNvSpPr>
              <a:spLocks noChangeArrowheads="1"/>
            </p:cNvSpPr>
            <p:nvPr/>
          </p:nvSpPr>
          <p:spPr bwMode="auto">
            <a:xfrm>
              <a:off x="4791" y="505"/>
              <a:ext cx="340"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/Experience</a:t>
              </a:r>
              <a:endParaRPr lang="en-US" altLang="en-US" sz="2400" b="0">
                <a:latin typeface="Arial" pitchFamily="34" charset="0"/>
              </a:endParaRPr>
            </a:p>
          </p:txBody>
        </p:sp>
        <p:sp>
          <p:nvSpPr>
            <p:cNvPr id="308258" name="Line 34"/>
            <p:cNvSpPr>
              <a:spLocks noChangeShapeType="1"/>
            </p:cNvSpPr>
            <p:nvPr/>
          </p:nvSpPr>
          <p:spPr bwMode="auto">
            <a:xfrm>
              <a:off x="474" y="766"/>
              <a:ext cx="4832" cy="1"/>
            </a:xfrm>
            <a:prstGeom prst="line">
              <a:avLst/>
            </a:prstGeom>
            <a:grpFill/>
            <a:ln w="22225">
              <a:solidFill>
                <a:srgbClr val="000000"/>
              </a:solidFill>
              <a:round/>
              <a:headEnd/>
              <a:tailEnd/>
            </a:ln>
            <a:extLst/>
          </p:spPr>
          <p:txBody>
            <a:bodyPr/>
            <a:lstStyle/>
            <a:p>
              <a:endParaRPr lang="en-US"/>
            </a:p>
          </p:txBody>
        </p:sp>
        <p:sp>
          <p:nvSpPr>
            <p:cNvPr id="308259" name="Line 35"/>
            <p:cNvSpPr>
              <a:spLocks noChangeShapeType="1"/>
            </p:cNvSpPr>
            <p:nvPr/>
          </p:nvSpPr>
          <p:spPr bwMode="auto">
            <a:xfrm>
              <a:off x="467" y="3014"/>
              <a:ext cx="4833" cy="1"/>
            </a:xfrm>
            <a:prstGeom prst="line">
              <a:avLst/>
            </a:prstGeom>
            <a:grpFill/>
            <a:ln w="22225">
              <a:solidFill>
                <a:srgbClr val="000000"/>
              </a:solidFill>
              <a:round/>
              <a:headEnd/>
              <a:tailEnd/>
            </a:ln>
            <a:extLst/>
          </p:spPr>
          <p:txBody>
            <a:bodyPr/>
            <a:lstStyle/>
            <a:p>
              <a:endParaRPr lang="en-US"/>
            </a:p>
          </p:txBody>
        </p:sp>
        <p:sp>
          <p:nvSpPr>
            <p:cNvPr id="308260" name="Line 36"/>
            <p:cNvSpPr>
              <a:spLocks noChangeShapeType="1"/>
            </p:cNvSpPr>
            <p:nvPr/>
          </p:nvSpPr>
          <p:spPr bwMode="auto">
            <a:xfrm>
              <a:off x="1766" y="498"/>
              <a:ext cx="1" cy="268"/>
            </a:xfrm>
            <a:prstGeom prst="line">
              <a:avLst/>
            </a:prstGeom>
            <a:grpFill/>
            <a:ln w="11113">
              <a:solidFill>
                <a:srgbClr val="000000"/>
              </a:solidFill>
              <a:round/>
              <a:headEnd/>
              <a:tailEnd/>
            </a:ln>
            <a:extLst/>
          </p:spPr>
          <p:txBody>
            <a:bodyPr/>
            <a:lstStyle/>
            <a:p>
              <a:endParaRPr lang="en-US"/>
            </a:p>
          </p:txBody>
        </p:sp>
        <p:sp>
          <p:nvSpPr>
            <p:cNvPr id="308261" name="Line 37"/>
            <p:cNvSpPr>
              <a:spLocks noChangeShapeType="1"/>
            </p:cNvSpPr>
            <p:nvPr/>
          </p:nvSpPr>
          <p:spPr bwMode="auto">
            <a:xfrm>
              <a:off x="4055" y="505"/>
              <a:ext cx="1" cy="268"/>
            </a:xfrm>
            <a:prstGeom prst="line">
              <a:avLst/>
            </a:prstGeom>
            <a:grpFill/>
            <a:ln w="11113">
              <a:solidFill>
                <a:srgbClr val="000000"/>
              </a:solidFill>
              <a:round/>
              <a:headEnd/>
              <a:tailEnd/>
            </a:ln>
            <a:extLst/>
          </p:spPr>
          <p:txBody>
            <a:bodyPr/>
            <a:lstStyle/>
            <a:p>
              <a:endParaRPr lang="en-US"/>
            </a:p>
          </p:txBody>
        </p:sp>
        <p:sp>
          <p:nvSpPr>
            <p:cNvPr id="308262" name="Arc 38"/>
            <p:cNvSpPr>
              <a:spLocks/>
            </p:cNvSpPr>
            <p:nvPr/>
          </p:nvSpPr>
          <p:spPr bwMode="auto">
            <a:xfrm>
              <a:off x="474" y="306"/>
              <a:ext cx="1289" cy="199"/>
            </a:xfrm>
            <a:custGeom>
              <a:avLst/>
              <a:gdLst>
                <a:gd name="G0" fmla="+- 21600 0 0"/>
                <a:gd name="G1" fmla="+- 21600 0 0"/>
                <a:gd name="G2" fmla="+- 21600 0 0"/>
                <a:gd name="T0" fmla="*/ 0 w 21600"/>
                <a:gd name="T1" fmla="*/ 216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263" name="Arc 39"/>
            <p:cNvSpPr>
              <a:spLocks/>
            </p:cNvSpPr>
            <p:nvPr/>
          </p:nvSpPr>
          <p:spPr bwMode="auto">
            <a:xfrm>
              <a:off x="467" y="299"/>
              <a:ext cx="1296" cy="206"/>
            </a:xfrm>
            <a:custGeom>
              <a:avLst/>
              <a:gdLst>
                <a:gd name="G0" fmla="+- 21600 0 0"/>
                <a:gd name="G1" fmla="+- 21600 0 0"/>
                <a:gd name="G2" fmla="+- 21600 0 0"/>
                <a:gd name="T0" fmla="*/ 0 w 21600"/>
                <a:gd name="T1" fmla="*/ 2160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close/>
                </a:path>
              </a:pathLst>
            </a:custGeom>
            <a:grpFill/>
            <a:ln w="22225">
              <a:solidFill>
                <a:srgbClr val="000000"/>
              </a:solidFill>
              <a:round/>
              <a:headEnd/>
              <a:tailEnd/>
            </a:ln>
            <a:extLst/>
          </p:spPr>
          <p:txBody>
            <a:bodyPr/>
            <a:lstStyle/>
            <a:p>
              <a:endParaRPr lang="en-US"/>
            </a:p>
          </p:txBody>
        </p:sp>
        <p:sp>
          <p:nvSpPr>
            <p:cNvPr id="308264" name="Arc 40"/>
            <p:cNvSpPr>
              <a:spLocks/>
            </p:cNvSpPr>
            <p:nvPr/>
          </p:nvSpPr>
          <p:spPr bwMode="auto">
            <a:xfrm>
              <a:off x="4055" y="299"/>
              <a:ext cx="1265" cy="203"/>
            </a:xfrm>
            <a:custGeom>
              <a:avLst/>
              <a:gdLst>
                <a:gd name="G0" fmla="+- 17 0 0"/>
                <a:gd name="G1" fmla="+- 21600 0 0"/>
                <a:gd name="G2" fmla="+- 21600 0 0"/>
                <a:gd name="T0" fmla="*/ 0 w 21616"/>
                <a:gd name="T1" fmla="*/ 1 h 21600"/>
                <a:gd name="T2" fmla="*/ 21616 w 21616"/>
                <a:gd name="T3" fmla="*/ 21494 h 21600"/>
                <a:gd name="T4" fmla="*/ 17 w 21616"/>
                <a:gd name="T5" fmla="*/ 21600 h 21600"/>
              </a:gdLst>
              <a:ahLst/>
              <a:cxnLst>
                <a:cxn ang="0">
                  <a:pos x="T0" y="T1"/>
                </a:cxn>
                <a:cxn ang="0">
                  <a:pos x="T2" y="T3"/>
                </a:cxn>
                <a:cxn ang="0">
                  <a:pos x="T4" y="T5"/>
                </a:cxn>
              </a:cxnLst>
              <a:rect l="0" t="0" r="r" b="b"/>
              <a:pathLst>
                <a:path w="21616" h="21600" fill="none" extrusionOk="0">
                  <a:moveTo>
                    <a:pt x="-1" y="0"/>
                  </a:moveTo>
                  <a:cubicBezTo>
                    <a:pt x="5" y="0"/>
                    <a:pt x="11" y="-1"/>
                    <a:pt x="17" y="0"/>
                  </a:cubicBezTo>
                  <a:cubicBezTo>
                    <a:pt x="11904" y="0"/>
                    <a:pt x="21558" y="9606"/>
                    <a:pt x="21616" y="21493"/>
                  </a:cubicBezTo>
                </a:path>
                <a:path w="21616" h="21600" stroke="0" extrusionOk="0">
                  <a:moveTo>
                    <a:pt x="-1" y="0"/>
                  </a:moveTo>
                  <a:cubicBezTo>
                    <a:pt x="5" y="0"/>
                    <a:pt x="11" y="-1"/>
                    <a:pt x="17" y="0"/>
                  </a:cubicBezTo>
                  <a:cubicBezTo>
                    <a:pt x="11904" y="0"/>
                    <a:pt x="21558" y="9606"/>
                    <a:pt x="21616" y="21493"/>
                  </a:cubicBezTo>
                  <a:lnTo>
                    <a:pt x="17" y="21600"/>
                  </a:lnTo>
                  <a:close/>
                </a:path>
              </a:pathLst>
            </a:custGeom>
            <a:grpFill/>
            <a:ln w="22225">
              <a:solidFill>
                <a:srgbClr val="000000"/>
              </a:solidFill>
              <a:round/>
              <a:headEnd/>
              <a:tailEnd/>
            </a:ln>
            <a:extLst/>
          </p:spPr>
          <p:txBody>
            <a:bodyPr/>
            <a:lstStyle/>
            <a:p>
              <a:endParaRPr lang="en-US"/>
            </a:p>
          </p:txBody>
        </p:sp>
        <p:sp>
          <p:nvSpPr>
            <p:cNvPr id="308265" name="Line 41"/>
            <p:cNvSpPr>
              <a:spLocks noChangeShapeType="1"/>
            </p:cNvSpPr>
            <p:nvPr/>
          </p:nvSpPr>
          <p:spPr bwMode="auto">
            <a:xfrm>
              <a:off x="1760" y="299"/>
              <a:ext cx="2282" cy="1"/>
            </a:xfrm>
            <a:prstGeom prst="line">
              <a:avLst/>
            </a:prstGeom>
            <a:grpFill/>
            <a:ln w="22225">
              <a:solidFill>
                <a:srgbClr val="000000"/>
              </a:solidFill>
              <a:round/>
              <a:headEnd/>
              <a:tailEnd/>
            </a:ln>
            <a:extLst/>
          </p:spPr>
          <p:txBody>
            <a:bodyPr/>
            <a:lstStyle/>
            <a:p>
              <a:endParaRPr lang="en-US"/>
            </a:p>
          </p:txBody>
        </p:sp>
        <p:grpSp>
          <p:nvGrpSpPr>
            <p:cNvPr id="308266" name="Group 42"/>
            <p:cNvGrpSpPr>
              <a:grpSpLocks/>
            </p:cNvGrpSpPr>
            <p:nvPr/>
          </p:nvGrpSpPr>
          <p:grpSpPr bwMode="auto">
            <a:xfrm>
              <a:off x="1760" y="326"/>
              <a:ext cx="1" cy="145"/>
              <a:chOff x="1760" y="326"/>
              <a:chExt cx="1" cy="145"/>
            </a:xfrm>
            <a:grpFill/>
          </p:grpSpPr>
          <p:sp>
            <p:nvSpPr>
              <p:cNvPr id="308267" name="Line 43"/>
              <p:cNvSpPr>
                <a:spLocks noChangeShapeType="1"/>
              </p:cNvSpPr>
              <p:nvPr/>
            </p:nvSpPr>
            <p:spPr bwMode="auto">
              <a:xfrm>
                <a:off x="1760" y="326"/>
                <a:ext cx="1" cy="21"/>
              </a:xfrm>
              <a:prstGeom prst="line">
                <a:avLst/>
              </a:prstGeom>
              <a:grpFill/>
              <a:ln w="11113">
                <a:solidFill>
                  <a:srgbClr val="000000"/>
                </a:solidFill>
                <a:round/>
                <a:headEnd/>
                <a:tailEnd/>
              </a:ln>
              <a:extLst/>
            </p:spPr>
            <p:txBody>
              <a:bodyPr/>
              <a:lstStyle/>
              <a:p>
                <a:endParaRPr lang="en-US"/>
              </a:p>
            </p:txBody>
          </p:sp>
          <p:sp>
            <p:nvSpPr>
              <p:cNvPr id="308268" name="Line 44"/>
              <p:cNvSpPr>
                <a:spLocks noChangeShapeType="1"/>
              </p:cNvSpPr>
              <p:nvPr/>
            </p:nvSpPr>
            <p:spPr bwMode="auto">
              <a:xfrm>
                <a:off x="1760" y="388"/>
                <a:ext cx="1" cy="21"/>
              </a:xfrm>
              <a:prstGeom prst="line">
                <a:avLst/>
              </a:prstGeom>
              <a:grpFill/>
              <a:ln w="11113">
                <a:solidFill>
                  <a:srgbClr val="000000"/>
                </a:solidFill>
                <a:round/>
                <a:headEnd/>
                <a:tailEnd/>
              </a:ln>
              <a:extLst/>
            </p:spPr>
            <p:txBody>
              <a:bodyPr/>
              <a:lstStyle/>
              <a:p>
                <a:endParaRPr lang="en-US"/>
              </a:p>
            </p:txBody>
          </p:sp>
          <p:sp>
            <p:nvSpPr>
              <p:cNvPr id="308269" name="Line 45"/>
              <p:cNvSpPr>
                <a:spLocks noChangeShapeType="1"/>
              </p:cNvSpPr>
              <p:nvPr/>
            </p:nvSpPr>
            <p:spPr bwMode="auto">
              <a:xfrm>
                <a:off x="1760" y="450"/>
                <a:ext cx="1" cy="21"/>
              </a:xfrm>
              <a:prstGeom prst="line">
                <a:avLst/>
              </a:prstGeom>
              <a:grpFill/>
              <a:ln w="11113">
                <a:solidFill>
                  <a:srgbClr val="000000"/>
                </a:solidFill>
                <a:round/>
                <a:headEnd/>
                <a:tailEnd/>
              </a:ln>
              <a:extLst/>
            </p:spPr>
            <p:txBody>
              <a:bodyPr/>
              <a:lstStyle/>
              <a:p>
                <a:endParaRPr lang="en-US"/>
              </a:p>
            </p:txBody>
          </p:sp>
        </p:grpSp>
        <p:grpSp>
          <p:nvGrpSpPr>
            <p:cNvPr id="308270" name="Group 46"/>
            <p:cNvGrpSpPr>
              <a:grpSpLocks/>
            </p:cNvGrpSpPr>
            <p:nvPr/>
          </p:nvGrpSpPr>
          <p:grpSpPr bwMode="auto">
            <a:xfrm>
              <a:off x="4062" y="333"/>
              <a:ext cx="1" cy="145"/>
              <a:chOff x="4062" y="333"/>
              <a:chExt cx="1" cy="145"/>
            </a:xfrm>
            <a:grpFill/>
          </p:grpSpPr>
          <p:sp>
            <p:nvSpPr>
              <p:cNvPr id="308271" name="Line 47"/>
              <p:cNvSpPr>
                <a:spLocks noChangeShapeType="1"/>
              </p:cNvSpPr>
              <p:nvPr/>
            </p:nvSpPr>
            <p:spPr bwMode="auto">
              <a:xfrm>
                <a:off x="4062" y="333"/>
                <a:ext cx="1" cy="21"/>
              </a:xfrm>
              <a:prstGeom prst="line">
                <a:avLst/>
              </a:prstGeom>
              <a:grpFill/>
              <a:ln w="11113">
                <a:solidFill>
                  <a:srgbClr val="000000"/>
                </a:solidFill>
                <a:round/>
                <a:headEnd/>
                <a:tailEnd/>
              </a:ln>
              <a:extLst/>
            </p:spPr>
            <p:txBody>
              <a:bodyPr/>
              <a:lstStyle/>
              <a:p>
                <a:endParaRPr lang="en-US"/>
              </a:p>
            </p:txBody>
          </p:sp>
          <p:sp>
            <p:nvSpPr>
              <p:cNvPr id="308272" name="Line 48"/>
              <p:cNvSpPr>
                <a:spLocks noChangeShapeType="1"/>
              </p:cNvSpPr>
              <p:nvPr/>
            </p:nvSpPr>
            <p:spPr bwMode="auto">
              <a:xfrm>
                <a:off x="4062" y="395"/>
                <a:ext cx="1" cy="21"/>
              </a:xfrm>
              <a:prstGeom prst="line">
                <a:avLst/>
              </a:prstGeom>
              <a:grpFill/>
              <a:ln w="11113">
                <a:solidFill>
                  <a:srgbClr val="000000"/>
                </a:solidFill>
                <a:round/>
                <a:headEnd/>
                <a:tailEnd/>
              </a:ln>
              <a:extLst/>
            </p:spPr>
            <p:txBody>
              <a:bodyPr/>
              <a:lstStyle/>
              <a:p>
                <a:endParaRPr lang="en-US"/>
              </a:p>
            </p:txBody>
          </p:sp>
          <p:sp>
            <p:nvSpPr>
              <p:cNvPr id="308273" name="Line 49"/>
              <p:cNvSpPr>
                <a:spLocks noChangeShapeType="1"/>
              </p:cNvSpPr>
              <p:nvPr/>
            </p:nvSpPr>
            <p:spPr bwMode="auto">
              <a:xfrm>
                <a:off x="4062" y="457"/>
                <a:ext cx="1" cy="21"/>
              </a:xfrm>
              <a:prstGeom prst="line">
                <a:avLst/>
              </a:prstGeom>
              <a:grpFill/>
              <a:ln w="11113">
                <a:solidFill>
                  <a:srgbClr val="000000"/>
                </a:solidFill>
                <a:round/>
                <a:headEnd/>
                <a:tailEnd/>
              </a:ln>
              <a:extLst/>
            </p:spPr>
            <p:txBody>
              <a:bodyPr/>
              <a:lstStyle/>
              <a:p>
                <a:endParaRPr lang="en-US"/>
              </a:p>
            </p:txBody>
          </p:sp>
        </p:grpSp>
        <p:sp>
          <p:nvSpPr>
            <p:cNvPr id="308274" name="Line 50"/>
            <p:cNvSpPr>
              <a:spLocks noChangeShapeType="1"/>
            </p:cNvSpPr>
            <p:nvPr/>
          </p:nvSpPr>
          <p:spPr bwMode="auto">
            <a:xfrm>
              <a:off x="467" y="505"/>
              <a:ext cx="1" cy="3368"/>
            </a:xfrm>
            <a:prstGeom prst="line">
              <a:avLst/>
            </a:prstGeom>
            <a:grpFill/>
            <a:ln w="22225">
              <a:solidFill>
                <a:srgbClr val="000000"/>
              </a:solidFill>
              <a:round/>
              <a:headEnd/>
              <a:tailEnd/>
            </a:ln>
            <a:extLst/>
          </p:spPr>
          <p:txBody>
            <a:bodyPr/>
            <a:lstStyle/>
            <a:p>
              <a:endParaRPr lang="en-US">
                <a:ln>
                  <a:solidFill>
                    <a:schemeClr val="tx1"/>
                  </a:solidFill>
                </a:ln>
              </a:endParaRPr>
            </a:p>
          </p:txBody>
        </p:sp>
        <p:sp>
          <p:nvSpPr>
            <p:cNvPr id="308275" name="Line 51"/>
            <p:cNvSpPr>
              <a:spLocks noChangeShapeType="1"/>
            </p:cNvSpPr>
            <p:nvPr/>
          </p:nvSpPr>
          <p:spPr bwMode="auto">
            <a:xfrm>
              <a:off x="474" y="3873"/>
              <a:ext cx="4826" cy="1"/>
            </a:xfrm>
            <a:prstGeom prst="line">
              <a:avLst/>
            </a:prstGeom>
            <a:grpFill/>
            <a:ln w="22225">
              <a:solidFill>
                <a:srgbClr val="000000"/>
              </a:solidFill>
              <a:round/>
              <a:headEnd/>
              <a:tailEnd/>
            </a:ln>
            <a:extLst/>
          </p:spPr>
          <p:txBody>
            <a:bodyPr/>
            <a:lstStyle/>
            <a:p>
              <a:endParaRPr lang="en-US"/>
            </a:p>
          </p:txBody>
        </p:sp>
        <p:sp>
          <p:nvSpPr>
            <p:cNvPr id="308276" name="Line 52"/>
            <p:cNvSpPr>
              <a:spLocks noChangeShapeType="1"/>
            </p:cNvSpPr>
            <p:nvPr/>
          </p:nvSpPr>
          <p:spPr bwMode="auto">
            <a:xfrm>
              <a:off x="5306" y="505"/>
              <a:ext cx="1" cy="3368"/>
            </a:xfrm>
            <a:prstGeom prst="line">
              <a:avLst/>
            </a:prstGeom>
            <a:grpFill/>
            <a:ln w="22225">
              <a:solidFill>
                <a:srgbClr val="000000"/>
              </a:solidFill>
              <a:round/>
              <a:headEnd/>
              <a:tailEnd/>
            </a:ln>
            <a:extLst/>
          </p:spPr>
          <p:txBody>
            <a:bodyPr/>
            <a:lstStyle/>
            <a:p>
              <a:endParaRPr lang="en-US"/>
            </a:p>
          </p:txBody>
        </p:sp>
        <p:sp>
          <p:nvSpPr>
            <p:cNvPr id="308277" name="Rectangle 53"/>
            <p:cNvSpPr>
              <a:spLocks noChangeArrowheads="1"/>
            </p:cNvSpPr>
            <p:nvPr/>
          </p:nvSpPr>
          <p:spPr bwMode="auto">
            <a:xfrm rot="16200000">
              <a:off x="245" y="3284"/>
              <a:ext cx="647" cy="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800">
                  <a:solidFill>
                    <a:srgbClr val="000000"/>
                  </a:solidFill>
                  <a:latin typeface="Arial" pitchFamily="34" charset="0"/>
                </a:rPr>
                <a:t> UNIT SELF-TEST QUESTIONS</a:t>
              </a:r>
            </a:p>
          </p:txBody>
        </p:sp>
        <p:sp>
          <p:nvSpPr>
            <p:cNvPr id="308278" name="Rectangle 54"/>
            <p:cNvSpPr>
              <a:spLocks noChangeArrowheads="1"/>
            </p:cNvSpPr>
            <p:nvPr/>
          </p:nvSpPr>
          <p:spPr bwMode="auto">
            <a:xfrm rot="16200000">
              <a:off x="617" y="3831"/>
              <a:ext cx="230" cy="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algn="l"/>
              <a:endParaRPr lang="en-US" altLang="en-US" sz="2400" b="0">
                <a:latin typeface="Arial" pitchFamily="34" charset="0"/>
              </a:endParaRPr>
            </a:p>
          </p:txBody>
        </p:sp>
        <p:sp>
          <p:nvSpPr>
            <p:cNvPr id="308279" name="Rectangle 55"/>
            <p:cNvSpPr>
              <a:spLocks noChangeArrowheads="1"/>
            </p:cNvSpPr>
            <p:nvPr/>
          </p:nvSpPr>
          <p:spPr bwMode="auto">
            <a:xfrm rot="960000">
              <a:off x="3278" y="808"/>
              <a:ext cx="300"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is about...</a:t>
              </a:r>
              <a:endParaRPr lang="en-US" altLang="en-US" sz="2400" b="0">
                <a:latin typeface="Arial" pitchFamily="34" charset="0"/>
              </a:endParaRPr>
            </a:p>
          </p:txBody>
        </p:sp>
        <p:sp>
          <p:nvSpPr>
            <p:cNvPr id="308280" name="Line 56"/>
            <p:cNvSpPr>
              <a:spLocks noChangeShapeType="1"/>
            </p:cNvSpPr>
            <p:nvPr/>
          </p:nvSpPr>
          <p:spPr bwMode="auto">
            <a:xfrm>
              <a:off x="1498" y="773"/>
              <a:ext cx="1" cy="2241"/>
            </a:xfrm>
            <a:prstGeom prst="line">
              <a:avLst/>
            </a:prstGeom>
            <a:grpFill/>
            <a:ln w="22225">
              <a:solidFill>
                <a:srgbClr val="000000"/>
              </a:solidFill>
              <a:round/>
              <a:headEnd/>
              <a:tailEnd/>
            </a:ln>
            <a:extLst/>
          </p:spPr>
          <p:txBody>
            <a:bodyPr/>
            <a:lstStyle/>
            <a:p>
              <a:endParaRPr lang="en-US"/>
            </a:p>
          </p:txBody>
        </p:sp>
        <p:sp>
          <p:nvSpPr>
            <p:cNvPr id="308281" name="Line 57"/>
            <p:cNvSpPr>
              <a:spLocks noChangeShapeType="1"/>
            </p:cNvSpPr>
            <p:nvPr/>
          </p:nvSpPr>
          <p:spPr bwMode="auto">
            <a:xfrm>
              <a:off x="474" y="1254"/>
              <a:ext cx="1031" cy="1"/>
            </a:xfrm>
            <a:prstGeom prst="line">
              <a:avLst/>
            </a:prstGeom>
            <a:grpFill/>
            <a:ln w="11113">
              <a:solidFill>
                <a:srgbClr val="000000"/>
              </a:solidFill>
              <a:round/>
              <a:headEnd/>
              <a:tailEnd/>
            </a:ln>
            <a:extLst/>
          </p:spPr>
          <p:txBody>
            <a:bodyPr/>
            <a:lstStyle/>
            <a:p>
              <a:endParaRPr lang="en-US"/>
            </a:p>
          </p:txBody>
        </p:sp>
        <p:sp>
          <p:nvSpPr>
            <p:cNvPr id="308282" name="Line 58"/>
            <p:cNvSpPr>
              <a:spLocks noChangeShapeType="1"/>
            </p:cNvSpPr>
            <p:nvPr/>
          </p:nvSpPr>
          <p:spPr bwMode="auto">
            <a:xfrm>
              <a:off x="474" y="1096"/>
              <a:ext cx="1031" cy="1"/>
            </a:xfrm>
            <a:prstGeom prst="line">
              <a:avLst/>
            </a:prstGeom>
            <a:grpFill/>
            <a:ln w="11113">
              <a:solidFill>
                <a:srgbClr val="000000"/>
              </a:solidFill>
              <a:round/>
              <a:headEnd/>
              <a:tailEnd/>
            </a:ln>
            <a:extLst/>
          </p:spPr>
          <p:txBody>
            <a:bodyPr/>
            <a:lstStyle/>
            <a:p>
              <a:endParaRPr lang="en-US"/>
            </a:p>
          </p:txBody>
        </p:sp>
        <p:sp>
          <p:nvSpPr>
            <p:cNvPr id="308283" name="Line 59"/>
            <p:cNvSpPr>
              <a:spLocks noChangeShapeType="1"/>
            </p:cNvSpPr>
            <p:nvPr/>
          </p:nvSpPr>
          <p:spPr bwMode="auto">
            <a:xfrm>
              <a:off x="474" y="1412"/>
              <a:ext cx="1031" cy="1"/>
            </a:xfrm>
            <a:prstGeom prst="line">
              <a:avLst/>
            </a:prstGeom>
            <a:grpFill/>
            <a:ln w="11113">
              <a:solidFill>
                <a:srgbClr val="000000"/>
              </a:solidFill>
              <a:round/>
              <a:headEnd/>
              <a:tailEnd/>
            </a:ln>
            <a:extLst/>
          </p:spPr>
          <p:txBody>
            <a:bodyPr/>
            <a:lstStyle/>
            <a:p>
              <a:endParaRPr lang="en-US"/>
            </a:p>
          </p:txBody>
        </p:sp>
        <p:sp>
          <p:nvSpPr>
            <p:cNvPr id="308284" name="Line 60"/>
            <p:cNvSpPr>
              <a:spLocks noChangeShapeType="1"/>
            </p:cNvSpPr>
            <p:nvPr/>
          </p:nvSpPr>
          <p:spPr bwMode="auto">
            <a:xfrm>
              <a:off x="481" y="1564"/>
              <a:ext cx="1017" cy="1"/>
            </a:xfrm>
            <a:prstGeom prst="line">
              <a:avLst/>
            </a:prstGeom>
            <a:grpFill/>
            <a:ln w="11113">
              <a:solidFill>
                <a:srgbClr val="000000"/>
              </a:solidFill>
              <a:round/>
              <a:headEnd/>
              <a:tailEnd/>
            </a:ln>
            <a:extLst/>
          </p:spPr>
          <p:txBody>
            <a:bodyPr/>
            <a:lstStyle/>
            <a:p>
              <a:endParaRPr lang="en-US"/>
            </a:p>
          </p:txBody>
        </p:sp>
        <p:sp>
          <p:nvSpPr>
            <p:cNvPr id="308285" name="Line 61"/>
            <p:cNvSpPr>
              <a:spLocks noChangeShapeType="1"/>
            </p:cNvSpPr>
            <p:nvPr/>
          </p:nvSpPr>
          <p:spPr bwMode="auto">
            <a:xfrm flipH="1">
              <a:off x="481" y="1729"/>
              <a:ext cx="1024" cy="1"/>
            </a:xfrm>
            <a:prstGeom prst="line">
              <a:avLst/>
            </a:prstGeom>
            <a:grpFill/>
            <a:ln w="11113">
              <a:solidFill>
                <a:srgbClr val="000000"/>
              </a:solidFill>
              <a:round/>
              <a:headEnd/>
              <a:tailEnd/>
            </a:ln>
            <a:extLst/>
          </p:spPr>
          <p:txBody>
            <a:bodyPr/>
            <a:lstStyle/>
            <a:p>
              <a:endParaRPr lang="en-US"/>
            </a:p>
          </p:txBody>
        </p:sp>
        <p:sp>
          <p:nvSpPr>
            <p:cNvPr id="308286" name="Line 62"/>
            <p:cNvSpPr>
              <a:spLocks noChangeShapeType="1"/>
            </p:cNvSpPr>
            <p:nvPr/>
          </p:nvSpPr>
          <p:spPr bwMode="auto">
            <a:xfrm>
              <a:off x="481" y="2052"/>
              <a:ext cx="1011" cy="1"/>
            </a:xfrm>
            <a:prstGeom prst="line">
              <a:avLst/>
            </a:prstGeom>
            <a:grpFill/>
            <a:ln w="11113">
              <a:solidFill>
                <a:srgbClr val="000000"/>
              </a:solidFill>
              <a:round/>
              <a:headEnd/>
              <a:tailEnd/>
            </a:ln>
            <a:extLst/>
          </p:spPr>
          <p:txBody>
            <a:bodyPr/>
            <a:lstStyle/>
            <a:p>
              <a:endParaRPr lang="en-US"/>
            </a:p>
          </p:txBody>
        </p:sp>
        <p:sp>
          <p:nvSpPr>
            <p:cNvPr id="308287" name="Line 63"/>
            <p:cNvSpPr>
              <a:spLocks noChangeShapeType="1"/>
            </p:cNvSpPr>
            <p:nvPr/>
          </p:nvSpPr>
          <p:spPr bwMode="auto">
            <a:xfrm>
              <a:off x="481" y="1887"/>
              <a:ext cx="1017" cy="1"/>
            </a:xfrm>
            <a:prstGeom prst="line">
              <a:avLst/>
            </a:prstGeom>
            <a:grpFill/>
            <a:ln w="11113">
              <a:solidFill>
                <a:srgbClr val="000000"/>
              </a:solidFill>
              <a:round/>
              <a:headEnd/>
              <a:tailEnd/>
            </a:ln>
            <a:extLst/>
          </p:spPr>
          <p:txBody>
            <a:bodyPr/>
            <a:lstStyle/>
            <a:p>
              <a:endParaRPr lang="en-US"/>
            </a:p>
          </p:txBody>
        </p:sp>
        <p:sp>
          <p:nvSpPr>
            <p:cNvPr id="308288" name="Line 64"/>
            <p:cNvSpPr>
              <a:spLocks noChangeShapeType="1"/>
            </p:cNvSpPr>
            <p:nvPr/>
          </p:nvSpPr>
          <p:spPr bwMode="auto">
            <a:xfrm>
              <a:off x="481" y="2210"/>
              <a:ext cx="1011" cy="1"/>
            </a:xfrm>
            <a:prstGeom prst="line">
              <a:avLst/>
            </a:prstGeom>
            <a:grpFill/>
            <a:ln w="11113">
              <a:solidFill>
                <a:srgbClr val="000000"/>
              </a:solidFill>
              <a:round/>
              <a:headEnd/>
              <a:tailEnd/>
            </a:ln>
            <a:extLst/>
          </p:spPr>
          <p:txBody>
            <a:bodyPr/>
            <a:lstStyle/>
            <a:p>
              <a:endParaRPr lang="en-US"/>
            </a:p>
          </p:txBody>
        </p:sp>
        <p:sp>
          <p:nvSpPr>
            <p:cNvPr id="308289" name="Line 65"/>
            <p:cNvSpPr>
              <a:spLocks noChangeShapeType="1"/>
            </p:cNvSpPr>
            <p:nvPr/>
          </p:nvSpPr>
          <p:spPr bwMode="auto">
            <a:xfrm>
              <a:off x="467" y="2368"/>
              <a:ext cx="1025" cy="1"/>
            </a:xfrm>
            <a:prstGeom prst="line">
              <a:avLst/>
            </a:prstGeom>
            <a:grpFill/>
            <a:ln w="11113">
              <a:solidFill>
                <a:srgbClr val="000000"/>
              </a:solidFill>
              <a:round/>
              <a:headEnd/>
              <a:tailEnd/>
            </a:ln>
            <a:extLst/>
          </p:spPr>
          <p:txBody>
            <a:bodyPr/>
            <a:lstStyle/>
            <a:p>
              <a:endParaRPr lang="en-US"/>
            </a:p>
          </p:txBody>
        </p:sp>
        <p:sp>
          <p:nvSpPr>
            <p:cNvPr id="308290" name="Line 66"/>
            <p:cNvSpPr>
              <a:spLocks noChangeShapeType="1"/>
            </p:cNvSpPr>
            <p:nvPr/>
          </p:nvSpPr>
          <p:spPr bwMode="auto">
            <a:xfrm flipH="1">
              <a:off x="474" y="2526"/>
              <a:ext cx="1018" cy="1"/>
            </a:xfrm>
            <a:prstGeom prst="line">
              <a:avLst/>
            </a:prstGeom>
            <a:grpFill/>
            <a:ln w="11113">
              <a:solidFill>
                <a:srgbClr val="000000"/>
              </a:solidFill>
              <a:round/>
              <a:headEnd/>
              <a:tailEnd/>
            </a:ln>
            <a:extLst/>
          </p:spPr>
          <p:txBody>
            <a:bodyPr/>
            <a:lstStyle/>
            <a:p>
              <a:endParaRPr lang="en-US"/>
            </a:p>
          </p:txBody>
        </p:sp>
        <p:sp>
          <p:nvSpPr>
            <p:cNvPr id="308291" name="Line 67"/>
            <p:cNvSpPr>
              <a:spLocks noChangeShapeType="1"/>
            </p:cNvSpPr>
            <p:nvPr/>
          </p:nvSpPr>
          <p:spPr bwMode="auto">
            <a:xfrm>
              <a:off x="474" y="2684"/>
              <a:ext cx="1024" cy="1"/>
            </a:xfrm>
            <a:prstGeom prst="line">
              <a:avLst/>
            </a:prstGeom>
            <a:grpFill/>
            <a:ln w="11113">
              <a:solidFill>
                <a:srgbClr val="000000"/>
              </a:solidFill>
              <a:round/>
              <a:headEnd/>
              <a:tailEnd/>
            </a:ln>
            <a:extLst/>
          </p:spPr>
          <p:txBody>
            <a:bodyPr/>
            <a:lstStyle/>
            <a:p>
              <a:endParaRPr lang="en-US"/>
            </a:p>
          </p:txBody>
        </p:sp>
        <p:sp>
          <p:nvSpPr>
            <p:cNvPr id="308292" name="Line 68"/>
            <p:cNvSpPr>
              <a:spLocks noChangeShapeType="1"/>
            </p:cNvSpPr>
            <p:nvPr/>
          </p:nvSpPr>
          <p:spPr bwMode="auto">
            <a:xfrm>
              <a:off x="653" y="945"/>
              <a:ext cx="1" cy="2921"/>
            </a:xfrm>
            <a:prstGeom prst="line">
              <a:avLst/>
            </a:prstGeom>
            <a:grpFill/>
            <a:ln w="11113">
              <a:solidFill>
                <a:srgbClr val="000000"/>
              </a:solidFill>
              <a:round/>
              <a:headEnd/>
              <a:tailEnd/>
            </a:ln>
            <a:extLst/>
          </p:spPr>
          <p:txBody>
            <a:bodyPr/>
            <a:lstStyle/>
            <a:p>
              <a:endParaRPr lang="en-US"/>
            </a:p>
          </p:txBody>
        </p:sp>
        <p:sp>
          <p:nvSpPr>
            <p:cNvPr id="308293" name="Line 69"/>
            <p:cNvSpPr>
              <a:spLocks noChangeShapeType="1"/>
            </p:cNvSpPr>
            <p:nvPr/>
          </p:nvSpPr>
          <p:spPr bwMode="auto">
            <a:xfrm>
              <a:off x="481" y="945"/>
              <a:ext cx="1024" cy="1"/>
            </a:xfrm>
            <a:prstGeom prst="line">
              <a:avLst/>
            </a:prstGeom>
            <a:grpFill/>
            <a:ln w="11113">
              <a:solidFill>
                <a:srgbClr val="000000"/>
              </a:solidFill>
              <a:round/>
              <a:headEnd/>
              <a:tailEnd/>
            </a:ln>
            <a:extLst/>
          </p:spPr>
          <p:txBody>
            <a:bodyPr/>
            <a:lstStyle/>
            <a:p>
              <a:endParaRPr lang="en-US"/>
            </a:p>
          </p:txBody>
        </p:sp>
        <p:sp>
          <p:nvSpPr>
            <p:cNvPr id="308294" name="Rectangle 70"/>
            <p:cNvSpPr>
              <a:spLocks noChangeArrowheads="1"/>
            </p:cNvSpPr>
            <p:nvPr/>
          </p:nvSpPr>
          <p:spPr bwMode="auto">
            <a:xfrm rot="5400000">
              <a:off x="5171" y="3471"/>
              <a:ext cx="185"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a:solidFill>
                    <a:srgbClr val="000000"/>
                  </a:solidFill>
                  <a:latin typeface="Arial" pitchFamily="34" charset="0"/>
                </a:rPr>
                <a:t> UNIT </a:t>
              </a:r>
              <a:endParaRPr lang="en-US" altLang="en-US" sz="2400" b="0">
                <a:latin typeface="Arial" pitchFamily="34" charset="0"/>
              </a:endParaRPr>
            </a:p>
          </p:txBody>
        </p:sp>
        <p:sp>
          <p:nvSpPr>
            <p:cNvPr id="308295" name="Rectangle 71"/>
            <p:cNvSpPr>
              <a:spLocks noChangeArrowheads="1"/>
            </p:cNvSpPr>
            <p:nvPr/>
          </p:nvSpPr>
          <p:spPr bwMode="auto">
            <a:xfrm rot="5400000">
              <a:off x="4892" y="3470"/>
              <a:ext cx="520"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a:solidFill>
                    <a:srgbClr val="000000"/>
                  </a:solidFill>
                  <a:latin typeface="Arial" pitchFamily="34" charset="0"/>
                </a:rPr>
                <a:t>RELATIONSHIPS</a:t>
              </a:r>
              <a:endParaRPr lang="en-US" altLang="en-US" sz="2400" b="0">
                <a:latin typeface="Arial" pitchFamily="34" charset="0"/>
              </a:endParaRPr>
            </a:p>
          </p:txBody>
        </p:sp>
        <p:sp>
          <p:nvSpPr>
            <p:cNvPr id="308296" name="Rectangle 72"/>
            <p:cNvSpPr>
              <a:spLocks noChangeArrowheads="1"/>
            </p:cNvSpPr>
            <p:nvPr/>
          </p:nvSpPr>
          <p:spPr bwMode="auto">
            <a:xfrm>
              <a:off x="701" y="807"/>
              <a:ext cx="519"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UNIT SCHEDULE</a:t>
              </a:r>
              <a:endParaRPr lang="en-US" altLang="en-US" sz="2400" b="0">
                <a:latin typeface="Arial" pitchFamily="34" charset="0"/>
              </a:endParaRPr>
            </a:p>
          </p:txBody>
        </p:sp>
        <p:sp>
          <p:nvSpPr>
            <p:cNvPr id="308297" name="Line 73"/>
            <p:cNvSpPr>
              <a:spLocks noChangeShapeType="1"/>
            </p:cNvSpPr>
            <p:nvPr/>
          </p:nvSpPr>
          <p:spPr bwMode="auto">
            <a:xfrm>
              <a:off x="474" y="2842"/>
              <a:ext cx="1018" cy="1"/>
            </a:xfrm>
            <a:prstGeom prst="line">
              <a:avLst/>
            </a:prstGeom>
            <a:grpFill/>
            <a:ln w="11113">
              <a:solidFill>
                <a:srgbClr val="000000"/>
              </a:solidFill>
              <a:round/>
              <a:headEnd/>
              <a:tailEnd/>
            </a:ln>
            <a:extLst/>
          </p:spPr>
          <p:txBody>
            <a:bodyPr/>
            <a:lstStyle/>
            <a:p>
              <a:endParaRPr lang="en-US"/>
            </a:p>
          </p:txBody>
        </p:sp>
        <p:sp>
          <p:nvSpPr>
            <p:cNvPr id="308298" name="Line 74"/>
            <p:cNvSpPr>
              <a:spLocks noChangeShapeType="1"/>
            </p:cNvSpPr>
            <p:nvPr/>
          </p:nvSpPr>
          <p:spPr bwMode="auto">
            <a:xfrm>
              <a:off x="4317" y="3028"/>
              <a:ext cx="1" cy="838"/>
            </a:xfrm>
            <a:prstGeom prst="line">
              <a:avLst/>
            </a:prstGeom>
            <a:grpFill/>
            <a:ln w="22225">
              <a:solidFill>
                <a:srgbClr val="000000"/>
              </a:solidFill>
              <a:round/>
              <a:headEnd/>
              <a:tailEnd/>
            </a:ln>
            <a:extLst/>
          </p:spPr>
          <p:txBody>
            <a:bodyPr/>
            <a:lstStyle/>
            <a:p>
              <a:endParaRPr lang="en-US"/>
            </a:p>
          </p:txBody>
        </p:sp>
        <p:sp>
          <p:nvSpPr>
            <p:cNvPr id="308299" name="Line 75"/>
            <p:cNvSpPr>
              <a:spLocks noChangeShapeType="1"/>
            </p:cNvSpPr>
            <p:nvPr/>
          </p:nvSpPr>
          <p:spPr bwMode="auto">
            <a:xfrm>
              <a:off x="4323" y="3248"/>
              <a:ext cx="777" cy="1"/>
            </a:xfrm>
            <a:prstGeom prst="line">
              <a:avLst/>
            </a:prstGeom>
            <a:grpFill/>
            <a:ln w="11113">
              <a:solidFill>
                <a:srgbClr val="000000"/>
              </a:solidFill>
              <a:round/>
              <a:headEnd/>
              <a:tailEnd/>
            </a:ln>
            <a:extLst/>
          </p:spPr>
          <p:txBody>
            <a:bodyPr/>
            <a:lstStyle/>
            <a:p>
              <a:endParaRPr lang="en-US"/>
            </a:p>
          </p:txBody>
        </p:sp>
        <p:sp>
          <p:nvSpPr>
            <p:cNvPr id="308300" name="Line 76"/>
            <p:cNvSpPr>
              <a:spLocks noChangeShapeType="1"/>
            </p:cNvSpPr>
            <p:nvPr/>
          </p:nvSpPr>
          <p:spPr bwMode="auto">
            <a:xfrm>
              <a:off x="4323" y="3447"/>
              <a:ext cx="770" cy="1"/>
            </a:xfrm>
            <a:prstGeom prst="line">
              <a:avLst/>
            </a:prstGeom>
            <a:grpFill/>
            <a:ln w="11113">
              <a:solidFill>
                <a:srgbClr val="000000"/>
              </a:solidFill>
              <a:round/>
              <a:headEnd/>
              <a:tailEnd/>
            </a:ln>
            <a:extLst/>
          </p:spPr>
          <p:txBody>
            <a:bodyPr/>
            <a:lstStyle/>
            <a:p>
              <a:endParaRPr lang="en-US"/>
            </a:p>
          </p:txBody>
        </p:sp>
        <p:sp>
          <p:nvSpPr>
            <p:cNvPr id="308301" name="Line 77"/>
            <p:cNvSpPr>
              <a:spLocks noChangeShapeType="1"/>
            </p:cNvSpPr>
            <p:nvPr/>
          </p:nvSpPr>
          <p:spPr bwMode="auto">
            <a:xfrm>
              <a:off x="4323" y="3646"/>
              <a:ext cx="770" cy="1"/>
            </a:xfrm>
            <a:prstGeom prst="line">
              <a:avLst/>
            </a:prstGeom>
            <a:grpFill/>
            <a:ln w="11113">
              <a:solidFill>
                <a:srgbClr val="000000"/>
              </a:solidFill>
              <a:round/>
              <a:headEnd/>
              <a:tailEnd/>
            </a:ln>
            <a:extLst/>
          </p:spPr>
          <p:txBody>
            <a:bodyPr/>
            <a:lstStyle/>
            <a:p>
              <a:endParaRPr lang="en-US"/>
            </a:p>
          </p:txBody>
        </p:sp>
        <p:sp>
          <p:nvSpPr>
            <p:cNvPr id="308302" name="Line 78"/>
            <p:cNvSpPr>
              <a:spLocks noChangeShapeType="1"/>
            </p:cNvSpPr>
            <p:nvPr/>
          </p:nvSpPr>
          <p:spPr bwMode="auto">
            <a:xfrm>
              <a:off x="5100" y="3028"/>
              <a:ext cx="1" cy="838"/>
            </a:xfrm>
            <a:prstGeom prst="line">
              <a:avLst/>
            </a:prstGeom>
            <a:grpFill/>
            <a:ln w="11113">
              <a:solidFill>
                <a:srgbClr val="000000"/>
              </a:solidFill>
              <a:round/>
              <a:headEnd/>
              <a:tailEnd/>
            </a:ln>
            <a:extLst/>
          </p:spPr>
          <p:txBody>
            <a:bodyPr/>
            <a:lstStyle/>
            <a:p>
              <a:endParaRPr lang="en-US"/>
            </a:p>
          </p:txBody>
        </p:sp>
        <p:sp>
          <p:nvSpPr>
            <p:cNvPr id="308303" name="Line 79"/>
            <p:cNvSpPr>
              <a:spLocks noChangeShapeType="1"/>
            </p:cNvSpPr>
            <p:nvPr/>
          </p:nvSpPr>
          <p:spPr bwMode="auto">
            <a:xfrm>
              <a:off x="467" y="498"/>
              <a:ext cx="4846" cy="1"/>
            </a:xfrm>
            <a:prstGeom prst="line">
              <a:avLst/>
            </a:prstGeom>
            <a:grpFill/>
            <a:ln w="11113">
              <a:solidFill>
                <a:srgbClr val="000000"/>
              </a:solidFill>
              <a:round/>
              <a:headEnd/>
              <a:tailEnd/>
            </a:ln>
            <a:extLst/>
          </p:spPr>
          <p:txBody>
            <a:bodyPr/>
            <a:lstStyle/>
            <a:p>
              <a:endParaRPr lang="en-US"/>
            </a:p>
          </p:txBody>
        </p:sp>
        <p:sp>
          <p:nvSpPr>
            <p:cNvPr id="308304" name="Rectangle 80"/>
            <p:cNvSpPr>
              <a:spLocks noChangeArrowheads="1"/>
            </p:cNvSpPr>
            <p:nvPr/>
          </p:nvSpPr>
          <p:spPr bwMode="auto">
            <a:xfrm>
              <a:off x="1773" y="505"/>
              <a:ext cx="2289" cy="2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8305" name="Rectangle 81"/>
            <p:cNvSpPr>
              <a:spLocks noChangeArrowheads="1"/>
            </p:cNvSpPr>
            <p:nvPr/>
          </p:nvSpPr>
          <p:spPr bwMode="auto">
            <a:xfrm>
              <a:off x="1760" y="491"/>
              <a:ext cx="2316" cy="282"/>
            </a:xfrm>
            <a:prstGeom prst="rect">
              <a:avLst/>
            </a:prstGeom>
            <a:grpFill/>
            <a:ln w="42863">
              <a:solidFill>
                <a:srgbClr val="000000"/>
              </a:solidFill>
              <a:miter lim="800000"/>
              <a:headEnd/>
              <a:tailEnd/>
            </a:ln>
            <a:extLst/>
          </p:spPr>
          <p:txBody>
            <a:bodyPr/>
            <a:lstStyle/>
            <a:p>
              <a:endParaRPr lang="en-US"/>
            </a:p>
          </p:txBody>
        </p:sp>
        <p:sp>
          <p:nvSpPr>
            <p:cNvPr id="308306" name="Rectangle 82"/>
            <p:cNvSpPr>
              <a:spLocks noChangeArrowheads="1"/>
            </p:cNvSpPr>
            <p:nvPr/>
          </p:nvSpPr>
          <p:spPr bwMode="auto">
            <a:xfrm>
              <a:off x="1705" y="807"/>
              <a:ext cx="309"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UNIT MAP</a:t>
              </a:r>
              <a:endParaRPr lang="en-US" altLang="en-US" sz="2400" b="0">
                <a:latin typeface="Arial" pitchFamily="34" charset="0"/>
              </a:endParaRPr>
            </a:p>
          </p:txBody>
        </p:sp>
        <p:sp>
          <p:nvSpPr>
            <p:cNvPr id="308307" name="Rectangle 83"/>
            <p:cNvSpPr>
              <a:spLocks noChangeArrowheads="1"/>
            </p:cNvSpPr>
            <p:nvPr/>
          </p:nvSpPr>
          <p:spPr bwMode="auto">
            <a:xfrm>
              <a:off x="2557" y="526"/>
              <a:ext cx="540"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a:solidFill>
                    <a:srgbClr val="000000"/>
                  </a:solidFill>
                  <a:latin typeface="Arial" pitchFamily="34" charset="0"/>
                </a:rPr>
                <a:t>CURRENT UNIT</a:t>
              </a:r>
              <a:endParaRPr lang="en-US" altLang="en-US" sz="2400" b="0">
                <a:latin typeface="Arial" pitchFamily="34" charset="0"/>
              </a:endParaRPr>
            </a:p>
          </p:txBody>
        </p:sp>
        <p:sp>
          <p:nvSpPr>
            <p:cNvPr id="308308" name="Oval 84"/>
            <p:cNvSpPr>
              <a:spLocks noChangeArrowheads="1"/>
            </p:cNvSpPr>
            <p:nvPr/>
          </p:nvSpPr>
          <p:spPr bwMode="auto">
            <a:xfrm>
              <a:off x="1794" y="533"/>
              <a:ext cx="96" cy="89"/>
            </a:xfrm>
            <a:prstGeom prst="ellipse">
              <a:avLst/>
            </a:prstGeom>
            <a:grpFill/>
            <a:ln w="11113">
              <a:solidFill>
                <a:srgbClr val="000000"/>
              </a:solidFill>
              <a:round/>
              <a:headEnd/>
              <a:tailEnd/>
            </a:ln>
          </p:spPr>
          <p:txBody>
            <a:bodyPr/>
            <a:lstStyle/>
            <a:p>
              <a:endParaRPr lang="en-US"/>
            </a:p>
          </p:txBody>
        </p:sp>
        <p:sp>
          <p:nvSpPr>
            <p:cNvPr id="308309" name="Oval 85"/>
            <p:cNvSpPr>
              <a:spLocks noChangeArrowheads="1"/>
            </p:cNvSpPr>
            <p:nvPr/>
          </p:nvSpPr>
          <p:spPr bwMode="auto">
            <a:xfrm>
              <a:off x="502" y="512"/>
              <a:ext cx="96" cy="96"/>
            </a:xfrm>
            <a:prstGeom prst="ellipse">
              <a:avLst/>
            </a:prstGeom>
            <a:grpFill/>
            <a:ln w="11113">
              <a:solidFill>
                <a:srgbClr val="000000"/>
              </a:solidFill>
              <a:round/>
              <a:headEnd/>
              <a:tailEnd/>
            </a:ln>
          </p:spPr>
          <p:txBody>
            <a:bodyPr/>
            <a:lstStyle/>
            <a:p>
              <a:endParaRPr lang="en-US"/>
            </a:p>
          </p:txBody>
        </p:sp>
        <p:sp>
          <p:nvSpPr>
            <p:cNvPr id="308310" name="Oval 86"/>
            <p:cNvSpPr>
              <a:spLocks noChangeArrowheads="1"/>
            </p:cNvSpPr>
            <p:nvPr/>
          </p:nvSpPr>
          <p:spPr bwMode="auto">
            <a:xfrm>
              <a:off x="4097" y="512"/>
              <a:ext cx="96" cy="89"/>
            </a:xfrm>
            <a:prstGeom prst="ellipse">
              <a:avLst/>
            </a:prstGeom>
            <a:grpFill/>
            <a:ln w="11113">
              <a:solidFill>
                <a:srgbClr val="000000"/>
              </a:solidFill>
              <a:round/>
              <a:headEnd/>
              <a:tailEnd/>
            </a:ln>
          </p:spPr>
          <p:txBody>
            <a:bodyPr/>
            <a:lstStyle/>
            <a:p>
              <a:endParaRPr lang="en-US"/>
            </a:p>
          </p:txBody>
        </p:sp>
        <p:sp>
          <p:nvSpPr>
            <p:cNvPr id="308311" name="Oval 87"/>
            <p:cNvSpPr>
              <a:spLocks noChangeArrowheads="1"/>
            </p:cNvSpPr>
            <p:nvPr/>
          </p:nvSpPr>
          <p:spPr bwMode="auto">
            <a:xfrm>
              <a:off x="1533" y="801"/>
              <a:ext cx="96" cy="96"/>
            </a:xfrm>
            <a:prstGeom prst="ellipse">
              <a:avLst/>
            </a:prstGeom>
            <a:grpFill/>
            <a:ln w="11113">
              <a:solidFill>
                <a:srgbClr val="000000"/>
              </a:solidFill>
              <a:round/>
              <a:headEnd/>
              <a:tailEnd/>
            </a:ln>
          </p:spPr>
          <p:txBody>
            <a:bodyPr/>
            <a:lstStyle/>
            <a:p>
              <a:endParaRPr lang="en-US"/>
            </a:p>
          </p:txBody>
        </p:sp>
        <p:sp>
          <p:nvSpPr>
            <p:cNvPr id="308312" name="Oval 88"/>
            <p:cNvSpPr>
              <a:spLocks noChangeArrowheads="1"/>
            </p:cNvSpPr>
            <p:nvPr/>
          </p:nvSpPr>
          <p:spPr bwMode="auto">
            <a:xfrm>
              <a:off x="5183" y="3048"/>
              <a:ext cx="96" cy="97"/>
            </a:xfrm>
            <a:prstGeom prst="ellipse">
              <a:avLst/>
            </a:prstGeom>
            <a:grpFill/>
            <a:ln w="11113">
              <a:solidFill>
                <a:srgbClr val="000000"/>
              </a:solidFill>
              <a:round/>
              <a:headEnd/>
              <a:tailEnd/>
            </a:ln>
          </p:spPr>
          <p:txBody>
            <a:bodyPr/>
            <a:lstStyle/>
            <a:p>
              <a:endParaRPr lang="en-US"/>
            </a:p>
          </p:txBody>
        </p:sp>
        <p:sp>
          <p:nvSpPr>
            <p:cNvPr id="308313" name="Oval 89"/>
            <p:cNvSpPr>
              <a:spLocks noChangeArrowheads="1"/>
            </p:cNvSpPr>
            <p:nvPr/>
          </p:nvSpPr>
          <p:spPr bwMode="auto">
            <a:xfrm>
              <a:off x="509" y="3722"/>
              <a:ext cx="96" cy="96"/>
            </a:xfrm>
            <a:prstGeom prst="ellipse">
              <a:avLst/>
            </a:prstGeom>
            <a:grpFill/>
            <a:ln w="11113">
              <a:solidFill>
                <a:srgbClr val="000000"/>
              </a:solidFill>
              <a:round/>
              <a:headEnd/>
              <a:tailEnd/>
            </a:ln>
          </p:spPr>
          <p:txBody>
            <a:bodyPr/>
            <a:lstStyle/>
            <a:p>
              <a:endParaRPr lang="en-US"/>
            </a:p>
          </p:txBody>
        </p:sp>
        <p:sp>
          <p:nvSpPr>
            <p:cNvPr id="308314" name="Oval 90"/>
            <p:cNvSpPr>
              <a:spLocks noChangeArrowheads="1"/>
            </p:cNvSpPr>
            <p:nvPr/>
          </p:nvSpPr>
          <p:spPr bwMode="auto">
            <a:xfrm>
              <a:off x="509" y="794"/>
              <a:ext cx="96" cy="96"/>
            </a:xfrm>
            <a:prstGeom prst="ellipse">
              <a:avLst/>
            </a:prstGeom>
            <a:grpFill/>
            <a:ln w="11113">
              <a:solidFill>
                <a:srgbClr val="000000"/>
              </a:solidFill>
              <a:round/>
              <a:headEnd/>
              <a:tailEnd/>
            </a:ln>
          </p:spPr>
          <p:txBody>
            <a:bodyPr/>
            <a:lstStyle/>
            <a:p>
              <a:endParaRPr lang="en-US"/>
            </a:p>
          </p:txBody>
        </p:sp>
        <p:sp>
          <p:nvSpPr>
            <p:cNvPr id="308315" name="Rectangle 91"/>
            <p:cNvSpPr>
              <a:spLocks noChangeArrowheads="1"/>
            </p:cNvSpPr>
            <p:nvPr/>
          </p:nvSpPr>
          <p:spPr bwMode="auto">
            <a:xfrm>
              <a:off x="1821" y="539"/>
              <a:ext cx="36"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1</a:t>
              </a:r>
              <a:endParaRPr lang="en-US" altLang="en-US" sz="2400" b="0">
                <a:latin typeface="Arial" pitchFamily="34" charset="0"/>
              </a:endParaRPr>
            </a:p>
          </p:txBody>
        </p:sp>
        <p:sp>
          <p:nvSpPr>
            <p:cNvPr id="308316" name="Rectangle 92"/>
            <p:cNvSpPr>
              <a:spLocks noChangeArrowheads="1"/>
            </p:cNvSpPr>
            <p:nvPr/>
          </p:nvSpPr>
          <p:spPr bwMode="auto">
            <a:xfrm>
              <a:off x="4124" y="519"/>
              <a:ext cx="36"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3</a:t>
              </a:r>
              <a:endParaRPr lang="en-US" altLang="en-US" sz="2400" b="0">
                <a:latin typeface="Arial" pitchFamily="34" charset="0"/>
              </a:endParaRPr>
            </a:p>
          </p:txBody>
        </p:sp>
        <p:sp>
          <p:nvSpPr>
            <p:cNvPr id="308317" name="Rectangle 93"/>
            <p:cNvSpPr>
              <a:spLocks noChangeArrowheads="1"/>
            </p:cNvSpPr>
            <p:nvPr/>
          </p:nvSpPr>
          <p:spPr bwMode="auto">
            <a:xfrm>
              <a:off x="529" y="519"/>
              <a:ext cx="36"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2</a:t>
              </a:r>
              <a:endParaRPr lang="en-US" altLang="en-US" sz="2400" b="0">
                <a:latin typeface="Arial" pitchFamily="34" charset="0"/>
              </a:endParaRPr>
            </a:p>
          </p:txBody>
        </p:sp>
        <p:sp>
          <p:nvSpPr>
            <p:cNvPr id="308318" name="Oval 94"/>
            <p:cNvSpPr>
              <a:spLocks noChangeArrowheads="1"/>
            </p:cNvSpPr>
            <p:nvPr/>
          </p:nvSpPr>
          <p:spPr bwMode="auto">
            <a:xfrm>
              <a:off x="2447" y="189"/>
              <a:ext cx="96" cy="96"/>
            </a:xfrm>
            <a:prstGeom prst="ellipse">
              <a:avLst/>
            </a:prstGeom>
            <a:grpFill/>
            <a:ln w="11113">
              <a:solidFill>
                <a:srgbClr val="000000"/>
              </a:solidFill>
              <a:round/>
              <a:headEnd/>
              <a:tailEnd/>
            </a:ln>
          </p:spPr>
          <p:txBody>
            <a:bodyPr/>
            <a:lstStyle/>
            <a:p>
              <a:endParaRPr lang="en-US"/>
            </a:p>
          </p:txBody>
        </p:sp>
        <p:sp>
          <p:nvSpPr>
            <p:cNvPr id="308319" name="Rectangle 95"/>
            <p:cNvSpPr>
              <a:spLocks noChangeArrowheads="1"/>
            </p:cNvSpPr>
            <p:nvPr/>
          </p:nvSpPr>
          <p:spPr bwMode="auto">
            <a:xfrm>
              <a:off x="2468" y="203"/>
              <a:ext cx="36"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4</a:t>
              </a:r>
              <a:endParaRPr lang="en-US" altLang="en-US" sz="2400" b="0">
                <a:latin typeface="Arial" pitchFamily="34" charset="0"/>
              </a:endParaRPr>
            </a:p>
          </p:txBody>
        </p:sp>
        <p:sp>
          <p:nvSpPr>
            <p:cNvPr id="308320" name="Rectangle 96"/>
            <p:cNvSpPr>
              <a:spLocks noChangeArrowheads="1"/>
            </p:cNvSpPr>
            <p:nvPr/>
          </p:nvSpPr>
          <p:spPr bwMode="auto">
            <a:xfrm>
              <a:off x="1567" y="821"/>
              <a:ext cx="36"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5</a:t>
              </a:r>
              <a:endParaRPr lang="en-US" altLang="en-US" sz="2400" b="0">
                <a:latin typeface="Arial" pitchFamily="34" charset="0"/>
              </a:endParaRPr>
            </a:p>
          </p:txBody>
        </p:sp>
        <p:sp>
          <p:nvSpPr>
            <p:cNvPr id="308321" name="Rectangle 97"/>
            <p:cNvSpPr>
              <a:spLocks noChangeArrowheads="1"/>
            </p:cNvSpPr>
            <p:nvPr/>
          </p:nvSpPr>
          <p:spPr bwMode="auto">
            <a:xfrm>
              <a:off x="5217" y="3069"/>
              <a:ext cx="36"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6</a:t>
              </a:r>
              <a:endParaRPr lang="en-US" altLang="en-US" sz="2400" b="0">
                <a:latin typeface="Arial" pitchFamily="34" charset="0"/>
              </a:endParaRPr>
            </a:p>
          </p:txBody>
        </p:sp>
        <p:sp>
          <p:nvSpPr>
            <p:cNvPr id="308322" name="Rectangle 98"/>
            <p:cNvSpPr>
              <a:spLocks noChangeArrowheads="1"/>
            </p:cNvSpPr>
            <p:nvPr/>
          </p:nvSpPr>
          <p:spPr bwMode="auto">
            <a:xfrm>
              <a:off x="536" y="3736"/>
              <a:ext cx="36"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7</a:t>
              </a:r>
              <a:endParaRPr lang="en-US" altLang="en-US" sz="2400" b="0">
                <a:latin typeface="Arial" pitchFamily="34" charset="0"/>
              </a:endParaRPr>
            </a:p>
          </p:txBody>
        </p:sp>
        <p:sp>
          <p:nvSpPr>
            <p:cNvPr id="308323" name="Rectangle 99"/>
            <p:cNvSpPr>
              <a:spLocks noChangeArrowheads="1"/>
            </p:cNvSpPr>
            <p:nvPr/>
          </p:nvSpPr>
          <p:spPr bwMode="auto">
            <a:xfrm>
              <a:off x="536" y="807"/>
              <a:ext cx="36"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8</a:t>
              </a:r>
              <a:endParaRPr lang="en-US" altLang="en-US" sz="2400" b="0">
                <a:latin typeface="Arial" pitchFamily="34" charset="0"/>
              </a:endParaRPr>
            </a:p>
          </p:txBody>
        </p:sp>
        <p:sp>
          <p:nvSpPr>
            <p:cNvPr id="308324" name="Line 100"/>
            <p:cNvSpPr>
              <a:spLocks noChangeShapeType="1"/>
            </p:cNvSpPr>
            <p:nvPr/>
          </p:nvSpPr>
          <p:spPr bwMode="auto">
            <a:xfrm>
              <a:off x="4165" y="278"/>
              <a:ext cx="1114" cy="1"/>
            </a:xfrm>
            <a:prstGeom prst="line">
              <a:avLst/>
            </a:prstGeom>
            <a:grpFill/>
            <a:ln w="11113">
              <a:solidFill>
                <a:srgbClr val="000000"/>
              </a:solidFill>
              <a:round/>
              <a:headEnd/>
              <a:tailEnd/>
            </a:ln>
            <a:extLst/>
          </p:spPr>
          <p:txBody>
            <a:bodyPr/>
            <a:lstStyle/>
            <a:p>
              <a:endParaRPr lang="en-US"/>
            </a:p>
          </p:txBody>
        </p:sp>
        <p:sp>
          <p:nvSpPr>
            <p:cNvPr id="308325" name="Rectangle 101"/>
            <p:cNvSpPr>
              <a:spLocks noChangeArrowheads="1"/>
            </p:cNvSpPr>
            <p:nvPr/>
          </p:nvSpPr>
          <p:spPr bwMode="auto">
            <a:xfrm>
              <a:off x="4330" y="79"/>
              <a:ext cx="0" cy="2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altLang="en-US" sz="2400" b="0">
                <a:latin typeface="Arial" pitchFamily="34" charset="0"/>
              </a:endParaRPr>
            </a:p>
          </p:txBody>
        </p:sp>
        <p:sp>
          <p:nvSpPr>
            <p:cNvPr id="308326" name="Rectangle 102"/>
            <p:cNvSpPr>
              <a:spLocks noChangeArrowheads="1"/>
            </p:cNvSpPr>
            <p:nvPr/>
          </p:nvSpPr>
          <p:spPr bwMode="auto">
            <a:xfrm>
              <a:off x="4360" y="176"/>
              <a:ext cx="0" cy="2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altLang="en-US" sz="2400" b="0">
                <a:latin typeface="Arial" pitchFamily="34" charset="0"/>
              </a:endParaRPr>
            </a:p>
          </p:txBody>
        </p:sp>
        <p:sp>
          <p:nvSpPr>
            <p:cNvPr id="308327" name="Rectangle 103"/>
            <p:cNvSpPr>
              <a:spLocks noChangeArrowheads="1"/>
            </p:cNvSpPr>
            <p:nvPr/>
          </p:nvSpPr>
          <p:spPr bwMode="auto">
            <a:xfrm>
              <a:off x="502" y="1295"/>
              <a:ext cx="0" cy="2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altLang="en-US" sz="2400" b="0">
                <a:latin typeface="Arial" pitchFamily="34" charset="0"/>
              </a:endParaRPr>
            </a:p>
          </p:txBody>
        </p:sp>
        <p:grpSp>
          <p:nvGrpSpPr>
            <p:cNvPr id="308328" name="Group 104"/>
            <p:cNvGrpSpPr>
              <a:grpSpLocks/>
            </p:cNvGrpSpPr>
            <p:nvPr/>
          </p:nvGrpSpPr>
          <p:grpSpPr bwMode="auto">
            <a:xfrm>
              <a:off x="1388" y="374"/>
              <a:ext cx="778" cy="55"/>
              <a:chOff x="1388" y="374"/>
              <a:chExt cx="778" cy="55"/>
            </a:xfrm>
            <a:grpFill/>
          </p:grpSpPr>
          <p:sp>
            <p:nvSpPr>
              <p:cNvPr id="308329" name="Freeform 105"/>
              <p:cNvSpPr>
                <a:spLocks/>
              </p:cNvSpPr>
              <p:nvPr/>
            </p:nvSpPr>
            <p:spPr bwMode="auto">
              <a:xfrm>
                <a:off x="1388" y="374"/>
                <a:ext cx="117" cy="55"/>
              </a:xfrm>
              <a:custGeom>
                <a:avLst/>
                <a:gdLst>
                  <a:gd name="T0" fmla="*/ 0 w 117"/>
                  <a:gd name="T1" fmla="*/ 28 h 55"/>
                  <a:gd name="T2" fmla="*/ 117 w 117"/>
                  <a:gd name="T3" fmla="*/ 0 h 55"/>
                  <a:gd name="T4" fmla="*/ 117 w 117"/>
                  <a:gd name="T5" fmla="*/ 28 h 55"/>
                  <a:gd name="T6" fmla="*/ 117 w 117"/>
                  <a:gd name="T7" fmla="*/ 55 h 55"/>
                  <a:gd name="T8" fmla="*/ 0 w 117"/>
                  <a:gd name="T9" fmla="*/ 28 h 55"/>
                </a:gdLst>
                <a:ahLst/>
                <a:cxnLst>
                  <a:cxn ang="0">
                    <a:pos x="T0" y="T1"/>
                  </a:cxn>
                  <a:cxn ang="0">
                    <a:pos x="T2" y="T3"/>
                  </a:cxn>
                  <a:cxn ang="0">
                    <a:pos x="T4" y="T5"/>
                  </a:cxn>
                  <a:cxn ang="0">
                    <a:pos x="T6" y="T7"/>
                  </a:cxn>
                  <a:cxn ang="0">
                    <a:pos x="T8" y="T9"/>
                  </a:cxn>
                </a:cxnLst>
                <a:rect l="0" t="0" r="r" b="b"/>
                <a:pathLst>
                  <a:path w="117" h="55">
                    <a:moveTo>
                      <a:pt x="0" y="28"/>
                    </a:moveTo>
                    <a:lnTo>
                      <a:pt x="117" y="0"/>
                    </a:lnTo>
                    <a:lnTo>
                      <a:pt x="117" y="28"/>
                    </a:lnTo>
                    <a:lnTo>
                      <a:pt x="117" y="55"/>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330" name="Line 106"/>
              <p:cNvSpPr>
                <a:spLocks noChangeShapeType="1"/>
              </p:cNvSpPr>
              <p:nvPr/>
            </p:nvSpPr>
            <p:spPr bwMode="auto">
              <a:xfrm flipH="1">
                <a:off x="1498" y="395"/>
                <a:ext cx="668" cy="1"/>
              </a:xfrm>
              <a:prstGeom prst="line">
                <a:avLst/>
              </a:prstGeom>
              <a:grpFill/>
              <a:ln w="22225">
                <a:solidFill>
                  <a:srgbClr val="000000"/>
                </a:solidFill>
                <a:round/>
                <a:headEnd/>
                <a:tailEnd/>
              </a:ln>
              <a:extLst/>
            </p:spPr>
            <p:txBody>
              <a:bodyPr/>
              <a:lstStyle/>
              <a:p>
                <a:endParaRPr lang="en-US"/>
              </a:p>
            </p:txBody>
          </p:sp>
        </p:grpSp>
        <p:grpSp>
          <p:nvGrpSpPr>
            <p:cNvPr id="308331" name="Group 107"/>
            <p:cNvGrpSpPr>
              <a:grpSpLocks/>
            </p:cNvGrpSpPr>
            <p:nvPr/>
          </p:nvGrpSpPr>
          <p:grpSpPr bwMode="auto">
            <a:xfrm>
              <a:off x="3482" y="359"/>
              <a:ext cx="898" cy="55"/>
              <a:chOff x="3482" y="359"/>
              <a:chExt cx="898" cy="55"/>
            </a:xfrm>
            <a:grpFill/>
          </p:grpSpPr>
          <p:sp>
            <p:nvSpPr>
              <p:cNvPr id="308332" name="Freeform 108"/>
              <p:cNvSpPr>
                <a:spLocks/>
              </p:cNvSpPr>
              <p:nvPr/>
            </p:nvSpPr>
            <p:spPr bwMode="auto">
              <a:xfrm flipH="1">
                <a:off x="4263" y="359"/>
                <a:ext cx="117" cy="55"/>
              </a:xfrm>
              <a:custGeom>
                <a:avLst/>
                <a:gdLst>
                  <a:gd name="T0" fmla="*/ 0 w 117"/>
                  <a:gd name="T1" fmla="*/ 28 h 55"/>
                  <a:gd name="T2" fmla="*/ 117 w 117"/>
                  <a:gd name="T3" fmla="*/ 0 h 55"/>
                  <a:gd name="T4" fmla="*/ 117 w 117"/>
                  <a:gd name="T5" fmla="*/ 28 h 55"/>
                  <a:gd name="T6" fmla="*/ 117 w 117"/>
                  <a:gd name="T7" fmla="*/ 55 h 55"/>
                  <a:gd name="T8" fmla="*/ 0 w 117"/>
                  <a:gd name="T9" fmla="*/ 28 h 55"/>
                </a:gdLst>
                <a:ahLst/>
                <a:cxnLst>
                  <a:cxn ang="0">
                    <a:pos x="T0" y="T1"/>
                  </a:cxn>
                  <a:cxn ang="0">
                    <a:pos x="T2" y="T3"/>
                  </a:cxn>
                  <a:cxn ang="0">
                    <a:pos x="T4" y="T5"/>
                  </a:cxn>
                  <a:cxn ang="0">
                    <a:pos x="T6" y="T7"/>
                  </a:cxn>
                  <a:cxn ang="0">
                    <a:pos x="T8" y="T9"/>
                  </a:cxn>
                </a:cxnLst>
                <a:rect l="0" t="0" r="r" b="b"/>
                <a:pathLst>
                  <a:path w="117" h="55">
                    <a:moveTo>
                      <a:pt x="0" y="28"/>
                    </a:moveTo>
                    <a:lnTo>
                      <a:pt x="117" y="0"/>
                    </a:lnTo>
                    <a:lnTo>
                      <a:pt x="117" y="28"/>
                    </a:lnTo>
                    <a:lnTo>
                      <a:pt x="117" y="55"/>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333" name="Line 109"/>
              <p:cNvSpPr>
                <a:spLocks noChangeShapeType="1"/>
              </p:cNvSpPr>
              <p:nvPr/>
            </p:nvSpPr>
            <p:spPr bwMode="auto">
              <a:xfrm>
                <a:off x="3482" y="380"/>
                <a:ext cx="788" cy="1"/>
              </a:xfrm>
              <a:prstGeom prst="line">
                <a:avLst/>
              </a:prstGeom>
              <a:grpFill/>
              <a:ln w="22225">
                <a:solidFill>
                  <a:srgbClr val="000000"/>
                </a:solidFill>
                <a:round/>
                <a:headEnd/>
                <a:tailEnd/>
              </a:ln>
              <a:extLst/>
            </p:spPr>
            <p:txBody>
              <a:bodyPr/>
              <a:lstStyle/>
              <a:p>
                <a:endParaRPr lang="en-US"/>
              </a:p>
            </p:txBody>
          </p:sp>
        </p:grpSp>
      </p:grpSp>
    </p:spTree>
    <p:extLst>
      <p:ext uri="{BB962C8B-B14F-4D97-AF65-F5344CB8AC3E}">
        <p14:creationId xmlns:p14="http://schemas.microsoft.com/office/powerpoint/2010/main" val="616213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838200" y="152400"/>
            <a:ext cx="7086600" cy="1447800"/>
          </a:xfrm>
        </p:spPr>
        <p:txBody>
          <a:bodyPr/>
          <a:lstStyle/>
          <a:p>
            <a:r>
              <a:rPr lang="en-US" altLang="en-US"/>
              <a:t>The CRAFT Linking Steps</a:t>
            </a:r>
          </a:p>
        </p:txBody>
      </p:sp>
      <p:sp>
        <p:nvSpPr>
          <p:cNvPr id="48131" name="Rectangle 3"/>
          <p:cNvSpPr>
            <a:spLocks noGrp="1" noChangeArrowheads="1"/>
          </p:cNvSpPr>
          <p:nvPr>
            <p:ph type="body" idx="1"/>
          </p:nvPr>
        </p:nvSpPr>
        <p:spPr>
          <a:xfrm>
            <a:off x="1143000" y="1524000"/>
            <a:ext cx="7086600" cy="3352800"/>
          </a:xfrm>
        </p:spPr>
        <p:txBody>
          <a:bodyPr/>
          <a:lstStyle/>
          <a:p>
            <a:pPr>
              <a:lnSpc>
                <a:spcPct val="170000"/>
              </a:lnSpc>
              <a:buFont typeface="Wingdings" pitchFamily="2" charset="2"/>
              <a:buNone/>
            </a:pPr>
            <a:r>
              <a:rPr lang="en-US" altLang="en-US" sz="3200"/>
              <a:t>reate a context</a:t>
            </a:r>
          </a:p>
          <a:p>
            <a:pPr>
              <a:lnSpc>
                <a:spcPct val="170000"/>
              </a:lnSpc>
              <a:buFont typeface="Wingdings" pitchFamily="2" charset="2"/>
              <a:buNone/>
            </a:pPr>
            <a:r>
              <a:rPr lang="en-US" altLang="en-US" sz="3200"/>
              <a:t>     ecognize content structures</a:t>
            </a:r>
          </a:p>
          <a:p>
            <a:pPr>
              <a:lnSpc>
                <a:spcPct val="170000"/>
              </a:lnSpc>
              <a:buFont typeface="Wingdings" pitchFamily="2" charset="2"/>
              <a:buNone/>
            </a:pPr>
            <a:r>
              <a:rPr lang="en-US" altLang="en-US" b="1"/>
              <a:t>      </a:t>
            </a:r>
            <a:r>
              <a:rPr lang="en-US" altLang="en-US" sz="3200"/>
              <a:t>cknowledge unit relationships</a:t>
            </a:r>
          </a:p>
          <a:p>
            <a:pPr>
              <a:lnSpc>
                <a:spcPct val="170000"/>
              </a:lnSpc>
              <a:buFont typeface="Wingdings" pitchFamily="2" charset="2"/>
              <a:buNone/>
            </a:pPr>
            <a:r>
              <a:rPr lang="en-US" altLang="en-US" b="1"/>
              <a:t>          </a:t>
            </a:r>
            <a:r>
              <a:rPr lang="en-US" altLang="en-US" sz="3200"/>
              <a:t>rame unit questions</a:t>
            </a:r>
          </a:p>
          <a:p>
            <a:pPr>
              <a:lnSpc>
                <a:spcPct val="170000"/>
              </a:lnSpc>
              <a:buFont typeface="Wingdings" pitchFamily="2" charset="2"/>
              <a:buNone/>
            </a:pPr>
            <a:r>
              <a:rPr lang="en-US" altLang="en-US" b="1"/>
              <a:t>             </a:t>
            </a:r>
            <a:r>
              <a:rPr lang="en-US" altLang="en-US" sz="3200"/>
              <a:t>ie content to tasks</a:t>
            </a:r>
          </a:p>
        </p:txBody>
      </p:sp>
      <p:pic>
        <p:nvPicPr>
          <p:cNvPr id="106498" name="Picture 2" descr="MCj024447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371600"/>
            <a:ext cx="976313" cy="990600"/>
          </a:xfrm>
          <a:prstGeom prst="rect">
            <a:avLst/>
          </a:prstGeom>
          <a:noFill/>
          <a:extLst>
            <a:ext uri="{909E8E84-426E-40DD-AFC4-6F175D3DCCD1}">
              <a14:hiddenFill xmlns:a14="http://schemas.microsoft.com/office/drawing/2010/main">
                <a:solidFill>
                  <a:srgbClr val="FFFFFF"/>
                </a:solidFill>
              </a14:hiddenFill>
            </a:ext>
          </a:extLst>
        </p:spPr>
      </p:pic>
      <p:pic>
        <p:nvPicPr>
          <p:cNvPr id="106499" name="Picture 3" descr="MCSY01285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362200"/>
            <a:ext cx="990600" cy="844550"/>
          </a:xfrm>
          <a:prstGeom prst="rect">
            <a:avLst/>
          </a:prstGeom>
          <a:noFill/>
          <a:extLst>
            <a:ext uri="{909E8E84-426E-40DD-AFC4-6F175D3DCCD1}">
              <a14:hiddenFill xmlns:a14="http://schemas.microsoft.com/office/drawing/2010/main">
                <a:solidFill>
                  <a:srgbClr val="FFFFFF"/>
                </a:solidFill>
              </a14:hiddenFill>
            </a:ext>
          </a:extLst>
        </p:spPr>
      </p:pic>
      <p:pic>
        <p:nvPicPr>
          <p:cNvPr id="106500" name="Picture 4" descr="MCSY00259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3276600"/>
            <a:ext cx="1066800" cy="984250"/>
          </a:xfrm>
          <a:prstGeom prst="rect">
            <a:avLst/>
          </a:prstGeom>
          <a:noFill/>
          <a:extLst>
            <a:ext uri="{909E8E84-426E-40DD-AFC4-6F175D3DCCD1}">
              <a14:hiddenFill xmlns:a14="http://schemas.microsoft.com/office/drawing/2010/main">
                <a:solidFill>
                  <a:srgbClr val="FFFFFF"/>
                </a:solidFill>
              </a14:hiddenFill>
            </a:ext>
          </a:extLst>
        </p:spPr>
      </p:pic>
      <p:pic>
        <p:nvPicPr>
          <p:cNvPr id="106501" name="Picture 5" descr="MCSY01124_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33650" y="4343400"/>
            <a:ext cx="8191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6502" name="Picture 6" descr="MCSY00321_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0" y="5410200"/>
            <a:ext cx="684213" cy="88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18284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26658" name="Group 2"/>
          <p:cNvGrpSpPr>
            <a:grpSpLocks/>
          </p:cNvGrpSpPr>
          <p:nvPr/>
        </p:nvGrpSpPr>
        <p:grpSpPr bwMode="auto">
          <a:xfrm>
            <a:off x="704850" y="228600"/>
            <a:ext cx="7854950" cy="5981700"/>
            <a:chOff x="446" y="196"/>
            <a:chExt cx="4948" cy="3768"/>
          </a:xfrm>
        </p:grpSpPr>
        <p:sp>
          <p:nvSpPr>
            <p:cNvPr id="326659" name="Rectangle 3"/>
            <p:cNvSpPr>
              <a:spLocks noChangeArrowheads="1"/>
            </p:cNvSpPr>
            <p:nvPr/>
          </p:nvSpPr>
          <p:spPr bwMode="auto">
            <a:xfrm>
              <a:off x="4309" y="197"/>
              <a:ext cx="55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100" b="0">
                  <a:solidFill>
                    <a:srgbClr val="000000"/>
                  </a:solidFill>
                  <a:latin typeface="Comic Sans MS" pitchFamily="66" charset="0"/>
                </a:rPr>
                <a:t>Elida Cordora</a:t>
              </a:r>
              <a:endParaRPr lang="en-US" altLang="en-US" sz="2400" b="0">
                <a:latin typeface="Comic Sans MS" pitchFamily="66" charset="0"/>
              </a:endParaRPr>
            </a:p>
          </p:txBody>
        </p:sp>
        <p:sp>
          <p:nvSpPr>
            <p:cNvPr id="326660" name="Rectangle 4"/>
            <p:cNvSpPr>
              <a:spLocks noChangeArrowheads="1"/>
            </p:cNvSpPr>
            <p:nvPr/>
          </p:nvSpPr>
          <p:spPr bwMode="auto">
            <a:xfrm>
              <a:off x="3951" y="203"/>
              <a:ext cx="24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NAME</a:t>
              </a:r>
              <a:endParaRPr lang="en-US" altLang="en-US" sz="2400" b="0">
                <a:latin typeface="Arial" pitchFamily="34" charset="0"/>
              </a:endParaRPr>
            </a:p>
          </p:txBody>
        </p:sp>
        <p:sp>
          <p:nvSpPr>
            <p:cNvPr id="326661" name="Rectangle 5"/>
            <p:cNvSpPr>
              <a:spLocks noChangeArrowheads="1"/>
            </p:cNvSpPr>
            <p:nvPr/>
          </p:nvSpPr>
          <p:spPr bwMode="auto">
            <a:xfrm>
              <a:off x="3951" y="285"/>
              <a:ext cx="2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DATE</a:t>
              </a:r>
              <a:endParaRPr lang="en-US" altLang="en-US" sz="2400" b="0">
                <a:latin typeface="Arial" pitchFamily="34" charset="0"/>
              </a:endParaRPr>
            </a:p>
          </p:txBody>
        </p:sp>
        <p:sp>
          <p:nvSpPr>
            <p:cNvPr id="326662" name="Line 6"/>
            <p:cNvSpPr>
              <a:spLocks noChangeShapeType="1"/>
            </p:cNvSpPr>
            <p:nvPr/>
          </p:nvSpPr>
          <p:spPr bwMode="auto">
            <a:xfrm>
              <a:off x="4164" y="279"/>
              <a:ext cx="11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63" name="Line 7"/>
            <p:cNvSpPr>
              <a:spLocks noChangeShapeType="1"/>
            </p:cNvSpPr>
            <p:nvPr/>
          </p:nvSpPr>
          <p:spPr bwMode="auto">
            <a:xfrm>
              <a:off x="4178" y="347"/>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64" name="Rectangle 8"/>
            <p:cNvSpPr>
              <a:spLocks noChangeArrowheads="1"/>
            </p:cNvSpPr>
            <p:nvPr/>
          </p:nvSpPr>
          <p:spPr bwMode="auto">
            <a:xfrm>
              <a:off x="446" y="196"/>
              <a:ext cx="15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600">
                  <a:solidFill>
                    <a:srgbClr val="000000"/>
                  </a:solidFill>
                  <a:latin typeface="Arial" pitchFamily="34" charset="0"/>
                </a:rPr>
                <a:t>The Unit Organizer </a:t>
              </a:r>
              <a:endParaRPr lang="en-US" altLang="en-US" sz="2400" b="0">
                <a:latin typeface="Arial" pitchFamily="34" charset="0"/>
              </a:endParaRPr>
            </a:p>
          </p:txBody>
        </p:sp>
        <p:sp>
          <p:nvSpPr>
            <p:cNvPr id="326665" name="Rectangle 9"/>
            <p:cNvSpPr>
              <a:spLocks noChangeArrowheads="1"/>
            </p:cNvSpPr>
            <p:nvPr/>
          </p:nvSpPr>
          <p:spPr bwMode="auto">
            <a:xfrm>
              <a:off x="2570" y="265"/>
              <a:ext cx="73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BIGGER PICTURE</a:t>
              </a:r>
              <a:endParaRPr lang="en-US" altLang="en-US" sz="2400" b="0">
                <a:latin typeface="Arial" pitchFamily="34" charset="0"/>
              </a:endParaRPr>
            </a:p>
          </p:txBody>
        </p:sp>
        <p:sp>
          <p:nvSpPr>
            <p:cNvPr id="326666" name="Rectangle 10"/>
            <p:cNvSpPr>
              <a:spLocks noChangeArrowheads="1"/>
            </p:cNvSpPr>
            <p:nvPr/>
          </p:nvSpPr>
          <p:spPr bwMode="auto">
            <a:xfrm>
              <a:off x="789" y="574"/>
              <a:ext cx="44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LAST UNIT</a:t>
              </a:r>
              <a:endParaRPr lang="en-US" altLang="en-US" sz="2400" b="0">
                <a:latin typeface="Arial" pitchFamily="34" charset="0"/>
              </a:endParaRPr>
            </a:p>
          </p:txBody>
        </p:sp>
        <p:sp>
          <p:nvSpPr>
            <p:cNvPr id="326667" name="Rectangle 11"/>
            <p:cNvSpPr>
              <a:spLocks noChangeArrowheads="1"/>
            </p:cNvSpPr>
            <p:nvPr/>
          </p:nvSpPr>
          <p:spPr bwMode="auto">
            <a:xfrm>
              <a:off x="1181" y="574"/>
              <a:ext cx="45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/Experience</a:t>
              </a:r>
              <a:endParaRPr lang="en-US" altLang="en-US" sz="2400" b="0">
                <a:latin typeface="Arial" pitchFamily="34" charset="0"/>
              </a:endParaRPr>
            </a:p>
          </p:txBody>
        </p:sp>
        <p:sp>
          <p:nvSpPr>
            <p:cNvPr id="326668" name="Rectangle 12"/>
            <p:cNvSpPr>
              <a:spLocks noChangeArrowheads="1"/>
            </p:cNvSpPr>
            <p:nvPr/>
          </p:nvSpPr>
          <p:spPr bwMode="auto">
            <a:xfrm>
              <a:off x="2769" y="601"/>
              <a:ext cx="72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a:solidFill>
                    <a:srgbClr val="000000"/>
                  </a:solidFill>
                  <a:latin typeface=""/>
                </a:rPr>
                <a:t>CURRENT UNIT</a:t>
              </a:r>
              <a:endParaRPr lang="en-US" altLang="en-US" sz="2400" b="0">
                <a:latin typeface="Times" charset="0"/>
              </a:endParaRPr>
            </a:p>
          </p:txBody>
        </p:sp>
        <p:sp>
          <p:nvSpPr>
            <p:cNvPr id="326669" name="Rectangle 13"/>
            <p:cNvSpPr>
              <a:spLocks noChangeArrowheads="1"/>
            </p:cNvSpPr>
            <p:nvPr/>
          </p:nvSpPr>
          <p:spPr bwMode="auto">
            <a:xfrm>
              <a:off x="4453" y="574"/>
              <a:ext cx="45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NEXT UNIT</a:t>
              </a:r>
              <a:endParaRPr lang="en-US" altLang="en-US" sz="2400" b="0">
                <a:latin typeface="Arial" pitchFamily="34" charset="0"/>
              </a:endParaRPr>
            </a:p>
          </p:txBody>
        </p:sp>
        <p:sp>
          <p:nvSpPr>
            <p:cNvPr id="326670" name="Rectangle 14"/>
            <p:cNvSpPr>
              <a:spLocks noChangeArrowheads="1"/>
            </p:cNvSpPr>
            <p:nvPr/>
          </p:nvSpPr>
          <p:spPr bwMode="auto">
            <a:xfrm>
              <a:off x="4838" y="574"/>
              <a:ext cx="45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/Experience</a:t>
              </a:r>
              <a:endParaRPr lang="en-US" altLang="en-US" sz="2400" b="0">
                <a:latin typeface="Arial" pitchFamily="34" charset="0"/>
              </a:endParaRPr>
            </a:p>
          </p:txBody>
        </p:sp>
        <p:sp>
          <p:nvSpPr>
            <p:cNvPr id="326671" name="Line 15"/>
            <p:cNvSpPr>
              <a:spLocks noChangeShapeType="1"/>
            </p:cNvSpPr>
            <p:nvPr/>
          </p:nvSpPr>
          <p:spPr bwMode="auto">
            <a:xfrm>
              <a:off x="473" y="842"/>
              <a:ext cx="483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72" name="Line 16"/>
            <p:cNvSpPr>
              <a:spLocks noChangeShapeType="1"/>
            </p:cNvSpPr>
            <p:nvPr/>
          </p:nvSpPr>
          <p:spPr bwMode="auto">
            <a:xfrm>
              <a:off x="466" y="3104"/>
              <a:ext cx="4833"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73" name="Line 17"/>
            <p:cNvSpPr>
              <a:spLocks noChangeShapeType="1"/>
            </p:cNvSpPr>
            <p:nvPr/>
          </p:nvSpPr>
          <p:spPr bwMode="auto">
            <a:xfrm>
              <a:off x="1765" y="574"/>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74" name="Line 18"/>
            <p:cNvSpPr>
              <a:spLocks noChangeShapeType="1"/>
            </p:cNvSpPr>
            <p:nvPr/>
          </p:nvSpPr>
          <p:spPr bwMode="auto">
            <a:xfrm>
              <a:off x="4054" y="581"/>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75" name="Arc 19"/>
            <p:cNvSpPr>
              <a:spLocks/>
            </p:cNvSpPr>
            <p:nvPr/>
          </p:nvSpPr>
          <p:spPr bwMode="auto">
            <a:xfrm>
              <a:off x="473" y="382"/>
              <a:ext cx="1293" cy="199"/>
            </a:xfrm>
            <a:custGeom>
              <a:avLst/>
              <a:gdLst>
                <a:gd name="G0" fmla="+- 21600 0 0"/>
                <a:gd name="G1" fmla="+- 21599 0 0"/>
                <a:gd name="G2" fmla="+- 21600 0 0"/>
                <a:gd name="T0" fmla="*/ 0 w 21600"/>
                <a:gd name="T1" fmla="*/ 21599 h 21599"/>
                <a:gd name="T2" fmla="*/ 21584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676" name="Arc 20"/>
            <p:cNvSpPr>
              <a:spLocks/>
            </p:cNvSpPr>
            <p:nvPr/>
          </p:nvSpPr>
          <p:spPr bwMode="auto">
            <a:xfrm>
              <a:off x="466" y="375"/>
              <a:ext cx="1300" cy="206"/>
            </a:xfrm>
            <a:custGeom>
              <a:avLst/>
              <a:gdLst>
                <a:gd name="G0" fmla="+- 21600 0 0"/>
                <a:gd name="G1" fmla="+- 21599 0 0"/>
                <a:gd name="G2" fmla="+- 21600 0 0"/>
                <a:gd name="T0" fmla="*/ 0 w 21600"/>
                <a:gd name="T1" fmla="*/ 21599 h 21599"/>
                <a:gd name="T2" fmla="*/ 21584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677" name="Arc 21"/>
            <p:cNvSpPr>
              <a:spLocks/>
            </p:cNvSpPr>
            <p:nvPr/>
          </p:nvSpPr>
          <p:spPr bwMode="auto">
            <a:xfrm>
              <a:off x="4054" y="375"/>
              <a:ext cx="1265" cy="210"/>
            </a:xfrm>
            <a:custGeom>
              <a:avLst/>
              <a:gdLst>
                <a:gd name="G0" fmla="+- 17 0 0"/>
                <a:gd name="G1" fmla="+- 21600 0 0"/>
                <a:gd name="G2" fmla="+- 21600 0 0"/>
                <a:gd name="T0" fmla="*/ 0 w 21616"/>
                <a:gd name="T1" fmla="*/ 1 h 21600"/>
                <a:gd name="T2" fmla="*/ 21616 w 21616"/>
                <a:gd name="T3" fmla="*/ 21497 h 21600"/>
                <a:gd name="T4" fmla="*/ 17 w 21616"/>
                <a:gd name="T5" fmla="*/ 21600 h 21600"/>
              </a:gdLst>
              <a:ahLst/>
              <a:cxnLst>
                <a:cxn ang="0">
                  <a:pos x="T0" y="T1"/>
                </a:cxn>
                <a:cxn ang="0">
                  <a:pos x="T2" y="T3"/>
                </a:cxn>
                <a:cxn ang="0">
                  <a:pos x="T4" y="T5"/>
                </a:cxn>
              </a:cxnLst>
              <a:rect l="0" t="0" r="r" b="b"/>
              <a:pathLst>
                <a:path w="21616" h="21600" fill="none" extrusionOk="0">
                  <a:moveTo>
                    <a:pt x="-1" y="0"/>
                  </a:moveTo>
                  <a:cubicBezTo>
                    <a:pt x="5" y="0"/>
                    <a:pt x="11" y="-1"/>
                    <a:pt x="17" y="0"/>
                  </a:cubicBezTo>
                  <a:cubicBezTo>
                    <a:pt x="11906" y="0"/>
                    <a:pt x="21560" y="9607"/>
                    <a:pt x="21616" y="21496"/>
                  </a:cubicBezTo>
                </a:path>
                <a:path w="21616" h="21600" stroke="0" extrusionOk="0">
                  <a:moveTo>
                    <a:pt x="-1" y="0"/>
                  </a:moveTo>
                  <a:cubicBezTo>
                    <a:pt x="5" y="0"/>
                    <a:pt x="11" y="-1"/>
                    <a:pt x="17" y="0"/>
                  </a:cubicBezTo>
                  <a:cubicBezTo>
                    <a:pt x="11906" y="0"/>
                    <a:pt x="21560" y="9607"/>
                    <a:pt x="21616" y="21496"/>
                  </a:cubicBezTo>
                  <a:lnTo>
                    <a:pt x="17" y="21600"/>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678" name="Line 22"/>
            <p:cNvSpPr>
              <a:spLocks noChangeShapeType="1"/>
            </p:cNvSpPr>
            <p:nvPr/>
          </p:nvSpPr>
          <p:spPr bwMode="auto">
            <a:xfrm>
              <a:off x="1759" y="375"/>
              <a:ext cx="228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26679" name="Group 23"/>
            <p:cNvGrpSpPr>
              <a:grpSpLocks/>
            </p:cNvGrpSpPr>
            <p:nvPr/>
          </p:nvGrpSpPr>
          <p:grpSpPr bwMode="auto">
            <a:xfrm>
              <a:off x="1759" y="395"/>
              <a:ext cx="1" cy="186"/>
              <a:chOff x="1759" y="395"/>
              <a:chExt cx="1" cy="186"/>
            </a:xfrm>
          </p:grpSpPr>
          <p:sp>
            <p:nvSpPr>
              <p:cNvPr id="326680" name="Line 24"/>
              <p:cNvSpPr>
                <a:spLocks noChangeShapeType="1"/>
              </p:cNvSpPr>
              <p:nvPr/>
            </p:nvSpPr>
            <p:spPr bwMode="auto">
              <a:xfrm>
                <a:off x="1759" y="39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81" name="Line 25"/>
              <p:cNvSpPr>
                <a:spLocks noChangeShapeType="1"/>
              </p:cNvSpPr>
              <p:nvPr/>
            </p:nvSpPr>
            <p:spPr bwMode="auto">
              <a:xfrm>
                <a:off x="1759" y="457"/>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82" name="Line 26"/>
              <p:cNvSpPr>
                <a:spLocks noChangeShapeType="1"/>
              </p:cNvSpPr>
              <p:nvPr/>
            </p:nvSpPr>
            <p:spPr bwMode="auto">
              <a:xfrm>
                <a:off x="1759" y="51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83" name="Line 27"/>
              <p:cNvSpPr>
                <a:spLocks noChangeShapeType="1"/>
              </p:cNvSpPr>
              <p:nvPr/>
            </p:nvSpPr>
            <p:spPr bwMode="auto">
              <a:xfrm>
                <a:off x="1759" y="574"/>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6684" name="Group 28"/>
            <p:cNvGrpSpPr>
              <a:grpSpLocks/>
            </p:cNvGrpSpPr>
            <p:nvPr/>
          </p:nvGrpSpPr>
          <p:grpSpPr bwMode="auto">
            <a:xfrm>
              <a:off x="4061" y="409"/>
              <a:ext cx="1" cy="186"/>
              <a:chOff x="4061" y="409"/>
              <a:chExt cx="1" cy="186"/>
            </a:xfrm>
          </p:grpSpPr>
          <p:sp>
            <p:nvSpPr>
              <p:cNvPr id="326685" name="Line 29"/>
              <p:cNvSpPr>
                <a:spLocks noChangeShapeType="1"/>
              </p:cNvSpPr>
              <p:nvPr/>
            </p:nvSpPr>
            <p:spPr bwMode="auto">
              <a:xfrm>
                <a:off x="4061" y="40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86" name="Line 30"/>
              <p:cNvSpPr>
                <a:spLocks noChangeShapeType="1"/>
              </p:cNvSpPr>
              <p:nvPr/>
            </p:nvSpPr>
            <p:spPr bwMode="auto">
              <a:xfrm>
                <a:off x="4061" y="471"/>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87" name="Line 31"/>
              <p:cNvSpPr>
                <a:spLocks noChangeShapeType="1"/>
              </p:cNvSpPr>
              <p:nvPr/>
            </p:nvSpPr>
            <p:spPr bwMode="auto">
              <a:xfrm>
                <a:off x="4061" y="533"/>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88" name="Line 32"/>
              <p:cNvSpPr>
                <a:spLocks noChangeShapeType="1"/>
              </p:cNvSpPr>
              <p:nvPr/>
            </p:nvSpPr>
            <p:spPr bwMode="auto">
              <a:xfrm>
                <a:off x="4061" y="588"/>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6689" name="Line 33"/>
            <p:cNvSpPr>
              <a:spLocks noChangeShapeType="1"/>
            </p:cNvSpPr>
            <p:nvPr/>
          </p:nvSpPr>
          <p:spPr bwMode="auto">
            <a:xfrm>
              <a:off x="466"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90" name="Line 34"/>
            <p:cNvSpPr>
              <a:spLocks noChangeShapeType="1"/>
            </p:cNvSpPr>
            <p:nvPr/>
          </p:nvSpPr>
          <p:spPr bwMode="auto">
            <a:xfrm>
              <a:off x="473" y="3963"/>
              <a:ext cx="4826"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91" name="Line 35"/>
            <p:cNvSpPr>
              <a:spLocks noChangeShapeType="1"/>
            </p:cNvSpPr>
            <p:nvPr/>
          </p:nvSpPr>
          <p:spPr bwMode="auto">
            <a:xfrm>
              <a:off x="5305"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92" name="Rectangle 36"/>
            <p:cNvSpPr>
              <a:spLocks noChangeArrowheads="1"/>
            </p:cNvSpPr>
            <p:nvPr/>
          </p:nvSpPr>
          <p:spPr bwMode="auto">
            <a:xfrm rot="16200000">
              <a:off x="376" y="3426"/>
              <a:ext cx="40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a:solidFill>
                    <a:srgbClr val="000000"/>
                  </a:solidFill>
                  <a:latin typeface="Arial" pitchFamily="34" charset="0"/>
                </a:rPr>
                <a:t> UNIT SELF-TEST</a:t>
              </a:r>
            </a:p>
            <a:p>
              <a:r>
                <a:rPr lang="en-US" altLang="en-US" sz="800">
                  <a:solidFill>
                    <a:srgbClr val="000000"/>
                  </a:solidFill>
                  <a:latin typeface="Arial" pitchFamily="34" charset="0"/>
                </a:rPr>
                <a:t>QUESTIONS </a:t>
              </a:r>
            </a:p>
          </p:txBody>
        </p:sp>
        <p:sp>
          <p:nvSpPr>
            <p:cNvPr id="326693" name="Rectangle 37"/>
            <p:cNvSpPr>
              <a:spLocks noChangeArrowheads="1"/>
            </p:cNvSpPr>
            <p:nvPr/>
          </p:nvSpPr>
          <p:spPr bwMode="auto">
            <a:xfrm rot="16200000">
              <a:off x="536" y="3861"/>
              <a:ext cx="17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algn="l"/>
              <a:endParaRPr lang="en-US" altLang="en-US" sz="2400" b="0">
                <a:latin typeface="Arial" pitchFamily="34" charset="0"/>
              </a:endParaRPr>
            </a:p>
          </p:txBody>
        </p:sp>
        <p:sp>
          <p:nvSpPr>
            <p:cNvPr id="326694" name="Oval 38"/>
            <p:cNvSpPr>
              <a:spLocks noChangeArrowheads="1"/>
            </p:cNvSpPr>
            <p:nvPr/>
          </p:nvSpPr>
          <p:spPr bwMode="auto">
            <a:xfrm>
              <a:off x="2783" y="1000"/>
              <a:ext cx="1251" cy="6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695" name="Oval 39"/>
            <p:cNvSpPr>
              <a:spLocks noChangeArrowheads="1"/>
            </p:cNvSpPr>
            <p:nvPr/>
          </p:nvSpPr>
          <p:spPr bwMode="auto">
            <a:xfrm>
              <a:off x="2776" y="994"/>
              <a:ext cx="1265" cy="625"/>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696" name="Line 40"/>
            <p:cNvSpPr>
              <a:spLocks noChangeShapeType="1"/>
            </p:cNvSpPr>
            <p:nvPr/>
          </p:nvSpPr>
          <p:spPr bwMode="auto">
            <a:xfrm>
              <a:off x="3058" y="849"/>
              <a:ext cx="515" cy="15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97" name="Rectangle 41"/>
            <p:cNvSpPr>
              <a:spLocks noChangeArrowheads="1"/>
            </p:cNvSpPr>
            <p:nvPr/>
          </p:nvSpPr>
          <p:spPr bwMode="auto">
            <a:xfrm rot="960000">
              <a:off x="3285" y="886"/>
              <a:ext cx="44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Comic Sans MS" pitchFamily="66" charset="0"/>
                </a:rPr>
                <a:t>is </a:t>
              </a:r>
              <a:r>
                <a:rPr lang="en-US" altLang="en-US" sz="800">
                  <a:solidFill>
                    <a:srgbClr val="000000"/>
                  </a:solidFill>
                  <a:latin typeface="Arial" pitchFamily="34" charset="0"/>
                </a:rPr>
                <a:t>about</a:t>
              </a:r>
              <a:r>
                <a:rPr lang="en-US" altLang="en-US" sz="800">
                  <a:solidFill>
                    <a:srgbClr val="000000"/>
                  </a:solidFill>
                  <a:latin typeface="Comic Sans MS" pitchFamily="66" charset="0"/>
                </a:rPr>
                <a:t>...</a:t>
              </a:r>
              <a:endParaRPr lang="en-US" altLang="en-US" sz="2400" b="0">
                <a:latin typeface="Comic Sans MS" pitchFamily="66" charset="0"/>
              </a:endParaRPr>
            </a:p>
          </p:txBody>
        </p:sp>
        <p:grpSp>
          <p:nvGrpSpPr>
            <p:cNvPr id="326698" name="Group 42"/>
            <p:cNvGrpSpPr>
              <a:grpSpLocks/>
            </p:cNvGrpSpPr>
            <p:nvPr/>
          </p:nvGrpSpPr>
          <p:grpSpPr bwMode="auto">
            <a:xfrm>
              <a:off x="2845" y="1440"/>
              <a:ext cx="1114" cy="1"/>
              <a:chOff x="2845" y="1440"/>
              <a:chExt cx="1114" cy="1"/>
            </a:xfrm>
          </p:grpSpPr>
          <p:sp>
            <p:nvSpPr>
              <p:cNvPr id="326699" name="Line 43"/>
              <p:cNvSpPr>
                <a:spLocks noChangeShapeType="1"/>
              </p:cNvSpPr>
              <p:nvPr/>
            </p:nvSpPr>
            <p:spPr bwMode="auto">
              <a:xfrm>
                <a:off x="2845"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00" name="Line 44"/>
              <p:cNvSpPr>
                <a:spLocks noChangeShapeType="1"/>
              </p:cNvSpPr>
              <p:nvPr/>
            </p:nvSpPr>
            <p:spPr bwMode="auto">
              <a:xfrm>
                <a:off x="290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01" name="Line 45"/>
              <p:cNvSpPr>
                <a:spLocks noChangeShapeType="1"/>
              </p:cNvSpPr>
              <p:nvPr/>
            </p:nvSpPr>
            <p:spPr bwMode="auto">
              <a:xfrm>
                <a:off x="2968"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02" name="Line 46"/>
              <p:cNvSpPr>
                <a:spLocks noChangeShapeType="1"/>
              </p:cNvSpPr>
              <p:nvPr/>
            </p:nvSpPr>
            <p:spPr bwMode="auto">
              <a:xfrm>
                <a:off x="3030"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03" name="Line 47"/>
              <p:cNvSpPr>
                <a:spLocks noChangeShapeType="1"/>
              </p:cNvSpPr>
              <p:nvPr/>
            </p:nvSpPr>
            <p:spPr bwMode="auto">
              <a:xfrm>
                <a:off x="3092"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04" name="Line 48"/>
              <p:cNvSpPr>
                <a:spLocks noChangeShapeType="1"/>
              </p:cNvSpPr>
              <p:nvPr/>
            </p:nvSpPr>
            <p:spPr bwMode="auto">
              <a:xfrm>
                <a:off x="315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05" name="Line 49"/>
              <p:cNvSpPr>
                <a:spLocks noChangeShapeType="1"/>
              </p:cNvSpPr>
              <p:nvPr/>
            </p:nvSpPr>
            <p:spPr bwMode="auto">
              <a:xfrm>
                <a:off x="3216"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06" name="Line 50"/>
              <p:cNvSpPr>
                <a:spLocks noChangeShapeType="1"/>
              </p:cNvSpPr>
              <p:nvPr/>
            </p:nvSpPr>
            <p:spPr bwMode="auto">
              <a:xfrm>
                <a:off x="3278"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07" name="Line 51"/>
              <p:cNvSpPr>
                <a:spLocks noChangeShapeType="1"/>
              </p:cNvSpPr>
              <p:nvPr/>
            </p:nvSpPr>
            <p:spPr bwMode="auto">
              <a:xfrm>
                <a:off x="3340"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08" name="Line 52"/>
              <p:cNvSpPr>
                <a:spLocks noChangeShapeType="1"/>
              </p:cNvSpPr>
              <p:nvPr/>
            </p:nvSpPr>
            <p:spPr bwMode="auto">
              <a:xfrm>
                <a:off x="3401"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09" name="Line 53"/>
              <p:cNvSpPr>
                <a:spLocks noChangeShapeType="1"/>
              </p:cNvSpPr>
              <p:nvPr/>
            </p:nvSpPr>
            <p:spPr bwMode="auto">
              <a:xfrm>
                <a:off x="3463"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10" name="Line 54"/>
              <p:cNvSpPr>
                <a:spLocks noChangeShapeType="1"/>
              </p:cNvSpPr>
              <p:nvPr/>
            </p:nvSpPr>
            <p:spPr bwMode="auto">
              <a:xfrm>
                <a:off x="3525"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11" name="Line 55"/>
              <p:cNvSpPr>
                <a:spLocks noChangeShapeType="1"/>
              </p:cNvSpPr>
              <p:nvPr/>
            </p:nvSpPr>
            <p:spPr bwMode="auto">
              <a:xfrm>
                <a:off x="3587"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12" name="Line 56"/>
              <p:cNvSpPr>
                <a:spLocks noChangeShapeType="1"/>
              </p:cNvSpPr>
              <p:nvPr/>
            </p:nvSpPr>
            <p:spPr bwMode="auto">
              <a:xfrm>
                <a:off x="3649"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13" name="Line 57"/>
              <p:cNvSpPr>
                <a:spLocks noChangeShapeType="1"/>
              </p:cNvSpPr>
              <p:nvPr/>
            </p:nvSpPr>
            <p:spPr bwMode="auto">
              <a:xfrm>
                <a:off x="3711"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14" name="Line 58"/>
              <p:cNvSpPr>
                <a:spLocks noChangeShapeType="1"/>
              </p:cNvSpPr>
              <p:nvPr/>
            </p:nvSpPr>
            <p:spPr bwMode="auto">
              <a:xfrm>
                <a:off x="3773"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15" name="Line 59"/>
              <p:cNvSpPr>
                <a:spLocks noChangeShapeType="1"/>
              </p:cNvSpPr>
              <p:nvPr/>
            </p:nvSpPr>
            <p:spPr bwMode="auto">
              <a:xfrm>
                <a:off x="383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16" name="Line 60"/>
              <p:cNvSpPr>
                <a:spLocks noChangeShapeType="1"/>
              </p:cNvSpPr>
              <p:nvPr/>
            </p:nvSpPr>
            <p:spPr bwMode="auto">
              <a:xfrm>
                <a:off x="389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17" name="Line 61"/>
              <p:cNvSpPr>
                <a:spLocks noChangeShapeType="1"/>
              </p:cNvSpPr>
              <p:nvPr/>
            </p:nvSpPr>
            <p:spPr bwMode="auto">
              <a:xfrm>
                <a:off x="3958" y="14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6718" name="Line 62"/>
            <p:cNvSpPr>
              <a:spLocks noChangeShapeType="1"/>
            </p:cNvSpPr>
            <p:nvPr/>
          </p:nvSpPr>
          <p:spPr bwMode="auto">
            <a:xfrm>
              <a:off x="1497" y="849"/>
              <a:ext cx="1" cy="225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19" name="Line 63"/>
            <p:cNvSpPr>
              <a:spLocks noChangeShapeType="1"/>
            </p:cNvSpPr>
            <p:nvPr/>
          </p:nvSpPr>
          <p:spPr bwMode="auto">
            <a:xfrm>
              <a:off x="473" y="1337"/>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20" name="Line 64"/>
            <p:cNvSpPr>
              <a:spLocks noChangeShapeType="1"/>
            </p:cNvSpPr>
            <p:nvPr/>
          </p:nvSpPr>
          <p:spPr bwMode="auto">
            <a:xfrm>
              <a:off x="473" y="1172"/>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21" name="Line 65"/>
            <p:cNvSpPr>
              <a:spLocks noChangeShapeType="1"/>
            </p:cNvSpPr>
            <p:nvPr/>
          </p:nvSpPr>
          <p:spPr bwMode="auto">
            <a:xfrm>
              <a:off x="473" y="1495"/>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22" name="Line 66"/>
            <p:cNvSpPr>
              <a:spLocks noChangeShapeType="1"/>
            </p:cNvSpPr>
            <p:nvPr/>
          </p:nvSpPr>
          <p:spPr bwMode="auto">
            <a:xfrm>
              <a:off x="480" y="1647"/>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23" name="Line 67"/>
            <p:cNvSpPr>
              <a:spLocks noChangeShapeType="1"/>
            </p:cNvSpPr>
            <p:nvPr/>
          </p:nvSpPr>
          <p:spPr bwMode="auto">
            <a:xfrm flipH="1">
              <a:off x="480" y="1812"/>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24" name="Line 68"/>
            <p:cNvSpPr>
              <a:spLocks noChangeShapeType="1"/>
            </p:cNvSpPr>
            <p:nvPr/>
          </p:nvSpPr>
          <p:spPr bwMode="auto">
            <a:xfrm>
              <a:off x="480" y="2135"/>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25" name="Line 69"/>
            <p:cNvSpPr>
              <a:spLocks noChangeShapeType="1"/>
            </p:cNvSpPr>
            <p:nvPr/>
          </p:nvSpPr>
          <p:spPr bwMode="auto">
            <a:xfrm>
              <a:off x="480" y="1970"/>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26" name="Line 70"/>
            <p:cNvSpPr>
              <a:spLocks noChangeShapeType="1"/>
            </p:cNvSpPr>
            <p:nvPr/>
          </p:nvSpPr>
          <p:spPr bwMode="auto">
            <a:xfrm>
              <a:off x="480" y="2300"/>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27" name="Line 71"/>
            <p:cNvSpPr>
              <a:spLocks noChangeShapeType="1"/>
            </p:cNvSpPr>
            <p:nvPr/>
          </p:nvSpPr>
          <p:spPr bwMode="auto">
            <a:xfrm>
              <a:off x="466" y="2451"/>
              <a:ext cx="102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28" name="Line 72"/>
            <p:cNvSpPr>
              <a:spLocks noChangeShapeType="1"/>
            </p:cNvSpPr>
            <p:nvPr/>
          </p:nvSpPr>
          <p:spPr bwMode="auto">
            <a:xfrm flipH="1">
              <a:off x="473" y="2616"/>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29" name="Line 73"/>
            <p:cNvSpPr>
              <a:spLocks noChangeShapeType="1"/>
            </p:cNvSpPr>
            <p:nvPr/>
          </p:nvSpPr>
          <p:spPr bwMode="auto">
            <a:xfrm>
              <a:off x="473" y="2767"/>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30" name="Line 74"/>
            <p:cNvSpPr>
              <a:spLocks noChangeShapeType="1"/>
            </p:cNvSpPr>
            <p:nvPr/>
          </p:nvSpPr>
          <p:spPr bwMode="auto">
            <a:xfrm>
              <a:off x="659" y="1021"/>
              <a:ext cx="1" cy="293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31" name="Line 75"/>
            <p:cNvSpPr>
              <a:spLocks noChangeShapeType="1"/>
            </p:cNvSpPr>
            <p:nvPr/>
          </p:nvSpPr>
          <p:spPr bwMode="auto">
            <a:xfrm>
              <a:off x="473" y="3104"/>
              <a:ext cx="484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32" name="Line 76"/>
            <p:cNvSpPr>
              <a:spLocks noChangeShapeType="1"/>
            </p:cNvSpPr>
            <p:nvPr/>
          </p:nvSpPr>
          <p:spPr bwMode="auto">
            <a:xfrm>
              <a:off x="480" y="1021"/>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33" name="Rectangle 77"/>
            <p:cNvSpPr>
              <a:spLocks noChangeArrowheads="1"/>
            </p:cNvSpPr>
            <p:nvPr/>
          </p:nvSpPr>
          <p:spPr bwMode="auto">
            <a:xfrm rot="5400000">
              <a:off x="5000" y="3432"/>
              <a:ext cx="40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a:solidFill>
                    <a:srgbClr val="000000"/>
                  </a:solidFill>
                  <a:latin typeface="Arial" pitchFamily="34" charset="0"/>
                </a:rPr>
                <a:t> UNIT</a:t>
              </a:r>
            </a:p>
            <a:p>
              <a:r>
                <a:rPr lang="en-US" altLang="en-US" sz="800">
                  <a:solidFill>
                    <a:srgbClr val="000000"/>
                  </a:solidFill>
                  <a:latin typeface="Arial" pitchFamily="34" charset="0"/>
                </a:rPr>
                <a:t>RELATIONSHIPS </a:t>
              </a:r>
            </a:p>
          </p:txBody>
        </p:sp>
        <p:sp>
          <p:nvSpPr>
            <p:cNvPr id="326734" name="Rectangle 78"/>
            <p:cNvSpPr>
              <a:spLocks noChangeArrowheads="1"/>
            </p:cNvSpPr>
            <p:nvPr/>
          </p:nvSpPr>
          <p:spPr bwMode="auto">
            <a:xfrm rot="5400000">
              <a:off x="4828" y="3445"/>
              <a:ext cx="17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lIns="0" tIns="0" rIns="0" bIns="0">
              <a:spAutoFit/>
            </a:bodyPr>
            <a:lstStyle/>
            <a:p>
              <a:pPr algn="l"/>
              <a:endParaRPr lang="en-US" altLang="en-US" sz="2400" b="0">
                <a:latin typeface="Arial" pitchFamily="34" charset="0"/>
              </a:endParaRPr>
            </a:p>
          </p:txBody>
        </p:sp>
        <p:sp>
          <p:nvSpPr>
            <p:cNvPr id="326735" name="Rectangle 79"/>
            <p:cNvSpPr>
              <a:spLocks noChangeArrowheads="1"/>
            </p:cNvSpPr>
            <p:nvPr/>
          </p:nvSpPr>
          <p:spPr bwMode="auto">
            <a:xfrm>
              <a:off x="701" y="883"/>
              <a:ext cx="69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UNIT SCHEDULE</a:t>
              </a:r>
              <a:endParaRPr lang="en-US" altLang="en-US" sz="2400" b="0">
                <a:latin typeface="Arial" pitchFamily="34" charset="0"/>
              </a:endParaRPr>
            </a:p>
          </p:txBody>
        </p:sp>
        <p:sp>
          <p:nvSpPr>
            <p:cNvPr id="326736" name="Line 80"/>
            <p:cNvSpPr>
              <a:spLocks noChangeShapeType="1"/>
            </p:cNvSpPr>
            <p:nvPr/>
          </p:nvSpPr>
          <p:spPr bwMode="auto">
            <a:xfrm>
              <a:off x="473" y="2932"/>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37" name="Line 81"/>
            <p:cNvSpPr>
              <a:spLocks noChangeShapeType="1"/>
            </p:cNvSpPr>
            <p:nvPr/>
          </p:nvSpPr>
          <p:spPr bwMode="auto">
            <a:xfrm>
              <a:off x="4322" y="3118"/>
              <a:ext cx="1" cy="8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38" name="Line 82"/>
            <p:cNvSpPr>
              <a:spLocks noChangeShapeType="1"/>
            </p:cNvSpPr>
            <p:nvPr/>
          </p:nvSpPr>
          <p:spPr bwMode="auto">
            <a:xfrm>
              <a:off x="4336" y="3338"/>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39" name="Line 83"/>
            <p:cNvSpPr>
              <a:spLocks noChangeShapeType="1"/>
            </p:cNvSpPr>
            <p:nvPr/>
          </p:nvSpPr>
          <p:spPr bwMode="auto">
            <a:xfrm>
              <a:off x="4329" y="35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40" name="Line 84"/>
            <p:cNvSpPr>
              <a:spLocks noChangeShapeType="1"/>
            </p:cNvSpPr>
            <p:nvPr/>
          </p:nvSpPr>
          <p:spPr bwMode="auto">
            <a:xfrm>
              <a:off x="4329" y="37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41" name="Line 85"/>
            <p:cNvSpPr>
              <a:spLocks noChangeShapeType="1"/>
            </p:cNvSpPr>
            <p:nvPr/>
          </p:nvSpPr>
          <p:spPr bwMode="auto">
            <a:xfrm>
              <a:off x="5106" y="3111"/>
              <a:ext cx="1" cy="8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42" name="Line 86"/>
            <p:cNvSpPr>
              <a:spLocks noChangeShapeType="1"/>
            </p:cNvSpPr>
            <p:nvPr/>
          </p:nvSpPr>
          <p:spPr bwMode="auto">
            <a:xfrm>
              <a:off x="473" y="581"/>
              <a:ext cx="483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43" name="Rectangle 87"/>
            <p:cNvSpPr>
              <a:spLocks noChangeArrowheads="1"/>
            </p:cNvSpPr>
            <p:nvPr/>
          </p:nvSpPr>
          <p:spPr bwMode="auto">
            <a:xfrm>
              <a:off x="1772" y="581"/>
              <a:ext cx="2282" cy="2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26744" name="Rectangle 88"/>
            <p:cNvSpPr>
              <a:spLocks noChangeArrowheads="1"/>
            </p:cNvSpPr>
            <p:nvPr/>
          </p:nvSpPr>
          <p:spPr bwMode="auto">
            <a:xfrm>
              <a:off x="1759" y="567"/>
              <a:ext cx="2309" cy="289"/>
            </a:xfrm>
            <a:prstGeom prst="rect">
              <a:avLst/>
            </a:prstGeom>
            <a:noFill/>
            <a:ln w="428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745" name="Rectangle 89"/>
            <p:cNvSpPr>
              <a:spLocks noChangeArrowheads="1"/>
            </p:cNvSpPr>
            <p:nvPr/>
          </p:nvSpPr>
          <p:spPr bwMode="auto">
            <a:xfrm>
              <a:off x="1705" y="883"/>
              <a:ext cx="41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UNIT MAP</a:t>
              </a:r>
              <a:endParaRPr lang="en-US" altLang="en-US" sz="2400" b="0">
                <a:latin typeface="Arial" pitchFamily="34" charset="0"/>
              </a:endParaRPr>
            </a:p>
          </p:txBody>
        </p:sp>
        <p:sp>
          <p:nvSpPr>
            <p:cNvPr id="326746" name="Rectangle 90"/>
            <p:cNvSpPr>
              <a:spLocks noChangeArrowheads="1"/>
            </p:cNvSpPr>
            <p:nvPr/>
          </p:nvSpPr>
          <p:spPr bwMode="auto">
            <a:xfrm>
              <a:off x="2542" y="588"/>
              <a:ext cx="72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a:solidFill>
                    <a:srgbClr val="000000"/>
                  </a:solidFill>
                  <a:latin typeface="Arial" pitchFamily="34" charset="0"/>
                </a:rPr>
                <a:t>CURRENT UNIT</a:t>
              </a:r>
              <a:endParaRPr lang="en-US" altLang="en-US" sz="2400" b="0">
                <a:latin typeface="Arial" pitchFamily="34" charset="0"/>
              </a:endParaRPr>
            </a:p>
          </p:txBody>
        </p:sp>
        <p:sp>
          <p:nvSpPr>
            <p:cNvPr id="326747" name="Oval 91"/>
            <p:cNvSpPr>
              <a:spLocks noChangeArrowheads="1"/>
            </p:cNvSpPr>
            <p:nvPr/>
          </p:nvSpPr>
          <p:spPr bwMode="auto">
            <a:xfrm>
              <a:off x="1793"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326748" name="Oval 92"/>
            <p:cNvSpPr>
              <a:spLocks noChangeArrowheads="1"/>
            </p:cNvSpPr>
            <p:nvPr/>
          </p:nvSpPr>
          <p:spPr bwMode="auto">
            <a:xfrm>
              <a:off x="494"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326749" name="Oval 93"/>
            <p:cNvSpPr>
              <a:spLocks noChangeArrowheads="1"/>
            </p:cNvSpPr>
            <p:nvPr/>
          </p:nvSpPr>
          <p:spPr bwMode="auto">
            <a:xfrm>
              <a:off x="4082"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326750" name="Oval 94"/>
            <p:cNvSpPr>
              <a:spLocks noChangeArrowheads="1"/>
            </p:cNvSpPr>
            <p:nvPr/>
          </p:nvSpPr>
          <p:spPr bwMode="auto">
            <a:xfrm>
              <a:off x="2439" y="265"/>
              <a:ext cx="96" cy="96"/>
            </a:xfrm>
            <a:prstGeom prst="ellipse">
              <a:avLst/>
            </a:prstGeom>
            <a:solidFill>
              <a:srgbClr val="FFFFFF"/>
            </a:solidFill>
            <a:ln w="11113">
              <a:solidFill>
                <a:srgbClr val="000000"/>
              </a:solidFill>
              <a:round/>
              <a:headEnd/>
              <a:tailEnd/>
            </a:ln>
          </p:spPr>
          <p:txBody>
            <a:bodyPr/>
            <a:lstStyle/>
            <a:p>
              <a:endParaRPr lang="en-US"/>
            </a:p>
          </p:txBody>
        </p:sp>
        <p:sp>
          <p:nvSpPr>
            <p:cNvPr id="326751" name="Oval 95"/>
            <p:cNvSpPr>
              <a:spLocks noChangeArrowheads="1"/>
            </p:cNvSpPr>
            <p:nvPr/>
          </p:nvSpPr>
          <p:spPr bwMode="auto">
            <a:xfrm>
              <a:off x="1532" y="884"/>
              <a:ext cx="96" cy="96"/>
            </a:xfrm>
            <a:prstGeom prst="ellipse">
              <a:avLst/>
            </a:prstGeom>
            <a:solidFill>
              <a:srgbClr val="FFFFFF"/>
            </a:solidFill>
            <a:ln w="11113">
              <a:solidFill>
                <a:srgbClr val="000000"/>
              </a:solidFill>
              <a:round/>
              <a:headEnd/>
              <a:tailEnd/>
            </a:ln>
          </p:spPr>
          <p:txBody>
            <a:bodyPr/>
            <a:lstStyle/>
            <a:p>
              <a:endParaRPr lang="en-US"/>
            </a:p>
          </p:txBody>
        </p:sp>
        <p:sp>
          <p:nvSpPr>
            <p:cNvPr id="326752" name="Oval 96"/>
            <p:cNvSpPr>
              <a:spLocks noChangeArrowheads="1"/>
            </p:cNvSpPr>
            <p:nvPr/>
          </p:nvSpPr>
          <p:spPr bwMode="auto">
            <a:xfrm>
              <a:off x="5182" y="3145"/>
              <a:ext cx="96" cy="97"/>
            </a:xfrm>
            <a:prstGeom prst="ellipse">
              <a:avLst/>
            </a:prstGeom>
            <a:solidFill>
              <a:srgbClr val="FFFFFF"/>
            </a:solidFill>
            <a:ln w="11113">
              <a:solidFill>
                <a:srgbClr val="000000"/>
              </a:solidFill>
              <a:round/>
              <a:headEnd/>
              <a:tailEnd/>
            </a:ln>
          </p:spPr>
          <p:txBody>
            <a:bodyPr/>
            <a:lstStyle/>
            <a:p>
              <a:endParaRPr lang="en-US"/>
            </a:p>
          </p:txBody>
        </p:sp>
        <p:sp>
          <p:nvSpPr>
            <p:cNvPr id="326753" name="Oval 97"/>
            <p:cNvSpPr>
              <a:spLocks noChangeArrowheads="1"/>
            </p:cNvSpPr>
            <p:nvPr/>
          </p:nvSpPr>
          <p:spPr bwMode="auto">
            <a:xfrm>
              <a:off x="508" y="3819"/>
              <a:ext cx="96" cy="96"/>
            </a:xfrm>
            <a:prstGeom prst="ellipse">
              <a:avLst/>
            </a:prstGeom>
            <a:solidFill>
              <a:srgbClr val="FFFFFF"/>
            </a:solidFill>
            <a:ln w="11113">
              <a:solidFill>
                <a:srgbClr val="000000"/>
              </a:solidFill>
              <a:round/>
              <a:headEnd/>
              <a:tailEnd/>
            </a:ln>
          </p:spPr>
          <p:txBody>
            <a:bodyPr/>
            <a:lstStyle/>
            <a:p>
              <a:endParaRPr lang="en-US"/>
            </a:p>
          </p:txBody>
        </p:sp>
        <p:sp>
          <p:nvSpPr>
            <p:cNvPr id="326754" name="Oval 98"/>
            <p:cNvSpPr>
              <a:spLocks noChangeArrowheads="1"/>
            </p:cNvSpPr>
            <p:nvPr/>
          </p:nvSpPr>
          <p:spPr bwMode="auto">
            <a:xfrm>
              <a:off x="508" y="877"/>
              <a:ext cx="96" cy="96"/>
            </a:xfrm>
            <a:prstGeom prst="ellipse">
              <a:avLst/>
            </a:prstGeom>
            <a:solidFill>
              <a:srgbClr val="FFFFFF"/>
            </a:solidFill>
            <a:ln w="11113">
              <a:solidFill>
                <a:srgbClr val="000000"/>
              </a:solidFill>
              <a:round/>
              <a:headEnd/>
              <a:tailEnd/>
            </a:ln>
          </p:spPr>
          <p:txBody>
            <a:bodyPr/>
            <a:lstStyle/>
            <a:p>
              <a:endParaRPr lang="en-US"/>
            </a:p>
          </p:txBody>
        </p:sp>
        <p:sp>
          <p:nvSpPr>
            <p:cNvPr id="326755" name="Rectangle 99"/>
            <p:cNvSpPr>
              <a:spLocks noChangeArrowheads="1"/>
            </p:cNvSpPr>
            <p:nvPr/>
          </p:nvSpPr>
          <p:spPr bwMode="auto">
            <a:xfrm>
              <a:off x="1814" y="59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1</a:t>
              </a:r>
              <a:endParaRPr lang="en-US" altLang="en-US" sz="2400" b="0">
                <a:latin typeface="Arial" pitchFamily="34" charset="0"/>
              </a:endParaRPr>
            </a:p>
          </p:txBody>
        </p:sp>
        <p:sp>
          <p:nvSpPr>
            <p:cNvPr id="326756" name="Rectangle 100"/>
            <p:cNvSpPr>
              <a:spLocks noChangeArrowheads="1"/>
            </p:cNvSpPr>
            <p:nvPr/>
          </p:nvSpPr>
          <p:spPr bwMode="auto">
            <a:xfrm>
              <a:off x="4109" y="588"/>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3</a:t>
              </a:r>
              <a:endParaRPr lang="en-US" altLang="en-US" sz="2400" b="0">
                <a:latin typeface="Arial" pitchFamily="34" charset="0"/>
              </a:endParaRPr>
            </a:p>
          </p:txBody>
        </p:sp>
        <p:sp>
          <p:nvSpPr>
            <p:cNvPr id="326757" name="Rectangle 101"/>
            <p:cNvSpPr>
              <a:spLocks noChangeArrowheads="1"/>
            </p:cNvSpPr>
            <p:nvPr/>
          </p:nvSpPr>
          <p:spPr bwMode="auto">
            <a:xfrm>
              <a:off x="521" y="59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2</a:t>
              </a:r>
              <a:endParaRPr lang="en-US" altLang="en-US" sz="2400" b="0">
                <a:latin typeface="Arial" pitchFamily="34" charset="0"/>
              </a:endParaRPr>
            </a:p>
          </p:txBody>
        </p:sp>
        <p:sp>
          <p:nvSpPr>
            <p:cNvPr id="326758" name="Rectangle 102"/>
            <p:cNvSpPr>
              <a:spLocks noChangeArrowheads="1"/>
            </p:cNvSpPr>
            <p:nvPr/>
          </p:nvSpPr>
          <p:spPr bwMode="auto">
            <a:xfrm>
              <a:off x="2467" y="26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4</a:t>
              </a:r>
              <a:endParaRPr lang="en-US" altLang="en-US" sz="2400" b="0">
                <a:latin typeface="Arial" pitchFamily="34" charset="0"/>
              </a:endParaRPr>
            </a:p>
          </p:txBody>
        </p:sp>
        <p:sp>
          <p:nvSpPr>
            <p:cNvPr id="326759" name="Rectangle 103"/>
            <p:cNvSpPr>
              <a:spLocks noChangeArrowheads="1"/>
            </p:cNvSpPr>
            <p:nvPr/>
          </p:nvSpPr>
          <p:spPr bwMode="auto">
            <a:xfrm>
              <a:off x="1566" y="883"/>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5</a:t>
              </a:r>
              <a:endParaRPr lang="en-US" altLang="en-US" sz="2400" b="0">
                <a:latin typeface="Arial" pitchFamily="34" charset="0"/>
              </a:endParaRPr>
            </a:p>
          </p:txBody>
        </p:sp>
        <p:sp>
          <p:nvSpPr>
            <p:cNvPr id="326760" name="Rectangle 104"/>
            <p:cNvSpPr>
              <a:spLocks noChangeArrowheads="1"/>
            </p:cNvSpPr>
            <p:nvPr/>
          </p:nvSpPr>
          <p:spPr bwMode="auto">
            <a:xfrm>
              <a:off x="5217" y="314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6</a:t>
              </a:r>
              <a:endParaRPr lang="en-US" altLang="en-US" sz="2400" b="0">
                <a:latin typeface="Arial" pitchFamily="34" charset="0"/>
              </a:endParaRPr>
            </a:p>
          </p:txBody>
        </p:sp>
        <p:sp>
          <p:nvSpPr>
            <p:cNvPr id="326761" name="Rectangle 105"/>
            <p:cNvSpPr>
              <a:spLocks noChangeArrowheads="1"/>
            </p:cNvSpPr>
            <p:nvPr/>
          </p:nvSpPr>
          <p:spPr bwMode="auto">
            <a:xfrm>
              <a:off x="535" y="3819"/>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7</a:t>
              </a:r>
              <a:endParaRPr lang="en-US" altLang="en-US" sz="2400" b="0">
                <a:latin typeface="Arial" pitchFamily="34" charset="0"/>
              </a:endParaRPr>
            </a:p>
          </p:txBody>
        </p:sp>
        <p:sp>
          <p:nvSpPr>
            <p:cNvPr id="326762" name="Rectangle 106"/>
            <p:cNvSpPr>
              <a:spLocks noChangeArrowheads="1"/>
            </p:cNvSpPr>
            <p:nvPr/>
          </p:nvSpPr>
          <p:spPr bwMode="auto">
            <a:xfrm>
              <a:off x="542" y="876"/>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8</a:t>
              </a:r>
              <a:endParaRPr lang="en-US" altLang="en-US" sz="2400" b="0">
                <a:latin typeface="Arial" pitchFamily="34" charset="0"/>
              </a:endParaRPr>
            </a:p>
          </p:txBody>
        </p:sp>
        <p:sp>
          <p:nvSpPr>
            <p:cNvPr id="326763" name="Rectangle 107"/>
            <p:cNvSpPr>
              <a:spLocks noChangeArrowheads="1"/>
            </p:cNvSpPr>
            <p:nvPr/>
          </p:nvSpPr>
          <p:spPr bwMode="auto">
            <a:xfrm>
              <a:off x="2013" y="404"/>
              <a:ext cx="257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The roots and consequences of civil unrest.</a:t>
              </a:r>
              <a:endParaRPr lang="en-US" altLang="en-US" sz="2400" b="0">
                <a:latin typeface="Comic Sans MS" pitchFamily="66" charset="0"/>
              </a:endParaRPr>
            </a:p>
          </p:txBody>
        </p:sp>
        <p:sp>
          <p:nvSpPr>
            <p:cNvPr id="326764" name="Rectangle 108"/>
            <p:cNvSpPr>
              <a:spLocks noChangeArrowheads="1"/>
            </p:cNvSpPr>
            <p:nvPr/>
          </p:nvSpPr>
          <p:spPr bwMode="auto">
            <a:xfrm>
              <a:off x="2241" y="670"/>
              <a:ext cx="1941"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Causes of the Civil War</a:t>
              </a:r>
              <a:endParaRPr lang="en-US" altLang="en-US" sz="2400" b="0">
                <a:latin typeface="Comic Sans MS" pitchFamily="66" charset="0"/>
              </a:endParaRPr>
            </a:p>
          </p:txBody>
        </p:sp>
        <p:sp>
          <p:nvSpPr>
            <p:cNvPr id="326765" name="Rectangle 109"/>
            <p:cNvSpPr>
              <a:spLocks noChangeArrowheads="1"/>
            </p:cNvSpPr>
            <p:nvPr/>
          </p:nvSpPr>
          <p:spPr bwMode="auto">
            <a:xfrm>
              <a:off x="618" y="684"/>
              <a:ext cx="128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Growth of the Nation</a:t>
              </a:r>
              <a:endParaRPr lang="en-US" altLang="en-US" sz="2400" b="0">
                <a:latin typeface="Comic Sans MS" pitchFamily="66" charset="0"/>
              </a:endParaRPr>
            </a:p>
          </p:txBody>
        </p:sp>
        <p:sp>
          <p:nvSpPr>
            <p:cNvPr id="326766" name="Rectangle 110"/>
            <p:cNvSpPr>
              <a:spLocks noChangeArrowheads="1"/>
            </p:cNvSpPr>
            <p:nvPr/>
          </p:nvSpPr>
          <p:spPr bwMode="auto">
            <a:xfrm>
              <a:off x="4439" y="650"/>
              <a:ext cx="8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The Civil War</a:t>
              </a:r>
              <a:endParaRPr lang="en-US" altLang="en-US" sz="2400" b="0">
                <a:latin typeface="Comic Sans MS" pitchFamily="66" charset="0"/>
              </a:endParaRPr>
            </a:p>
          </p:txBody>
        </p:sp>
        <p:sp>
          <p:nvSpPr>
            <p:cNvPr id="326767" name="Rectangle 111"/>
            <p:cNvSpPr>
              <a:spLocks noChangeArrowheads="1"/>
            </p:cNvSpPr>
            <p:nvPr/>
          </p:nvSpPr>
          <p:spPr bwMode="auto">
            <a:xfrm>
              <a:off x="3071" y="1179"/>
              <a:ext cx="10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600" b="0">
                  <a:solidFill>
                    <a:srgbClr val="000000"/>
                  </a:solidFill>
                  <a:latin typeface="Comic Sans MS" pitchFamily="66" charset="0"/>
                </a:rPr>
                <a:t>Sectionalism</a:t>
              </a:r>
              <a:endParaRPr lang="en-US" altLang="en-US" sz="2400" b="0">
                <a:latin typeface="Comic Sans MS" pitchFamily="66" charset="0"/>
              </a:endParaRPr>
            </a:p>
          </p:txBody>
        </p:sp>
        <p:sp>
          <p:nvSpPr>
            <p:cNvPr id="326768" name="Rectangle 112"/>
            <p:cNvSpPr>
              <a:spLocks noChangeArrowheads="1"/>
            </p:cNvSpPr>
            <p:nvPr/>
          </p:nvSpPr>
          <p:spPr bwMode="auto">
            <a:xfrm>
              <a:off x="3181" y="1455"/>
              <a:ext cx="652"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100" b="0">
                  <a:solidFill>
                    <a:srgbClr val="000000"/>
                  </a:solidFill>
                  <a:latin typeface="Comic Sans MS" pitchFamily="66" charset="0"/>
                </a:rPr>
                <a:t>pp. 201-236</a:t>
              </a:r>
              <a:endParaRPr lang="en-US" altLang="en-US" sz="2400" b="0">
                <a:latin typeface="Comic Sans MS" pitchFamily="66" charset="0"/>
              </a:endParaRPr>
            </a:p>
          </p:txBody>
        </p:sp>
        <p:sp>
          <p:nvSpPr>
            <p:cNvPr id="326769" name="Rectangle 113"/>
            <p:cNvSpPr>
              <a:spLocks noChangeArrowheads="1"/>
            </p:cNvSpPr>
            <p:nvPr/>
          </p:nvSpPr>
          <p:spPr bwMode="auto">
            <a:xfrm>
              <a:off x="481" y="1021"/>
              <a:ext cx="1306"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1/22      Cooperative groups -</a:t>
              </a:r>
              <a:endParaRPr lang="en-US" altLang="en-US" sz="2400" b="0">
                <a:latin typeface="Comic Sans MS" pitchFamily="66" charset="0"/>
              </a:endParaRPr>
            </a:p>
          </p:txBody>
        </p:sp>
        <p:sp>
          <p:nvSpPr>
            <p:cNvPr id="326770" name="Rectangle 114"/>
            <p:cNvSpPr>
              <a:spLocks noChangeArrowheads="1"/>
            </p:cNvSpPr>
            <p:nvPr/>
          </p:nvSpPr>
          <p:spPr bwMode="auto">
            <a:xfrm>
              <a:off x="514" y="1096"/>
              <a:ext cx="1121"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             over pp. 201-210</a:t>
              </a:r>
              <a:endParaRPr lang="en-US" altLang="en-US" sz="2400" b="0">
                <a:latin typeface="Comic Sans MS" pitchFamily="66" charset="0"/>
              </a:endParaRPr>
            </a:p>
          </p:txBody>
        </p:sp>
        <p:sp>
          <p:nvSpPr>
            <p:cNvPr id="326771" name="Rectangle 115"/>
            <p:cNvSpPr>
              <a:spLocks noChangeArrowheads="1"/>
            </p:cNvSpPr>
            <p:nvPr/>
          </p:nvSpPr>
          <p:spPr bwMode="auto">
            <a:xfrm>
              <a:off x="494" y="1346"/>
              <a:ext cx="597"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1/28      Quiz</a:t>
              </a:r>
              <a:endParaRPr lang="en-US" altLang="en-US" sz="2400" b="0">
                <a:latin typeface="Comic Sans MS" pitchFamily="66" charset="0"/>
              </a:endParaRPr>
            </a:p>
          </p:txBody>
        </p:sp>
        <p:sp>
          <p:nvSpPr>
            <p:cNvPr id="326772" name="Rectangle 116"/>
            <p:cNvSpPr>
              <a:spLocks noChangeArrowheads="1"/>
            </p:cNvSpPr>
            <p:nvPr/>
          </p:nvSpPr>
          <p:spPr bwMode="auto">
            <a:xfrm>
              <a:off x="494" y="1488"/>
              <a:ext cx="130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1/29      Cooperative groups -</a:t>
              </a:r>
              <a:endParaRPr lang="en-US" altLang="en-US" sz="2400" b="0">
                <a:latin typeface="Comic Sans MS" pitchFamily="66" charset="0"/>
              </a:endParaRPr>
            </a:p>
          </p:txBody>
        </p:sp>
        <p:sp>
          <p:nvSpPr>
            <p:cNvPr id="326773" name="Rectangle 117"/>
            <p:cNvSpPr>
              <a:spLocks noChangeArrowheads="1"/>
            </p:cNvSpPr>
            <p:nvPr/>
          </p:nvSpPr>
          <p:spPr bwMode="auto">
            <a:xfrm>
              <a:off x="514" y="1564"/>
              <a:ext cx="11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             over pp. 210-225</a:t>
              </a:r>
              <a:endParaRPr lang="en-US" altLang="en-US" sz="2400" b="0">
                <a:latin typeface="Comic Sans MS" pitchFamily="66" charset="0"/>
              </a:endParaRPr>
            </a:p>
          </p:txBody>
        </p:sp>
        <p:sp>
          <p:nvSpPr>
            <p:cNvPr id="326774" name="Rectangle 118"/>
            <p:cNvSpPr>
              <a:spLocks noChangeArrowheads="1"/>
            </p:cNvSpPr>
            <p:nvPr/>
          </p:nvSpPr>
          <p:spPr bwMode="auto">
            <a:xfrm>
              <a:off x="629" y="1817"/>
              <a:ext cx="118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"Influential Personalities" </a:t>
              </a:r>
              <a:endParaRPr lang="en-US" altLang="en-US" sz="2400" b="0">
                <a:latin typeface="Comic Sans MS" pitchFamily="66" charset="0"/>
              </a:endParaRPr>
            </a:p>
          </p:txBody>
        </p:sp>
        <p:sp>
          <p:nvSpPr>
            <p:cNvPr id="326775" name="Rectangle 119"/>
            <p:cNvSpPr>
              <a:spLocks noChangeArrowheads="1"/>
            </p:cNvSpPr>
            <p:nvPr/>
          </p:nvSpPr>
          <p:spPr bwMode="auto">
            <a:xfrm>
              <a:off x="734" y="1887"/>
              <a:ext cx="36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projectdue</a:t>
              </a:r>
              <a:endParaRPr lang="en-US" altLang="en-US" sz="2400" b="0">
                <a:latin typeface="Comic Sans MS" pitchFamily="66" charset="0"/>
              </a:endParaRPr>
            </a:p>
          </p:txBody>
        </p:sp>
        <p:sp>
          <p:nvSpPr>
            <p:cNvPr id="326776" name="Rectangle 120"/>
            <p:cNvSpPr>
              <a:spLocks noChangeArrowheads="1"/>
            </p:cNvSpPr>
            <p:nvPr/>
          </p:nvSpPr>
          <p:spPr bwMode="auto">
            <a:xfrm>
              <a:off x="473" y="1982"/>
              <a:ext cx="568"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1/30     Quiz</a:t>
              </a:r>
              <a:endParaRPr lang="en-US" altLang="en-US" sz="2400" b="0">
                <a:latin typeface="Comic Sans MS" pitchFamily="66" charset="0"/>
              </a:endParaRPr>
            </a:p>
          </p:txBody>
        </p:sp>
        <p:sp>
          <p:nvSpPr>
            <p:cNvPr id="326777" name="Rectangle 121"/>
            <p:cNvSpPr>
              <a:spLocks noChangeArrowheads="1"/>
            </p:cNvSpPr>
            <p:nvPr/>
          </p:nvSpPr>
          <p:spPr bwMode="auto">
            <a:xfrm>
              <a:off x="514" y="2141"/>
              <a:ext cx="1235"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2/2     Cooperative groups -</a:t>
              </a:r>
              <a:endParaRPr lang="en-US" altLang="en-US" sz="2400" b="0">
                <a:latin typeface="Comic Sans MS" pitchFamily="66" charset="0"/>
              </a:endParaRPr>
            </a:p>
          </p:txBody>
        </p:sp>
        <p:sp>
          <p:nvSpPr>
            <p:cNvPr id="326778" name="Rectangle 122"/>
            <p:cNvSpPr>
              <a:spLocks noChangeArrowheads="1"/>
            </p:cNvSpPr>
            <p:nvPr/>
          </p:nvSpPr>
          <p:spPr bwMode="auto">
            <a:xfrm>
              <a:off x="514" y="2217"/>
              <a:ext cx="1153"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             over pp. 228-234</a:t>
              </a:r>
              <a:endParaRPr lang="en-US" altLang="en-US" sz="2400" b="0">
                <a:latin typeface="Comic Sans MS" pitchFamily="66" charset="0"/>
              </a:endParaRPr>
            </a:p>
          </p:txBody>
        </p:sp>
        <p:sp>
          <p:nvSpPr>
            <p:cNvPr id="326779" name="Rectangle 123"/>
            <p:cNvSpPr>
              <a:spLocks noChangeArrowheads="1"/>
            </p:cNvSpPr>
            <p:nvPr/>
          </p:nvSpPr>
          <p:spPr bwMode="auto">
            <a:xfrm>
              <a:off x="514" y="2643"/>
              <a:ext cx="104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2/6      Review for test</a:t>
              </a:r>
              <a:endParaRPr lang="en-US" altLang="en-US" sz="2400" b="0">
                <a:latin typeface="Comic Sans MS" pitchFamily="66" charset="0"/>
              </a:endParaRPr>
            </a:p>
          </p:txBody>
        </p:sp>
        <p:sp>
          <p:nvSpPr>
            <p:cNvPr id="326780" name="Rectangle 124"/>
            <p:cNvSpPr>
              <a:spLocks noChangeArrowheads="1"/>
            </p:cNvSpPr>
            <p:nvPr/>
          </p:nvSpPr>
          <p:spPr bwMode="auto">
            <a:xfrm>
              <a:off x="514" y="2801"/>
              <a:ext cx="104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2/7      Review for test</a:t>
              </a:r>
              <a:endParaRPr lang="en-US" altLang="en-US" sz="2400" b="0">
                <a:latin typeface="Comic Sans MS" pitchFamily="66" charset="0"/>
              </a:endParaRPr>
            </a:p>
          </p:txBody>
        </p:sp>
        <p:sp>
          <p:nvSpPr>
            <p:cNvPr id="326781" name="Rectangle 125"/>
            <p:cNvSpPr>
              <a:spLocks noChangeArrowheads="1"/>
            </p:cNvSpPr>
            <p:nvPr/>
          </p:nvSpPr>
          <p:spPr bwMode="auto">
            <a:xfrm>
              <a:off x="514" y="2973"/>
              <a:ext cx="552"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2/6      Test</a:t>
              </a:r>
              <a:endParaRPr lang="en-US" altLang="en-US" sz="2400" b="0">
                <a:latin typeface="Comic Sans MS" pitchFamily="66" charset="0"/>
              </a:endParaRPr>
            </a:p>
          </p:txBody>
        </p:sp>
        <p:sp>
          <p:nvSpPr>
            <p:cNvPr id="326782" name="Line 126"/>
            <p:cNvSpPr>
              <a:spLocks noChangeShapeType="1"/>
            </p:cNvSpPr>
            <p:nvPr/>
          </p:nvSpPr>
          <p:spPr bwMode="auto">
            <a:xfrm flipH="1">
              <a:off x="2226" y="1330"/>
              <a:ext cx="550" cy="16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83" name="Line 127"/>
            <p:cNvSpPr>
              <a:spLocks noChangeShapeType="1"/>
            </p:cNvSpPr>
            <p:nvPr/>
          </p:nvSpPr>
          <p:spPr bwMode="auto">
            <a:xfrm flipH="1">
              <a:off x="2906" y="1592"/>
              <a:ext cx="227" cy="33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84" name="Line 128"/>
            <p:cNvSpPr>
              <a:spLocks noChangeShapeType="1"/>
            </p:cNvSpPr>
            <p:nvPr/>
          </p:nvSpPr>
          <p:spPr bwMode="auto">
            <a:xfrm>
              <a:off x="3697" y="1578"/>
              <a:ext cx="247" cy="28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85" name="Line 129"/>
            <p:cNvSpPr>
              <a:spLocks noChangeShapeType="1"/>
            </p:cNvSpPr>
            <p:nvPr/>
          </p:nvSpPr>
          <p:spPr bwMode="auto">
            <a:xfrm>
              <a:off x="4027" y="1337"/>
              <a:ext cx="399" cy="17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86" name="Oval 130"/>
            <p:cNvSpPr>
              <a:spLocks noChangeArrowheads="1"/>
            </p:cNvSpPr>
            <p:nvPr/>
          </p:nvSpPr>
          <p:spPr bwMode="auto">
            <a:xfrm>
              <a:off x="1669" y="1475"/>
              <a:ext cx="901" cy="522"/>
            </a:xfrm>
            <a:prstGeom prst="ellipse">
              <a:avLst/>
            </a:prstGeom>
            <a:solidFill>
              <a:srgbClr val="FFFFFF"/>
            </a:solidFill>
            <a:ln w="11113">
              <a:solidFill>
                <a:srgbClr val="000000"/>
              </a:solidFill>
              <a:round/>
              <a:headEnd/>
              <a:tailEnd/>
            </a:ln>
          </p:spPr>
          <p:txBody>
            <a:bodyPr/>
            <a:lstStyle/>
            <a:p>
              <a:endParaRPr lang="en-US"/>
            </a:p>
          </p:txBody>
        </p:sp>
        <p:sp>
          <p:nvSpPr>
            <p:cNvPr id="326787" name="Oval 131"/>
            <p:cNvSpPr>
              <a:spLocks noChangeArrowheads="1"/>
            </p:cNvSpPr>
            <p:nvPr/>
          </p:nvSpPr>
          <p:spPr bwMode="auto">
            <a:xfrm>
              <a:off x="2487" y="1805"/>
              <a:ext cx="901" cy="522"/>
            </a:xfrm>
            <a:prstGeom prst="ellipse">
              <a:avLst/>
            </a:prstGeom>
            <a:solidFill>
              <a:srgbClr val="FFFFFF"/>
            </a:solidFill>
            <a:ln w="11113">
              <a:solidFill>
                <a:srgbClr val="000000"/>
              </a:solidFill>
              <a:round/>
              <a:headEnd/>
              <a:tailEnd/>
            </a:ln>
          </p:spPr>
          <p:txBody>
            <a:bodyPr/>
            <a:lstStyle/>
            <a:p>
              <a:endParaRPr lang="en-US"/>
            </a:p>
          </p:txBody>
        </p:sp>
        <p:sp>
          <p:nvSpPr>
            <p:cNvPr id="326788" name="Oval 132"/>
            <p:cNvSpPr>
              <a:spLocks noChangeArrowheads="1"/>
            </p:cNvSpPr>
            <p:nvPr/>
          </p:nvSpPr>
          <p:spPr bwMode="auto">
            <a:xfrm>
              <a:off x="3498" y="1805"/>
              <a:ext cx="900" cy="522"/>
            </a:xfrm>
            <a:prstGeom prst="ellipse">
              <a:avLst/>
            </a:prstGeom>
            <a:solidFill>
              <a:srgbClr val="FFFFFF"/>
            </a:solidFill>
            <a:ln w="11113">
              <a:solidFill>
                <a:srgbClr val="000000"/>
              </a:solidFill>
              <a:round/>
              <a:headEnd/>
              <a:tailEnd/>
            </a:ln>
          </p:spPr>
          <p:txBody>
            <a:bodyPr/>
            <a:lstStyle/>
            <a:p>
              <a:endParaRPr lang="en-US"/>
            </a:p>
          </p:txBody>
        </p:sp>
        <p:sp>
          <p:nvSpPr>
            <p:cNvPr id="326789" name="Oval 133"/>
            <p:cNvSpPr>
              <a:spLocks noChangeArrowheads="1"/>
            </p:cNvSpPr>
            <p:nvPr/>
          </p:nvSpPr>
          <p:spPr bwMode="auto">
            <a:xfrm>
              <a:off x="4288" y="1447"/>
              <a:ext cx="901" cy="523"/>
            </a:xfrm>
            <a:prstGeom prst="ellipse">
              <a:avLst/>
            </a:prstGeom>
            <a:solidFill>
              <a:srgbClr val="FFFFFF"/>
            </a:solidFill>
            <a:ln w="11113">
              <a:solidFill>
                <a:srgbClr val="000000"/>
              </a:solidFill>
              <a:round/>
              <a:headEnd/>
              <a:tailEnd/>
            </a:ln>
          </p:spPr>
          <p:txBody>
            <a:bodyPr/>
            <a:lstStyle/>
            <a:p>
              <a:endParaRPr lang="en-US"/>
            </a:p>
          </p:txBody>
        </p:sp>
        <p:sp>
          <p:nvSpPr>
            <p:cNvPr id="326790" name="Rectangle 134"/>
            <p:cNvSpPr>
              <a:spLocks noChangeArrowheads="1"/>
            </p:cNvSpPr>
            <p:nvPr/>
          </p:nvSpPr>
          <p:spPr bwMode="auto">
            <a:xfrm>
              <a:off x="1814" y="1626"/>
              <a:ext cx="65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Areas of </a:t>
              </a:r>
              <a:endParaRPr lang="en-US" altLang="en-US" sz="2400" b="0">
                <a:latin typeface="Comic Sans MS" pitchFamily="66" charset="0"/>
              </a:endParaRPr>
            </a:p>
          </p:txBody>
        </p:sp>
        <p:sp>
          <p:nvSpPr>
            <p:cNvPr id="326791" name="Rectangle 135"/>
            <p:cNvSpPr>
              <a:spLocks noChangeArrowheads="1"/>
            </p:cNvSpPr>
            <p:nvPr/>
          </p:nvSpPr>
          <p:spPr bwMode="auto">
            <a:xfrm>
              <a:off x="1814" y="1736"/>
              <a:ext cx="57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U.S.</a:t>
              </a:r>
              <a:endParaRPr lang="en-US" altLang="en-US" sz="2400" b="0">
                <a:latin typeface="Comic Sans MS" pitchFamily="66" charset="0"/>
              </a:endParaRPr>
            </a:p>
          </p:txBody>
        </p:sp>
        <p:sp>
          <p:nvSpPr>
            <p:cNvPr id="326792" name="Rectangle 136"/>
            <p:cNvSpPr>
              <a:spLocks noChangeArrowheads="1"/>
            </p:cNvSpPr>
            <p:nvPr/>
          </p:nvSpPr>
          <p:spPr bwMode="auto">
            <a:xfrm>
              <a:off x="2673" y="1894"/>
              <a:ext cx="89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Differences </a:t>
              </a:r>
              <a:endParaRPr lang="en-US" altLang="en-US" sz="2400" b="0">
                <a:latin typeface="Comic Sans MS" pitchFamily="66" charset="0"/>
              </a:endParaRPr>
            </a:p>
          </p:txBody>
        </p:sp>
        <p:sp>
          <p:nvSpPr>
            <p:cNvPr id="326793" name="Rectangle 137"/>
            <p:cNvSpPr>
              <a:spLocks noChangeArrowheads="1"/>
            </p:cNvSpPr>
            <p:nvPr/>
          </p:nvSpPr>
          <p:spPr bwMode="auto">
            <a:xfrm>
              <a:off x="2673" y="2004"/>
              <a:ext cx="62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between </a:t>
              </a:r>
              <a:endParaRPr lang="en-US" altLang="en-US" sz="2400" b="0">
                <a:latin typeface="Comic Sans MS" pitchFamily="66" charset="0"/>
              </a:endParaRPr>
            </a:p>
          </p:txBody>
        </p:sp>
        <p:sp>
          <p:nvSpPr>
            <p:cNvPr id="326794" name="Rectangle 138"/>
            <p:cNvSpPr>
              <a:spLocks noChangeArrowheads="1"/>
            </p:cNvSpPr>
            <p:nvPr/>
          </p:nvSpPr>
          <p:spPr bwMode="auto">
            <a:xfrm>
              <a:off x="2673" y="2114"/>
              <a:ext cx="66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areas</a:t>
              </a:r>
              <a:endParaRPr lang="en-US" altLang="en-US" sz="2400" b="0">
                <a:latin typeface="Comic Sans MS" pitchFamily="66" charset="0"/>
              </a:endParaRPr>
            </a:p>
          </p:txBody>
        </p:sp>
        <p:sp>
          <p:nvSpPr>
            <p:cNvPr id="326795" name="Rectangle 139"/>
            <p:cNvSpPr>
              <a:spLocks noChangeArrowheads="1"/>
            </p:cNvSpPr>
            <p:nvPr/>
          </p:nvSpPr>
          <p:spPr bwMode="auto">
            <a:xfrm>
              <a:off x="3690" y="1922"/>
              <a:ext cx="67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Events in </a:t>
              </a:r>
              <a:endParaRPr lang="en-US" altLang="en-US" sz="2400" b="0">
                <a:latin typeface="Comic Sans MS" pitchFamily="66" charset="0"/>
              </a:endParaRPr>
            </a:p>
          </p:txBody>
        </p:sp>
        <p:sp>
          <p:nvSpPr>
            <p:cNvPr id="326796" name="Rectangle 140"/>
            <p:cNvSpPr>
              <a:spLocks noChangeArrowheads="1"/>
            </p:cNvSpPr>
            <p:nvPr/>
          </p:nvSpPr>
          <p:spPr bwMode="auto">
            <a:xfrm>
              <a:off x="3690" y="2032"/>
              <a:ext cx="57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U.S.</a:t>
              </a:r>
              <a:endParaRPr lang="en-US" altLang="en-US" sz="2400" b="0">
                <a:latin typeface="Comic Sans MS" pitchFamily="66" charset="0"/>
              </a:endParaRPr>
            </a:p>
          </p:txBody>
        </p:sp>
        <p:sp>
          <p:nvSpPr>
            <p:cNvPr id="326797" name="Rectangle 141"/>
            <p:cNvSpPr>
              <a:spLocks noChangeArrowheads="1"/>
            </p:cNvSpPr>
            <p:nvPr/>
          </p:nvSpPr>
          <p:spPr bwMode="auto">
            <a:xfrm>
              <a:off x="4439" y="1523"/>
              <a:ext cx="59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Leaders </a:t>
              </a:r>
              <a:endParaRPr lang="en-US" altLang="en-US" sz="2400" b="0">
                <a:latin typeface="Comic Sans MS" pitchFamily="66" charset="0"/>
              </a:endParaRPr>
            </a:p>
          </p:txBody>
        </p:sp>
        <p:sp>
          <p:nvSpPr>
            <p:cNvPr id="326798" name="Rectangle 142"/>
            <p:cNvSpPr>
              <a:spLocks noChangeArrowheads="1"/>
            </p:cNvSpPr>
            <p:nvPr/>
          </p:nvSpPr>
          <p:spPr bwMode="auto">
            <a:xfrm>
              <a:off x="4439" y="1633"/>
              <a:ext cx="77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across the </a:t>
              </a:r>
              <a:endParaRPr lang="en-US" altLang="en-US" sz="2400" b="0">
                <a:latin typeface="Comic Sans MS" pitchFamily="66" charset="0"/>
              </a:endParaRPr>
            </a:p>
          </p:txBody>
        </p:sp>
        <p:sp>
          <p:nvSpPr>
            <p:cNvPr id="326799" name="Rectangle 143"/>
            <p:cNvSpPr>
              <a:spLocks noChangeArrowheads="1"/>
            </p:cNvSpPr>
            <p:nvPr/>
          </p:nvSpPr>
          <p:spPr bwMode="auto">
            <a:xfrm>
              <a:off x="4439" y="1743"/>
              <a:ext cx="29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U.S.</a:t>
              </a:r>
              <a:endParaRPr lang="en-US" altLang="en-US" sz="2400" b="0">
                <a:latin typeface="Comic Sans MS" pitchFamily="66" charset="0"/>
              </a:endParaRPr>
            </a:p>
          </p:txBody>
        </p:sp>
        <p:sp>
          <p:nvSpPr>
            <p:cNvPr id="326800" name="Rectangle 144"/>
            <p:cNvSpPr>
              <a:spLocks noChangeArrowheads="1"/>
            </p:cNvSpPr>
            <p:nvPr/>
          </p:nvSpPr>
          <p:spPr bwMode="auto">
            <a:xfrm>
              <a:off x="2219" y="1282"/>
              <a:ext cx="612"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was based on </a:t>
              </a:r>
              <a:endParaRPr lang="en-US" altLang="en-US" sz="2400" b="0">
                <a:latin typeface="Comic Sans MS" pitchFamily="66" charset="0"/>
              </a:endParaRPr>
            </a:p>
          </p:txBody>
        </p:sp>
        <p:sp>
          <p:nvSpPr>
            <p:cNvPr id="326801" name="Rectangle 145"/>
            <p:cNvSpPr>
              <a:spLocks noChangeArrowheads="1"/>
            </p:cNvSpPr>
            <p:nvPr/>
          </p:nvSpPr>
          <p:spPr bwMode="auto">
            <a:xfrm>
              <a:off x="2755" y="1695"/>
              <a:ext cx="958"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emerged  because of </a:t>
              </a:r>
              <a:endParaRPr lang="en-US" altLang="en-US" sz="2400" b="0">
                <a:latin typeface="Comic Sans MS" pitchFamily="66" charset="0"/>
              </a:endParaRPr>
            </a:p>
          </p:txBody>
        </p:sp>
        <p:sp>
          <p:nvSpPr>
            <p:cNvPr id="326802" name="Rectangle 146"/>
            <p:cNvSpPr>
              <a:spLocks noChangeArrowheads="1"/>
            </p:cNvSpPr>
            <p:nvPr/>
          </p:nvSpPr>
          <p:spPr bwMode="auto">
            <a:xfrm>
              <a:off x="3463" y="1688"/>
              <a:ext cx="95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became greater with </a:t>
              </a:r>
              <a:endParaRPr lang="en-US" altLang="en-US" sz="2400" b="0">
                <a:latin typeface="Comic Sans MS" pitchFamily="66" charset="0"/>
              </a:endParaRPr>
            </a:p>
          </p:txBody>
        </p:sp>
        <p:sp>
          <p:nvSpPr>
            <p:cNvPr id="326803" name="Rectangle 147"/>
            <p:cNvSpPr>
              <a:spLocks noChangeArrowheads="1"/>
            </p:cNvSpPr>
            <p:nvPr/>
          </p:nvSpPr>
          <p:spPr bwMode="auto">
            <a:xfrm>
              <a:off x="4130" y="1296"/>
              <a:ext cx="848"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was influenced by  </a:t>
              </a:r>
              <a:endParaRPr lang="en-US" altLang="en-US" sz="2400" b="0">
                <a:latin typeface="Comic Sans MS" pitchFamily="66" charset="0"/>
              </a:endParaRPr>
            </a:p>
          </p:txBody>
        </p:sp>
        <p:sp>
          <p:nvSpPr>
            <p:cNvPr id="326804" name="Rectangle 148"/>
            <p:cNvSpPr>
              <a:spLocks noChangeArrowheads="1"/>
            </p:cNvSpPr>
            <p:nvPr/>
          </p:nvSpPr>
          <p:spPr bwMode="auto">
            <a:xfrm>
              <a:off x="4405" y="3180"/>
              <a:ext cx="66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descriptive</a:t>
              </a:r>
              <a:endParaRPr lang="en-US" altLang="en-US" sz="2400" b="0">
                <a:latin typeface="Comic Sans MS" pitchFamily="66" charset="0"/>
              </a:endParaRPr>
            </a:p>
          </p:txBody>
        </p:sp>
        <p:sp>
          <p:nvSpPr>
            <p:cNvPr id="326805" name="Rectangle 149"/>
            <p:cNvSpPr>
              <a:spLocks noChangeArrowheads="1"/>
            </p:cNvSpPr>
            <p:nvPr/>
          </p:nvSpPr>
          <p:spPr bwMode="auto">
            <a:xfrm>
              <a:off x="4398" y="3586"/>
              <a:ext cx="79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cause/effect</a:t>
              </a:r>
              <a:endParaRPr lang="en-US" altLang="en-US" sz="2400" b="0">
                <a:latin typeface="Comic Sans MS" pitchFamily="66" charset="0"/>
              </a:endParaRPr>
            </a:p>
          </p:txBody>
        </p:sp>
        <p:sp>
          <p:nvSpPr>
            <p:cNvPr id="326806" name="Rectangle 150"/>
            <p:cNvSpPr>
              <a:spLocks noChangeArrowheads="1"/>
            </p:cNvSpPr>
            <p:nvPr/>
          </p:nvSpPr>
          <p:spPr bwMode="auto">
            <a:xfrm>
              <a:off x="734" y="3201"/>
              <a:ext cx="346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What was sectionalism as it existed in the U. S.  of 1860?</a:t>
              </a:r>
              <a:endParaRPr lang="en-US" altLang="en-US" sz="2400" b="0">
                <a:latin typeface="Comic Sans MS" pitchFamily="66" charset="0"/>
              </a:endParaRPr>
            </a:p>
          </p:txBody>
        </p:sp>
        <p:sp>
          <p:nvSpPr>
            <p:cNvPr id="326807" name="Rectangle 151"/>
            <p:cNvSpPr>
              <a:spLocks noChangeArrowheads="1"/>
            </p:cNvSpPr>
            <p:nvPr/>
          </p:nvSpPr>
          <p:spPr bwMode="auto">
            <a:xfrm>
              <a:off x="729" y="3448"/>
              <a:ext cx="35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altLang="en-US" sz="1200" b="0">
                  <a:solidFill>
                    <a:srgbClr val="000000"/>
                  </a:solidFill>
                  <a:latin typeface="Comic Sans MS" pitchFamily="66" charset="0"/>
                </a:rPr>
                <a:t>How did the differences in the sections of the U.S. in 1860 contribute to the start of the Civil War?</a:t>
              </a:r>
              <a:endParaRPr lang="en-US" altLang="en-US" sz="2400" b="0">
                <a:latin typeface="Comic Sans MS" pitchFamily="66" charset="0"/>
              </a:endParaRPr>
            </a:p>
          </p:txBody>
        </p:sp>
        <p:sp>
          <p:nvSpPr>
            <p:cNvPr id="326808" name="Rectangle 152"/>
            <p:cNvSpPr>
              <a:spLocks noChangeArrowheads="1"/>
            </p:cNvSpPr>
            <p:nvPr/>
          </p:nvSpPr>
          <p:spPr bwMode="auto">
            <a:xfrm>
              <a:off x="710" y="3551"/>
              <a:ext cx="1"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altLang="en-US" sz="2400" b="0">
                <a:latin typeface="Times" charset="0"/>
              </a:endParaRPr>
            </a:p>
          </p:txBody>
        </p:sp>
        <p:grpSp>
          <p:nvGrpSpPr>
            <p:cNvPr id="326809" name="Group 153"/>
            <p:cNvGrpSpPr>
              <a:grpSpLocks/>
            </p:cNvGrpSpPr>
            <p:nvPr/>
          </p:nvGrpSpPr>
          <p:grpSpPr bwMode="auto">
            <a:xfrm>
              <a:off x="1484" y="444"/>
              <a:ext cx="529" cy="55"/>
              <a:chOff x="1484" y="444"/>
              <a:chExt cx="529" cy="55"/>
            </a:xfrm>
          </p:grpSpPr>
          <p:sp>
            <p:nvSpPr>
              <p:cNvPr id="326810" name="Freeform 154"/>
              <p:cNvSpPr>
                <a:spLocks/>
              </p:cNvSpPr>
              <p:nvPr/>
            </p:nvSpPr>
            <p:spPr bwMode="auto">
              <a:xfrm>
                <a:off x="1484" y="444"/>
                <a:ext cx="96" cy="55"/>
              </a:xfrm>
              <a:custGeom>
                <a:avLst/>
                <a:gdLst>
                  <a:gd name="T0" fmla="*/ 0 w 96"/>
                  <a:gd name="T1" fmla="*/ 27 h 55"/>
                  <a:gd name="T2" fmla="*/ 96 w 96"/>
                  <a:gd name="T3" fmla="*/ 0 h 55"/>
                  <a:gd name="T4" fmla="*/ 96 w 96"/>
                  <a:gd name="T5" fmla="*/ 27 h 55"/>
                  <a:gd name="T6" fmla="*/ 96 w 96"/>
                  <a:gd name="T7" fmla="*/ 55 h 55"/>
                  <a:gd name="T8" fmla="*/ 0 w 96"/>
                  <a:gd name="T9" fmla="*/ 27 h 55"/>
                </a:gdLst>
                <a:ahLst/>
                <a:cxnLst>
                  <a:cxn ang="0">
                    <a:pos x="T0" y="T1"/>
                  </a:cxn>
                  <a:cxn ang="0">
                    <a:pos x="T2" y="T3"/>
                  </a:cxn>
                  <a:cxn ang="0">
                    <a:pos x="T4" y="T5"/>
                  </a:cxn>
                  <a:cxn ang="0">
                    <a:pos x="T6" y="T7"/>
                  </a:cxn>
                  <a:cxn ang="0">
                    <a:pos x="T8" y="T9"/>
                  </a:cxn>
                </a:cxnLst>
                <a:rect l="0" t="0" r="r" b="b"/>
                <a:pathLst>
                  <a:path w="96" h="55">
                    <a:moveTo>
                      <a:pt x="0" y="27"/>
                    </a:moveTo>
                    <a:lnTo>
                      <a:pt x="96" y="0"/>
                    </a:lnTo>
                    <a:lnTo>
                      <a:pt x="96" y="27"/>
                    </a:lnTo>
                    <a:lnTo>
                      <a:pt x="96" y="55"/>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811" name="Line 155"/>
              <p:cNvSpPr>
                <a:spLocks noChangeShapeType="1"/>
              </p:cNvSpPr>
              <p:nvPr/>
            </p:nvSpPr>
            <p:spPr bwMode="auto">
              <a:xfrm flipH="1">
                <a:off x="1580" y="471"/>
                <a:ext cx="43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6812" name="Group 156"/>
            <p:cNvGrpSpPr>
              <a:grpSpLocks/>
            </p:cNvGrpSpPr>
            <p:nvPr/>
          </p:nvGrpSpPr>
          <p:grpSpPr bwMode="auto">
            <a:xfrm>
              <a:off x="3944" y="457"/>
              <a:ext cx="591" cy="55"/>
              <a:chOff x="3807" y="444"/>
              <a:chExt cx="591" cy="55"/>
            </a:xfrm>
          </p:grpSpPr>
          <p:sp>
            <p:nvSpPr>
              <p:cNvPr id="326813" name="Freeform 157"/>
              <p:cNvSpPr>
                <a:spLocks/>
              </p:cNvSpPr>
              <p:nvPr/>
            </p:nvSpPr>
            <p:spPr bwMode="auto">
              <a:xfrm>
                <a:off x="4302" y="444"/>
                <a:ext cx="96" cy="55"/>
              </a:xfrm>
              <a:custGeom>
                <a:avLst/>
                <a:gdLst>
                  <a:gd name="T0" fmla="*/ 96 w 96"/>
                  <a:gd name="T1" fmla="*/ 27 h 55"/>
                  <a:gd name="T2" fmla="*/ 0 w 96"/>
                  <a:gd name="T3" fmla="*/ 55 h 55"/>
                  <a:gd name="T4" fmla="*/ 0 w 96"/>
                  <a:gd name="T5" fmla="*/ 27 h 55"/>
                  <a:gd name="T6" fmla="*/ 0 w 96"/>
                  <a:gd name="T7" fmla="*/ 0 h 55"/>
                  <a:gd name="T8" fmla="*/ 96 w 96"/>
                  <a:gd name="T9" fmla="*/ 27 h 55"/>
                </a:gdLst>
                <a:ahLst/>
                <a:cxnLst>
                  <a:cxn ang="0">
                    <a:pos x="T0" y="T1"/>
                  </a:cxn>
                  <a:cxn ang="0">
                    <a:pos x="T2" y="T3"/>
                  </a:cxn>
                  <a:cxn ang="0">
                    <a:pos x="T4" y="T5"/>
                  </a:cxn>
                  <a:cxn ang="0">
                    <a:pos x="T6" y="T7"/>
                  </a:cxn>
                  <a:cxn ang="0">
                    <a:pos x="T8" y="T9"/>
                  </a:cxn>
                </a:cxnLst>
                <a:rect l="0" t="0" r="r" b="b"/>
                <a:pathLst>
                  <a:path w="96" h="55">
                    <a:moveTo>
                      <a:pt x="96" y="27"/>
                    </a:moveTo>
                    <a:lnTo>
                      <a:pt x="0" y="55"/>
                    </a:lnTo>
                    <a:lnTo>
                      <a:pt x="0" y="27"/>
                    </a:lnTo>
                    <a:lnTo>
                      <a:pt x="0" y="0"/>
                    </a:lnTo>
                    <a:lnTo>
                      <a:pt x="9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814" name="Line 158"/>
              <p:cNvSpPr>
                <a:spLocks noChangeShapeType="1"/>
              </p:cNvSpPr>
              <p:nvPr/>
            </p:nvSpPr>
            <p:spPr bwMode="auto">
              <a:xfrm>
                <a:off x="3807" y="471"/>
                <a:ext cx="49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6815" name="Rectangle 159"/>
            <p:cNvSpPr>
              <a:spLocks noChangeArrowheads="1"/>
            </p:cNvSpPr>
            <p:nvPr/>
          </p:nvSpPr>
          <p:spPr bwMode="auto">
            <a:xfrm>
              <a:off x="4323" y="3386"/>
              <a:ext cx="107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compare/contrast</a:t>
              </a:r>
              <a:endParaRPr lang="en-US" altLang="en-US" sz="2400" b="0">
                <a:latin typeface="Comic Sans MS" pitchFamily="66" charset="0"/>
              </a:endParaRPr>
            </a:p>
          </p:txBody>
        </p:sp>
        <p:sp>
          <p:nvSpPr>
            <p:cNvPr id="326816" name="Rectangle 160"/>
            <p:cNvSpPr>
              <a:spLocks noChangeArrowheads="1"/>
            </p:cNvSpPr>
            <p:nvPr/>
          </p:nvSpPr>
          <p:spPr bwMode="auto">
            <a:xfrm>
              <a:off x="4322" y="271"/>
              <a:ext cx="209"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1/22</a:t>
              </a:r>
              <a:endParaRPr lang="en-US" altLang="en-US" sz="2400" b="0">
                <a:latin typeface="Comic Sans MS" pitchFamily="66" charset="0"/>
              </a:endParaRPr>
            </a:p>
          </p:txBody>
        </p:sp>
        <p:sp>
          <p:nvSpPr>
            <p:cNvPr id="326817" name="Rectangle 161"/>
            <p:cNvSpPr>
              <a:spLocks noChangeArrowheads="1"/>
            </p:cNvSpPr>
            <p:nvPr/>
          </p:nvSpPr>
          <p:spPr bwMode="auto">
            <a:xfrm>
              <a:off x="741" y="3778"/>
              <a:ext cx="338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What examples of sectionalism exist in the world today?</a:t>
              </a:r>
              <a:endParaRPr lang="en-US" altLang="en-US" sz="2400" b="0">
                <a:latin typeface="Comic Sans MS" pitchFamily="66" charset="0"/>
              </a:endParaRPr>
            </a:p>
          </p:txBody>
        </p:sp>
      </p:grpSp>
      <p:grpSp>
        <p:nvGrpSpPr>
          <p:cNvPr id="326818" name="Group 162"/>
          <p:cNvGrpSpPr>
            <a:grpSpLocks/>
          </p:cNvGrpSpPr>
          <p:nvPr/>
        </p:nvGrpSpPr>
        <p:grpSpPr bwMode="auto">
          <a:xfrm>
            <a:off x="430213" y="188913"/>
            <a:ext cx="8281987" cy="4595812"/>
            <a:chOff x="336" y="366"/>
            <a:chExt cx="5218" cy="2895"/>
          </a:xfrm>
        </p:grpSpPr>
        <p:sp>
          <p:nvSpPr>
            <p:cNvPr id="326819" name="AutoShape 163"/>
            <p:cNvSpPr>
              <a:spLocks noChangeArrowheads="1"/>
            </p:cNvSpPr>
            <p:nvPr/>
          </p:nvSpPr>
          <p:spPr bwMode="auto">
            <a:xfrm>
              <a:off x="2301" y="1669"/>
              <a:ext cx="3091" cy="1335"/>
            </a:xfrm>
            <a:prstGeom prst="roundRect">
              <a:avLst>
                <a:gd name="adj" fmla="val 5389"/>
              </a:avLst>
            </a:prstGeom>
            <a:solidFill>
              <a:schemeClr val="bg1"/>
            </a:solidFill>
            <a:ln w="111125">
              <a:solidFill>
                <a:srgbClr val="000000"/>
              </a:solidFill>
              <a:round/>
              <a:headEnd/>
              <a:tailEnd/>
            </a:ln>
          </p:spPr>
          <p:txBody>
            <a:bodyPr/>
            <a:lstStyle/>
            <a:p>
              <a:endParaRPr lang="en-US"/>
            </a:p>
          </p:txBody>
        </p:sp>
        <p:sp>
          <p:nvSpPr>
            <p:cNvPr id="326820" name="Rectangle 164"/>
            <p:cNvSpPr>
              <a:spLocks noChangeArrowheads="1"/>
            </p:cNvSpPr>
            <p:nvPr/>
          </p:nvSpPr>
          <p:spPr bwMode="auto">
            <a:xfrm>
              <a:off x="336" y="366"/>
              <a:ext cx="5218" cy="775"/>
            </a:xfrm>
            <a:prstGeom prst="rect">
              <a:avLst/>
            </a:prstGeom>
            <a:noFill/>
            <a:ln w="1111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821" name="Freeform 165"/>
            <p:cNvSpPr>
              <a:spLocks/>
            </p:cNvSpPr>
            <p:nvPr/>
          </p:nvSpPr>
          <p:spPr bwMode="auto">
            <a:xfrm>
              <a:off x="2547" y="1126"/>
              <a:ext cx="261" cy="226"/>
            </a:xfrm>
            <a:custGeom>
              <a:avLst/>
              <a:gdLst>
                <a:gd name="T0" fmla="*/ 0 w 261"/>
                <a:gd name="T1" fmla="*/ 0 h 226"/>
                <a:gd name="T2" fmla="*/ 261 w 261"/>
                <a:gd name="T3" fmla="*/ 36 h 226"/>
                <a:gd name="T4" fmla="*/ 127 w 261"/>
                <a:gd name="T5" fmla="*/ 85 h 226"/>
                <a:gd name="T6" fmla="*/ 127 w 261"/>
                <a:gd name="T7" fmla="*/ 226 h 226"/>
                <a:gd name="T8" fmla="*/ 0 w 261"/>
                <a:gd name="T9" fmla="*/ 0 h 226"/>
              </a:gdLst>
              <a:ahLst/>
              <a:cxnLst>
                <a:cxn ang="0">
                  <a:pos x="T0" y="T1"/>
                </a:cxn>
                <a:cxn ang="0">
                  <a:pos x="T2" y="T3"/>
                </a:cxn>
                <a:cxn ang="0">
                  <a:pos x="T4" y="T5"/>
                </a:cxn>
                <a:cxn ang="0">
                  <a:pos x="T6" y="T7"/>
                </a:cxn>
                <a:cxn ang="0">
                  <a:pos x="T8" y="T9"/>
                </a:cxn>
              </a:cxnLst>
              <a:rect l="0" t="0" r="r" b="b"/>
              <a:pathLst>
                <a:path w="261" h="226">
                  <a:moveTo>
                    <a:pt x="0" y="0"/>
                  </a:moveTo>
                  <a:lnTo>
                    <a:pt x="261" y="36"/>
                  </a:lnTo>
                  <a:lnTo>
                    <a:pt x="127" y="85"/>
                  </a:lnTo>
                  <a:lnTo>
                    <a:pt x="127" y="22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822" name="Line 166"/>
            <p:cNvSpPr>
              <a:spLocks noChangeShapeType="1"/>
            </p:cNvSpPr>
            <p:nvPr/>
          </p:nvSpPr>
          <p:spPr bwMode="auto">
            <a:xfrm>
              <a:off x="2646" y="1183"/>
              <a:ext cx="732" cy="486"/>
            </a:xfrm>
            <a:prstGeom prst="line">
              <a:avLst/>
            </a:prstGeom>
            <a:noFill/>
            <a:ln w="889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823" name="Rectangle 167"/>
            <p:cNvSpPr>
              <a:spLocks noChangeArrowheads="1"/>
            </p:cNvSpPr>
            <p:nvPr/>
          </p:nvSpPr>
          <p:spPr bwMode="auto">
            <a:xfrm>
              <a:off x="2374" y="3048"/>
              <a:ext cx="286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altLang="en-US" sz="2200" dirty="0">
                <a:latin typeface="Arial" pitchFamily="34" charset="0"/>
              </a:endParaRPr>
            </a:p>
          </p:txBody>
        </p:sp>
        <p:sp>
          <p:nvSpPr>
            <p:cNvPr id="326824" name="Rectangle 168"/>
            <p:cNvSpPr>
              <a:spLocks noChangeArrowheads="1"/>
            </p:cNvSpPr>
            <p:nvPr/>
          </p:nvSpPr>
          <p:spPr bwMode="auto">
            <a:xfrm>
              <a:off x="2892" y="1943"/>
              <a:ext cx="2022"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2200">
                  <a:latin typeface="Arial" pitchFamily="34" charset="0"/>
                </a:rPr>
                <a:t>1. CURRENT UNIT</a:t>
              </a:r>
              <a:endParaRPr lang="en-US" altLang="en-US" sz="2400" b="0">
                <a:latin typeface="Arial" pitchFamily="34" charset="0"/>
              </a:endParaRPr>
            </a:p>
          </p:txBody>
        </p:sp>
        <p:sp>
          <p:nvSpPr>
            <p:cNvPr id="326825" name="Rectangle 169"/>
            <p:cNvSpPr>
              <a:spLocks noChangeArrowheads="1"/>
            </p:cNvSpPr>
            <p:nvPr/>
          </p:nvSpPr>
          <p:spPr bwMode="auto">
            <a:xfrm>
              <a:off x="2892" y="2161"/>
              <a:ext cx="1489"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2200" dirty="0">
                  <a:latin typeface="Arial" pitchFamily="34" charset="0"/>
                </a:rPr>
                <a:t>2. LAST UNIT</a:t>
              </a:r>
              <a:endParaRPr lang="en-US" altLang="en-US" sz="2400" b="0" dirty="0">
                <a:latin typeface="Arial" pitchFamily="34" charset="0"/>
              </a:endParaRPr>
            </a:p>
          </p:txBody>
        </p:sp>
        <p:sp>
          <p:nvSpPr>
            <p:cNvPr id="326826" name="Rectangle 170"/>
            <p:cNvSpPr>
              <a:spLocks noChangeArrowheads="1"/>
            </p:cNvSpPr>
            <p:nvPr/>
          </p:nvSpPr>
          <p:spPr bwMode="auto">
            <a:xfrm>
              <a:off x="2892" y="2379"/>
              <a:ext cx="1501"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2200" dirty="0">
                  <a:latin typeface="Arial" pitchFamily="34" charset="0"/>
                </a:rPr>
                <a:t>3. NEXT UNIT</a:t>
              </a:r>
              <a:endParaRPr lang="en-US" altLang="en-US" sz="2400" b="0" dirty="0">
                <a:latin typeface="Arial" pitchFamily="34" charset="0"/>
              </a:endParaRPr>
            </a:p>
          </p:txBody>
        </p:sp>
        <p:sp>
          <p:nvSpPr>
            <p:cNvPr id="326827" name="Rectangle 171"/>
            <p:cNvSpPr>
              <a:spLocks noChangeArrowheads="1"/>
            </p:cNvSpPr>
            <p:nvPr/>
          </p:nvSpPr>
          <p:spPr bwMode="auto">
            <a:xfrm>
              <a:off x="2892" y="2598"/>
              <a:ext cx="2282"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2200">
                  <a:latin typeface="Arial" pitchFamily="34" charset="0"/>
                </a:rPr>
                <a:t>4. BIGGER PICTURE</a:t>
              </a:r>
              <a:endParaRPr lang="en-US" altLang="en-US" sz="2400" b="0">
                <a:latin typeface="Arial" pitchFamily="34" charset="0"/>
              </a:endParaRPr>
            </a:p>
          </p:txBody>
        </p:sp>
      </p:grpSp>
      <p:sp>
        <p:nvSpPr>
          <p:cNvPr id="326828" name="Text Box 172"/>
          <p:cNvSpPr txBox="1">
            <a:spLocks noChangeArrowheads="1"/>
          </p:cNvSpPr>
          <p:nvPr/>
        </p:nvSpPr>
        <p:spPr bwMode="auto">
          <a:xfrm>
            <a:off x="4267200" y="2286000"/>
            <a:ext cx="19495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smtClean="0">
                <a:solidFill>
                  <a:schemeClr val="accent2">
                    <a:lumMod val="60000"/>
                    <a:lumOff val="40000"/>
                  </a:schemeClr>
                </a:solidFill>
              </a:rPr>
              <a:t>SECTIONS:</a:t>
            </a:r>
            <a:endParaRPr lang="en-US" altLang="en-US" sz="2400" dirty="0">
              <a:solidFill>
                <a:schemeClr val="accent2">
                  <a:lumMod val="60000"/>
                  <a:lumOff val="40000"/>
                </a:schemeClr>
              </a:solidFill>
            </a:endParaRPr>
          </a:p>
        </p:txBody>
      </p:sp>
      <p:sp>
        <p:nvSpPr>
          <p:cNvPr id="173" name="TextBox 172"/>
          <p:cNvSpPr txBox="1"/>
          <p:nvPr/>
        </p:nvSpPr>
        <p:spPr>
          <a:xfrm>
            <a:off x="736600" y="6210301"/>
            <a:ext cx="3446783" cy="461665"/>
          </a:xfrm>
          <a:prstGeom prst="rect">
            <a:avLst/>
          </a:prstGeom>
          <a:noFill/>
        </p:spPr>
        <p:txBody>
          <a:bodyPr wrap="square" rtlCol="0">
            <a:spAutoFit/>
          </a:bodyPr>
          <a:lstStyle/>
          <a:p>
            <a:r>
              <a:rPr lang="en-US" sz="2400" dirty="0" smtClean="0">
                <a:solidFill>
                  <a:schemeClr val="accent6">
                    <a:lumMod val="50000"/>
                  </a:schemeClr>
                </a:solidFill>
              </a:rPr>
              <a:t>Pages 21, 54-57</a:t>
            </a:r>
            <a:endParaRPr lang="en-US" sz="2400" dirty="0">
              <a:solidFill>
                <a:schemeClr val="accent6">
                  <a:lumMod val="50000"/>
                </a:schemeClr>
              </a:solidFill>
            </a:endParaRPr>
          </a:p>
        </p:txBody>
      </p:sp>
    </p:spTree>
    <p:extLst>
      <p:ext uri="{BB962C8B-B14F-4D97-AF65-F5344CB8AC3E}">
        <p14:creationId xmlns:p14="http://schemas.microsoft.com/office/powerpoint/2010/main" val="24197217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26658" name="Group 2"/>
          <p:cNvGrpSpPr>
            <a:grpSpLocks/>
          </p:cNvGrpSpPr>
          <p:nvPr/>
        </p:nvGrpSpPr>
        <p:grpSpPr bwMode="auto">
          <a:xfrm>
            <a:off x="704850" y="228600"/>
            <a:ext cx="7854950" cy="5981700"/>
            <a:chOff x="446" y="196"/>
            <a:chExt cx="4948" cy="3768"/>
          </a:xfrm>
        </p:grpSpPr>
        <p:sp>
          <p:nvSpPr>
            <p:cNvPr id="326659" name="Rectangle 3"/>
            <p:cNvSpPr>
              <a:spLocks noChangeArrowheads="1"/>
            </p:cNvSpPr>
            <p:nvPr/>
          </p:nvSpPr>
          <p:spPr bwMode="auto">
            <a:xfrm>
              <a:off x="4309" y="197"/>
              <a:ext cx="55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100" b="0">
                  <a:solidFill>
                    <a:srgbClr val="000000"/>
                  </a:solidFill>
                  <a:latin typeface="Comic Sans MS" pitchFamily="66" charset="0"/>
                </a:rPr>
                <a:t>Elida Cordora</a:t>
              </a:r>
              <a:endParaRPr lang="en-US" altLang="en-US" sz="2400" b="0">
                <a:latin typeface="Comic Sans MS" pitchFamily="66" charset="0"/>
              </a:endParaRPr>
            </a:p>
          </p:txBody>
        </p:sp>
        <p:sp>
          <p:nvSpPr>
            <p:cNvPr id="326660" name="Rectangle 4"/>
            <p:cNvSpPr>
              <a:spLocks noChangeArrowheads="1"/>
            </p:cNvSpPr>
            <p:nvPr/>
          </p:nvSpPr>
          <p:spPr bwMode="auto">
            <a:xfrm>
              <a:off x="3951" y="203"/>
              <a:ext cx="24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NAME</a:t>
              </a:r>
              <a:endParaRPr lang="en-US" altLang="en-US" sz="2400" b="0">
                <a:latin typeface="Arial" pitchFamily="34" charset="0"/>
              </a:endParaRPr>
            </a:p>
          </p:txBody>
        </p:sp>
        <p:sp>
          <p:nvSpPr>
            <p:cNvPr id="326661" name="Rectangle 5"/>
            <p:cNvSpPr>
              <a:spLocks noChangeArrowheads="1"/>
            </p:cNvSpPr>
            <p:nvPr/>
          </p:nvSpPr>
          <p:spPr bwMode="auto">
            <a:xfrm>
              <a:off x="3951" y="285"/>
              <a:ext cx="2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DATE</a:t>
              </a:r>
              <a:endParaRPr lang="en-US" altLang="en-US" sz="2400" b="0">
                <a:latin typeface="Arial" pitchFamily="34" charset="0"/>
              </a:endParaRPr>
            </a:p>
          </p:txBody>
        </p:sp>
        <p:sp>
          <p:nvSpPr>
            <p:cNvPr id="326662" name="Line 6"/>
            <p:cNvSpPr>
              <a:spLocks noChangeShapeType="1"/>
            </p:cNvSpPr>
            <p:nvPr/>
          </p:nvSpPr>
          <p:spPr bwMode="auto">
            <a:xfrm>
              <a:off x="4164" y="279"/>
              <a:ext cx="11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63" name="Line 7"/>
            <p:cNvSpPr>
              <a:spLocks noChangeShapeType="1"/>
            </p:cNvSpPr>
            <p:nvPr/>
          </p:nvSpPr>
          <p:spPr bwMode="auto">
            <a:xfrm>
              <a:off x="4178" y="347"/>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64" name="Rectangle 8"/>
            <p:cNvSpPr>
              <a:spLocks noChangeArrowheads="1"/>
            </p:cNvSpPr>
            <p:nvPr/>
          </p:nvSpPr>
          <p:spPr bwMode="auto">
            <a:xfrm>
              <a:off x="446" y="196"/>
              <a:ext cx="15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600">
                  <a:solidFill>
                    <a:srgbClr val="000000"/>
                  </a:solidFill>
                  <a:latin typeface="Arial" pitchFamily="34" charset="0"/>
                </a:rPr>
                <a:t>The Unit Organizer </a:t>
              </a:r>
              <a:endParaRPr lang="en-US" altLang="en-US" sz="2400" b="0">
                <a:latin typeface="Arial" pitchFamily="34" charset="0"/>
              </a:endParaRPr>
            </a:p>
          </p:txBody>
        </p:sp>
        <p:sp>
          <p:nvSpPr>
            <p:cNvPr id="326665" name="Rectangle 9"/>
            <p:cNvSpPr>
              <a:spLocks noChangeArrowheads="1"/>
            </p:cNvSpPr>
            <p:nvPr/>
          </p:nvSpPr>
          <p:spPr bwMode="auto">
            <a:xfrm>
              <a:off x="2570" y="265"/>
              <a:ext cx="73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BIGGER PICTURE</a:t>
              </a:r>
              <a:endParaRPr lang="en-US" altLang="en-US" sz="2400" b="0">
                <a:latin typeface="Arial" pitchFamily="34" charset="0"/>
              </a:endParaRPr>
            </a:p>
          </p:txBody>
        </p:sp>
        <p:sp>
          <p:nvSpPr>
            <p:cNvPr id="326666" name="Rectangle 10"/>
            <p:cNvSpPr>
              <a:spLocks noChangeArrowheads="1"/>
            </p:cNvSpPr>
            <p:nvPr/>
          </p:nvSpPr>
          <p:spPr bwMode="auto">
            <a:xfrm>
              <a:off x="789" y="574"/>
              <a:ext cx="44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LAST UNIT</a:t>
              </a:r>
              <a:endParaRPr lang="en-US" altLang="en-US" sz="2400" b="0">
                <a:latin typeface="Arial" pitchFamily="34" charset="0"/>
              </a:endParaRPr>
            </a:p>
          </p:txBody>
        </p:sp>
        <p:sp>
          <p:nvSpPr>
            <p:cNvPr id="326667" name="Rectangle 11"/>
            <p:cNvSpPr>
              <a:spLocks noChangeArrowheads="1"/>
            </p:cNvSpPr>
            <p:nvPr/>
          </p:nvSpPr>
          <p:spPr bwMode="auto">
            <a:xfrm>
              <a:off x="1181" y="574"/>
              <a:ext cx="45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/Experience</a:t>
              </a:r>
              <a:endParaRPr lang="en-US" altLang="en-US" sz="2400" b="0">
                <a:latin typeface="Arial" pitchFamily="34" charset="0"/>
              </a:endParaRPr>
            </a:p>
          </p:txBody>
        </p:sp>
        <p:sp>
          <p:nvSpPr>
            <p:cNvPr id="326668" name="Rectangle 12"/>
            <p:cNvSpPr>
              <a:spLocks noChangeArrowheads="1"/>
            </p:cNvSpPr>
            <p:nvPr/>
          </p:nvSpPr>
          <p:spPr bwMode="auto">
            <a:xfrm>
              <a:off x="2769" y="601"/>
              <a:ext cx="72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a:solidFill>
                    <a:srgbClr val="000000"/>
                  </a:solidFill>
                  <a:latin typeface=""/>
                </a:rPr>
                <a:t>CURRENT UNIT</a:t>
              </a:r>
              <a:endParaRPr lang="en-US" altLang="en-US" sz="2400" b="0">
                <a:latin typeface="Times" charset="0"/>
              </a:endParaRPr>
            </a:p>
          </p:txBody>
        </p:sp>
        <p:sp>
          <p:nvSpPr>
            <p:cNvPr id="326669" name="Rectangle 13"/>
            <p:cNvSpPr>
              <a:spLocks noChangeArrowheads="1"/>
            </p:cNvSpPr>
            <p:nvPr/>
          </p:nvSpPr>
          <p:spPr bwMode="auto">
            <a:xfrm>
              <a:off x="4453" y="574"/>
              <a:ext cx="45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NEXT UNIT</a:t>
              </a:r>
              <a:endParaRPr lang="en-US" altLang="en-US" sz="2400" b="0">
                <a:latin typeface="Arial" pitchFamily="34" charset="0"/>
              </a:endParaRPr>
            </a:p>
          </p:txBody>
        </p:sp>
        <p:sp>
          <p:nvSpPr>
            <p:cNvPr id="326670" name="Rectangle 14"/>
            <p:cNvSpPr>
              <a:spLocks noChangeArrowheads="1"/>
            </p:cNvSpPr>
            <p:nvPr/>
          </p:nvSpPr>
          <p:spPr bwMode="auto">
            <a:xfrm>
              <a:off x="4838" y="574"/>
              <a:ext cx="45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/Experience</a:t>
              </a:r>
              <a:endParaRPr lang="en-US" altLang="en-US" sz="2400" b="0">
                <a:latin typeface="Arial" pitchFamily="34" charset="0"/>
              </a:endParaRPr>
            </a:p>
          </p:txBody>
        </p:sp>
        <p:sp>
          <p:nvSpPr>
            <p:cNvPr id="326671" name="Line 15"/>
            <p:cNvSpPr>
              <a:spLocks noChangeShapeType="1"/>
            </p:cNvSpPr>
            <p:nvPr/>
          </p:nvSpPr>
          <p:spPr bwMode="auto">
            <a:xfrm>
              <a:off x="473" y="842"/>
              <a:ext cx="483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72" name="Line 16"/>
            <p:cNvSpPr>
              <a:spLocks noChangeShapeType="1"/>
            </p:cNvSpPr>
            <p:nvPr/>
          </p:nvSpPr>
          <p:spPr bwMode="auto">
            <a:xfrm>
              <a:off x="466" y="3104"/>
              <a:ext cx="4833"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73" name="Line 17"/>
            <p:cNvSpPr>
              <a:spLocks noChangeShapeType="1"/>
            </p:cNvSpPr>
            <p:nvPr/>
          </p:nvSpPr>
          <p:spPr bwMode="auto">
            <a:xfrm>
              <a:off x="1765" y="574"/>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74" name="Line 18"/>
            <p:cNvSpPr>
              <a:spLocks noChangeShapeType="1"/>
            </p:cNvSpPr>
            <p:nvPr/>
          </p:nvSpPr>
          <p:spPr bwMode="auto">
            <a:xfrm>
              <a:off x="4054" y="581"/>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75" name="Arc 19"/>
            <p:cNvSpPr>
              <a:spLocks/>
            </p:cNvSpPr>
            <p:nvPr/>
          </p:nvSpPr>
          <p:spPr bwMode="auto">
            <a:xfrm>
              <a:off x="473" y="382"/>
              <a:ext cx="1293" cy="199"/>
            </a:xfrm>
            <a:custGeom>
              <a:avLst/>
              <a:gdLst>
                <a:gd name="G0" fmla="+- 21600 0 0"/>
                <a:gd name="G1" fmla="+- 21599 0 0"/>
                <a:gd name="G2" fmla="+- 21600 0 0"/>
                <a:gd name="T0" fmla="*/ 0 w 21600"/>
                <a:gd name="T1" fmla="*/ 21599 h 21599"/>
                <a:gd name="T2" fmla="*/ 21584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676" name="Arc 20"/>
            <p:cNvSpPr>
              <a:spLocks/>
            </p:cNvSpPr>
            <p:nvPr/>
          </p:nvSpPr>
          <p:spPr bwMode="auto">
            <a:xfrm>
              <a:off x="466" y="375"/>
              <a:ext cx="1300" cy="206"/>
            </a:xfrm>
            <a:custGeom>
              <a:avLst/>
              <a:gdLst>
                <a:gd name="G0" fmla="+- 21600 0 0"/>
                <a:gd name="G1" fmla="+- 21599 0 0"/>
                <a:gd name="G2" fmla="+- 21600 0 0"/>
                <a:gd name="T0" fmla="*/ 0 w 21600"/>
                <a:gd name="T1" fmla="*/ 21599 h 21599"/>
                <a:gd name="T2" fmla="*/ 21584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677" name="Arc 21"/>
            <p:cNvSpPr>
              <a:spLocks/>
            </p:cNvSpPr>
            <p:nvPr/>
          </p:nvSpPr>
          <p:spPr bwMode="auto">
            <a:xfrm>
              <a:off x="4054" y="375"/>
              <a:ext cx="1265" cy="210"/>
            </a:xfrm>
            <a:custGeom>
              <a:avLst/>
              <a:gdLst>
                <a:gd name="G0" fmla="+- 17 0 0"/>
                <a:gd name="G1" fmla="+- 21600 0 0"/>
                <a:gd name="G2" fmla="+- 21600 0 0"/>
                <a:gd name="T0" fmla="*/ 0 w 21616"/>
                <a:gd name="T1" fmla="*/ 1 h 21600"/>
                <a:gd name="T2" fmla="*/ 21616 w 21616"/>
                <a:gd name="T3" fmla="*/ 21497 h 21600"/>
                <a:gd name="T4" fmla="*/ 17 w 21616"/>
                <a:gd name="T5" fmla="*/ 21600 h 21600"/>
              </a:gdLst>
              <a:ahLst/>
              <a:cxnLst>
                <a:cxn ang="0">
                  <a:pos x="T0" y="T1"/>
                </a:cxn>
                <a:cxn ang="0">
                  <a:pos x="T2" y="T3"/>
                </a:cxn>
                <a:cxn ang="0">
                  <a:pos x="T4" y="T5"/>
                </a:cxn>
              </a:cxnLst>
              <a:rect l="0" t="0" r="r" b="b"/>
              <a:pathLst>
                <a:path w="21616" h="21600" fill="none" extrusionOk="0">
                  <a:moveTo>
                    <a:pt x="-1" y="0"/>
                  </a:moveTo>
                  <a:cubicBezTo>
                    <a:pt x="5" y="0"/>
                    <a:pt x="11" y="-1"/>
                    <a:pt x="17" y="0"/>
                  </a:cubicBezTo>
                  <a:cubicBezTo>
                    <a:pt x="11906" y="0"/>
                    <a:pt x="21560" y="9607"/>
                    <a:pt x="21616" y="21496"/>
                  </a:cubicBezTo>
                </a:path>
                <a:path w="21616" h="21600" stroke="0" extrusionOk="0">
                  <a:moveTo>
                    <a:pt x="-1" y="0"/>
                  </a:moveTo>
                  <a:cubicBezTo>
                    <a:pt x="5" y="0"/>
                    <a:pt x="11" y="-1"/>
                    <a:pt x="17" y="0"/>
                  </a:cubicBezTo>
                  <a:cubicBezTo>
                    <a:pt x="11906" y="0"/>
                    <a:pt x="21560" y="9607"/>
                    <a:pt x="21616" y="21496"/>
                  </a:cubicBezTo>
                  <a:lnTo>
                    <a:pt x="17" y="21600"/>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678" name="Line 22"/>
            <p:cNvSpPr>
              <a:spLocks noChangeShapeType="1"/>
            </p:cNvSpPr>
            <p:nvPr/>
          </p:nvSpPr>
          <p:spPr bwMode="auto">
            <a:xfrm>
              <a:off x="1759" y="375"/>
              <a:ext cx="228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26679" name="Group 23"/>
            <p:cNvGrpSpPr>
              <a:grpSpLocks/>
            </p:cNvGrpSpPr>
            <p:nvPr/>
          </p:nvGrpSpPr>
          <p:grpSpPr bwMode="auto">
            <a:xfrm>
              <a:off x="1759" y="395"/>
              <a:ext cx="1" cy="186"/>
              <a:chOff x="1759" y="395"/>
              <a:chExt cx="1" cy="186"/>
            </a:xfrm>
          </p:grpSpPr>
          <p:sp>
            <p:nvSpPr>
              <p:cNvPr id="326680" name="Line 24"/>
              <p:cNvSpPr>
                <a:spLocks noChangeShapeType="1"/>
              </p:cNvSpPr>
              <p:nvPr/>
            </p:nvSpPr>
            <p:spPr bwMode="auto">
              <a:xfrm>
                <a:off x="1759" y="39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81" name="Line 25"/>
              <p:cNvSpPr>
                <a:spLocks noChangeShapeType="1"/>
              </p:cNvSpPr>
              <p:nvPr/>
            </p:nvSpPr>
            <p:spPr bwMode="auto">
              <a:xfrm>
                <a:off x="1759" y="457"/>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82" name="Line 26"/>
              <p:cNvSpPr>
                <a:spLocks noChangeShapeType="1"/>
              </p:cNvSpPr>
              <p:nvPr/>
            </p:nvSpPr>
            <p:spPr bwMode="auto">
              <a:xfrm>
                <a:off x="1759" y="51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83" name="Line 27"/>
              <p:cNvSpPr>
                <a:spLocks noChangeShapeType="1"/>
              </p:cNvSpPr>
              <p:nvPr/>
            </p:nvSpPr>
            <p:spPr bwMode="auto">
              <a:xfrm>
                <a:off x="1759" y="574"/>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6684" name="Group 28"/>
            <p:cNvGrpSpPr>
              <a:grpSpLocks/>
            </p:cNvGrpSpPr>
            <p:nvPr/>
          </p:nvGrpSpPr>
          <p:grpSpPr bwMode="auto">
            <a:xfrm>
              <a:off x="4061" y="409"/>
              <a:ext cx="1" cy="186"/>
              <a:chOff x="4061" y="409"/>
              <a:chExt cx="1" cy="186"/>
            </a:xfrm>
          </p:grpSpPr>
          <p:sp>
            <p:nvSpPr>
              <p:cNvPr id="326685" name="Line 29"/>
              <p:cNvSpPr>
                <a:spLocks noChangeShapeType="1"/>
              </p:cNvSpPr>
              <p:nvPr/>
            </p:nvSpPr>
            <p:spPr bwMode="auto">
              <a:xfrm>
                <a:off x="4061" y="40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86" name="Line 30"/>
              <p:cNvSpPr>
                <a:spLocks noChangeShapeType="1"/>
              </p:cNvSpPr>
              <p:nvPr/>
            </p:nvSpPr>
            <p:spPr bwMode="auto">
              <a:xfrm>
                <a:off x="4061" y="471"/>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87" name="Line 31"/>
              <p:cNvSpPr>
                <a:spLocks noChangeShapeType="1"/>
              </p:cNvSpPr>
              <p:nvPr/>
            </p:nvSpPr>
            <p:spPr bwMode="auto">
              <a:xfrm>
                <a:off x="4061" y="533"/>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88" name="Line 32"/>
              <p:cNvSpPr>
                <a:spLocks noChangeShapeType="1"/>
              </p:cNvSpPr>
              <p:nvPr/>
            </p:nvSpPr>
            <p:spPr bwMode="auto">
              <a:xfrm>
                <a:off x="4061" y="588"/>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6689" name="Line 33"/>
            <p:cNvSpPr>
              <a:spLocks noChangeShapeType="1"/>
            </p:cNvSpPr>
            <p:nvPr/>
          </p:nvSpPr>
          <p:spPr bwMode="auto">
            <a:xfrm>
              <a:off x="466"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90" name="Line 34"/>
            <p:cNvSpPr>
              <a:spLocks noChangeShapeType="1"/>
            </p:cNvSpPr>
            <p:nvPr/>
          </p:nvSpPr>
          <p:spPr bwMode="auto">
            <a:xfrm>
              <a:off x="473" y="3963"/>
              <a:ext cx="4826"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91" name="Line 35"/>
            <p:cNvSpPr>
              <a:spLocks noChangeShapeType="1"/>
            </p:cNvSpPr>
            <p:nvPr/>
          </p:nvSpPr>
          <p:spPr bwMode="auto">
            <a:xfrm>
              <a:off x="5305"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92" name="Rectangle 36"/>
            <p:cNvSpPr>
              <a:spLocks noChangeArrowheads="1"/>
            </p:cNvSpPr>
            <p:nvPr/>
          </p:nvSpPr>
          <p:spPr bwMode="auto">
            <a:xfrm rot="16200000">
              <a:off x="376" y="3426"/>
              <a:ext cx="40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a:solidFill>
                    <a:srgbClr val="000000"/>
                  </a:solidFill>
                  <a:latin typeface="Arial" pitchFamily="34" charset="0"/>
                </a:rPr>
                <a:t> UNIT SELF-TEST</a:t>
              </a:r>
            </a:p>
            <a:p>
              <a:r>
                <a:rPr lang="en-US" altLang="en-US" sz="800">
                  <a:solidFill>
                    <a:srgbClr val="000000"/>
                  </a:solidFill>
                  <a:latin typeface="Arial" pitchFamily="34" charset="0"/>
                </a:rPr>
                <a:t>QUESTIONS </a:t>
              </a:r>
            </a:p>
          </p:txBody>
        </p:sp>
        <p:sp>
          <p:nvSpPr>
            <p:cNvPr id="326693" name="Rectangle 37"/>
            <p:cNvSpPr>
              <a:spLocks noChangeArrowheads="1"/>
            </p:cNvSpPr>
            <p:nvPr/>
          </p:nvSpPr>
          <p:spPr bwMode="auto">
            <a:xfrm rot="16200000">
              <a:off x="536" y="3861"/>
              <a:ext cx="17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algn="l"/>
              <a:endParaRPr lang="en-US" altLang="en-US" sz="2400" b="0">
                <a:latin typeface="Arial" pitchFamily="34" charset="0"/>
              </a:endParaRPr>
            </a:p>
          </p:txBody>
        </p:sp>
        <p:sp>
          <p:nvSpPr>
            <p:cNvPr id="326694" name="Oval 38"/>
            <p:cNvSpPr>
              <a:spLocks noChangeArrowheads="1"/>
            </p:cNvSpPr>
            <p:nvPr/>
          </p:nvSpPr>
          <p:spPr bwMode="auto">
            <a:xfrm>
              <a:off x="2783" y="1000"/>
              <a:ext cx="1251" cy="6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695" name="Oval 39"/>
            <p:cNvSpPr>
              <a:spLocks noChangeArrowheads="1"/>
            </p:cNvSpPr>
            <p:nvPr/>
          </p:nvSpPr>
          <p:spPr bwMode="auto">
            <a:xfrm>
              <a:off x="2776" y="994"/>
              <a:ext cx="1265" cy="625"/>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696" name="Line 40"/>
            <p:cNvSpPr>
              <a:spLocks noChangeShapeType="1"/>
            </p:cNvSpPr>
            <p:nvPr/>
          </p:nvSpPr>
          <p:spPr bwMode="auto">
            <a:xfrm>
              <a:off x="3058" y="849"/>
              <a:ext cx="515" cy="15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697" name="Rectangle 41"/>
            <p:cNvSpPr>
              <a:spLocks noChangeArrowheads="1"/>
            </p:cNvSpPr>
            <p:nvPr/>
          </p:nvSpPr>
          <p:spPr bwMode="auto">
            <a:xfrm rot="960000">
              <a:off x="3285" y="886"/>
              <a:ext cx="44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Comic Sans MS" pitchFamily="66" charset="0"/>
                </a:rPr>
                <a:t>is </a:t>
              </a:r>
              <a:r>
                <a:rPr lang="en-US" altLang="en-US" sz="800">
                  <a:solidFill>
                    <a:srgbClr val="000000"/>
                  </a:solidFill>
                  <a:latin typeface="Arial" pitchFamily="34" charset="0"/>
                </a:rPr>
                <a:t>about</a:t>
              </a:r>
              <a:r>
                <a:rPr lang="en-US" altLang="en-US" sz="800">
                  <a:solidFill>
                    <a:srgbClr val="000000"/>
                  </a:solidFill>
                  <a:latin typeface="Comic Sans MS" pitchFamily="66" charset="0"/>
                </a:rPr>
                <a:t>...</a:t>
              </a:r>
              <a:endParaRPr lang="en-US" altLang="en-US" sz="2400" b="0">
                <a:latin typeface="Comic Sans MS" pitchFamily="66" charset="0"/>
              </a:endParaRPr>
            </a:p>
          </p:txBody>
        </p:sp>
        <p:grpSp>
          <p:nvGrpSpPr>
            <p:cNvPr id="326698" name="Group 42"/>
            <p:cNvGrpSpPr>
              <a:grpSpLocks/>
            </p:cNvGrpSpPr>
            <p:nvPr/>
          </p:nvGrpSpPr>
          <p:grpSpPr bwMode="auto">
            <a:xfrm>
              <a:off x="2845" y="1440"/>
              <a:ext cx="1114" cy="1"/>
              <a:chOff x="2845" y="1440"/>
              <a:chExt cx="1114" cy="1"/>
            </a:xfrm>
          </p:grpSpPr>
          <p:sp>
            <p:nvSpPr>
              <p:cNvPr id="326699" name="Line 43"/>
              <p:cNvSpPr>
                <a:spLocks noChangeShapeType="1"/>
              </p:cNvSpPr>
              <p:nvPr/>
            </p:nvSpPr>
            <p:spPr bwMode="auto">
              <a:xfrm>
                <a:off x="2845"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00" name="Line 44"/>
              <p:cNvSpPr>
                <a:spLocks noChangeShapeType="1"/>
              </p:cNvSpPr>
              <p:nvPr/>
            </p:nvSpPr>
            <p:spPr bwMode="auto">
              <a:xfrm>
                <a:off x="290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01" name="Line 45"/>
              <p:cNvSpPr>
                <a:spLocks noChangeShapeType="1"/>
              </p:cNvSpPr>
              <p:nvPr/>
            </p:nvSpPr>
            <p:spPr bwMode="auto">
              <a:xfrm>
                <a:off x="2968"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02" name="Line 46"/>
              <p:cNvSpPr>
                <a:spLocks noChangeShapeType="1"/>
              </p:cNvSpPr>
              <p:nvPr/>
            </p:nvSpPr>
            <p:spPr bwMode="auto">
              <a:xfrm>
                <a:off x="3030"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03" name="Line 47"/>
              <p:cNvSpPr>
                <a:spLocks noChangeShapeType="1"/>
              </p:cNvSpPr>
              <p:nvPr/>
            </p:nvSpPr>
            <p:spPr bwMode="auto">
              <a:xfrm>
                <a:off x="3092"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04" name="Line 48"/>
              <p:cNvSpPr>
                <a:spLocks noChangeShapeType="1"/>
              </p:cNvSpPr>
              <p:nvPr/>
            </p:nvSpPr>
            <p:spPr bwMode="auto">
              <a:xfrm>
                <a:off x="315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05" name="Line 49"/>
              <p:cNvSpPr>
                <a:spLocks noChangeShapeType="1"/>
              </p:cNvSpPr>
              <p:nvPr/>
            </p:nvSpPr>
            <p:spPr bwMode="auto">
              <a:xfrm>
                <a:off x="3216"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06" name="Line 50"/>
              <p:cNvSpPr>
                <a:spLocks noChangeShapeType="1"/>
              </p:cNvSpPr>
              <p:nvPr/>
            </p:nvSpPr>
            <p:spPr bwMode="auto">
              <a:xfrm>
                <a:off x="3278"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07" name="Line 51"/>
              <p:cNvSpPr>
                <a:spLocks noChangeShapeType="1"/>
              </p:cNvSpPr>
              <p:nvPr/>
            </p:nvSpPr>
            <p:spPr bwMode="auto">
              <a:xfrm>
                <a:off x="3340"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08" name="Line 52"/>
              <p:cNvSpPr>
                <a:spLocks noChangeShapeType="1"/>
              </p:cNvSpPr>
              <p:nvPr/>
            </p:nvSpPr>
            <p:spPr bwMode="auto">
              <a:xfrm>
                <a:off x="3401"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09" name="Line 53"/>
              <p:cNvSpPr>
                <a:spLocks noChangeShapeType="1"/>
              </p:cNvSpPr>
              <p:nvPr/>
            </p:nvSpPr>
            <p:spPr bwMode="auto">
              <a:xfrm>
                <a:off x="3463"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10" name="Line 54"/>
              <p:cNvSpPr>
                <a:spLocks noChangeShapeType="1"/>
              </p:cNvSpPr>
              <p:nvPr/>
            </p:nvSpPr>
            <p:spPr bwMode="auto">
              <a:xfrm>
                <a:off x="3525"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11" name="Line 55"/>
              <p:cNvSpPr>
                <a:spLocks noChangeShapeType="1"/>
              </p:cNvSpPr>
              <p:nvPr/>
            </p:nvSpPr>
            <p:spPr bwMode="auto">
              <a:xfrm>
                <a:off x="3587"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12" name="Line 56"/>
              <p:cNvSpPr>
                <a:spLocks noChangeShapeType="1"/>
              </p:cNvSpPr>
              <p:nvPr/>
            </p:nvSpPr>
            <p:spPr bwMode="auto">
              <a:xfrm>
                <a:off x="3649"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13" name="Line 57"/>
              <p:cNvSpPr>
                <a:spLocks noChangeShapeType="1"/>
              </p:cNvSpPr>
              <p:nvPr/>
            </p:nvSpPr>
            <p:spPr bwMode="auto">
              <a:xfrm>
                <a:off x="3711"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14" name="Line 58"/>
              <p:cNvSpPr>
                <a:spLocks noChangeShapeType="1"/>
              </p:cNvSpPr>
              <p:nvPr/>
            </p:nvSpPr>
            <p:spPr bwMode="auto">
              <a:xfrm>
                <a:off x="3773"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15" name="Line 59"/>
              <p:cNvSpPr>
                <a:spLocks noChangeShapeType="1"/>
              </p:cNvSpPr>
              <p:nvPr/>
            </p:nvSpPr>
            <p:spPr bwMode="auto">
              <a:xfrm>
                <a:off x="383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16" name="Line 60"/>
              <p:cNvSpPr>
                <a:spLocks noChangeShapeType="1"/>
              </p:cNvSpPr>
              <p:nvPr/>
            </p:nvSpPr>
            <p:spPr bwMode="auto">
              <a:xfrm>
                <a:off x="389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17" name="Line 61"/>
              <p:cNvSpPr>
                <a:spLocks noChangeShapeType="1"/>
              </p:cNvSpPr>
              <p:nvPr/>
            </p:nvSpPr>
            <p:spPr bwMode="auto">
              <a:xfrm>
                <a:off x="3958" y="14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6718" name="Line 62"/>
            <p:cNvSpPr>
              <a:spLocks noChangeShapeType="1"/>
            </p:cNvSpPr>
            <p:nvPr/>
          </p:nvSpPr>
          <p:spPr bwMode="auto">
            <a:xfrm>
              <a:off x="1497" y="849"/>
              <a:ext cx="1" cy="225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19" name="Line 63"/>
            <p:cNvSpPr>
              <a:spLocks noChangeShapeType="1"/>
            </p:cNvSpPr>
            <p:nvPr/>
          </p:nvSpPr>
          <p:spPr bwMode="auto">
            <a:xfrm>
              <a:off x="473" y="1337"/>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20" name="Line 64"/>
            <p:cNvSpPr>
              <a:spLocks noChangeShapeType="1"/>
            </p:cNvSpPr>
            <p:nvPr/>
          </p:nvSpPr>
          <p:spPr bwMode="auto">
            <a:xfrm>
              <a:off x="473" y="1172"/>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21" name="Line 65"/>
            <p:cNvSpPr>
              <a:spLocks noChangeShapeType="1"/>
            </p:cNvSpPr>
            <p:nvPr/>
          </p:nvSpPr>
          <p:spPr bwMode="auto">
            <a:xfrm>
              <a:off x="473" y="1495"/>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22" name="Line 66"/>
            <p:cNvSpPr>
              <a:spLocks noChangeShapeType="1"/>
            </p:cNvSpPr>
            <p:nvPr/>
          </p:nvSpPr>
          <p:spPr bwMode="auto">
            <a:xfrm>
              <a:off x="480" y="1647"/>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23" name="Line 67"/>
            <p:cNvSpPr>
              <a:spLocks noChangeShapeType="1"/>
            </p:cNvSpPr>
            <p:nvPr/>
          </p:nvSpPr>
          <p:spPr bwMode="auto">
            <a:xfrm flipH="1">
              <a:off x="480" y="1812"/>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24" name="Line 68"/>
            <p:cNvSpPr>
              <a:spLocks noChangeShapeType="1"/>
            </p:cNvSpPr>
            <p:nvPr/>
          </p:nvSpPr>
          <p:spPr bwMode="auto">
            <a:xfrm>
              <a:off x="480" y="2135"/>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25" name="Line 69"/>
            <p:cNvSpPr>
              <a:spLocks noChangeShapeType="1"/>
            </p:cNvSpPr>
            <p:nvPr/>
          </p:nvSpPr>
          <p:spPr bwMode="auto">
            <a:xfrm>
              <a:off x="480" y="1970"/>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26" name="Line 70"/>
            <p:cNvSpPr>
              <a:spLocks noChangeShapeType="1"/>
            </p:cNvSpPr>
            <p:nvPr/>
          </p:nvSpPr>
          <p:spPr bwMode="auto">
            <a:xfrm>
              <a:off x="480" y="2300"/>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27" name="Line 71"/>
            <p:cNvSpPr>
              <a:spLocks noChangeShapeType="1"/>
            </p:cNvSpPr>
            <p:nvPr/>
          </p:nvSpPr>
          <p:spPr bwMode="auto">
            <a:xfrm>
              <a:off x="466" y="2451"/>
              <a:ext cx="102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28" name="Line 72"/>
            <p:cNvSpPr>
              <a:spLocks noChangeShapeType="1"/>
            </p:cNvSpPr>
            <p:nvPr/>
          </p:nvSpPr>
          <p:spPr bwMode="auto">
            <a:xfrm flipH="1">
              <a:off x="473" y="2616"/>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29" name="Line 73"/>
            <p:cNvSpPr>
              <a:spLocks noChangeShapeType="1"/>
            </p:cNvSpPr>
            <p:nvPr/>
          </p:nvSpPr>
          <p:spPr bwMode="auto">
            <a:xfrm>
              <a:off x="473" y="2767"/>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30" name="Line 74"/>
            <p:cNvSpPr>
              <a:spLocks noChangeShapeType="1"/>
            </p:cNvSpPr>
            <p:nvPr/>
          </p:nvSpPr>
          <p:spPr bwMode="auto">
            <a:xfrm>
              <a:off x="659" y="1021"/>
              <a:ext cx="1" cy="293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31" name="Line 75"/>
            <p:cNvSpPr>
              <a:spLocks noChangeShapeType="1"/>
            </p:cNvSpPr>
            <p:nvPr/>
          </p:nvSpPr>
          <p:spPr bwMode="auto">
            <a:xfrm>
              <a:off x="473" y="3104"/>
              <a:ext cx="484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32" name="Line 76"/>
            <p:cNvSpPr>
              <a:spLocks noChangeShapeType="1"/>
            </p:cNvSpPr>
            <p:nvPr/>
          </p:nvSpPr>
          <p:spPr bwMode="auto">
            <a:xfrm>
              <a:off x="480" y="1021"/>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33" name="Rectangle 77"/>
            <p:cNvSpPr>
              <a:spLocks noChangeArrowheads="1"/>
            </p:cNvSpPr>
            <p:nvPr/>
          </p:nvSpPr>
          <p:spPr bwMode="auto">
            <a:xfrm rot="5400000">
              <a:off x="5000" y="3432"/>
              <a:ext cx="40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a:solidFill>
                    <a:srgbClr val="000000"/>
                  </a:solidFill>
                  <a:latin typeface="Arial" pitchFamily="34" charset="0"/>
                </a:rPr>
                <a:t> UNIT</a:t>
              </a:r>
            </a:p>
            <a:p>
              <a:r>
                <a:rPr lang="en-US" altLang="en-US" sz="800">
                  <a:solidFill>
                    <a:srgbClr val="000000"/>
                  </a:solidFill>
                  <a:latin typeface="Arial" pitchFamily="34" charset="0"/>
                </a:rPr>
                <a:t>RELATIONSHIPS </a:t>
              </a:r>
            </a:p>
          </p:txBody>
        </p:sp>
        <p:sp>
          <p:nvSpPr>
            <p:cNvPr id="326734" name="Rectangle 78"/>
            <p:cNvSpPr>
              <a:spLocks noChangeArrowheads="1"/>
            </p:cNvSpPr>
            <p:nvPr/>
          </p:nvSpPr>
          <p:spPr bwMode="auto">
            <a:xfrm rot="5400000">
              <a:off x="4828" y="3445"/>
              <a:ext cx="17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lIns="0" tIns="0" rIns="0" bIns="0">
              <a:spAutoFit/>
            </a:bodyPr>
            <a:lstStyle/>
            <a:p>
              <a:pPr algn="l"/>
              <a:endParaRPr lang="en-US" altLang="en-US" sz="2400" b="0">
                <a:latin typeface="Arial" pitchFamily="34" charset="0"/>
              </a:endParaRPr>
            </a:p>
          </p:txBody>
        </p:sp>
        <p:sp>
          <p:nvSpPr>
            <p:cNvPr id="326735" name="Rectangle 79"/>
            <p:cNvSpPr>
              <a:spLocks noChangeArrowheads="1"/>
            </p:cNvSpPr>
            <p:nvPr/>
          </p:nvSpPr>
          <p:spPr bwMode="auto">
            <a:xfrm>
              <a:off x="701" y="883"/>
              <a:ext cx="69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UNIT SCHEDULE</a:t>
              </a:r>
              <a:endParaRPr lang="en-US" altLang="en-US" sz="2400" b="0">
                <a:latin typeface="Arial" pitchFamily="34" charset="0"/>
              </a:endParaRPr>
            </a:p>
          </p:txBody>
        </p:sp>
        <p:sp>
          <p:nvSpPr>
            <p:cNvPr id="326736" name="Line 80"/>
            <p:cNvSpPr>
              <a:spLocks noChangeShapeType="1"/>
            </p:cNvSpPr>
            <p:nvPr/>
          </p:nvSpPr>
          <p:spPr bwMode="auto">
            <a:xfrm>
              <a:off x="473" y="2932"/>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37" name="Line 81"/>
            <p:cNvSpPr>
              <a:spLocks noChangeShapeType="1"/>
            </p:cNvSpPr>
            <p:nvPr/>
          </p:nvSpPr>
          <p:spPr bwMode="auto">
            <a:xfrm>
              <a:off x="4322" y="3118"/>
              <a:ext cx="1" cy="8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38" name="Line 82"/>
            <p:cNvSpPr>
              <a:spLocks noChangeShapeType="1"/>
            </p:cNvSpPr>
            <p:nvPr/>
          </p:nvSpPr>
          <p:spPr bwMode="auto">
            <a:xfrm>
              <a:off x="4336" y="3338"/>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39" name="Line 83"/>
            <p:cNvSpPr>
              <a:spLocks noChangeShapeType="1"/>
            </p:cNvSpPr>
            <p:nvPr/>
          </p:nvSpPr>
          <p:spPr bwMode="auto">
            <a:xfrm>
              <a:off x="4329" y="35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40" name="Line 84"/>
            <p:cNvSpPr>
              <a:spLocks noChangeShapeType="1"/>
            </p:cNvSpPr>
            <p:nvPr/>
          </p:nvSpPr>
          <p:spPr bwMode="auto">
            <a:xfrm>
              <a:off x="4329" y="37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41" name="Line 85"/>
            <p:cNvSpPr>
              <a:spLocks noChangeShapeType="1"/>
            </p:cNvSpPr>
            <p:nvPr/>
          </p:nvSpPr>
          <p:spPr bwMode="auto">
            <a:xfrm>
              <a:off x="5106" y="3111"/>
              <a:ext cx="1" cy="8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42" name="Line 86"/>
            <p:cNvSpPr>
              <a:spLocks noChangeShapeType="1"/>
            </p:cNvSpPr>
            <p:nvPr/>
          </p:nvSpPr>
          <p:spPr bwMode="auto">
            <a:xfrm>
              <a:off x="473" y="581"/>
              <a:ext cx="483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43" name="Rectangle 87"/>
            <p:cNvSpPr>
              <a:spLocks noChangeArrowheads="1"/>
            </p:cNvSpPr>
            <p:nvPr/>
          </p:nvSpPr>
          <p:spPr bwMode="auto">
            <a:xfrm>
              <a:off x="1772" y="581"/>
              <a:ext cx="2282" cy="2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26744" name="Rectangle 88"/>
            <p:cNvSpPr>
              <a:spLocks noChangeArrowheads="1"/>
            </p:cNvSpPr>
            <p:nvPr/>
          </p:nvSpPr>
          <p:spPr bwMode="auto">
            <a:xfrm>
              <a:off x="1759" y="567"/>
              <a:ext cx="2309" cy="289"/>
            </a:xfrm>
            <a:prstGeom prst="rect">
              <a:avLst/>
            </a:prstGeom>
            <a:noFill/>
            <a:ln w="428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745" name="Rectangle 89"/>
            <p:cNvSpPr>
              <a:spLocks noChangeArrowheads="1"/>
            </p:cNvSpPr>
            <p:nvPr/>
          </p:nvSpPr>
          <p:spPr bwMode="auto">
            <a:xfrm>
              <a:off x="1705" y="883"/>
              <a:ext cx="41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UNIT MAP</a:t>
              </a:r>
              <a:endParaRPr lang="en-US" altLang="en-US" sz="2400" b="0">
                <a:latin typeface="Arial" pitchFamily="34" charset="0"/>
              </a:endParaRPr>
            </a:p>
          </p:txBody>
        </p:sp>
        <p:sp>
          <p:nvSpPr>
            <p:cNvPr id="326746" name="Rectangle 90"/>
            <p:cNvSpPr>
              <a:spLocks noChangeArrowheads="1"/>
            </p:cNvSpPr>
            <p:nvPr/>
          </p:nvSpPr>
          <p:spPr bwMode="auto">
            <a:xfrm>
              <a:off x="2542" y="588"/>
              <a:ext cx="72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a:solidFill>
                    <a:srgbClr val="000000"/>
                  </a:solidFill>
                  <a:latin typeface="Arial" pitchFamily="34" charset="0"/>
                </a:rPr>
                <a:t>CURRENT UNIT</a:t>
              </a:r>
              <a:endParaRPr lang="en-US" altLang="en-US" sz="2400" b="0">
                <a:latin typeface="Arial" pitchFamily="34" charset="0"/>
              </a:endParaRPr>
            </a:p>
          </p:txBody>
        </p:sp>
        <p:sp>
          <p:nvSpPr>
            <p:cNvPr id="326747" name="Oval 91"/>
            <p:cNvSpPr>
              <a:spLocks noChangeArrowheads="1"/>
            </p:cNvSpPr>
            <p:nvPr/>
          </p:nvSpPr>
          <p:spPr bwMode="auto">
            <a:xfrm>
              <a:off x="1793"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326748" name="Oval 92"/>
            <p:cNvSpPr>
              <a:spLocks noChangeArrowheads="1"/>
            </p:cNvSpPr>
            <p:nvPr/>
          </p:nvSpPr>
          <p:spPr bwMode="auto">
            <a:xfrm>
              <a:off x="494"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326749" name="Oval 93"/>
            <p:cNvSpPr>
              <a:spLocks noChangeArrowheads="1"/>
            </p:cNvSpPr>
            <p:nvPr/>
          </p:nvSpPr>
          <p:spPr bwMode="auto">
            <a:xfrm>
              <a:off x="4082"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326750" name="Oval 94"/>
            <p:cNvSpPr>
              <a:spLocks noChangeArrowheads="1"/>
            </p:cNvSpPr>
            <p:nvPr/>
          </p:nvSpPr>
          <p:spPr bwMode="auto">
            <a:xfrm>
              <a:off x="2439" y="265"/>
              <a:ext cx="96" cy="96"/>
            </a:xfrm>
            <a:prstGeom prst="ellipse">
              <a:avLst/>
            </a:prstGeom>
            <a:solidFill>
              <a:srgbClr val="FFFFFF"/>
            </a:solidFill>
            <a:ln w="11113">
              <a:solidFill>
                <a:srgbClr val="000000"/>
              </a:solidFill>
              <a:round/>
              <a:headEnd/>
              <a:tailEnd/>
            </a:ln>
          </p:spPr>
          <p:txBody>
            <a:bodyPr/>
            <a:lstStyle/>
            <a:p>
              <a:endParaRPr lang="en-US"/>
            </a:p>
          </p:txBody>
        </p:sp>
        <p:sp>
          <p:nvSpPr>
            <p:cNvPr id="326751" name="Oval 95"/>
            <p:cNvSpPr>
              <a:spLocks noChangeArrowheads="1"/>
            </p:cNvSpPr>
            <p:nvPr/>
          </p:nvSpPr>
          <p:spPr bwMode="auto">
            <a:xfrm>
              <a:off x="1532" y="884"/>
              <a:ext cx="96" cy="96"/>
            </a:xfrm>
            <a:prstGeom prst="ellipse">
              <a:avLst/>
            </a:prstGeom>
            <a:solidFill>
              <a:srgbClr val="FFFFFF"/>
            </a:solidFill>
            <a:ln w="11113">
              <a:solidFill>
                <a:srgbClr val="000000"/>
              </a:solidFill>
              <a:round/>
              <a:headEnd/>
              <a:tailEnd/>
            </a:ln>
          </p:spPr>
          <p:txBody>
            <a:bodyPr/>
            <a:lstStyle/>
            <a:p>
              <a:endParaRPr lang="en-US"/>
            </a:p>
          </p:txBody>
        </p:sp>
        <p:sp>
          <p:nvSpPr>
            <p:cNvPr id="326752" name="Oval 96"/>
            <p:cNvSpPr>
              <a:spLocks noChangeArrowheads="1"/>
            </p:cNvSpPr>
            <p:nvPr/>
          </p:nvSpPr>
          <p:spPr bwMode="auto">
            <a:xfrm>
              <a:off x="5182" y="3145"/>
              <a:ext cx="96" cy="97"/>
            </a:xfrm>
            <a:prstGeom prst="ellipse">
              <a:avLst/>
            </a:prstGeom>
            <a:solidFill>
              <a:srgbClr val="FFFFFF"/>
            </a:solidFill>
            <a:ln w="11113">
              <a:solidFill>
                <a:srgbClr val="000000"/>
              </a:solidFill>
              <a:round/>
              <a:headEnd/>
              <a:tailEnd/>
            </a:ln>
          </p:spPr>
          <p:txBody>
            <a:bodyPr/>
            <a:lstStyle/>
            <a:p>
              <a:endParaRPr lang="en-US"/>
            </a:p>
          </p:txBody>
        </p:sp>
        <p:sp>
          <p:nvSpPr>
            <p:cNvPr id="326753" name="Oval 97"/>
            <p:cNvSpPr>
              <a:spLocks noChangeArrowheads="1"/>
            </p:cNvSpPr>
            <p:nvPr/>
          </p:nvSpPr>
          <p:spPr bwMode="auto">
            <a:xfrm>
              <a:off x="508" y="3819"/>
              <a:ext cx="96" cy="96"/>
            </a:xfrm>
            <a:prstGeom prst="ellipse">
              <a:avLst/>
            </a:prstGeom>
            <a:solidFill>
              <a:srgbClr val="FFFFFF"/>
            </a:solidFill>
            <a:ln w="11113">
              <a:solidFill>
                <a:srgbClr val="000000"/>
              </a:solidFill>
              <a:round/>
              <a:headEnd/>
              <a:tailEnd/>
            </a:ln>
          </p:spPr>
          <p:txBody>
            <a:bodyPr/>
            <a:lstStyle/>
            <a:p>
              <a:endParaRPr lang="en-US"/>
            </a:p>
          </p:txBody>
        </p:sp>
        <p:sp>
          <p:nvSpPr>
            <p:cNvPr id="326754" name="Oval 98"/>
            <p:cNvSpPr>
              <a:spLocks noChangeArrowheads="1"/>
            </p:cNvSpPr>
            <p:nvPr/>
          </p:nvSpPr>
          <p:spPr bwMode="auto">
            <a:xfrm>
              <a:off x="508" y="877"/>
              <a:ext cx="96" cy="96"/>
            </a:xfrm>
            <a:prstGeom prst="ellipse">
              <a:avLst/>
            </a:prstGeom>
            <a:solidFill>
              <a:srgbClr val="FFFFFF"/>
            </a:solidFill>
            <a:ln w="11113">
              <a:solidFill>
                <a:srgbClr val="000000"/>
              </a:solidFill>
              <a:round/>
              <a:headEnd/>
              <a:tailEnd/>
            </a:ln>
          </p:spPr>
          <p:txBody>
            <a:bodyPr/>
            <a:lstStyle/>
            <a:p>
              <a:endParaRPr lang="en-US"/>
            </a:p>
          </p:txBody>
        </p:sp>
        <p:sp>
          <p:nvSpPr>
            <p:cNvPr id="326755" name="Rectangle 99"/>
            <p:cNvSpPr>
              <a:spLocks noChangeArrowheads="1"/>
            </p:cNvSpPr>
            <p:nvPr/>
          </p:nvSpPr>
          <p:spPr bwMode="auto">
            <a:xfrm>
              <a:off x="1814" y="59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1</a:t>
              </a:r>
              <a:endParaRPr lang="en-US" altLang="en-US" sz="2400" b="0">
                <a:latin typeface="Arial" pitchFamily="34" charset="0"/>
              </a:endParaRPr>
            </a:p>
          </p:txBody>
        </p:sp>
        <p:sp>
          <p:nvSpPr>
            <p:cNvPr id="326756" name="Rectangle 100"/>
            <p:cNvSpPr>
              <a:spLocks noChangeArrowheads="1"/>
            </p:cNvSpPr>
            <p:nvPr/>
          </p:nvSpPr>
          <p:spPr bwMode="auto">
            <a:xfrm>
              <a:off x="4109" y="588"/>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3</a:t>
              </a:r>
              <a:endParaRPr lang="en-US" altLang="en-US" sz="2400" b="0">
                <a:latin typeface="Arial" pitchFamily="34" charset="0"/>
              </a:endParaRPr>
            </a:p>
          </p:txBody>
        </p:sp>
        <p:sp>
          <p:nvSpPr>
            <p:cNvPr id="326757" name="Rectangle 101"/>
            <p:cNvSpPr>
              <a:spLocks noChangeArrowheads="1"/>
            </p:cNvSpPr>
            <p:nvPr/>
          </p:nvSpPr>
          <p:spPr bwMode="auto">
            <a:xfrm>
              <a:off x="521" y="59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2</a:t>
              </a:r>
              <a:endParaRPr lang="en-US" altLang="en-US" sz="2400" b="0">
                <a:latin typeface="Arial" pitchFamily="34" charset="0"/>
              </a:endParaRPr>
            </a:p>
          </p:txBody>
        </p:sp>
        <p:sp>
          <p:nvSpPr>
            <p:cNvPr id="326758" name="Rectangle 102"/>
            <p:cNvSpPr>
              <a:spLocks noChangeArrowheads="1"/>
            </p:cNvSpPr>
            <p:nvPr/>
          </p:nvSpPr>
          <p:spPr bwMode="auto">
            <a:xfrm>
              <a:off x="2467" y="26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4</a:t>
              </a:r>
              <a:endParaRPr lang="en-US" altLang="en-US" sz="2400" b="0">
                <a:latin typeface="Arial" pitchFamily="34" charset="0"/>
              </a:endParaRPr>
            </a:p>
          </p:txBody>
        </p:sp>
        <p:sp>
          <p:nvSpPr>
            <p:cNvPr id="326759" name="Rectangle 103"/>
            <p:cNvSpPr>
              <a:spLocks noChangeArrowheads="1"/>
            </p:cNvSpPr>
            <p:nvPr/>
          </p:nvSpPr>
          <p:spPr bwMode="auto">
            <a:xfrm>
              <a:off x="1566" y="883"/>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5</a:t>
              </a:r>
              <a:endParaRPr lang="en-US" altLang="en-US" sz="2400" b="0">
                <a:latin typeface="Arial" pitchFamily="34" charset="0"/>
              </a:endParaRPr>
            </a:p>
          </p:txBody>
        </p:sp>
        <p:sp>
          <p:nvSpPr>
            <p:cNvPr id="326760" name="Rectangle 104"/>
            <p:cNvSpPr>
              <a:spLocks noChangeArrowheads="1"/>
            </p:cNvSpPr>
            <p:nvPr/>
          </p:nvSpPr>
          <p:spPr bwMode="auto">
            <a:xfrm>
              <a:off x="5217" y="314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6</a:t>
              </a:r>
              <a:endParaRPr lang="en-US" altLang="en-US" sz="2400" b="0">
                <a:latin typeface="Arial" pitchFamily="34" charset="0"/>
              </a:endParaRPr>
            </a:p>
          </p:txBody>
        </p:sp>
        <p:sp>
          <p:nvSpPr>
            <p:cNvPr id="326761" name="Rectangle 105"/>
            <p:cNvSpPr>
              <a:spLocks noChangeArrowheads="1"/>
            </p:cNvSpPr>
            <p:nvPr/>
          </p:nvSpPr>
          <p:spPr bwMode="auto">
            <a:xfrm>
              <a:off x="535" y="3819"/>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7</a:t>
              </a:r>
              <a:endParaRPr lang="en-US" altLang="en-US" sz="2400" b="0">
                <a:latin typeface="Arial" pitchFamily="34" charset="0"/>
              </a:endParaRPr>
            </a:p>
          </p:txBody>
        </p:sp>
        <p:sp>
          <p:nvSpPr>
            <p:cNvPr id="326762" name="Rectangle 106"/>
            <p:cNvSpPr>
              <a:spLocks noChangeArrowheads="1"/>
            </p:cNvSpPr>
            <p:nvPr/>
          </p:nvSpPr>
          <p:spPr bwMode="auto">
            <a:xfrm>
              <a:off x="542" y="876"/>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8</a:t>
              </a:r>
              <a:endParaRPr lang="en-US" altLang="en-US" sz="2400" b="0">
                <a:latin typeface="Arial" pitchFamily="34" charset="0"/>
              </a:endParaRPr>
            </a:p>
          </p:txBody>
        </p:sp>
        <p:sp>
          <p:nvSpPr>
            <p:cNvPr id="326763" name="Rectangle 107"/>
            <p:cNvSpPr>
              <a:spLocks noChangeArrowheads="1"/>
            </p:cNvSpPr>
            <p:nvPr/>
          </p:nvSpPr>
          <p:spPr bwMode="auto">
            <a:xfrm>
              <a:off x="2013" y="404"/>
              <a:ext cx="257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The roots and consequences of civil unrest.</a:t>
              </a:r>
              <a:endParaRPr lang="en-US" altLang="en-US" sz="2400" b="0">
                <a:latin typeface="Comic Sans MS" pitchFamily="66" charset="0"/>
              </a:endParaRPr>
            </a:p>
          </p:txBody>
        </p:sp>
        <p:sp>
          <p:nvSpPr>
            <p:cNvPr id="326764" name="Rectangle 108"/>
            <p:cNvSpPr>
              <a:spLocks noChangeArrowheads="1"/>
            </p:cNvSpPr>
            <p:nvPr/>
          </p:nvSpPr>
          <p:spPr bwMode="auto">
            <a:xfrm>
              <a:off x="2241" y="670"/>
              <a:ext cx="1941"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Causes of the Civil War</a:t>
              </a:r>
              <a:endParaRPr lang="en-US" altLang="en-US" sz="2400" b="0">
                <a:latin typeface="Comic Sans MS" pitchFamily="66" charset="0"/>
              </a:endParaRPr>
            </a:p>
          </p:txBody>
        </p:sp>
        <p:sp>
          <p:nvSpPr>
            <p:cNvPr id="326765" name="Rectangle 109"/>
            <p:cNvSpPr>
              <a:spLocks noChangeArrowheads="1"/>
            </p:cNvSpPr>
            <p:nvPr/>
          </p:nvSpPr>
          <p:spPr bwMode="auto">
            <a:xfrm>
              <a:off x="618" y="684"/>
              <a:ext cx="128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Growth of the Nation</a:t>
              </a:r>
              <a:endParaRPr lang="en-US" altLang="en-US" sz="2400" b="0">
                <a:latin typeface="Comic Sans MS" pitchFamily="66" charset="0"/>
              </a:endParaRPr>
            </a:p>
          </p:txBody>
        </p:sp>
        <p:sp>
          <p:nvSpPr>
            <p:cNvPr id="326766" name="Rectangle 110"/>
            <p:cNvSpPr>
              <a:spLocks noChangeArrowheads="1"/>
            </p:cNvSpPr>
            <p:nvPr/>
          </p:nvSpPr>
          <p:spPr bwMode="auto">
            <a:xfrm>
              <a:off x="4439" y="650"/>
              <a:ext cx="8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The Civil War</a:t>
              </a:r>
              <a:endParaRPr lang="en-US" altLang="en-US" sz="2400" b="0">
                <a:latin typeface="Comic Sans MS" pitchFamily="66" charset="0"/>
              </a:endParaRPr>
            </a:p>
          </p:txBody>
        </p:sp>
        <p:sp>
          <p:nvSpPr>
            <p:cNvPr id="326767" name="Rectangle 111"/>
            <p:cNvSpPr>
              <a:spLocks noChangeArrowheads="1"/>
            </p:cNvSpPr>
            <p:nvPr/>
          </p:nvSpPr>
          <p:spPr bwMode="auto">
            <a:xfrm>
              <a:off x="3071" y="1179"/>
              <a:ext cx="10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600" b="0">
                  <a:solidFill>
                    <a:srgbClr val="000000"/>
                  </a:solidFill>
                  <a:latin typeface="Comic Sans MS" pitchFamily="66" charset="0"/>
                </a:rPr>
                <a:t>Sectionalism</a:t>
              </a:r>
              <a:endParaRPr lang="en-US" altLang="en-US" sz="2400" b="0">
                <a:latin typeface="Comic Sans MS" pitchFamily="66" charset="0"/>
              </a:endParaRPr>
            </a:p>
          </p:txBody>
        </p:sp>
        <p:sp>
          <p:nvSpPr>
            <p:cNvPr id="326768" name="Rectangle 112"/>
            <p:cNvSpPr>
              <a:spLocks noChangeArrowheads="1"/>
            </p:cNvSpPr>
            <p:nvPr/>
          </p:nvSpPr>
          <p:spPr bwMode="auto">
            <a:xfrm>
              <a:off x="3181" y="1455"/>
              <a:ext cx="652"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100" b="0">
                  <a:solidFill>
                    <a:srgbClr val="000000"/>
                  </a:solidFill>
                  <a:latin typeface="Comic Sans MS" pitchFamily="66" charset="0"/>
                </a:rPr>
                <a:t>pp. 201-236</a:t>
              </a:r>
              <a:endParaRPr lang="en-US" altLang="en-US" sz="2400" b="0">
                <a:latin typeface="Comic Sans MS" pitchFamily="66" charset="0"/>
              </a:endParaRPr>
            </a:p>
          </p:txBody>
        </p:sp>
        <p:sp>
          <p:nvSpPr>
            <p:cNvPr id="326769" name="Rectangle 113"/>
            <p:cNvSpPr>
              <a:spLocks noChangeArrowheads="1"/>
            </p:cNvSpPr>
            <p:nvPr/>
          </p:nvSpPr>
          <p:spPr bwMode="auto">
            <a:xfrm>
              <a:off x="481" y="1021"/>
              <a:ext cx="1306"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1/22      Cooperative groups -</a:t>
              </a:r>
              <a:endParaRPr lang="en-US" altLang="en-US" sz="2400" b="0">
                <a:latin typeface="Comic Sans MS" pitchFamily="66" charset="0"/>
              </a:endParaRPr>
            </a:p>
          </p:txBody>
        </p:sp>
        <p:sp>
          <p:nvSpPr>
            <p:cNvPr id="326770" name="Rectangle 114"/>
            <p:cNvSpPr>
              <a:spLocks noChangeArrowheads="1"/>
            </p:cNvSpPr>
            <p:nvPr/>
          </p:nvSpPr>
          <p:spPr bwMode="auto">
            <a:xfrm>
              <a:off x="514" y="1096"/>
              <a:ext cx="1121"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             over pp. 201-210</a:t>
              </a:r>
              <a:endParaRPr lang="en-US" altLang="en-US" sz="2400" b="0">
                <a:latin typeface="Comic Sans MS" pitchFamily="66" charset="0"/>
              </a:endParaRPr>
            </a:p>
          </p:txBody>
        </p:sp>
        <p:sp>
          <p:nvSpPr>
            <p:cNvPr id="326771" name="Rectangle 115"/>
            <p:cNvSpPr>
              <a:spLocks noChangeArrowheads="1"/>
            </p:cNvSpPr>
            <p:nvPr/>
          </p:nvSpPr>
          <p:spPr bwMode="auto">
            <a:xfrm>
              <a:off x="494" y="1346"/>
              <a:ext cx="597"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1/28      Quiz</a:t>
              </a:r>
              <a:endParaRPr lang="en-US" altLang="en-US" sz="2400" b="0">
                <a:latin typeface="Comic Sans MS" pitchFamily="66" charset="0"/>
              </a:endParaRPr>
            </a:p>
          </p:txBody>
        </p:sp>
        <p:sp>
          <p:nvSpPr>
            <p:cNvPr id="326772" name="Rectangle 116"/>
            <p:cNvSpPr>
              <a:spLocks noChangeArrowheads="1"/>
            </p:cNvSpPr>
            <p:nvPr/>
          </p:nvSpPr>
          <p:spPr bwMode="auto">
            <a:xfrm>
              <a:off x="494" y="1488"/>
              <a:ext cx="130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1/29      Cooperative groups -</a:t>
              </a:r>
              <a:endParaRPr lang="en-US" altLang="en-US" sz="2400" b="0">
                <a:latin typeface="Comic Sans MS" pitchFamily="66" charset="0"/>
              </a:endParaRPr>
            </a:p>
          </p:txBody>
        </p:sp>
        <p:sp>
          <p:nvSpPr>
            <p:cNvPr id="326773" name="Rectangle 117"/>
            <p:cNvSpPr>
              <a:spLocks noChangeArrowheads="1"/>
            </p:cNvSpPr>
            <p:nvPr/>
          </p:nvSpPr>
          <p:spPr bwMode="auto">
            <a:xfrm>
              <a:off x="514" y="1564"/>
              <a:ext cx="11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             over pp. 210-225</a:t>
              </a:r>
              <a:endParaRPr lang="en-US" altLang="en-US" sz="2400" b="0">
                <a:latin typeface="Comic Sans MS" pitchFamily="66" charset="0"/>
              </a:endParaRPr>
            </a:p>
          </p:txBody>
        </p:sp>
        <p:sp>
          <p:nvSpPr>
            <p:cNvPr id="326774" name="Rectangle 118"/>
            <p:cNvSpPr>
              <a:spLocks noChangeArrowheads="1"/>
            </p:cNvSpPr>
            <p:nvPr/>
          </p:nvSpPr>
          <p:spPr bwMode="auto">
            <a:xfrm>
              <a:off x="629" y="1817"/>
              <a:ext cx="118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"Influential Personalities" </a:t>
              </a:r>
              <a:endParaRPr lang="en-US" altLang="en-US" sz="2400" b="0">
                <a:latin typeface="Comic Sans MS" pitchFamily="66" charset="0"/>
              </a:endParaRPr>
            </a:p>
          </p:txBody>
        </p:sp>
        <p:sp>
          <p:nvSpPr>
            <p:cNvPr id="326775" name="Rectangle 119"/>
            <p:cNvSpPr>
              <a:spLocks noChangeArrowheads="1"/>
            </p:cNvSpPr>
            <p:nvPr/>
          </p:nvSpPr>
          <p:spPr bwMode="auto">
            <a:xfrm>
              <a:off x="734" y="1887"/>
              <a:ext cx="36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projectdue</a:t>
              </a:r>
              <a:endParaRPr lang="en-US" altLang="en-US" sz="2400" b="0">
                <a:latin typeface="Comic Sans MS" pitchFamily="66" charset="0"/>
              </a:endParaRPr>
            </a:p>
          </p:txBody>
        </p:sp>
        <p:sp>
          <p:nvSpPr>
            <p:cNvPr id="326776" name="Rectangle 120"/>
            <p:cNvSpPr>
              <a:spLocks noChangeArrowheads="1"/>
            </p:cNvSpPr>
            <p:nvPr/>
          </p:nvSpPr>
          <p:spPr bwMode="auto">
            <a:xfrm>
              <a:off x="473" y="1982"/>
              <a:ext cx="568"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1/30     Quiz</a:t>
              </a:r>
              <a:endParaRPr lang="en-US" altLang="en-US" sz="2400" b="0">
                <a:latin typeface="Comic Sans MS" pitchFamily="66" charset="0"/>
              </a:endParaRPr>
            </a:p>
          </p:txBody>
        </p:sp>
        <p:sp>
          <p:nvSpPr>
            <p:cNvPr id="326777" name="Rectangle 121"/>
            <p:cNvSpPr>
              <a:spLocks noChangeArrowheads="1"/>
            </p:cNvSpPr>
            <p:nvPr/>
          </p:nvSpPr>
          <p:spPr bwMode="auto">
            <a:xfrm>
              <a:off x="514" y="2141"/>
              <a:ext cx="1235"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2/2     Cooperative groups -</a:t>
              </a:r>
              <a:endParaRPr lang="en-US" altLang="en-US" sz="2400" b="0">
                <a:latin typeface="Comic Sans MS" pitchFamily="66" charset="0"/>
              </a:endParaRPr>
            </a:p>
          </p:txBody>
        </p:sp>
        <p:sp>
          <p:nvSpPr>
            <p:cNvPr id="326778" name="Rectangle 122"/>
            <p:cNvSpPr>
              <a:spLocks noChangeArrowheads="1"/>
            </p:cNvSpPr>
            <p:nvPr/>
          </p:nvSpPr>
          <p:spPr bwMode="auto">
            <a:xfrm>
              <a:off x="514" y="2217"/>
              <a:ext cx="1153"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             over pp. 228-234</a:t>
              </a:r>
              <a:endParaRPr lang="en-US" altLang="en-US" sz="2400" b="0">
                <a:latin typeface="Comic Sans MS" pitchFamily="66" charset="0"/>
              </a:endParaRPr>
            </a:p>
          </p:txBody>
        </p:sp>
        <p:sp>
          <p:nvSpPr>
            <p:cNvPr id="326779" name="Rectangle 123"/>
            <p:cNvSpPr>
              <a:spLocks noChangeArrowheads="1"/>
            </p:cNvSpPr>
            <p:nvPr/>
          </p:nvSpPr>
          <p:spPr bwMode="auto">
            <a:xfrm>
              <a:off x="514" y="2643"/>
              <a:ext cx="104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2/6      Review for test</a:t>
              </a:r>
              <a:endParaRPr lang="en-US" altLang="en-US" sz="2400" b="0">
                <a:latin typeface="Comic Sans MS" pitchFamily="66" charset="0"/>
              </a:endParaRPr>
            </a:p>
          </p:txBody>
        </p:sp>
        <p:sp>
          <p:nvSpPr>
            <p:cNvPr id="326780" name="Rectangle 124"/>
            <p:cNvSpPr>
              <a:spLocks noChangeArrowheads="1"/>
            </p:cNvSpPr>
            <p:nvPr/>
          </p:nvSpPr>
          <p:spPr bwMode="auto">
            <a:xfrm>
              <a:off x="514" y="2801"/>
              <a:ext cx="104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2/7      Review for test</a:t>
              </a:r>
              <a:endParaRPr lang="en-US" altLang="en-US" sz="2400" b="0">
                <a:latin typeface="Comic Sans MS" pitchFamily="66" charset="0"/>
              </a:endParaRPr>
            </a:p>
          </p:txBody>
        </p:sp>
        <p:sp>
          <p:nvSpPr>
            <p:cNvPr id="326781" name="Rectangle 125"/>
            <p:cNvSpPr>
              <a:spLocks noChangeArrowheads="1"/>
            </p:cNvSpPr>
            <p:nvPr/>
          </p:nvSpPr>
          <p:spPr bwMode="auto">
            <a:xfrm>
              <a:off x="514" y="2973"/>
              <a:ext cx="552"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2/6      Test</a:t>
              </a:r>
              <a:endParaRPr lang="en-US" altLang="en-US" sz="2400" b="0">
                <a:latin typeface="Comic Sans MS" pitchFamily="66" charset="0"/>
              </a:endParaRPr>
            </a:p>
          </p:txBody>
        </p:sp>
        <p:sp>
          <p:nvSpPr>
            <p:cNvPr id="326782" name="Line 126"/>
            <p:cNvSpPr>
              <a:spLocks noChangeShapeType="1"/>
            </p:cNvSpPr>
            <p:nvPr/>
          </p:nvSpPr>
          <p:spPr bwMode="auto">
            <a:xfrm flipH="1">
              <a:off x="2226" y="1330"/>
              <a:ext cx="550" cy="16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83" name="Line 127"/>
            <p:cNvSpPr>
              <a:spLocks noChangeShapeType="1"/>
            </p:cNvSpPr>
            <p:nvPr/>
          </p:nvSpPr>
          <p:spPr bwMode="auto">
            <a:xfrm flipH="1">
              <a:off x="2906" y="1592"/>
              <a:ext cx="227" cy="33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84" name="Line 128"/>
            <p:cNvSpPr>
              <a:spLocks noChangeShapeType="1"/>
            </p:cNvSpPr>
            <p:nvPr/>
          </p:nvSpPr>
          <p:spPr bwMode="auto">
            <a:xfrm>
              <a:off x="3697" y="1578"/>
              <a:ext cx="247" cy="28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85" name="Line 129"/>
            <p:cNvSpPr>
              <a:spLocks noChangeShapeType="1"/>
            </p:cNvSpPr>
            <p:nvPr/>
          </p:nvSpPr>
          <p:spPr bwMode="auto">
            <a:xfrm>
              <a:off x="4027" y="1337"/>
              <a:ext cx="399" cy="17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86" name="Oval 130"/>
            <p:cNvSpPr>
              <a:spLocks noChangeArrowheads="1"/>
            </p:cNvSpPr>
            <p:nvPr/>
          </p:nvSpPr>
          <p:spPr bwMode="auto">
            <a:xfrm>
              <a:off x="1669" y="1475"/>
              <a:ext cx="901" cy="522"/>
            </a:xfrm>
            <a:prstGeom prst="ellipse">
              <a:avLst/>
            </a:prstGeom>
            <a:solidFill>
              <a:srgbClr val="FFFFFF"/>
            </a:solidFill>
            <a:ln w="11113">
              <a:solidFill>
                <a:srgbClr val="000000"/>
              </a:solidFill>
              <a:round/>
              <a:headEnd/>
              <a:tailEnd/>
            </a:ln>
          </p:spPr>
          <p:txBody>
            <a:bodyPr/>
            <a:lstStyle/>
            <a:p>
              <a:endParaRPr lang="en-US"/>
            </a:p>
          </p:txBody>
        </p:sp>
        <p:sp>
          <p:nvSpPr>
            <p:cNvPr id="326787" name="Oval 131"/>
            <p:cNvSpPr>
              <a:spLocks noChangeArrowheads="1"/>
            </p:cNvSpPr>
            <p:nvPr/>
          </p:nvSpPr>
          <p:spPr bwMode="auto">
            <a:xfrm>
              <a:off x="2487" y="1805"/>
              <a:ext cx="901" cy="522"/>
            </a:xfrm>
            <a:prstGeom prst="ellipse">
              <a:avLst/>
            </a:prstGeom>
            <a:solidFill>
              <a:srgbClr val="FFFFFF"/>
            </a:solidFill>
            <a:ln w="11113">
              <a:solidFill>
                <a:srgbClr val="000000"/>
              </a:solidFill>
              <a:round/>
              <a:headEnd/>
              <a:tailEnd/>
            </a:ln>
          </p:spPr>
          <p:txBody>
            <a:bodyPr/>
            <a:lstStyle/>
            <a:p>
              <a:endParaRPr lang="en-US"/>
            </a:p>
          </p:txBody>
        </p:sp>
        <p:sp>
          <p:nvSpPr>
            <p:cNvPr id="326788" name="Oval 132"/>
            <p:cNvSpPr>
              <a:spLocks noChangeArrowheads="1"/>
            </p:cNvSpPr>
            <p:nvPr/>
          </p:nvSpPr>
          <p:spPr bwMode="auto">
            <a:xfrm>
              <a:off x="3498" y="1805"/>
              <a:ext cx="900" cy="522"/>
            </a:xfrm>
            <a:prstGeom prst="ellipse">
              <a:avLst/>
            </a:prstGeom>
            <a:solidFill>
              <a:srgbClr val="FFFFFF"/>
            </a:solidFill>
            <a:ln w="11113">
              <a:solidFill>
                <a:srgbClr val="000000"/>
              </a:solidFill>
              <a:round/>
              <a:headEnd/>
              <a:tailEnd/>
            </a:ln>
          </p:spPr>
          <p:txBody>
            <a:bodyPr/>
            <a:lstStyle/>
            <a:p>
              <a:endParaRPr lang="en-US"/>
            </a:p>
          </p:txBody>
        </p:sp>
        <p:sp>
          <p:nvSpPr>
            <p:cNvPr id="326789" name="Oval 133"/>
            <p:cNvSpPr>
              <a:spLocks noChangeArrowheads="1"/>
            </p:cNvSpPr>
            <p:nvPr/>
          </p:nvSpPr>
          <p:spPr bwMode="auto">
            <a:xfrm>
              <a:off x="4288" y="1447"/>
              <a:ext cx="901" cy="523"/>
            </a:xfrm>
            <a:prstGeom prst="ellipse">
              <a:avLst/>
            </a:prstGeom>
            <a:solidFill>
              <a:srgbClr val="FFFFFF"/>
            </a:solidFill>
            <a:ln w="11113">
              <a:solidFill>
                <a:srgbClr val="000000"/>
              </a:solidFill>
              <a:round/>
              <a:headEnd/>
              <a:tailEnd/>
            </a:ln>
          </p:spPr>
          <p:txBody>
            <a:bodyPr/>
            <a:lstStyle/>
            <a:p>
              <a:endParaRPr lang="en-US"/>
            </a:p>
          </p:txBody>
        </p:sp>
        <p:sp>
          <p:nvSpPr>
            <p:cNvPr id="326790" name="Rectangle 134"/>
            <p:cNvSpPr>
              <a:spLocks noChangeArrowheads="1"/>
            </p:cNvSpPr>
            <p:nvPr/>
          </p:nvSpPr>
          <p:spPr bwMode="auto">
            <a:xfrm>
              <a:off x="1814" y="1626"/>
              <a:ext cx="65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Areas of </a:t>
              </a:r>
              <a:endParaRPr lang="en-US" altLang="en-US" sz="2400" b="0">
                <a:latin typeface="Comic Sans MS" pitchFamily="66" charset="0"/>
              </a:endParaRPr>
            </a:p>
          </p:txBody>
        </p:sp>
        <p:sp>
          <p:nvSpPr>
            <p:cNvPr id="326791" name="Rectangle 135"/>
            <p:cNvSpPr>
              <a:spLocks noChangeArrowheads="1"/>
            </p:cNvSpPr>
            <p:nvPr/>
          </p:nvSpPr>
          <p:spPr bwMode="auto">
            <a:xfrm>
              <a:off x="1814" y="1736"/>
              <a:ext cx="57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U.S.</a:t>
              </a:r>
              <a:endParaRPr lang="en-US" altLang="en-US" sz="2400" b="0">
                <a:latin typeface="Comic Sans MS" pitchFamily="66" charset="0"/>
              </a:endParaRPr>
            </a:p>
          </p:txBody>
        </p:sp>
        <p:sp>
          <p:nvSpPr>
            <p:cNvPr id="326792" name="Rectangle 136"/>
            <p:cNvSpPr>
              <a:spLocks noChangeArrowheads="1"/>
            </p:cNvSpPr>
            <p:nvPr/>
          </p:nvSpPr>
          <p:spPr bwMode="auto">
            <a:xfrm>
              <a:off x="2673" y="1894"/>
              <a:ext cx="89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Differences </a:t>
              </a:r>
              <a:endParaRPr lang="en-US" altLang="en-US" sz="2400" b="0">
                <a:latin typeface="Comic Sans MS" pitchFamily="66" charset="0"/>
              </a:endParaRPr>
            </a:p>
          </p:txBody>
        </p:sp>
        <p:sp>
          <p:nvSpPr>
            <p:cNvPr id="326793" name="Rectangle 137"/>
            <p:cNvSpPr>
              <a:spLocks noChangeArrowheads="1"/>
            </p:cNvSpPr>
            <p:nvPr/>
          </p:nvSpPr>
          <p:spPr bwMode="auto">
            <a:xfrm>
              <a:off x="2673" y="2004"/>
              <a:ext cx="62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between </a:t>
              </a:r>
              <a:endParaRPr lang="en-US" altLang="en-US" sz="2400" b="0">
                <a:latin typeface="Comic Sans MS" pitchFamily="66" charset="0"/>
              </a:endParaRPr>
            </a:p>
          </p:txBody>
        </p:sp>
        <p:sp>
          <p:nvSpPr>
            <p:cNvPr id="326794" name="Rectangle 138"/>
            <p:cNvSpPr>
              <a:spLocks noChangeArrowheads="1"/>
            </p:cNvSpPr>
            <p:nvPr/>
          </p:nvSpPr>
          <p:spPr bwMode="auto">
            <a:xfrm>
              <a:off x="2673" y="2114"/>
              <a:ext cx="66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areas</a:t>
              </a:r>
              <a:endParaRPr lang="en-US" altLang="en-US" sz="2400" b="0">
                <a:latin typeface="Comic Sans MS" pitchFamily="66" charset="0"/>
              </a:endParaRPr>
            </a:p>
          </p:txBody>
        </p:sp>
        <p:sp>
          <p:nvSpPr>
            <p:cNvPr id="326795" name="Rectangle 139"/>
            <p:cNvSpPr>
              <a:spLocks noChangeArrowheads="1"/>
            </p:cNvSpPr>
            <p:nvPr/>
          </p:nvSpPr>
          <p:spPr bwMode="auto">
            <a:xfrm>
              <a:off x="3690" y="1922"/>
              <a:ext cx="67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Events in </a:t>
              </a:r>
              <a:endParaRPr lang="en-US" altLang="en-US" sz="2400" b="0">
                <a:latin typeface="Comic Sans MS" pitchFamily="66" charset="0"/>
              </a:endParaRPr>
            </a:p>
          </p:txBody>
        </p:sp>
        <p:sp>
          <p:nvSpPr>
            <p:cNvPr id="326796" name="Rectangle 140"/>
            <p:cNvSpPr>
              <a:spLocks noChangeArrowheads="1"/>
            </p:cNvSpPr>
            <p:nvPr/>
          </p:nvSpPr>
          <p:spPr bwMode="auto">
            <a:xfrm>
              <a:off x="3690" y="2032"/>
              <a:ext cx="57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U.S.</a:t>
              </a:r>
              <a:endParaRPr lang="en-US" altLang="en-US" sz="2400" b="0">
                <a:latin typeface="Comic Sans MS" pitchFamily="66" charset="0"/>
              </a:endParaRPr>
            </a:p>
          </p:txBody>
        </p:sp>
        <p:sp>
          <p:nvSpPr>
            <p:cNvPr id="326797" name="Rectangle 141"/>
            <p:cNvSpPr>
              <a:spLocks noChangeArrowheads="1"/>
            </p:cNvSpPr>
            <p:nvPr/>
          </p:nvSpPr>
          <p:spPr bwMode="auto">
            <a:xfrm>
              <a:off x="4439" y="1523"/>
              <a:ext cx="59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Leaders </a:t>
              </a:r>
              <a:endParaRPr lang="en-US" altLang="en-US" sz="2400" b="0">
                <a:latin typeface="Comic Sans MS" pitchFamily="66" charset="0"/>
              </a:endParaRPr>
            </a:p>
          </p:txBody>
        </p:sp>
        <p:sp>
          <p:nvSpPr>
            <p:cNvPr id="326798" name="Rectangle 142"/>
            <p:cNvSpPr>
              <a:spLocks noChangeArrowheads="1"/>
            </p:cNvSpPr>
            <p:nvPr/>
          </p:nvSpPr>
          <p:spPr bwMode="auto">
            <a:xfrm>
              <a:off x="4439" y="1633"/>
              <a:ext cx="77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across the </a:t>
              </a:r>
              <a:endParaRPr lang="en-US" altLang="en-US" sz="2400" b="0">
                <a:latin typeface="Comic Sans MS" pitchFamily="66" charset="0"/>
              </a:endParaRPr>
            </a:p>
          </p:txBody>
        </p:sp>
        <p:sp>
          <p:nvSpPr>
            <p:cNvPr id="326799" name="Rectangle 143"/>
            <p:cNvSpPr>
              <a:spLocks noChangeArrowheads="1"/>
            </p:cNvSpPr>
            <p:nvPr/>
          </p:nvSpPr>
          <p:spPr bwMode="auto">
            <a:xfrm>
              <a:off x="4439" y="1743"/>
              <a:ext cx="29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U.S.</a:t>
              </a:r>
              <a:endParaRPr lang="en-US" altLang="en-US" sz="2400" b="0">
                <a:latin typeface="Comic Sans MS" pitchFamily="66" charset="0"/>
              </a:endParaRPr>
            </a:p>
          </p:txBody>
        </p:sp>
        <p:sp>
          <p:nvSpPr>
            <p:cNvPr id="326800" name="Rectangle 144"/>
            <p:cNvSpPr>
              <a:spLocks noChangeArrowheads="1"/>
            </p:cNvSpPr>
            <p:nvPr/>
          </p:nvSpPr>
          <p:spPr bwMode="auto">
            <a:xfrm>
              <a:off x="2219" y="1282"/>
              <a:ext cx="612"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was based on </a:t>
              </a:r>
              <a:endParaRPr lang="en-US" altLang="en-US" sz="2400" b="0">
                <a:latin typeface="Comic Sans MS" pitchFamily="66" charset="0"/>
              </a:endParaRPr>
            </a:p>
          </p:txBody>
        </p:sp>
        <p:sp>
          <p:nvSpPr>
            <p:cNvPr id="326801" name="Rectangle 145"/>
            <p:cNvSpPr>
              <a:spLocks noChangeArrowheads="1"/>
            </p:cNvSpPr>
            <p:nvPr/>
          </p:nvSpPr>
          <p:spPr bwMode="auto">
            <a:xfrm>
              <a:off x="2755" y="1695"/>
              <a:ext cx="958"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emerged  because of </a:t>
              </a:r>
              <a:endParaRPr lang="en-US" altLang="en-US" sz="2400" b="0">
                <a:latin typeface="Comic Sans MS" pitchFamily="66" charset="0"/>
              </a:endParaRPr>
            </a:p>
          </p:txBody>
        </p:sp>
        <p:sp>
          <p:nvSpPr>
            <p:cNvPr id="326802" name="Rectangle 146"/>
            <p:cNvSpPr>
              <a:spLocks noChangeArrowheads="1"/>
            </p:cNvSpPr>
            <p:nvPr/>
          </p:nvSpPr>
          <p:spPr bwMode="auto">
            <a:xfrm>
              <a:off x="3463" y="1688"/>
              <a:ext cx="95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became greater with </a:t>
              </a:r>
              <a:endParaRPr lang="en-US" altLang="en-US" sz="2400" b="0">
                <a:latin typeface="Comic Sans MS" pitchFamily="66" charset="0"/>
              </a:endParaRPr>
            </a:p>
          </p:txBody>
        </p:sp>
        <p:sp>
          <p:nvSpPr>
            <p:cNvPr id="326803" name="Rectangle 147"/>
            <p:cNvSpPr>
              <a:spLocks noChangeArrowheads="1"/>
            </p:cNvSpPr>
            <p:nvPr/>
          </p:nvSpPr>
          <p:spPr bwMode="auto">
            <a:xfrm>
              <a:off x="4130" y="1296"/>
              <a:ext cx="848"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was influenced by  </a:t>
              </a:r>
              <a:endParaRPr lang="en-US" altLang="en-US" sz="2400" b="0">
                <a:latin typeface="Comic Sans MS" pitchFamily="66" charset="0"/>
              </a:endParaRPr>
            </a:p>
          </p:txBody>
        </p:sp>
        <p:sp>
          <p:nvSpPr>
            <p:cNvPr id="326804" name="Rectangle 148"/>
            <p:cNvSpPr>
              <a:spLocks noChangeArrowheads="1"/>
            </p:cNvSpPr>
            <p:nvPr/>
          </p:nvSpPr>
          <p:spPr bwMode="auto">
            <a:xfrm>
              <a:off x="4405" y="3180"/>
              <a:ext cx="66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descriptive</a:t>
              </a:r>
              <a:endParaRPr lang="en-US" altLang="en-US" sz="2400" b="0">
                <a:latin typeface="Comic Sans MS" pitchFamily="66" charset="0"/>
              </a:endParaRPr>
            </a:p>
          </p:txBody>
        </p:sp>
        <p:sp>
          <p:nvSpPr>
            <p:cNvPr id="326805" name="Rectangle 149"/>
            <p:cNvSpPr>
              <a:spLocks noChangeArrowheads="1"/>
            </p:cNvSpPr>
            <p:nvPr/>
          </p:nvSpPr>
          <p:spPr bwMode="auto">
            <a:xfrm>
              <a:off x="4398" y="3586"/>
              <a:ext cx="79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cause/effect</a:t>
              </a:r>
              <a:endParaRPr lang="en-US" altLang="en-US" sz="2400" b="0">
                <a:latin typeface="Comic Sans MS" pitchFamily="66" charset="0"/>
              </a:endParaRPr>
            </a:p>
          </p:txBody>
        </p:sp>
        <p:sp>
          <p:nvSpPr>
            <p:cNvPr id="326806" name="Rectangle 150"/>
            <p:cNvSpPr>
              <a:spLocks noChangeArrowheads="1"/>
            </p:cNvSpPr>
            <p:nvPr/>
          </p:nvSpPr>
          <p:spPr bwMode="auto">
            <a:xfrm>
              <a:off x="734" y="3201"/>
              <a:ext cx="346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What was sectionalism as it existed in the U. S.  of 1860?</a:t>
              </a:r>
              <a:endParaRPr lang="en-US" altLang="en-US" sz="2400" b="0">
                <a:latin typeface="Comic Sans MS" pitchFamily="66" charset="0"/>
              </a:endParaRPr>
            </a:p>
          </p:txBody>
        </p:sp>
        <p:sp>
          <p:nvSpPr>
            <p:cNvPr id="326807" name="Rectangle 151"/>
            <p:cNvSpPr>
              <a:spLocks noChangeArrowheads="1"/>
            </p:cNvSpPr>
            <p:nvPr/>
          </p:nvSpPr>
          <p:spPr bwMode="auto">
            <a:xfrm>
              <a:off x="729" y="3448"/>
              <a:ext cx="35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altLang="en-US" sz="1200" b="0">
                  <a:solidFill>
                    <a:srgbClr val="000000"/>
                  </a:solidFill>
                  <a:latin typeface="Comic Sans MS" pitchFamily="66" charset="0"/>
                </a:rPr>
                <a:t>How did the differences in the sections of the U.S. in 1860 contribute to the start of the Civil War?</a:t>
              </a:r>
              <a:endParaRPr lang="en-US" altLang="en-US" sz="2400" b="0">
                <a:latin typeface="Comic Sans MS" pitchFamily="66" charset="0"/>
              </a:endParaRPr>
            </a:p>
          </p:txBody>
        </p:sp>
        <p:sp>
          <p:nvSpPr>
            <p:cNvPr id="326808" name="Rectangle 152"/>
            <p:cNvSpPr>
              <a:spLocks noChangeArrowheads="1"/>
            </p:cNvSpPr>
            <p:nvPr/>
          </p:nvSpPr>
          <p:spPr bwMode="auto">
            <a:xfrm>
              <a:off x="710" y="3551"/>
              <a:ext cx="1"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altLang="en-US" sz="2400" b="0">
                <a:latin typeface="Times" charset="0"/>
              </a:endParaRPr>
            </a:p>
          </p:txBody>
        </p:sp>
        <p:grpSp>
          <p:nvGrpSpPr>
            <p:cNvPr id="326809" name="Group 153"/>
            <p:cNvGrpSpPr>
              <a:grpSpLocks/>
            </p:cNvGrpSpPr>
            <p:nvPr/>
          </p:nvGrpSpPr>
          <p:grpSpPr bwMode="auto">
            <a:xfrm>
              <a:off x="1484" y="444"/>
              <a:ext cx="529" cy="55"/>
              <a:chOff x="1484" y="444"/>
              <a:chExt cx="529" cy="55"/>
            </a:xfrm>
          </p:grpSpPr>
          <p:sp>
            <p:nvSpPr>
              <p:cNvPr id="326810" name="Freeform 154"/>
              <p:cNvSpPr>
                <a:spLocks/>
              </p:cNvSpPr>
              <p:nvPr/>
            </p:nvSpPr>
            <p:spPr bwMode="auto">
              <a:xfrm>
                <a:off x="1484" y="444"/>
                <a:ext cx="96" cy="55"/>
              </a:xfrm>
              <a:custGeom>
                <a:avLst/>
                <a:gdLst>
                  <a:gd name="T0" fmla="*/ 0 w 96"/>
                  <a:gd name="T1" fmla="*/ 27 h 55"/>
                  <a:gd name="T2" fmla="*/ 96 w 96"/>
                  <a:gd name="T3" fmla="*/ 0 h 55"/>
                  <a:gd name="T4" fmla="*/ 96 w 96"/>
                  <a:gd name="T5" fmla="*/ 27 h 55"/>
                  <a:gd name="T6" fmla="*/ 96 w 96"/>
                  <a:gd name="T7" fmla="*/ 55 h 55"/>
                  <a:gd name="T8" fmla="*/ 0 w 96"/>
                  <a:gd name="T9" fmla="*/ 27 h 55"/>
                </a:gdLst>
                <a:ahLst/>
                <a:cxnLst>
                  <a:cxn ang="0">
                    <a:pos x="T0" y="T1"/>
                  </a:cxn>
                  <a:cxn ang="0">
                    <a:pos x="T2" y="T3"/>
                  </a:cxn>
                  <a:cxn ang="0">
                    <a:pos x="T4" y="T5"/>
                  </a:cxn>
                  <a:cxn ang="0">
                    <a:pos x="T6" y="T7"/>
                  </a:cxn>
                  <a:cxn ang="0">
                    <a:pos x="T8" y="T9"/>
                  </a:cxn>
                </a:cxnLst>
                <a:rect l="0" t="0" r="r" b="b"/>
                <a:pathLst>
                  <a:path w="96" h="55">
                    <a:moveTo>
                      <a:pt x="0" y="27"/>
                    </a:moveTo>
                    <a:lnTo>
                      <a:pt x="96" y="0"/>
                    </a:lnTo>
                    <a:lnTo>
                      <a:pt x="96" y="27"/>
                    </a:lnTo>
                    <a:lnTo>
                      <a:pt x="96" y="55"/>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811" name="Line 155"/>
              <p:cNvSpPr>
                <a:spLocks noChangeShapeType="1"/>
              </p:cNvSpPr>
              <p:nvPr/>
            </p:nvSpPr>
            <p:spPr bwMode="auto">
              <a:xfrm flipH="1">
                <a:off x="1580" y="471"/>
                <a:ext cx="43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6812" name="Group 156"/>
            <p:cNvGrpSpPr>
              <a:grpSpLocks/>
            </p:cNvGrpSpPr>
            <p:nvPr/>
          </p:nvGrpSpPr>
          <p:grpSpPr bwMode="auto">
            <a:xfrm>
              <a:off x="3944" y="457"/>
              <a:ext cx="591" cy="55"/>
              <a:chOff x="3807" y="444"/>
              <a:chExt cx="591" cy="55"/>
            </a:xfrm>
          </p:grpSpPr>
          <p:sp>
            <p:nvSpPr>
              <p:cNvPr id="326813" name="Freeform 157"/>
              <p:cNvSpPr>
                <a:spLocks/>
              </p:cNvSpPr>
              <p:nvPr/>
            </p:nvSpPr>
            <p:spPr bwMode="auto">
              <a:xfrm>
                <a:off x="4302" y="444"/>
                <a:ext cx="96" cy="55"/>
              </a:xfrm>
              <a:custGeom>
                <a:avLst/>
                <a:gdLst>
                  <a:gd name="T0" fmla="*/ 96 w 96"/>
                  <a:gd name="T1" fmla="*/ 27 h 55"/>
                  <a:gd name="T2" fmla="*/ 0 w 96"/>
                  <a:gd name="T3" fmla="*/ 55 h 55"/>
                  <a:gd name="T4" fmla="*/ 0 w 96"/>
                  <a:gd name="T5" fmla="*/ 27 h 55"/>
                  <a:gd name="T6" fmla="*/ 0 w 96"/>
                  <a:gd name="T7" fmla="*/ 0 h 55"/>
                  <a:gd name="T8" fmla="*/ 96 w 96"/>
                  <a:gd name="T9" fmla="*/ 27 h 55"/>
                </a:gdLst>
                <a:ahLst/>
                <a:cxnLst>
                  <a:cxn ang="0">
                    <a:pos x="T0" y="T1"/>
                  </a:cxn>
                  <a:cxn ang="0">
                    <a:pos x="T2" y="T3"/>
                  </a:cxn>
                  <a:cxn ang="0">
                    <a:pos x="T4" y="T5"/>
                  </a:cxn>
                  <a:cxn ang="0">
                    <a:pos x="T6" y="T7"/>
                  </a:cxn>
                  <a:cxn ang="0">
                    <a:pos x="T8" y="T9"/>
                  </a:cxn>
                </a:cxnLst>
                <a:rect l="0" t="0" r="r" b="b"/>
                <a:pathLst>
                  <a:path w="96" h="55">
                    <a:moveTo>
                      <a:pt x="96" y="27"/>
                    </a:moveTo>
                    <a:lnTo>
                      <a:pt x="0" y="55"/>
                    </a:lnTo>
                    <a:lnTo>
                      <a:pt x="0" y="27"/>
                    </a:lnTo>
                    <a:lnTo>
                      <a:pt x="0" y="0"/>
                    </a:lnTo>
                    <a:lnTo>
                      <a:pt x="9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814" name="Line 158"/>
              <p:cNvSpPr>
                <a:spLocks noChangeShapeType="1"/>
              </p:cNvSpPr>
              <p:nvPr/>
            </p:nvSpPr>
            <p:spPr bwMode="auto">
              <a:xfrm>
                <a:off x="3807" y="471"/>
                <a:ext cx="49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6815" name="Rectangle 159"/>
            <p:cNvSpPr>
              <a:spLocks noChangeArrowheads="1"/>
            </p:cNvSpPr>
            <p:nvPr/>
          </p:nvSpPr>
          <p:spPr bwMode="auto">
            <a:xfrm>
              <a:off x="4323" y="3386"/>
              <a:ext cx="107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compare/contrast</a:t>
              </a:r>
              <a:endParaRPr lang="en-US" altLang="en-US" sz="2400" b="0">
                <a:latin typeface="Comic Sans MS" pitchFamily="66" charset="0"/>
              </a:endParaRPr>
            </a:p>
          </p:txBody>
        </p:sp>
        <p:sp>
          <p:nvSpPr>
            <p:cNvPr id="326816" name="Rectangle 160"/>
            <p:cNvSpPr>
              <a:spLocks noChangeArrowheads="1"/>
            </p:cNvSpPr>
            <p:nvPr/>
          </p:nvSpPr>
          <p:spPr bwMode="auto">
            <a:xfrm>
              <a:off x="4322" y="271"/>
              <a:ext cx="209"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1/22</a:t>
              </a:r>
              <a:endParaRPr lang="en-US" altLang="en-US" sz="2400" b="0">
                <a:latin typeface="Comic Sans MS" pitchFamily="66" charset="0"/>
              </a:endParaRPr>
            </a:p>
          </p:txBody>
        </p:sp>
        <p:sp>
          <p:nvSpPr>
            <p:cNvPr id="326817" name="Rectangle 161"/>
            <p:cNvSpPr>
              <a:spLocks noChangeArrowheads="1"/>
            </p:cNvSpPr>
            <p:nvPr/>
          </p:nvSpPr>
          <p:spPr bwMode="auto">
            <a:xfrm>
              <a:off x="741" y="3778"/>
              <a:ext cx="338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What examples of sectionalism exist in the world today?</a:t>
              </a:r>
              <a:endParaRPr lang="en-US" altLang="en-US" sz="2400" b="0">
                <a:latin typeface="Comic Sans MS" pitchFamily="66" charset="0"/>
              </a:endParaRPr>
            </a:p>
          </p:txBody>
        </p:sp>
      </p:grpSp>
      <p:grpSp>
        <p:nvGrpSpPr>
          <p:cNvPr id="326818" name="Group 162"/>
          <p:cNvGrpSpPr>
            <a:grpSpLocks/>
          </p:cNvGrpSpPr>
          <p:nvPr/>
        </p:nvGrpSpPr>
        <p:grpSpPr bwMode="auto">
          <a:xfrm>
            <a:off x="430213" y="188913"/>
            <a:ext cx="8281987" cy="4595812"/>
            <a:chOff x="336" y="366"/>
            <a:chExt cx="5218" cy="2895"/>
          </a:xfrm>
        </p:grpSpPr>
        <p:sp>
          <p:nvSpPr>
            <p:cNvPr id="326819" name="AutoShape 163"/>
            <p:cNvSpPr>
              <a:spLocks noChangeArrowheads="1"/>
            </p:cNvSpPr>
            <p:nvPr/>
          </p:nvSpPr>
          <p:spPr bwMode="auto">
            <a:xfrm>
              <a:off x="2301" y="1669"/>
              <a:ext cx="3091" cy="1335"/>
            </a:xfrm>
            <a:prstGeom prst="roundRect">
              <a:avLst>
                <a:gd name="adj" fmla="val 5389"/>
              </a:avLst>
            </a:prstGeom>
            <a:solidFill>
              <a:schemeClr val="bg1"/>
            </a:solidFill>
            <a:ln w="111125">
              <a:solidFill>
                <a:srgbClr val="000000"/>
              </a:solidFill>
              <a:round/>
              <a:headEnd/>
              <a:tailEnd/>
            </a:ln>
          </p:spPr>
          <p:txBody>
            <a:bodyPr/>
            <a:lstStyle/>
            <a:p>
              <a:endParaRPr lang="en-US"/>
            </a:p>
          </p:txBody>
        </p:sp>
        <p:sp>
          <p:nvSpPr>
            <p:cNvPr id="326820" name="Rectangle 164"/>
            <p:cNvSpPr>
              <a:spLocks noChangeArrowheads="1"/>
            </p:cNvSpPr>
            <p:nvPr/>
          </p:nvSpPr>
          <p:spPr bwMode="auto">
            <a:xfrm>
              <a:off x="336" y="366"/>
              <a:ext cx="5218" cy="775"/>
            </a:xfrm>
            <a:prstGeom prst="rect">
              <a:avLst/>
            </a:prstGeom>
            <a:noFill/>
            <a:ln w="1111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821" name="Freeform 165"/>
            <p:cNvSpPr>
              <a:spLocks/>
            </p:cNvSpPr>
            <p:nvPr/>
          </p:nvSpPr>
          <p:spPr bwMode="auto">
            <a:xfrm>
              <a:off x="2547" y="1126"/>
              <a:ext cx="261" cy="226"/>
            </a:xfrm>
            <a:custGeom>
              <a:avLst/>
              <a:gdLst>
                <a:gd name="T0" fmla="*/ 0 w 261"/>
                <a:gd name="T1" fmla="*/ 0 h 226"/>
                <a:gd name="T2" fmla="*/ 261 w 261"/>
                <a:gd name="T3" fmla="*/ 36 h 226"/>
                <a:gd name="T4" fmla="*/ 127 w 261"/>
                <a:gd name="T5" fmla="*/ 85 h 226"/>
                <a:gd name="T6" fmla="*/ 127 w 261"/>
                <a:gd name="T7" fmla="*/ 226 h 226"/>
                <a:gd name="T8" fmla="*/ 0 w 261"/>
                <a:gd name="T9" fmla="*/ 0 h 226"/>
              </a:gdLst>
              <a:ahLst/>
              <a:cxnLst>
                <a:cxn ang="0">
                  <a:pos x="T0" y="T1"/>
                </a:cxn>
                <a:cxn ang="0">
                  <a:pos x="T2" y="T3"/>
                </a:cxn>
                <a:cxn ang="0">
                  <a:pos x="T4" y="T5"/>
                </a:cxn>
                <a:cxn ang="0">
                  <a:pos x="T6" y="T7"/>
                </a:cxn>
                <a:cxn ang="0">
                  <a:pos x="T8" y="T9"/>
                </a:cxn>
              </a:cxnLst>
              <a:rect l="0" t="0" r="r" b="b"/>
              <a:pathLst>
                <a:path w="261" h="226">
                  <a:moveTo>
                    <a:pt x="0" y="0"/>
                  </a:moveTo>
                  <a:lnTo>
                    <a:pt x="261" y="36"/>
                  </a:lnTo>
                  <a:lnTo>
                    <a:pt x="127" y="85"/>
                  </a:lnTo>
                  <a:lnTo>
                    <a:pt x="127" y="22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822" name="Line 166"/>
            <p:cNvSpPr>
              <a:spLocks noChangeShapeType="1"/>
            </p:cNvSpPr>
            <p:nvPr/>
          </p:nvSpPr>
          <p:spPr bwMode="auto">
            <a:xfrm>
              <a:off x="2646" y="1183"/>
              <a:ext cx="732" cy="486"/>
            </a:xfrm>
            <a:prstGeom prst="line">
              <a:avLst/>
            </a:prstGeom>
            <a:noFill/>
            <a:ln w="889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823" name="Rectangle 167"/>
            <p:cNvSpPr>
              <a:spLocks noChangeArrowheads="1"/>
            </p:cNvSpPr>
            <p:nvPr/>
          </p:nvSpPr>
          <p:spPr bwMode="auto">
            <a:xfrm>
              <a:off x="2374" y="3048"/>
              <a:ext cx="286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altLang="en-US" sz="2200" dirty="0">
                <a:latin typeface="Arial" pitchFamily="34" charset="0"/>
              </a:endParaRPr>
            </a:p>
          </p:txBody>
        </p:sp>
      </p:grpSp>
      <p:sp>
        <p:nvSpPr>
          <p:cNvPr id="326828" name="Text Box 172"/>
          <p:cNvSpPr txBox="1">
            <a:spLocks noChangeArrowheads="1"/>
          </p:cNvSpPr>
          <p:nvPr/>
        </p:nvSpPr>
        <p:spPr bwMode="auto">
          <a:xfrm>
            <a:off x="4267200" y="2286000"/>
            <a:ext cx="268374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smtClean="0">
                <a:solidFill>
                  <a:schemeClr val="accent2">
                    <a:lumMod val="60000"/>
                    <a:lumOff val="40000"/>
                  </a:schemeClr>
                </a:solidFill>
              </a:rPr>
              <a:t>Linking Step: </a:t>
            </a:r>
          </a:p>
          <a:p>
            <a:r>
              <a:rPr lang="en-US" altLang="en-US" sz="3200" b="1" dirty="0" smtClean="0">
                <a:solidFill>
                  <a:srgbClr val="FFFF00"/>
                </a:solidFill>
              </a:rPr>
              <a:t>C</a:t>
            </a:r>
            <a:r>
              <a:rPr lang="en-US" altLang="en-US" sz="2400" dirty="0" smtClean="0">
                <a:solidFill>
                  <a:schemeClr val="accent2">
                    <a:lumMod val="60000"/>
                    <a:lumOff val="40000"/>
                  </a:schemeClr>
                </a:solidFill>
              </a:rPr>
              <a:t>reate a context</a:t>
            </a:r>
            <a:endParaRPr lang="en-US" altLang="en-US" sz="2400" dirty="0">
              <a:solidFill>
                <a:schemeClr val="accent2">
                  <a:lumMod val="60000"/>
                  <a:lumOff val="40000"/>
                </a:schemeClr>
              </a:solidFill>
            </a:endParaRPr>
          </a:p>
        </p:txBody>
      </p:sp>
      <p:sp>
        <p:nvSpPr>
          <p:cNvPr id="173" name="TextBox 172"/>
          <p:cNvSpPr txBox="1"/>
          <p:nvPr/>
        </p:nvSpPr>
        <p:spPr>
          <a:xfrm>
            <a:off x="736600" y="6210301"/>
            <a:ext cx="7727176" cy="461665"/>
          </a:xfrm>
          <a:prstGeom prst="rect">
            <a:avLst/>
          </a:prstGeom>
          <a:noFill/>
        </p:spPr>
        <p:txBody>
          <a:bodyPr wrap="square" rtlCol="0">
            <a:spAutoFit/>
          </a:bodyPr>
          <a:lstStyle/>
          <a:p>
            <a:r>
              <a:rPr lang="en-US" sz="2400" dirty="0" smtClean="0">
                <a:solidFill>
                  <a:schemeClr val="accent6">
                    <a:lumMod val="50000"/>
                  </a:schemeClr>
                </a:solidFill>
              </a:rPr>
              <a:t>Pages </a:t>
            </a:r>
            <a:r>
              <a:rPr lang="en-US" sz="2400" dirty="0" smtClean="0">
                <a:solidFill>
                  <a:srgbClr val="FFFF00"/>
                </a:solidFill>
              </a:rPr>
              <a:t>10, 13						(30-36)</a:t>
            </a:r>
            <a:endParaRPr lang="en-US" sz="2400" dirty="0">
              <a:solidFill>
                <a:srgbClr val="FFFF00"/>
              </a:solidFill>
            </a:endParaRPr>
          </a:p>
        </p:txBody>
      </p:sp>
      <p:sp>
        <p:nvSpPr>
          <p:cNvPr id="2" name="Rectangle 1"/>
          <p:cNvSpPr/>
          <p:nvPr/>
        </p:nvSpPr>
        <p:spPr>
          <a:xfrm>
            <a:off x="3797808" y="3101447"/>
            <a:ext cx="4572000" cy="1015663"/>
          </a:xfrm>
          <a:prstGeom prst="rect">
            <a:avLst/>
          </a:prstGeom>
        </p:spPr>
        <p:txBody>
          <a:bodyPr>
            <a:spAutoFit/>
          </a:bodyPr>
          <a:lstStyle/>
          <a:p>
            <a:r>
              <a:rPr lang="en-US" altLang="en-US" sz="2000" dirty="0" smtClean="0">
                <a:latin typeface="Arial" pitchFamily="34" charset="0"/>
              </a:rPr>
              <a:t>Help students see how the current unit is related to other units and to course ideas.</a:t>
            </a:r>
            <a:endParaRPr lang="en-US" altLang="en-US" sz="2000" dirty="0">
              <a:latin typeface="Arial" pitchFamily="34" charset="0"/>
            </a:endParaRPr>
          </a:p>
        </p:txBody>
      </p:sp>
    </p:spTree>
    <p:extLst>
      <p:ext uri="{BB962C8B-B14F-4D97-AF65-F5344CB8AC3E}">
        <p14:creationId xmlns:p14="http://schemas.microsoft.com/office/powerpoint/2010/main" val="361878372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29730" name="Group 2"/>
          <p:cNvGrpSpPr>
            <a:grpSpLocks/>
          </p:cNvGrpSpPr>
          <p:nvPr/>
        </p:nvGrpSpPr>
        <p:grpSpPr bwMode="auto">
          <a:xfrm>
            <a:off x="704850" y="50800"/>
            <a:ext cx="7854950" cy="5981700"/>
            <a:chOff x="446" y="196"/>
            <a:chExt cx="4948" cy="3768"/>
          </a:xfrm>
        </p:grpSpPr>
        <p:sp>
          <p:nvSpPr>
            <p:cNvPr id="329731" name="Rectangle 3"/>
            <p:cNvSpPr>
              <a:spLocks noChangeArrowheads="1"/>
            </p:cNvSpPr>
            <p:nvPr/>
          </p:nvSpPr>
          <p:spPr bwMode="auto">
            <a:xfrm>
              <a:off x="4309" y="197"/>
              <a:ext cx="55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100" b="0">
                  <a:solidFill>
                    <a:srgbClr val="000000"/>
                  </a:solidFill>
                  <a:latin typeface="Comic Sans MS" pitchFamily="66" charset="0"/>
                </a:rPr>
                <a:t>Elida Cordora</a:t>
              </a:r>
              <a:endParaRPr lang="en-US" altLang="en-US" sz="2400" b="0">
                <a:latin typeface="Comic Sans MS" pitchFamily="66" charset="0"/>
              </a:endParaRPr>
            </a:p>
          </p:txBody>
        </p:sp>
        <p:sp>
          <p:nvSpPr>
            <p:cNvPr id="329732" name="Rectangle 4"/>
            <p:cNvSpPr>
              <a:spLocks noChangeArrowheads="1"/>
            </p:cNvSpPr>
            <p:nvPr/>
          </p:nvSpPr>
          <p:spPr bwMode="auto">
            <a:xfrm>
              <a:off x="3951" y="203"/>
              <a:ext cx="24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NAME</a:t>
              </a:r>
              <a:endParaRPr lang="en-US" altLang="en-US" sz="2400" b="0">
                <a:latin typeface="Arial" pitchFamily="34" charset="0"/>
              </a:endParaRPr>
            </a:p>
          </p:txBody>
        </p:sp>
        <p:sp>
          <p:nvSpPr>
            <p:cNvPr id="329733" name="Rectangle 5"/>
            <p:cNvSpPr>
              <a:spLocks noChangeArrowheads="1"/>
            </p:cNvSpPr>
            <p:nvPr/>
          </p:nvSpPr>
          <p:spPr bwMode="auto">
            <a:xfrm>
              <a:off x="3951" y="285"/>
              <a:ext cx="2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DATE</a:t>
              </a:r>
              <a:endParaRPr lang="en-US" altLang="en-US" sz="2400" b="0">
                <a:latin typeface="Arial" pitchFamily="34" charset="0"/>
              </a:endParaRPr>
            </a:p>
          </p:txBody>
        </p:sp>
        <p:sp>
          <p:nvSpPr>
            <p:cNvPr id="329734" name="Line 6"/>
            <p:cNvSpPr>
              <a:spLocks noChangeShapeType="1"/>
            </p:cNvSpPr>
            <p:nvPr/>
          </p:nvSpPr>
          <p:spPr bwMode="auto">
            <a:xfrm>
              <a:off x="4164" y="279"/>
              <a:ext cx="11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35" name="Line 7"/>
            <p:cNvSpPr>
              <a:spLocks noChangeShapeType="1"/>
            </p:cNvSpPr>
            <p:nvPr/>
          </p:nvSpPr>
          <p:spPr bwMode="auto">
            <a:xfrm>
              <a:off x="4178" y="347"/>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36" name="Rectangle 8"/>
            <p:cNvSpPr>
              <a:spLocks noChangeArrowheads="1"/>
            </p:cNvSpPr>
            <p:nvPr/>
          </p:nvSpPr>
          <p:spPr bwMode="auto">
            <a:xfrm>
              <a:off x="446" y="196"/>
              <a:ext cx="15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600">
                  <a:solidFill>
                    <a:srgbClr val="000000"/>
                  </a:solidFill>
                  <a:latin typeface="Arial" pitchFamily="34" charset="0"/>
                </a:rPr>
                <a:t>The Unit Organizer </a:t>
              </a:r>
              <a:endParaRPr lang="en-US" altLang="en-US" sz="2400" b="0">
                <a:latin typeface="Arial" pitchFamily="34" charset="0"/>
              </a:endParaRPr>
            </a:p>
          </p:txBody>
        </p:sp>
        <p:sp>
          <p:nvSpPr>
            <p:cNvPr id="329737" name="Rectangle 9"/>
            <p:cNvSpPr>
              <a:spLocks noChangeArrowheads="1"/>
            </p:cNvSpPr>
            <p:nvPr/>
          </p:nvSpPr>
          <p:spPr bwMode="auto">
            <a:xfrm>
              <a:off x="2570" y="265"/>
              <a:ext cx="73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BIGGER PICTURE</a:t>
              </a:r>
              <a:endParaRPr lang="en-US" altLang="en-US" sz="2400" b="0">
                <a:latin typeface="Arial" pitchFamily="34" charset="0"/>
              </a:endParaRPr>
            </a:p>
          </p:txBody>
        </p:sp>
        <p:sp>
          <p:nvSpPr>
            <p:cNvPr id="329738" name="Rectangle 10"/>
            <p:cNvSpPr>
              <a:spLocks noChangeArrowheads="1"/>
            </p:cNvSpPr>
            <p:nvPr/>
          </p:nvSpPr>
          <p:spPr bwMode="auto">
            <a:xfrm>
              <a:off x="789" y="574"/>
              <a:ext cx="44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LAST UNIT</a:t>
              </a:r>
              <a:endParaRPr lang="en-US" altLang="en-US" sz="2400" b="0">
                <a:latin typeface="Arial" pitchFamily="34" charset="0"/>
              </a:endParaRPr>
            </a:p>
          </p:txBody>
        </p:sp>
        <p:sp>
          <p:nvSpPr>
            <p:cNvPr id="329739" name="Rectangle 11"/>
            <p:cNvSpPr>
              <a:spLocks noChangeArrowheads="1"/>
            </p:cNvSpPr>
            <p:nvPr/>
          </p:nvSpPr>
          <p:spPr bwMode="auto">
            <a:xfrm>
              <a:off x="1181" y="574"/>
              <a:ext cx="45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/Experience</a:t>
              </a:r>
              <a:endParaRPr lang="en-US" altLang="en-US" sz="2400" b="0">
                <a:latin typeface="Arial" pitchFamily="34" charset="0"/>
              </a:endParaRPr>
            </a:p>
          </p:txBody>
        </p:sp>
        <p:sp>
          <p:nvSpPr>
            <p:cNvPr id="329740" name="Rectangle 12"/>
            <p:cNvSpPr>
              <a:spLocks noChangeArrowheads="1"/>
            </p:cNvSpPr>
            <p:nvPr/>
          </p:nvSpPr>
          <p:spPr bwMode="auto">
            <a:xfrm>
              <a:off x="2769" y="601"/>
              <a:ext cx="72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a:solidFill>
                    <a:srgbClr val="000000"/>
                  </a:solidFill>
                  <a:latin typeface=""/>
                </a:rPr>
                <a:t>CURRENT UNIT</a:t>
              </a:r>
              <a:endParaRPr lang="en-US" altLang="en-US" sz="2400" b="0">
                <a:latin typeface="Times" charset="0"/>
              </a:endParaRPr>
            </a:p>
          </p:txBody>
        </p:sp>
        <p:sp>
          <p:nvSpPr>
            <p:cNvPr id="329741" name="Rectangle 13"/>
            <p:cNvSpPr>
              <a:spLocks noChangeArrowheads="1"/>
            </p:cNvSpPr>
            <p:nvPr/>
          </p:nvSpPr>
          <p:spPr bwMode="auto">
            <a:xfrm>
              <a:off x="4453" y="574"/>
              <a:ext cx="45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NEXT UNIT</a:t>
              </a:r>
              <a:endParaRPr lang="en-US" altLang="en-US" sz="2400" b="0">
                <a:latin typeface="Arial" pitchFamily="34" charset="0"/>
              </a:endParaRPr>
            </a:p>
          </p:txBody>
        </p:sp>
        <p:sp>
          <p:nvSpPr>
            <p:cNvPr id="329742" name="Rectangle 14"/>
            <p:cNvSpPr>
              <a:spLocks noChangeArrowheads="1"/>
            </p:cNvSpPr>
            <p:nvPr/>
          </p:nvSpPr>
          <p:spPr bwMode="auto">
            <a:xfrm>
              <a:off x="4838" y="574"/>
              <a:ext cx="45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/Experience</a:t>
              </a:r>
              <a:endParaRPr lang="en-US" altLang="en-US" sz="2400" b="0">
                <a:latin typeface="Arial" pitchFamily="34" charset="0"/>
              </a:endParaRPr>
            </a:p>
          </p:txBody>
        </p:sp>
        <p:sp>
          <p:nvSpPr>
            <p:cNvPr id="329743" name="Line 15"/>
            <p:cNvSpPr>
              <a:spLocks noChangeShapeType="1"/>
            </p:cNvSpPr>
            <p:nvPr/>
          </p:nvSpPr>
          <p:spPr bwMode="auto">
            <a:xfrm>
              <a:off x="473" y="842"/>
              <a:ext cx="483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44" name="Line 16"/>
            <p:cNvSpPr>
              <a:spLocks noChangeShapeType="1"/>
            </p:cNvSpPr>
            <p:nvPr/>
          </p:nvSpPr>
          <p:spPr bwMode="auto">
            <a:xfrm>
              <a:off x="466" y="3104"/>
              <a:ext cx="4833"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45" name="Line 17"/>
            <p:cNvSpPr>
              <a:spLocks noChangeShapeType="1"/>
            </p:cNvSpPr>
            <p:nvPr/>
          </p:nvSpPr>
          <p:spPr bwMode="auto">
            <a:xfrm>
              <a:off x="1765" y="574"/>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46" name="Line 18"/>
            <p:cNvSpPr>
              <a:spLocks noChangeShapeType="1"/>
            </p:cNvSpPr>
            <p:nvPr/>
          </p:nvSpPr>
          <p:spPr bwMode="auto">
            <a:xfrm>
              <a:off x="4054" y="581"/>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47" name="Arc 19"/>
            <p:cNvSpPr>
              <a:spLocks/>
            </p:cNvSpPr>
            <p:nvPr/>
          </p:nvSpPr>
          <p:spPr bwMode="auto">
            <a:xfrm>
              <a:off x="473" y="382"/>
              <a:ext cx="1293" cy="199"/>
            </a:xfrm>
            <a:custGeom>
              <a:avLst/>
              <a:gdLst>
                <a:gd name="G0" fmla="+- 21600 0 0"/>
                <a:gd name="G1" fmla="+- 21599 0 0"/>
                <a:gd name="G2" fmla="+- 21600 0 0"/>
                <a:gd name="T0" fmla="*/ 0 w 21600"/>
                <a:gd name="T1" fmla="*/ 21599 h 21599"/>
                <a:gd name="T2" fmla="*/ 21584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48" name="Arc 20"/>
            <p:cNvSpPr>
              <a:spLocks/>
            </p:cNvSpPr>
            <p:nvPr/>
          </p:nvSpPr>
          <p:spPr bwMode="auto">
            <a:xfrm>
              <a:off x="466" y="375"/>
              <a:ext cx="1300" cy="206"/>
            </a:xfrm>
            <a:custGeom>
              <a:avLst/>
              <a:gdLst>
                <a:gd name="G0" fmla="+- 21600 0 0"/>
                <a:gd name="G1" fmla="+- 21599 0 0"/>
                <a:gd name="G2" fmla="+- 21600 0 0"/>
                <a:gd name="T0" fmla="*/ 0 w 21600"/>
                <a:gd name="T1" fmla="*/ 21599 h 21599"/>
                <a:gd name="T2" fmla="*/ 21584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749" name="Arc 21"/>
            <p:cNvSpPr>
              <a:spLocks/>
            </p:cNvSpPr>
            <p:nvPr/>
          </p:nvSpPr>
          <p:spPr bwMode="auto">
            <a:xfrm>
              <a:off x="4054" y="375"/>
              <a:ext cx="1265" cy="210"/>
            </a:xfrm>
            <a:custGeom>
              <a:avLst/>
              <a:gdLst>
                <a:gd name="G0" fmla="+- 17 0 0"/>
                <a:gd name="G1" fmla="+- 21600 0 0"/>
                <a:gd name="G2" fmla="+- 21600 0 0"/>
                <a:gd name="T0" fmla="*/ 0 w 21616"/>
                <a:gd name="T1" fmla="*/ 1 h 21600"/>
                <a:gd name="T2" fmla="*/ 21616 w 21616"/>
                <a:gd name="T3" fmla="*/ 21497 h 21600"/>
                <a:gd name="T4" fmla="*/ 17 w 21616"/>
                <a:gd name="T5" fmla="*/ 21600 h 21600"/>
              </a:gdLst>
              <a:ahLst/>
              <a:cxnLst>
                <a:cxn ang="0">
                  <a:pos x="T0" y="T1"/>
                </a:cxn>
                <a:cxn ang="0">
                  <a:pos x="T2" y="T3"/>
                </a:cxn>
                <a:cxn ang="0">
                  <a:pos x="T4" y="T5"/>
                </a:cxn>
              </a:cxnLst>
              <a:rect l="0" t="0" r="r" b="b"/>
              <a:pathLst>
                <a:path w="21616" h="21600" fill="none" extrusionOk="0">
                  <a:moveTo>
                    <a:pt x="-1" y="0"/>
                  </a:moveTo>
                  <a:cubicBezTo>
                    <a:pt x="5" y="0"/>
                    <a:pt x="11" y="-1"/>
                    <a:pt x="17" y="0"/>
                  </a:cubicBezTo>
                  <a:cubicBezTo>
                    <a:pt x="11906" y="0"/>
                    <a:pt x="21560" y="9607"/>
                    <a:pt x="21616" y="21496"/>
                  </a:cubicBezTo>
                </a:path>
                <a:path w="21616" h="21600" stroke="0" extrusionOk="0">
                  <a:moveTo>
                    <a:pt x="-1" y="0"/>
                  </a:moveTo>
                  <a:cubicBezTo>
                    <a:pt x="5" y="0"/>
                    <a:pt x="11" y="-1"/>
                    <a:pt x="17" y="0"/>
                  </a:cubicBezTo>
                  <a:cubicBezTo>
                    <a:pt x="11906" y="0"/>
                    <a:pt x="21560" y="9607"/>
                    <a:pt x="21616" y="21496"/>
                  </a:cubicBezTo>
                  <a:lnTo>
                    <a:pt x="17" y="21600"/>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750" name="Line 22"/>
            <p:cNvSpPr>
              <a:spLocks noChangeShapeType="1"/>
            </p:cNvSpPr>
            <p:nvPr/>
          </p:nvSpPr>
          <p:spPr bwMode="auto">
            <a:xfrm>
              <a:off x="1759" y="375"/>
              <a:ext cx="228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29751" name="Group 23"/>
            <p:cNvGrpSpPr>
              <a:grpSpLocks/>
            </p:cNvGrpSpPr>
            <p:nvPr/>
          </p:nvGrpSpPr>
          <p:grpSpPr bwMode="auto">
            <a:xfrm>
              <a:off x="1759" y="395"/>
              <a:ext cx="1" cy="186"/>
              <a:chOff x="1759" y="395"/>
              <a:chExt cx="1" cy="186"/>
            </a:xfrm>
          </p:grpSpPr>
          <p:sp>
            <p:nvSpPr>
              <p:cNvPr id="329752" name="Line 24"/>
              <p:cNvSpPr>
                <a:spLocks noChangeShapeType="1"/>
              </p:cNvSpPr>
              <p:nvPr/>
            </p:nvSpPr>
            <p:spPr bwMode="auto">
              <a:xfrm>
                <a:off x="1759" y="39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53" name="Line 25"/>
              <p:cNvSpPr>
                <a:spLocks noChangeShapeType="1"/>
              </p:cNvSpPr>
              <p:nvPr/>
            </p:nvSpPr>
            <p:spPr bwMode="auto">
              <a:xfrm>
                <a:off x="1759" y="457"/>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54" name="Line 26"/>
              <p:cNvSpPr>
                <a:spLocks noChangeShapeType="1"/>
              </p:cNvSpPr>
              <p:nvPr/>
            </p:nvSpPr>
            <p:spPr bwMode="auto">
              <a:xfrm>
                <a:off x="1759" y="51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55" name="Line 27"/>
              <p:cNvSpPr>
                <a:spLocks noChangeShapeType="1"/>
              </p:cNvSpPr>
              <p:nvPr/>
            </p:nvSpPr>
            <p:spPr bwMode="auto">
              <a:xfrm>
                <a:off x="1759" y="574"/>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9756" name="Group 28"/>
            <p:cNvGrpSpPr>
              <a:grpSpLocks/>
            </p:cNvGrpSpPr>
            <p:nvPr/>
          </p:nvGrpSpPr>
          <p:grpSpPr bwMode="auto">
            <a:xfrm>
              <a:off x="4061" y="409"/>
              <a:ext cx="1" cy="186"/>
              <a:chOff x="4061" y="409"/>
              <a:chExt cx="1" cy="186"/>
            </a:xfrm>
          </p:grpSpPr>
          <p:sp>
            <p:nvSpPr>
              <p:cNvPr id="329757" name="Line 29"/>
              <p:cNvSpPr>
                <a:spLocks noChangeShapeType="1"/>
              </p:cNvSpPr>
              <p:nvPr/>
            </p:nvSpPr>
            <p:spPr bwMode="auto">
              <a:xfrm>
                <a:off x="4061" y="40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58" name="Line 30"/>
              <p:cNvSpPr>
                <a:spLocks noChangeShapeType="1"/>
              </p:cNvSpPr>
              <p:nvPr/>
            </p:nvSpPr>
            <p:spPr bwMode="auto">
              <a:xfrm>
                <a:off x="4061" y="471"/>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59" name="Line 31"/>
              <p:cNvSpPr>
                <a:spLocks noChangeShapeType="1"/>
              </p:cNvSpPr>
              <p:nvPr/>
            </p:nvSpPr>
            <p:spPr bwMode="auto">
              <a:xfrm>
                <a:off x="4061" y="533"/>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60" name="Line 32"/>
              <p:cNvSpPr>
                <a:spLocks noChangeShapeType="1"/>
              </p:cNvSpPr>
              <p:nvPr/>
            </p:nvSpPr>
            <p:spPr bwMode="auto">
              <a:xfrm>
                <a:off x="4061" y="588"/>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9761" name="Line 33"/>
            <p:cNvSpPr>
              <a:spLocks noChangeShapeType="1"/>
            </p:cNvSpPr>
            <p:nvPr/>
          </p:nvSpPr>
          <p:spPr bwMode="auto">
            <a:xfrm>
              <a:off x="466"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62" name="Line 34"/>
            <p:cNvSpPr>
              <a:spLocks noChangeShapeType="1"/>
            </p:cNvSpPr>
            <p:nvPr/>
          </p:nvSpPr>
          <p:spPr bwMode="auto">
            <a:xfrm>
              <a:off x="473" y="3963"/>
              <a:ext cx="4826"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63" name="Line 35"/>
            <p:cNvSpPr>
              <a:spLocks noChangeShapeType="1"/>
            </p:cNvSpPr>
            <p:nvPr/>
          </p:nvSpPr>
          <p:spPr bwMode="auto">
            <a:xfrm>
              <a:off x="5305"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64" name="Rectangle 36"/>
            <p:cNvSpPr>
              <a:spLocks noChangeArrowheads="1"/>
            </p:cNvSpPr>
            <p:nvPr/>
          </p:nvSpPr>
          <p:spPr bwMode="auto">
            <a:xfrm rot="16200000">
              <a:off x="376" y="3426"/>
              <a:ext cx="40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a:solidFill>
                    <a:srgbClr val="000000"/>
                  </a:solidFill>
                  <a:latin typeface="Arial" pitchFamily="34" charset="0"/>
                </a:rPr>
                <a:t> UNIT SELF-TEST</a:t>
              </a:r>
            </a:p>
            <a:p>
              <a:r>
                <a:rPr lang="en-US" altLang="en-US" sz="800">
                  <a:solidFill>
                    <a:srgbClr val="000000"/>
                  </a:solidFill>
                  <a:latin typeface="Arial" pitchFamily="34" charset="0"/>
                </a:rPr>
                <a:t>QUESTIONS </a:t>
              </a:r>
            </a:p>
          </p:txBody>
        </p:sp>
        <p:sp>
          <p:nvSpPr>
            <p:cNvPr id="329765" name="Rectangle 37"/>
            <p:cNvSpPr>
              <a:spLocks noChangeArrowheads="1"/>
            </p:cNvSpPr>
            <p:nvPr/>
          </p:nvSpPr>
          <p:spPr bwMode="auto">
            <a:xfrm rot="16200000">
              <a:off x="536" y="3861"/>
              <a:ext cx="17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algn="l"/>
              <a:endParaRPr lang="en-US" altLang="en-US" sz="2400" b="0">
                <a:latin typeface="Arial" pitchFamily="34" charset="0"/>
              </a:endParaRPr>
            </a:p>
          </p:txBody>
        </p:sp>
        <p:sp>
          <p:nvSpPr>
            <p:cNvPr id="329766" name="Oval 38"/>
            <p:cNvSpPr>
              <a:spLocks noChangeArrowheads="1"/>
            </p:cNvSpPr>
            <p:nvPr/>
          </p:nvSpPr>
          <p:spPr bwMode="auto">
            <a:xfrm>
              <a:off x="2783" y="1000"/>
              <a:ext cx="1251" cy="6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67" name="Oval 39"/>
            <p:cNvSpPr>
              <a:spLocks noChangeArrowheads="1"/>
            </p:cNvSpPr>
            <p:nvPr/>
          </p:nvSpPr>
          <p:spPr bwMode="auto">
            <a:xfrm>
              <a:off x="2776" y="994"/>
              <a:ext cx="1265" cy="625"/>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768" name="Line 40"/>
            <p:cNvSpPr>
              <a:spLocks noChangeShapeType="1"/>
            </p:cNvSpPr>
            <p:nvPr/>
          </p:nvSpPr>
          <p:spPr bwMode="auto">
            <a:xfrm>
              <a:off x="3058" y="849"/>
              <a:ext cx="515" cy="15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69" name="Rectangle 41"/>
            <p:cNvSpPr>
              <a:spLocks noChangeArrowheads="1"/>
            </p:cNvSpPr>
            <p:nvPr/>
          </p:nvSpPr>
          <p:spPr bwMode="auto">
            <a:xfrm rot="960000">
              <a:off x="3285" y="886"/>
              <a:ext cx="44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Comic Sans MS" pitchFamily="66" charset="0"/>
                </a:rPr>
                <a:t>is </a:t>
              </a:r>
              <a:r>
                <a:rPr lang="en-US" altLang="en-US" sz="800">
                  <a:solidFill>
                    <a:srgbClr val="000000"/>
                  </a:solidFill>
                  <a:latin typeface="Arial" pitchFamily="34" charset="0"/>
                </a:rPr>
                <a:t>about</a:t>
              </a:r>
              <a:r>
                <a:rPr lang="en-US" altLang="en-US" sz="800">
                  <a:solidFill>
                    <a:srgbClr val="000000"/>
                  </a:solidFill>
                  <a:latin typeface="Comic Sans MS" pitchFamily="66" charset="0"/>
                </a:rPr>
                <a:t>...</a:t>
              </a:r>
              <a:endParaRPr lang="en-US" altLang="en-US" sz="2400" b="0">
                <a:latin typeface="Comic Sans MS" pitchFamily="66" charset="0"/>
              </a:endParaRPr>
            </a:p>
          </p:txBody>
        </p:sp>
        <p:grpSp>
          <p:nvGrpSpPr>
            <p:cNvPr id="329770" name="Group 42"/>
            <p:cNvGrpSpPr>
              <a:grpSpLocks/>
            </p:cNvGrpSpPr>
            <p:nvPr/>
          </p:nvGrpSpPr>
          <p:grpSpPr bwMode="auto">
            <a:xfrm>
              <a:off x="2845" y="1440"/>
              <a:ext cx="1114" cy="1"/>
              <a:chOff x="2845" y="1440"/>
              <a:chExt cx="1114" cy="1"/>
            </a:xfrm>
          </p:grpSpPr>
          <p:sp>
            <p:nvSpPr>
              <p:cNvPr id="329771" name="Line 43"/>
              <p:cNvSpPr>
                <a:spLocks noChangeShapeType="1"/>
              </p:cNvSpPr>
              <p:nvPr/>
            </p:nvSpPr>
            <p:spPr bwMode="auto">
              <a:xfrm>
                <a:off x="2845"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72" name="Line 44"/>
              <p:cNvSpPr>
                <a:spLocks noChangeShapeType="1"/>
              </p:cNvSpPr>
              <p:nvPr/>
            </p:nvSpPr>
            <p:spPr bwMode="auto">
              <a:xfrm>
                <a:off x="290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73" name="Line 45"/>
              <p:cNvSpPr>
                <a:spLocks noChangeShapeType="1"/>
              </p:cNvSpPr>
              <p:nvPr/>
            </p:nvSpPr>
            <p:spPr bwMode="auto">
              <a:xfrm>
                <a:off x="2968"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74" name="Line 46"/>
              <p:cNvSpPr>
                <a:spLocks noChangeShapeType="1"/>
              </p:cNvSpPr>
              <p:nvPr/>
            </p:nvSpPr>
            <p:spPr bwMode="auto">
              <a:xfrm>
                <a:off x="3030"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75" name="Line 47"/>
              <p:cNvSpPr>
                <a:spLocks noChangeShapeType="1"/>
              </p:cNvSpPr>
              <p:nvPr/>
            </p:nvSpPr>
            <p:spPr bwMode="auto">
              <a:xfrm>
                <a:off x="3092"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76" name="Line 48"/>
              <p:cNvSpPr>
                <a:spLocks noChangeShapeType="1"/>
              </p:cNvSpPr>
              <p:nvPr/>
            </p:nvSpPr>
            <p:spPr bwMode="auto">
              <a:xfrm>
                <a:off x="315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77" name="Line 49"/>
              <p:cNvSpPr>
                <a:spLocks noChangeShapeType="1"/>
              </p:cNvSpPr>
              <p:nvPr/>
            </p:nvSpPr>
            <p:spPr bwMode="auto">
              <a:xfrm>
                <a:off x="3216"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78" name="Line 50"/>
              <p:cNvSpPr>
                <a:spLocks noChangeShapeType="1"/>
              </p:cNvSpPr>
              <p:nvPr/>
            </p:nvSpPr>
            <p:spPr bwMode="auto">
              <a:xfrm>
                <a:off x="3278"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79" name="Line 51"/>
              <p:cNvSpPr>
                <a:spLocks noChangeShapeType="1"/>
              </p:cNvSpPr>
              <p:nvPr/>
            </p:nvSpPr>
            <p:spPr bwMode="auto">
              <a:xfrm>
                <a:off x="3340"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80" name="Line 52"/>
              <p:cNvSpPr>
                <a:spLocks noChangeShapeType="1"/>
              </p:cNvSpPr>
              <p:nvPr/>
            </p:nvSpPr>
            <p:spPr bwMode="auto">
              <a:xfrm>
                <a:off x="3401"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81" name="Line 53"/>
              <p:cNvSpPr>
                <a:spLocks noChangeShapeType="1"/>
              </p:cNvSpPr>
              <p:nvPr/>
            </p:nvSpPr>
            <p:spPr bwMode="auto">
              <a:xfrm>
                <a:off x="3463"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82" name="Line 54"/>
              <p:cNvSpPr>
                <a:spLocks noChangeShapeType="1"/>
              </p:cNvSpPr>
              <p:nvPr/>
            </p:nvSpPr>
            <p:spPr bwMode="auto">
              <a:xfrm>
                <a:off x="3525"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83" name="Line 55"/>
              <p:cNvSpPr>
                <a:spLocks noChangeShapeType="1"/>
              </p:cNvSpPr>
              <p:nvPr/>
            </p:nvSpPr>
            <p:spPr bwMode="auto">
              <a:xfrm>
                <a:off x="3587"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84" name="Line 56"/>
              <p:cNvSpPr>
                <a:spLocks noChangeShapeType="1"/>
              </p:cNvSpPr>
              <p:nvPr/>
            </p:nvSpPr>
            <p:spPr bwMode="auto">
              <a:xfrm>
                <a:off x="3649"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85" name="Line 57"/>
              <p:cNvSpPr>
                <a:spLocks noChangeShapeType="1"/>
              </p:cNvSpPr>
              <p:nvPr/>
            </p:nvSpPr>
            <p:spPr bwMode="auto">
              <a:xfrm>
                <a:off x="3711"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86" name="Line 58"/>
              <p:cNvSpPr>
                <a:spLocks noChangeShapeType="1"/>
              </p:cNvSpPr>
              <p:nvPr/>
            </p:nvSpPr>
            <p:spPr bwMode="auto">
              <a:xfrm>
                <a:off x="3773"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87" name="Line 59"/>
              <p:cNvSpPr>
                <a:spLocks noChangeShapeType="1"/>
              </p:cNvSpPr>
              <p:nvPr/>
            </p:nvSpPr>
            <p:spPr bwMode="auto">
              <a:xfrm>
                <a:off x="383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88" name="Line 60"/>
              <p:cNvSpPr>
                <a:spLocks noChangeShapeType="1"/>
              </p:cNvSpPr>
              <p:nvPr/>
            </p:nvSpPr>
            <p:spPr bwMode="auto">
              <a:xfrm>
                <a:off x="389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89" name="Line 61"/>
              <p:cNvSpPr>
                <a:spLocks noChangeShapeType="1"/>
              </p:cNvSpPr>
              <p:nvPr/>
            </p:nvSpPr>
            <p:spPr bwMode="auto">
              <a:xfrm>
                <a:off x="3958" y="14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9790" name="Line 62"/>
            <p:cNvSpPr>
              <a:spLocks noChangeShapeType="1"/>
            </p:cNvSpPr>
            <p:nvPr/>
          </p:nvSpPr>
          <p:spPr bwMode="auto">
            <a:xfrm>
              <a:off x="1497" y="849"/>
              <a:ext cx="1" cy="225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91" name="Line 63"/>
            <p:cNvSpPr>
              <a:spLocks noChangeShapeType="1"/>
            </p:cNvSpPr>
            <p:nvPr/>
          </p:nvSpPr>
          <p:spPr bwMode="auto">
            <a:xfrm>
              <a:off x="473" y="1337"/>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92" name="Line 64"/>
            <p:cNvSpPr>
              <a:spLocks noChangeShapeType="1"/>
            </p:cNvSpPr>
            <p:nvPr/>
          </p:nvSpPr>
          <p:spPr bwMode="auto">
            <a:xfrm>
              <a:off x="473" y="1172"/>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93" name="Line 65"/>
            <p:cNvSpPr>
              <a:spLocks noChangeShapeType="1"/>
            </p:cNvSpPr>
            <p:nvPr/>
          </p:nvSpPr>
          <p:spPr bwMode="auto">
            <a:xfrm>
              <a:off x="473" y="1495"/>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94" name="Line 66"/>
            <p:cNvSpPr>
              <a:spLocks noChangeShapeType="1"/>
            </p:cNvSpPr>
            <p:nvPr/>
          </p:nvSpPr>
          <p:spPr bwMode="auto">
            <a:xfrm>
              <a:off x="480" y="1647"/>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95" name="Line 67"/>
            <p:cNvSpPr>
              <a:spLocks noChangeShapeType="1"/>
            </p:cNvSpPr>
            <p:nvPr/>
          </p:nvSpPr>
          <p:spPr bwMode="auto">
            <a:xfrm flipH="1">
              <a:off x="480" y="1812"/>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96" name="Line 68"/>
            <p:cNvSpPr>
              <a:spLocks noChangeShapeType="1"/>
            </p:cNvSpPr>
            <p:nvPr/>
          </p:nvSpPr>
          <p:spPr bwMode="auto">
            <a:xfrm>
              <a:off x="480" y="2135"/>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97" name="Line 69"/>
            <p:cNvSpPr>
              <a:spLocks noChangeShapeType="1"/>
            </p:cNvSpPr>
            <p:nvPr/>
          </p:nvSpPr>
          <p:spPr bwMode="auto">
            <a:xfrm>
              <a:off x="480" y="1970"/>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98" name="Line 70"/>
            <p:cNvSpPr>
              <a:spLocks noChangeShapeType="1"/>
            </p:cNvSpPr>
            <p:nvPr/>
          </p:nvSpPr>
          <p:spPr bwMode="auto">
            <a:xfrm>
              <a:off x="480" y="2300"/>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99" name="Line 71"/>
            <p:cNvSpPr>
              <a:spLocks noChangeShapeType="1"/>
            </p:cNvSpPr>
            <p:nvPr/>
          </p:nvSpPr>
          <p:spPr bwMode="auto">
            <a:xfrm>
              <a:off x="466" y="2451"/>
              <a:ext cx="102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00" name="Line 72"/>
            <p:cNvSpPr>
              <a:spLocks noChangeShapeType="1"/>
            </p:cNvSpPr>
            <p:nvPr/>
          </p:nvSpPr>
          <p:spPr bwMode="auto">
            <a:xfrm flipH="1">
              <a:off x="473" y="2616"/>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01" name="Line 73"/>
            <p:cNvSpPr>
              <a:spLocks noChangeShapeType="1"/>
            </p:cNvSpPr>
            <p:nvPr/>
          </p:nvSpPr>
          <p:spPr bwMode="auto">
            <a:xfrm>
              <a:off x="473" y="2767"/>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02" name="Line 74"/>
            <p:cNvSpPr>
              <a:spLocks noChangeShapeType="1"/>
            </p:cNvSpPr>
            <p:nvPr/>
          </p:nvSpPr>
          <p:spPr bwMode="auto">
            <a:xfrm>
              <a:off x="659" y="1021"/>
              <a:ext cx="1" cy="293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03" name="Line 75"/>
            <p:cNvSpPr>
              <a:spLocks noChangeShapeType="1"/>
            </p:cNvSpPr>
            <p:nvPr/>
          </p:nvSpPr>
          <p:spPr bwMode="auto">
            <a:xfrm>
              <a:off x="473" y="3104"/>
              <a:ext cx="484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04" name="Line 76"/>
            <p:cNvSpPr>
              <a:spLocks noChangeShapeType="1"/>
            </p:cNvSpPr>
            <p:nvPr/>
          </p:nvSpPr>
          <p:spPr bwMode="auto">
            <a:xfrm>
              <a:off x="480" y="1021"/>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05" name="Rectangle 77"/>
            <p:cNvSpPr>
              <a:spLocks noChangeArrowheads="1"/>
            </p:cNvSpPr>
            <p:nvPr/>
          </p:nvSpPr>
          <p:spPr bwMode="auto">
            <a:xfrm rot="5400000">
              <a:off x="5000" y="3432"/>
              <a:ext cx="40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a:solidFill>
                    <a:srgbClr val="000000"/>
                  </a:solidFill>
                  <a:latin typeface="Arial" pitchFamily="34" charset="0"/>
                </a:rPr>
                <a:t> UNIT</a:t>
              </a:r>
            </a:p>
            <a:p>
              <a:r>
                <a:rPr lang="en-US" altLang="en-US" sz="800">
                  <a:solidFill>
                    <a:srgbClr val="000000"/>
                  </a:solidFill>
                  <a:latin typeface="Arial" pitchFamily="34" charset="0"/>
                </a:rPr>
                <a:t>RELATIONSHIPS </a:t>
              </a:r>
            </a:p>
          </p:txBody>
        </p:sp>
        <p:sp>
          <p:nvSpPr>
            <p:cNvPr id="329806" name="Rectangle 78"/>
            <p:cNvSpPr>
              <a:spLocks noChangeArrowheads="1"/>
            </p:cNvSpPr>
            <p:nvPr/>
          </p:nvSpPr>
          <p:spPr bwMode="auto">
            <a:xfrm rot="5400000">
              <a:off x="4828" y="3445"/>
              <a:ext cx="17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lIns="0" tIns="0" rIns="0" bIns="0">
              <a:spAutoFit/>
            </a:bodyPr>
            <a:lstStyle/>
            <a:p>
              <a:pPr algn="l"/>
              <a:endParaRPr lang="en-US" altLang="en-US" sz="2400" b="0">
                <a:latin typeface="Arial" pitchFamily="34" charset="0"/>
              </a:endParaRPr>
            </a:p>
          </p:txBody>
        </p:sp>
        <p:sp>
          <p:nvSpPr>
            <p:cNvPr id="329807" name="Rectangle 79"/>
            <p:cNvSpPr>
              <a:spLocks noChangeArrowheads="1"/>
            </p:cNvSpPr>
            <p:nvPr/>
          </p:nvSpPr>
          <p:spPr bwMode="auto">
            <a:xfrm>
              <a:off x="701" y="883"/>
              <a:ext cx="69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UNIT SCHEDULE</a:t>
              </a:r>
              <a:endParaRPr lang="en-US" altLang="en-US" sz="2400" b="0">
                <a:latin typeface="Arial" pitchFamily="34" charset="0"/>
              </a:endParaRPr>
            </a:p>
          </p:txBody>
        </p:sp>
        <p:sp>
          <p:nvSpPr>
            <p:cNvPr id="329808" name="Line 80"/>
            <p:cNvSpPr>
              <a:spLocks noChangeShapeType="1"/>
            </p:cNvSpPr>
            <p:nvPr/>
          </p:nvSpPr>
          <p:spPr bwMode="auto">
            <a:xfrm>
              <a:off x="473" y="2932"/>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09" name="Line 81"/>
            <p:cNvSpPr>
              <a:spLocks noChangeShapeType="1"/>
            </p:cNvSpPr>
            <p:nvPr/>
          </p:nvSpPr>
          <p:spPr bwMode="auto">
            <a:xfrm>
              <a:off x="4322" y="3118"/>
              <a:ext cx="1" cy="8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10" name="Line 82"/>
            <p:cNvSpPr>
              <a:spLocks noChangeShapeType="1"/>
            </p:cNvSpPr>
            <p:nvPr/>
          </p:nvSpPr>
          <p:spPr bwMode="auto">
            <a:xfrm>
              <a:off x="4336" y="3338"/>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11" name="Line 83"/>
            <p:cNvSpPr>
              <a:spLocks noChangeShapeType="1"/>
            </p:cNvSpPr>
            <p:nvPr/>
          </p:nvSpPr>
          <p:spPr bwMode="auto">
            <a:xfrm>
              <a:off x="4329" y="35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12" name="Line 84"/>
            <p:cNvSpPr>
              <a:spLocks noChangeShapeType="1"/>
            </p:cNvSpPr>
            <p:nvPr/>
          </p:nvSpPr>
          <p:spPr bwMode="auto">
            <a:xfrm>
              <a:off x="4329" y="37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13" name="Line 85"/>
            <p:cNvSpPr>
              <a:spLocks noChangeShapeType="1"/>
            </p:cNvSpPr>
            <p:nvPr/>
          </p:nvSpPr>
          <p:spPr bwMode="auto">
            <a:xfrm>
              <a:off x="5106" y="3111"/>
              <a:ext cx="1" cy="8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14" name="Line 86"/>
            <p:cNvSpPr>
              <a:spLocks noChangeShapeType="1"/>
            </p:cNvSpPr>
            <p:nvPr/>
          </p:nvSpPr>
          <p:spPr bwMode="auto">
            <a:xfrm>
              <a:off x="473" y="581"/>
              <a:ext cx="483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15" name="Rectangle 87"/>
            <p:cNvSpPr>
              <a:spLocks noChangeArrowheads="1"/>
            </p:cNvSpPr>
            <p:nvPr/>
          </p:nvSpPr>
          <p:spPr bwMode="auto">
            <a:xfrm>
              <a:off x="1772" y="581"/>
              <a:ext cx="2282" cy="2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29816" name="Rectangle 88"/>
            <p:cNvSpPr>
              <a:spLocks noChangeArrowheads="1"/>
            </p:cNvSpPr>
            <p:nvPr/>
          </p:nvSpPr>
          <p:spPr bwMode="auto">
            <a:xfrm>
              <a:off x="1759" y="567"/>
              <a:ext cx="2309" cy="289"/>
            </a:xfrm>
            <a:prstGeom prst="rect">
              <a:avLst/>
            </a:prstGeom>
            <a:noFill/>
            <a:ln w="428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817" name="Rectangle 89"/>
            <p:cNvSpPr>
              <a:spLocks noChangeArrowheads="1"/>
            </p:cNvSpPr>
            <p:nvPr/>
          </p:nvSpPr>
          <p:spPr bwMode="auto">
            <a:xfrm>
              <a:off x="1705" y="883"/>
              <a:ext cx="41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UNIT MAP</a:t>
              </a:r>
              <a:endParaRPr lang="en-US" altLang="en-US" sz="2400" b="0">
                <a:latin typeface="Arial" pitchFamily="34" charset="0"/>
              </a:endParaRPr>
            </a:p>
          </p:txBody>
        </p:sp>
        <p:sp>
          <p:nvSpPr>
            <p:cNvPr id="329818" name="Rectangle 90"/>
            <p:cNvSpPr>
              <a:spLocks noChangeArrowheads="1"/>
            </p:cNvSpPr>
            <p:nvPr/>
          </p:nvSpPr>
          <p:spPr bwMode="auto">
            <a:xfrm>
              <a:off x="2542" y="588"/>
              <a:ext cx="72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a:solidFill>
                    <a:srgbClr val="000000"/>
                  </a:solidFill>
                  <a:latin typeface="Arial" pitchFamily="34" charset="0"/>
                </a:rPr>
                <a:t>CURRENT UNIT</a:t>
              </a:r>
              <a:endParaRPr lang="en-US" altLang="en-US" sz="2400" b="0">
                <a:latin typeface="Arial" pitchFamily="34" charset="0"/>
              </a:endParaRPr>
            </a:p>
          </p:txBody>
        </p:sp>
        <p:sp>
          <p:nvSpPr>
            <p:cNvPr id="329819" name="Oval 91"/>
            <p:cNvSpPr>
              <a:spLocks noChangeArrowheads="1"/>
            </p:cNvSpPr>
            <p:nvPr/>
          </p:nvSpPr>
          <p:spPr bwMode="auto">
            <a:xfrm>
              <a:off x="1793"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329820" name="Oval 92"/>
            <p:cNvSpPr>
              <a:spLocks noChangeArrowheads="1"/>
            </p:cNvSpPr>
            <p:nvPr/>
          </p:nvSpPr>
          <p:spPr bwMode="auto">
            <a:xfrm>
              <a:off x="494"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329821" name="Oval 93"/>
            <p:cNvSpPr>
              <a:spLocks noChangeArrowheads="1"/>
            </p:cNvSpPr>
            <p:nvPr/>
          </p:nvSpPr>
          <p:spPr bwMode="auto">
            <a:xfrm>
              <a:off x="4082"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329822" name="Oval 94"/>
            <p:cNvSpPr>
              <a:spLocks noChangeArrowheads="1"/>
            </p:cNvSpPr>
            <p:nvPr/>
          </p:nvSpPr>
          <p:spPr bwMode="auto">
            <a:xfrm>
              <a:off x="2439" y="265"/>
              <a:ext cx="96" cy="96"/>
            </a:xfrm>
            <a:prstGeom prst="ellipse">
              <a:avLst/>
            </a:prstGeom>
            <a:solidFill>
              <a:srgbClr val="FFFFFF"/>
            </a:solidFill>
            <a:ln w="11113">
              <a:solidFill>
                <a:srgbClr val="000000"/>
              </a:solidFill>
              <a:round/>
              <a:headEnd/>
              <a:tailEnd/>
            </a:ln>
          </p:spPr>
          <p:txBody>
            <a:bodyPr/>
            <a:lstStyle/>
            <a:p>
              <a:endParaRPr lang="en-US"/>
            </a:p>
          </p:txBody>
        </p:sp>
        <p:sp>
          <p:nvSpPr>
            <p:cNvPr id="329823" name="Oval 95"/>
            <p:cNvSpPr>
              <a:spLocks noChangeArrowheads="1"/>
            </p:cNvSpPr>
            <p:nvPr/>
          </p:nvSpPr>
          <p:spPr bwMode="auto">
            <a:xfrm>
              <a:off x="1532" y="884"/>
              <a:ext cx="96" cy="96"/>
            </a:xfrm>
            <a:prstGeom prst="ellipse">
              <a:avLst/>
            </a:prstGeom>
            <a:solidFill>
              <a:srgbClr val="FFFFFF"/>
            </a:solidFill>
            <a:ln w="11113">
              <a:solidFill>
                <a:srgbClr val="000000"/>
              </a:solidFill>
              <a:round/>
              <a:headEnd/>
              <a:tailEnd/>
            </a:ln>
          </p:spPr>
          <p:txBody>
            <a:bodyPr/>
            <a:lstStyle/>
            <a:p>
              <a:endParaRPr lang="en-US"/>
            </a:p>
          </p:txBody>
        </p:sp>
        <p:sp>
          <p:nvSpPr>
            <p:cNvPr id="329824" name="Oval 96"/>
            <p:cNvSpPr>
              <a:spLocks noChangeArrowheads="1"/>
            </p:cNvSpPr>
            <p:nvPr/>
          </p:nvSpPr>
          <p:spPr bwMode="auto">
            <a:xfrm>
              <a:off x="5182" y="3145"/>
              <a:ext cx="96" cy="97"/>
            </a:xfrm>
            <a:prstGeom prst="ellipse">
              <a:avLst/>
            </a:prstGeom>
            <a:solidFill>
              <a:srgbClr val="FFFFFF"/>
            </a:solidFill>
            <a:ln w="11113">
              <a:solidFill>
                <a:srgbClr val="000000"/>
              </a:solidFill>
              <a:round/>
              <a:headEnd/>
              <a:tailEnd/>
            </a:ln>
          </p:spPr>
          <p:txBody>
            <a:bodyPr/>
            <a:lstStyle/>
            <a:p>
              <a:endParaRPr lang="en-US"/>
            </a:p>
          </p:txBody>
        </p:sp>
        <p:sp>
          <p:nvSpPr>
            <p:cNvPr id="329825" name="Oval 97"/>
            <p:cNvSpPr>
              <a:spLocks noChangeArrowheads="1"/>
            </p:cNvSpPr>
            <p:nvPr/>
          </p:nvSpPr>
          <p:spPr bwMode="auto">
            <a:xfrm>
              <a:off x="508" y="3819"/>
              <a:ext cx="96" cy="96"/>
            </a:xfrm>
            <a:prstGeom prst="ellipse">
              <a:avLst/>
            </a:prstGeom>
            <a:solidFill>
              <a:srgbClr val="FFFFFF"/>
            </a:solidFill>
            <a:ln w="11113">
              <a:solidFill>
                <a:srgbClr val="000000"/>
              </a:solidFill>
              <a:round/>
              <a:headEnd/>
              <a:tailEnd/>
            </a:ln>
          </p:spPr>
          <p:txBody>
            <a:bodyPr/>
            <a:lstStyle/>
            <a:p>
              <a:endParaRPr lang="en-US"/>
            </a:p>
          </p:txBody>
        </p:sp>
        <p:sp>
          <p:nvSpPr>
            <p:cNvPr id="329826" name="Oval 98"/>
            <p:cNvSpPr>
              <a:spLocks noChangeArrowheads="1"/>
            </p:cNvSpPr>
            <p:nvPr/>
          </p:nvSpPr>
          <p:spPr bwMode="auto">
            <a:xfrm>
              <a:off x="508" y="877"/>
              <a:ext cx="96" cy="96"/>
            </a:xfrm>
            <a:prstGeom prst="ellipse">
              <a:avLst/>
            </a:prstGeom>
            <a:solidFill>
              <a:srgbClr val="FFFFFF"/>
            </a:solidFill>
            <a:ln w="11113">
              <a:solidFill>
                <a:srgbClr val="000000"/>
              </a:solidFill>
              <a:round/>
              <a:headEnd/>
              <a:tailEnd/>
            </a:ln>
          </p:spPr>
          <p:txBody>
            <a:bodyPr/>
            <a:lstStyle/>
            <a:p>
              <a:endParaRPr lang="en-US"/>
            </a:p>
          </p:txBody>
        </p:sp>
        <p:sp>
          <p:nvSpPr>
            <p:cNvPr id="329827" name="Rectangle 99"/>
            <p:cNvSpPr>
              <a:spLocks noChangeArrowheads="1"/>
            </p:cNvSpPr>
            <p:nvPr/>
          </p:nvSpPr>
          <p:spPr bwMode="auto">
            <a:xfrm>
              <a:off x="1814" y="59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1</a:t>
              </a:r>
              <a:endParaRPr lang="en-US" altLang="en-US" sz="2400" b="0">
                <a:latin typeface="Arial" pitchFamily="34" charset="0"/>
              </a:endParaRPr>
            </a:p>
          </p:txBody>
        </p:sp>
        <p:sp>
          <p:nvSpPr>
            <p:cNvPr id="329828" name="Rectangle 100"/>
            <p:cNvSpPr>
              <a:spLocks noChangeArrowheads="1"/>
            </p:cNvSpPr>
            <p:nvPr/>
          </p:nvSpPr>
          <p:spPr bwMode="auto">
            <a:xfrm>
              <a:off x="4109" y="588"/>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3</a:t>
              </a:r>
              <a:endParaRPr lang="en-US" altLang="en-US" sz="2400" b="0">
                <a:latin typeface="Arial" pitchFamily="34" charset="0"/>
              </a:endParaRPr>
            </a:p>
          </p:txBody>
        </p:sp>
        <p:sp>
          <p:nvSpPr>
            <p:cNvPr id="329829" name="Rectangle 101"/>
            <p:cNvSpPr>
              <a:spLocks noChangeArrowheads="1"/>
            </p:cNvSpPr>
            <p:nvPr/>
          </p:nvSpPr>
          <p:spPr bwMode="auto">
            <a:xfrm>
              <a:off x="521" y="59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2</a:t>
              </a:r>
              <a:endParaRPr lang="en-US" altLang="en-US" sz="2400" b="0">
                <a:latin typeface="Arial" pitchFamily="34" charset="0"/>
              </a:endParaRPr>
            </a:p>
          </p:txBody>
        </p:sp>
        <p:sp>
          <p:nvSpPr>
            <p:cNvPr id="329830" name="Rectangle 102"/>
            <p:cNvSpPr>
              <a:spLocks noChangeArrowheads="1"/>
            </p:cNvSpPr>
            <p:nvPr/>
          </p:nvSpPr>
          <p:spPr bwMode="auto">
            <a:xfrm>
              <a:off x="2467" y="26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4</a:t>
              </a:r>
              <a:endParaRPr lang="en-US" altLang="en-US" sz="2400" b="0">
                <a:latin typeface="Arial" pitchFamily="34" charset="0"/>
              </a:endParaRPr>
            </a:p>
          </p:txBody>
        </p:sp>
        <p:sp>
          <p:nvSpPr>
            <p:cNvPr id="329831" name="Rectangle 103"/>
            <p:cNvSpPr>
              <a:spLocks noChangeArrowheads="1"/>
            </p:cNvSpPr>
            <p:nvPr/>
          </p:nvSpPr>
          <p:spPr bwMode="auto">
            <a:xfrm>
              <a:off x="1566" y="883"/>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5</a:t>
              </a:r>
              <a:endParaRPr lang="en-US" altLang="en-US" sz="2400" b="0">
                <a:latin typeface="Arial" pitchFamily="34" charset="0"/>
              </a:endParaRPr>
            </a:p>
          </p:txBody>
        </p:sp>
        <p:sp>
          <p:nvSpPr>
            <p:cNvPr id="329832" name="Rectangle 104"/>
            <p:cNvSpPr>
              <a:spLocks noChangeArrowheads="1"/>
            </p:cNvSpPr>
            <p:nvPr/>
          </p:nvSpPr>
          <p:spPr bwMode="auto">
            <a:xfrm>
              <a:off x="5217" y="314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6</a:t>
              </a:r>
              <a:endParaRPr lang="en-US" altLang="en-US" sz="2400" b="0">
                <a:latin typeface="Arial" pitchFamily="34" charset="0"/>
              </a:endParaRPr>
            </a:p>
          </p:txBody>
        </p:sp>
        <p:sp>
          <p:nvSpPr>
            <p:cNvPr id="329833" name="Rectangle 105"/>
            <p:cNvSpPr>
              <a:spLocks noChangeArrowheads="1"/>
            </p:cNvSpPr>
            <p:nvPr/>
          </p:nvSpPr>
          <p:spPr bwMode="auto">
            <a:xfrm>
              <a:off x="535" y="3819"/>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7</a:t>
              </a:r>
              <a:endParaRPr lang="en-US" altLang="en-US" sz="2400" b="0">
                <a:latin typeface="Arial" pitchFamily="34" charset="0"/>
              </a:endParaRPr>
            </a:p>
          </p:txBody>
        </p:sp>
        <p:sp>
          <p:nvSpPr>
            <p:cNvPr id="329834" name="Rectangle 106"/>
            <p:cNvSpPr>
              <a:spLocks noChangeArrowheads="1"/>
            </p:cNvSpPr>
            <p:nvPr/>
          </p:nvSpPr>
          <p:spPr bwMode="auto">
            <a:xfrm>
              <a:off x="542" y="876"/>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8</a:t>
              </a:r>
              <a:endParaRPr lang="en-US" altLang="en-US" sz="2400" b="0">
                <a:latin typeface="Arial" pitchFamily="34" charset="0"/>
              </a:endParaRPr>
            </a:p>
          </p:txBody>
        </p:sp>
        <p:sp>
          <p:nvSpPr>
            <p:cNvPr id="329835" name="Rectangle 107"/>
            <p:cNvSpPr>
              <a:spLocks noChangeArrowheads="1"/>
            </p:cNvSpPr>
            <p:nvPr/>
          </p:nvSpPr>
          <p:spPr bwMode="auto">
            <a:xfrm>
              <a:off x="2013" y="404"/>
              <a:ext cx="257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The roots and consequences of civil unrest.</a:t>
              </a:r>
              <a:endParaRPr lang="en-US" altLang="en-US" sz="2400" b="0">
                <a:latin typeface="Comic Sans MS" pitchFamily="66" charset="0"/>
              </a:endParaRPr>
            </a:p>
          </p:txBody>
        </p:sp>
        <p:sp>
          <p:nvSpPr>
            <p:cNvPr id="329836" name="Rectangle 108"/>
            <p:cNvSpPr>
              <a:spLocks noChangeArrowheads="1"/>
            </p:cNvSpPr>
            <p:nvPr/>
          </p:nvSpPr>
          <p:spPr bwMode="auto">
            <a:xfrm>
              <a:off x="2241" y="670"/>
              <a:ext cx="1941"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Causes of the Civil War</a:t>
              </a:r>
              <a:endParaRPr lang="en-US" altLang="en-US" sz="2400" b="0">
                <a:latin typeface="Comic Sans MS" pitchFamily="66" charset="0"/>
              </a:endParaRPr>
            </a:p>
          </p:txBody>
        </p:sp>
        <p:sp>
          <p:nvSpPr>
            <p:cNvPr id="329837" name="Rectangle 109"/>
            <p:cNvSpPr>
              <a:spLocks noChangeArrowheads="1"/>
            </p:cNvSpPr>
            <p:nvPr/>
          </p:nvSpPr>
          <p:spPr bwMode="auto">
            <a:xfrm>
              <a:off x="618" y="684"/>
              <a:ext cx="128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Growth of the Nation</a:t>
              </a:r>
              <a:endParaRPr lang="en-US" altLang="en-US" sz="2400" b="0">
                <a:latin typeface="Comic Sans MS" pitchFamily="66" charset="0"/>
              </a:endParaRPr>
            </a:p>
          </p:txBody>
        </p:sp>
        <p:sp>
          <p:nvSpPr>
            <p:cNvPr id="329838" name="Rectangle 110"/>
            <p:cNvSpPr>
              <a:spLocks noChangeArrowheads="1"/>
            </p:cNvSpPr>
            <p:nvPr/>
          </p:nvSpPr>
          <p:spPr bwMode="auto">
            <a:xfrm>
              <a:off x="4439" y="650"/>
              <a:ext cx="8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The Civil War</a:t>
              </a:r>
              <a:endParaRPr lang="en-US" altLang="en-US" sz="2400" b="0">
                <a:latin typeface="Comic Sans MS" pitchFamily="66" charset="0"/>
              </a:endParaRPr>
            </a:p>
          </p:txBody>
        </p:sp>
        <p:sp>
          <p:nvSpPr>
            <p:cNvPr id="329839" name="Rectangle 111"/>
            <p:cNvSpPr>
              <a:spLocks noChangeArrowheads="1"/>
            </p:cNvSpPr>
            <p:nvPr/>
          </p:nvSpPr>
          <p:spPr bwMode="auto">
            <a:xfrm>
              <a:off x="3071" y="1179"/>
              <a:ext cx="10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600" b="0">
                  <a:solidFill>
                    <a:srgbClr val="000000"/>
                  </a:solidFill>
                  <a:latin typeface="Comic Sans MS" pitchFamily="66" charset="0"/>
                </a:rPr>
                <a:t>Sectionalism</a:t>
              </a:r>
              <a:endParaRPr lang="en-US" altLang="en-US" sz="2400" b="0">
                <a:latin typeface="Comic Sans MS" pitchFamily="66" charset="0"/>
              </a:endParaRPr>
            </a:p>
          </p:txBody>
        </p:sp>
        <p:sp>
          <p:nvSpPr>
            <p:cNvPr id="329840" name="Rectangle 112"/>
            <p:cNvSpPr>
              <a:spLocks noChangeArrowheads="1"/>
            </p:cNvSpPr>
            <p:nvPr/>
          </p:nvSpPr>
          <p:spPr bwMode="auto">
            <a:xfrm>
              <a:off x="3181" y="1455"/>
              <a:ext cx="652"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100" b="0">
                  <a:solidFill>
                    <a:srgbClr val="000000"/>
                  </a:solidFill>
                  <a:latin typeface="Comic Sans MS" pitchFamily="66" charset="0"/>
                </a:rPr>
                <a:t>pp. 201-236</a:t>
              </a:r>
              <a:endParaRPr lang="en-US" altLang="en-US" sz="2400" b="0">
                <a:latin typeface="Comic Sans MS" pitchFamily="66" charset="0"/>
              </a:endParaRPr>
            </a:p>
          </p:txBody>
        </p:sp>
        <p:sp>
          <p:nvSpPr>
            <p:cNvPr id="329841" name="Rectangle 113"/>
            <p:cNvSpPr>
              <a:spLocks noChangeArrowheads="1"/>
            </p:cNvSpPr>
            <p:nvPr/>
          </p:nvSpPr>
          <p:spPr bwMode="auto">
            <a:xfrm>
              <a:off x="481" y="1021"/>
              <a:ext cx="1306"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1/22      Cooperative groups -</a:t>
              </a:r>
              <a:endParaRPr lang="en-US" altLang="en-US" sz="2400" b="0">
                <a:latin typeface="Comic Sans MS" pitchFamily="66" charset="0"/>
              </a:endParaRPr>
            </a:p>
          </p:txBody>
        </p:sp>
        <p:sp>
          <p:nvSpPr>
            <p:cNvPr id="329842" name="Rectangle 114"/>
            <p:cNvSpPr>
              <a:spLocks noChangeArrowheads="1"/>
            </p:cNvSpPr>
            <p:nvPr/>
          </p:nvSpPr>
          <p:spPr bwMode="auto">
            <a:xfrm>
              <a:off x="514" y="1096"/>
              <a:ext cx="1121"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             over pp. 201-210</a:t>
              </a:r>
              <a:endParaRPr lang="en-US" altLang="en-US" sz="2400" b="0">
                <a:latin typeface="Comic Sans MS" pitchFamily="66" charset="0"/>
              </a:endParaRPr>
            </a:p>
          </p:txBody>
        </p:sp>
        <p:sp>
          <p:nvSpPr>
            <p:cNvPr id="329843" name="Rectangle 115"/>
            <p:cNvSpPr>
              <a:spLocks noChangeArrowheads="1"/>
            </p:cNvSpPr>
            <p:nvPr/>
          </p:nvSpPr>
          <p:spPr bwMode="auto">
            <a:xfrm>
              <a:off x="494" y="1346"/>
              <a:ext cx="597"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1/28      Quiz</a:t>
              </a:r>
              <a:endParaRPr lang="en-US" altLang="en-US" sz="2400" b="0">
                <a:latin typeface="Comic Sans MS" pitchFamily="66" charset="0"/>
              </a:endParaRPr>
            </a:p>
          </p:txBody>
        </p:sp>
        <p:sp>
          <p:nvSpPr>
            <p:cNvPr id="329844" name="Rectangle 116"/>
            <p:cNvSpPr>
              <a:spLocks noChangeArrowheads="1"/>
            </p:cNvSpPr>
            <p:nvPr/>
          </p:nvSpPr>
          <p:spPr bwMode="auto">
            <a:xfrm>
              <a:off x="494" y="1488"/>
              <a:ext cx="130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1/29      Cooperative groups -</a:t>
              </a:r>
              <a:endParaRPr lang="en-US" altLang="en-US" sz="2400" b="0">
                <a:latin typeface="Comic Sans MS" pitchFamily="66" charset="0"/>
              </a:endParaRPr>
            </a:p>
          </p:txBody>
        </p:sp>
        <p:sp>
          <p:nvSpPr>
            <p:cNvPr id="329845" name="Rectangle 117"/>
            <p:cNvSpPr>
              <a:spLocks noChangeArrowheads="1"/>
            </p:cNvSpPr>
            <p:nvPr/>
          </p:nvSpPr>
          <p:spPr bwMode="auto">
            <a:xfrm>
              <a:off x="514" y="1564"/>
              <a:ext cx="11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             over pp. 210-225</a:t>
              </a:r>
              <a:endParaRPr lang="en-US" altLang="en-US" sz="2400" b="0">
                <a:latin typeface="Comic Sans MS" pitchFamily="66" charset="0"/>
              </a:endParaRPr>
            </a:p>
          </p:txBody>
        </p:sp>
        <p:sp>
          <p:nvSpPr>
            <p:cNvPr id="329846" name="Rectangle 118"/>
            <p:cNvSpPr>
              <a:spLocks noChangeArrowheads="1"/>
            </p:cNvSpPr>
            <p:nvPr/>
          </p:nvSpPr>
          <p:spPr bwMode="auto">
            <a:xfrm>
              <a:off x="629" y="1817"/>
              <a:ext cx="118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"Influential Personalities" </a:t>
              </a:r>
              <a:endParaRPr lang="en-US" altLang="en-US" sz="2400" b="0">
                <a:latin typeface="Comic Sans MS" pitchFamily="66" charset="0"/>
              </a:endParaRPr>
            </a:p>
          </p:txBody>
        </p:sp>
        <p:sp>
          <p:nvSpPr>
            <p:cNvPr id="329847" name="Rectangle 119"/>
            <p:cNvSpPr>
              <a:spLocks noChangeArrowheads="1"/>
            </p:cNvSpPr>
            <p:nvPr/>
          </p:nvSpPr>
          <p:spPr bwMode="auto">
            <a:xfrm>
              <a:off x="734" y="1887"/>
              <a:ext cx="36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projectdue</a:t>
              </a:r>
              <a:endParaRPr lang="en-US" altLang="en-US" sz="2400" b="0">
                <a:latin typeface="Comic Sans MS" pitchFamily="66" charset="0"/>
              </a:endParaRPr>
            </a:p>
          </p:txBody>
        </p:sp>
        <p:sp>
          <p:nvSpPr>
            <p:cNvPr id="329848" name="Rectangle 120"/>
            <p:cNvSpPr>
              <a:spLocks noChangeArrowheads="1"/>
            </p:cNvSpPr>
            <p:nvPr/>
          </p:nvSpPr>
          <p:spPr bwMode="auto">
            <a:xfrm>
              <a:off x="473" y="1982"/>
              <a:ext cx="568"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1/30     Quiz</a:t>
              </a:r>
              <a:endParaRPr lang="en-US" altLang="en-US" sz="2400" b="0">
                <a:latin typeface="Comic Sans MS" pitchFamily="66" charset="0"/>
              </a:endParaRPr>
            </a:p>
          </p:txBody>
        </p:sp>
        <p:sp>
          <p:nvSpPr>
            <p:cNvPr id="329849" name="Rectangle 121"/>
            <p:cNvSpPr>
              <a:spLocks noChangeArrowheads="1"/>
            </p:cNvSpPr>
            <p:nvPr/>
          </p:nvSpPr>
          <p:spPr bwMode="auto">
            <a:xfrm>
              <a:off x="514" y="2141"/>
              <a:ext cx="1235"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2/2     Cooperative groups -</a:t>
              </a:r>
              <a:endParaRPr lang="en-US" altLang="en-US" sz="2400" b="0">
                <a:latin typeface="Comic Sans MS" pitchFamily="66" charset="0"/>
              </a:endParaRPr>
            </a:p>
          </p:txBody>
        </p:sp>
        <p:sp>
          <p:nvSpPr>
            <p:cNvPr id="329850" name="Rectangle 122"/>
            <p:cNvSpPr>
              <a:spLocks noChangeArrowheads="1"/>
            </p:cNvSpPr>
            <p:nvPr/>
          </p:nvSpPr>
          <p:spPr bwMode="auto">
            <a:xfrm>
              <a:off x="514" y="2217"/>
              <a:ext cx="1153"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             over pp. 228-234</a:t>
              </a:r>
              <a:endParaRPr lang="en-US" altLang="en-US" sz="2400" b="0">
                <a:latin typeface="Comic Sans MS" pitchFamily="66" charset="0"/>
              </a:endParaRPr>
            </a:p>
          </p:txBody>
        </p:sp>
        <p:sp>
          <p:nvSpPr>
            <p:cNvPr id="329851" name="Rectangle 123"/>
            <p:cNvSpPr>
              <a:spLocks noChangeArrowheads="1"/>
            </p:cNvSpPr>
            <p:nvPr/>
          </p:nvSpPr>
          <p:spPr bwMode="auto">
            <a:xfrm>
              <a:off x="514" y="2643"/>
              <a:ext cx="104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2/6      Review for test</a:t>
              </a:r>
              <a:endParaRPr lang="en-US" altLang="en-US" sz="2400" b="0">
                <a:latin typeface="Comic Sans MS" pitchFamily="66" charset="0"/>
              </a:endParaRPr>
            </a:p>
          </p:txBody>
        </p:sp>
        <p:sp>
          <p:nvSpPr>
            <p:cNvPr id="329852" name="Rectangle 124"/>
            <p:cNvSpPr>
              <a:spLocks noChangeArrowheads="1"/>
            </p:cNvSpPr>
            <p:nvPr/>
          </p:nvSpPr>
          <p:spPr bwMode="auto">
            <a:xfrm>
              <a:off x="514" y="2801"/>
              <a:ext cx="104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2/7      Review for test</a:t>
              </a:r>
              <a:endParaRPr lang="en-US" altLang="en-US" sz="2400" b="0">
                <a:latin typeface="Comic Sans MS" pitchFamily="66" charset="0"/>
              </a:endParaRPr>
            </a:p>
          </p:txBody>
        </p:sp>
        <p:sp>
          <p:nvSpPr>
            <p:cNvPr id="329853" name="Rectangle 125"/>
            <p:cNvSpPr>
              <a:spLocks noChangeArrowheads="1"/>
            </p:cNvSpPr>
            <p:nvPr/>
          </p:nvSpPr>
          <p:spPr bwMode="auto">
            <a:xfrm>
              <a:off x="514" y="2973"/>
              <a:ext cx="552"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2/6      Test</a:t>
              </a:r>
              <a:endParaRPr lang="en-US" altLang="en-US" sz="2400" b="0">
                <a:latin typeface="Comic Sans MS" pitchFamily="66" charset="0"/>
              </a:endParaRPr>
            </a:p>
          </p:txBody>
        </p:sp>
        <p:sp>
          <p:nvSpPr>
            <p:cNvPr id="329854" name="Line 126"/>
            <p:cNvSpPr>
              <a:spLocks noChangeShapeType="1"/>
            </p:cNvSpPr>
            <p:nvPr/>
          </p:nvSpPr>
          <p:spPr bwMode="auto">
            <a:xfrm flipH="1">
              <a:off x="2226" y="1330"/>
              <a:ext cx="550" cy="16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55" name="Line 127"/>
            <p:cNvSpPr>
              <a:spLocks noChangeShapeType="1"/>
            </p:cNvSpPr>
            <p:nvPr/>
          </p:nvSpPr>
          <p:spPr bwMode="auto">
            <a:xfrm flipH="1">
              <a:off x="2906" y="1592"/>
              <a:ext cx="227" cy="33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56" name="Line 128"/>
            <p:cNvSpPr>
              <a:spLocks noChangeShapeType="1"/>
            </p:cNvSpPr>
            <p:nvPr/>
          </p:nvSpPr>
          <p:spPr bwMode="auto">
            <a:xfrm>
              <a:off x="3697" y="1578"/>
              <a:ext cx="247" cy="28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57" name="Line 129"/>
            <p:cNvSpPr>
              <a:spLocks noChangeShapeType="1"/>
            </p:cNvSpPr>
            <p:nvPr/>
          </p:nvSpPr>
          <p:spPr bwMode="auto">
            <a:xfrm>
              <a:off x="4027" y="1337"/>
              <a:ext cx="399" cy="17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58" name="Oval 130"/>
            <p:cNvSpPr>
              <a:spLocks noChangeArrowheads="1"/>
            </p:cNvSpPr>
            <p:nvPr/>
          </p:nvSpPr>
          <p:spPr bwMode="auto">
            <a:xfrm>
              <a:off x="1669" y="1475"/>
              <a:ext cx="901" cy="522"/>
            </a:xfrm>
            <a:prstGeom prst="ellipse">
              <a:avLst/>
            </a:prstGeom>
            <a:solidFill>
              <a:srgbClr val="FFFFFF"/>
            </a:solidFill>
            <a:ln w="11113">
              <a:solidFill>
                <a:srgbClr val="000000"/>
              </a:solidFill>
              <a:round/>
              <a:headEnd/>
              <a:tailEnd/>
            </a:ln>
          </p:spPr>
          <p:txBody>
            <a:bodyPr/>
            <a:lstStyle/>
            <a:p>
              <a:endParaRPr lang="en-US"/>
            </a:p>
          </p:txBody>
        </p:sp>
        <p:sp>
          <p:nvSpPr>
            <p:cNvPr id="329859" name="Oval 131"/>
            <p:cNvSpPr>
              <a:spLocks noChangeArrowheads="1"/>
            </p:cNvSpPr>
            <p:nvPr/>
          </p:nvSpPr>
          <p:spPr bwMode="auto">
            <a:xfrm>
              <a:off x="2487" y="1805"/>
              <a:ext cx="901" cy="522"/>
            </a:xfrm>
            <a:prstGeom prst="ellipse">
              <a:avLst/>
            </a:prstGeom>
            <a:solidFill>
              <a:srgbClr val="FFFFFF"/>
            </a:solidFill>
            <a:ln w="11113">
              <a:solidFill>
                <a:srgbClr val="000000"/>
              </a:solidFill>
              <a:round/>
              <a:headEnd/>
              <a:tailEnd/>
            </a:ln>
          </p:spPr>
          <p:txBody>
            <a:bodyPr/>
            <a:lstStyle/>
            <a:p>
              <a:endParaRPr lang="en-US"/>
            </a:p>
          </p:txBody>
        </p:sp>
        <p:sp>
          <p:nvSpPr>
            <p:cNvPr id="329860" name="Oval 132"/>
            <p:cNvSpPr>
              <a:spLocks noChangeArrowheads="1"/>
            </p:cNvSpPr>
            <p:nvPr/>
          </p:nvSpPr>
          <p:spPr bwMode="auto">
            <a:xfrm>
              <a:off x="3498" y="1805"/>
              <a:ext cx="900" cy="522"/>
            </a:xfrm>
            <a:prstGeom prst="ellipse">
              <a:avLst/>
            </a:prstGeom>
            <a:solidFill>
              <a:srgbClr val="FFFFFF"/>
            </a:solidFill>
            <a:ln w="11113">
              <a:solidFill>
                <a:srgbClr val="000000"/>
              </a:solidFill>
              <a:round/>
              <a:headEnd/>
              <a:tailEnd/>
            </a:ln>
          </p:spPr>
          <p:txBody>
            <a:bodyPr/>
            <a:lstStyle/>
            <a:p>
              <a:endParaRPr lang="en-US"/>
            </a:p>
          </p:txBody>
        </p:sp>
        <p:sp>
          <p:nvSpPr>
            <p:cNvPr id="329861" name="Oval 133"/>
            <p:cNvSpPr>
              <a:spLocks noChangeArrowheads="1"/>
            </p:cNvSpPr>
            <p:nvPr/>
          </p:nvSpPr>
          <p:spPr bwMode="auto">
            <a:xfrm>
              <a:off x="4288" y="1447"/>
              <a:ext cx="901" cy="523"/>
            </a:xfrm>
            <a:prstGeom prst="ellipse">
              <a:avLst/>
            </a:prstGeom>
            <a:solidFill>
              <a:srgbClr val="FFFFFF"/>
            </a:solidFill>
            <a:ln w="11113">
              <a:solidFill>
                <a:srgbClr val="000000"/>
              </a:solidFill>
              <a:round/>
              <a:headEnd/>
              <a:tailEnd/>
            </a:ln>
          </p:spPr>
          <p:txBody>
            <a:bodyPr/>
            <a:lstStyle/>
            <a:p>
              <a:endParaRPr lang="en-US"/>
            </a:p>
          </p:txBody>
        </p:sp>
        <p:sp>
          <p:nvSpPr>
            <p:cNvPr id="329862" name="Rectangle 134"/>
            <p:cNvSpPr>
              <a:spLocks noChangeArrowheads="1"/>
            </p:cNvSpPr>
            <p:nvPr/>
          </p:nvSpPr>
          <p:spPr bwMode="auto">
            <a:xfrm>
              <a:off x="1814" y="1626"/>
              <a:ext cx="65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Areas of </a:t>
              </a:r>
              <a:endParaRPr lang="en-US" altLang="en-US" sz="2400" b="0">
                <a:latin typeface="Comic Sans MS" pitchFamily="66" charset="0"/>
              </a:endParaRPr>
            </a:p>
          </p:txBody>
        </p:sp>
        <p:sp>
          <p:nvSpPr>
            <p:cNvPr id="329863" name="Rectangle 135"/>
            <p:cNvSpPr>
              <a:spLocks noChangeArrowheads="1"/>
            </p:cNvSpPr>
            <p:nvPr/>
          </p:nvSpPr>
          <p:spPr bwMode="auto">
            <a:xfrm>
              <a:off x="1814" y="1736"/>
              <a:ext cx="57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U.S.</a:t>
              </a:r>
              <a:endParaRPr lang="en-US" altLang="en-US" sz="2400" b="0">
                <a:latin typeface="Comic Sans MS" pitchFamily="66" charset="0"/>
              </a:endParaRPr>
            </a:p>
          </p:txBody>
        </p:sp>
        <p:sp>
          <p:nvSpPr>
            <p:cNvPr id="329864" name="Rectangle 136"/>
            <p:cNvSpPr>
              <a:spLocks noChangeArrowheads="1"/>
            </p:cNvSpPr>
            <p:nvPr/>
          </p:nvSpPr>
          <p:spPr bwMode="auto">
            <a:xfrm>
              <a:off x="2673" y="1894"/>
              <a:ext cx="89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Differences </a:t>
              </a:r>
              <a:endParaRPr lang="en-US" altLang="en-US" sz="2400" b="0">
                <a:latin typeface="Comic Sans MS" pitchFamily="66" charset="0"/>
              </a:endParaRPr>
            </a:p>
          </p:txBody>
        </p:sp>
        <p:sp>
          <p:nvSpPr>
            <p:cNvPr id="329865" name="Rectangle 137"/>
            <p:cNvSpPr>
              <a:spLocks noChangeArrowheads="1"/>
            </p:cNvSpPr>
            <p:nvPr/>
          </p:nvSpPr>
          <p:spPr bwMode="auto">
            <a:xfrm>
              <a:off x="2673" y="2004"/>
              <a:ext cx="62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between </a:t>
              </a:r>
              <a:endParaRPr lang="en-US" altLang="en-US" sz="2400" b="0">
                <a:latin typeface="Comic Sans MS" pitchFamily="66" charset="0"/>
              </a:endParaRPr>
            </a:p>
          </p:txBody>
        </p:sp>
        <p:sp>
          <p:nvSpPr>
            <p:cNvPr id="329866" name="Rectangle 138"/>
            <p:cNvSpPr>
              <a:spLocks noChangeArrowheads="1"/>
            </p:cNvSpPr>
            <p:nvPr/>
          </p:nvSpPr>
          <p:spPr bwMode="auto">
            <a:xfrm>
              <a:off x="2673" y="2114"/>
              <a:ext cx="66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areas</a:t>
              </a:r>
              <a:endParaRPr lang="en-US" altLang="en-US" sz="2400" b="0">
                <a:latin typeface="Comic Sans MS" pitchFamily="66" charset="0"/>
              </a:endParaRPr>
            </a:p>
          </p:txBody>
        </p:sp>
        <p:sp>
          <p:nvSpPr>
            <p:cNvPr id="329867" name="Rectangle 139"/>
            <p:cNvSpPr>
              <a:spLocks noChangeArrowheads="1"/>
            </p:cNvSpPr>
            <p:nvPr/>
          </p:nvSpPr>
          <p:spPr bwMode="auto">
            <a:xfrm>
              <a:off x="3690" y="1922"/>
              <a:ext cx="67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Events in </a:t>
              </a:r>
              <a:endParaRPr lang="en-US" altLang="en-US" sz="2400" b="0">
                <a:latin typeface="Comic Sans MS" pitchFamily="66" charset="0"/>
              </a:endParaRPr>
            </a:p>
          </p:txBody>
        </p:sp>
        <p:sp>
          <p:nvSpPr>
            <p:cNvPr id="329868" name="Rectangle 140"/>
            <p:cNvSpPr>
              <a:spLocks noChangeArrowheads="1"/>
            </p:cNvSpPr>
            <p:nvPr/>
          </p:nvSpPr>
          <p:spPr bwMode="auto">
            <a:xfrm>
              <a:off x="3690" y="2032"/>
              <a:ext cx="57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U.S.</a:t>
              </a:r>
              <a:endParaRPr lang="en-US" altLang="en-US" sz="2400" b="0">
                <a:latin typeface="Comic Sans MS" pitchFamily="66" charset="0"/>
              </a:endParaRPr>
            </a:p>
          </p:txBody>
        </p:sp>
        <p:sp>
          <p:nvSpPr>
            <p:cNvPr id="329869" name="Rectangle 141"/>
            <p:cNvSpPr>
              <a:spLocks noChangeArrowheads="1"/>
            </p:cNvSpPr>
            <p:nvPr/>
          </p:nvSpPr>
          <p:spPr bwMode="auto">
            <a:xfrm>
              <a:off x="4439" y="1523"/>
              <a:ext cx="59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Leaders </a:t>
              </a:r>
              <a:endParaRPr lang="en-US" altLang="en-US" sz="2400" b="0">
                <a:latin typeface="Comic Sans MS" pitchFamily="66" charset="0"/>
              </a:endParaRPr>
            </a:p>
          </p:txBody>
        </p:sp>
        <p:sp>
          <p:nvSpPr>
            <p:cNvPr id="329870" name="Rectangle 142"/>
            <p:cNvSpPr>
              <a:spLocks noChangeArrowheads="1"/>
            </p:cNvSpPr>
            <p:nvPr/>
          </p:nvSpPr>
          <p:spPr bwMode="auto">
            <a:xfrm>
              <a:off x="4439" y="1633"/>
              <a:ext cx="77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across the </a:t>
              </a:r>
              <a:endParaRPr lang="en-US" altLang="en-US" sz="2400" b="0">
                <a:latin typeface="Comic Sans MS" pitchFamily="66" charset="0"/>
              </a:endParaRPr>
            </a:p>
          </p:txBody>
        </p:sp>
        <p:sp>
          <p:nvSpPr>
            <p:cNvPr id="329871" name="Rectangle 143"/>
            <p:cNvSpPr>
              <a:spLocks noChangeArrowheads="1"/>
            </p:cNvSpPr>
            <p:nvPr/>
          </p:nvSpPr>
          <p:spPr bwMode="auto">
            <a:xfrm>
              <a:off x="4439" y="1743"/>
              <a:ext cx="29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U.S.</a:t>
              </a:r>
              <a:endParaRPr lang="en-US" altLang="en-US" sz="2400" b="0">
                <a:latin typeface="Comic Sans MS" pitchFamily="66" charset="0"/>
              </a:endParaRPr>
            </a:p>
          </p:txBody>
        </p:sp>
        <p:sp>
          <p:nvSpPr>
            <p:cNvPr id="329872" name="Rectangle 144"/>
            <p:cNvSpPr>
              <a:spLocks noChangeArrowheads="1"/>
            </p:cNvSpPr>
            <p:nvPr/>
          </p:nvSpPr>
          <p:spPr bwMode="auto">
            <a:xfrm>
              <a:off x="2219" y="1282"/>
              <a:ext cx="612"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was based on </a:t>
              </a:r>
              <a:endParaRPr lang="en-US" altLang="en-US" sz="2400" b="0">
                <a:latin typeface="Comic Sans MS" pitchFamily="66" charset="0"/>
              </a:endParaRPr>
            </a:p>
          </p:txBody>
        </p:sp>
        <p:sp>
          <p:nvSpPr>
            <p:cNvPr id="329873" name="Rectangle 145"/>
            <p:cNvSpPr>
              <a:spLocks noChangeArrowheads="1"/>
            </p:cNvSpPr>
            <p:nvPr/>
          </p:nvSpPr>
          <p:spPr bwMode="auto">
            <a:xfrm>
              <a:off x="2755" y="1695"/>
              <a:ext cx="958"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emerged  because of </a:t>
              </a:r>
              <a:endParaRPr lang="en-US" altLang="en-US" sz="2400" b="0">
                <a:latin typeface="Comic Sans MS" pitchFamily="66" charset="0"/>
              </a:endParaRPr>
            </a:p>
          </p:txBody>
        </p:sp>
        <p:sp>
          <p:nvSpPr>
            <p:cNvPr id="329874" name="Rectangle 146"/>
            <p:cNvSpPr>
              <a:spLocks noChangeArrowheads="1"/>
            </p:cNvSpPr>
            <p:nvPr/>
          </p:nvSpPr>
          <p:spPr bwMode="auto">
            <a:xfrm>
              <a:off x="3463" y="1688"/>
              <a:ext cx="95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became greater with </a:t>
              </a:r>
              <a:endParaRPr lang="en-US" altLang="en-US" sz="2400" b="0">
                <a:latin typeface="Comic Sans MS" pitchFamily="66" charset="0"/>
              </a:endParaRPr>
            </a:p>
          </p:txBody>
        </p:sp>
        <p:sp>
          <p:nvSpPr>
            <p:cNvPr id="329875" name="Rectangle 147"/>
            <p:cNvSpPr>
              <a:spLocks noChangeArrowheads="1"/>
            </p:cNvSpPr>
            <p:nvPr/>
          </p:nvSpPr>
          <p:spPr bwMode="auto">
            <a:xfrm>
              <a:off x="4130" y="1296"/>
              <a:ext cx="848"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was influenced by  </a:t>
              </a:r>
              <a:endParaRPr lang="en-US" altLang="en-US" sz="2400" b="0">
                <a:latin typeface="Comic Sans MS" pitchFamily="66" charset="0"/>
              </a:endParaRPr>
            </a:p>
          </p:txBody>
        </p:sp>
        <p:sp>
          <p:nvSpPr>
            <p:cNvPr id="329876" name="Rectangle 148"/>
            <p:cNvSpPr>
              <a:spLocks noChangeArrowheads="1"/>
            </p:cNvSpPr>
            <p:nvPr/>
          </p:nvSpPr>
          <p:spPr bwMode="auto">
            <a:xfrm>
              <a:off x="4405" y="3180"/>
              <a:ext cx="66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descriptive</a:t>
              </a:r>
              <a:endParaRPr lang="en-US" altLang="en-US" sz="2400" b="0">
                <a:latin typeface="Comic Sans MS" pitchFamily="66" charset="0"/>
              </a:endParaRPr>
            </a:p>
          </p:txBody>
        </p:sp>
        <p:sp>
          <p:nvSpPr>
            <p:cNvPr id="329877" name="Rectangle 149"/>
            <p:cNvSpPr>
              <a:spLocks noChangeArrowheads="1"/>
            </p:cNvSpPr>
            <p:nvPr/>
          </p:nvSpPr>
          <p:spPr bwMode="auto">
            <a:xfrm>
              <a:off x="4398" y="3586"/>
              <a:ext cx="79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cause/effect</a:t>
              </a:r>
              <a:endParaRPr lang="en-US" altLang="en-US" sz="2400" b="0">
                <a:latin typeface="Comic Sans MS" pitchFamily="66" charset="0"/>
              </a:endParaRPr>
            </a:p>
          </p:txBody>
        </p:sp>
        <p:sp>
          <p:nvSpPr>
            <p:cNvPr id="329878" name="Rectangle 150"/>
            <p:cNvSpPr>
              <a:spLocks noChangeArrowheads="1"/>
            </p:cNvSpPr>
            <p:nvPr/>
          </p:nvSpPr>
          <p:spPr bwMode="auto">
            <a:xfrm>
              <a:off x="734" y="3201"/>
              <a:ext cx="346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What was sectionalism as it existed in the U. S.  of 1860?</a:t>
              </a:r>
              <a:endParaRPr lang="en-US" altLang="en-US" sz="2400" b="0">
                <a:latin typeface="Comic Sans MS" pitchFamily="66" charset="0"/>
              </a:endParaRPr>
            </a:p>
          </p:txBody>
        </p:sp>
        <p:sp>
          <p:nvSpPr>
            <p:cNvPr id="329879" name="Rectangle 151"/>
            <p:cNvSpPr>
              <a:spLocks noChangeArrowheads="1"/>
            </p:cNvSpPr>
            <p:nvPr/>
          </p:nvSpPr>
          <p:spPr bwMode="auto">
            <a:xfrm>
              <a:off x="729" y="3448"/>
              <a:ext cx="35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altLang="en-US" sz="1200" b="0">
                  <a:solidFill>
                    <a:srgbClr val="000000"/>
                  </a:solidFill>
                  <a:latin typeface="Comic Sans MS" pitchFamily="66" charset="0"/>
                </a:rPr>
                <a:t>How did the differences in the sections of the U.S. in 1860 contribute to the start of the Civil War?</a:t>
              </a:r>
              <a:endParaRPr lang="en-US" altLang="en-US" sz="2400" b="0">
                <a:latin typeface="Comic Sans MS" pitchFamily="66" charset="0"/>
              </a:endParaRPr>
            </a:p>
          </p:txBody>
        </p:sp>
        <p:sp>
          <p:nvSpPr>
            <p:cNvPr id="329880" name="Rectangle 152"/>
            <p:cNvSpPr>
              <a:spLocks noChangeArrowheads="1"/>
            </p:cNvSpPr>
            <p:nvPr/>
          </p:nvSpPr>
          <p:spPr bwMode="auto">
            <a:xfrm>
              <a:off x="710" y="3551"/>
              <a:ext cx="1"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altLang="en-US" sz="2400" b="0">
                <a:latin typeface="Times" charset="0"/>
              </a:endParaRPr>
            </a:p>
          </p:txBody>
        </p:sp>
        <p:grpSp>
          <p:nvGrpSpPr>
            <p:cNvPr id="329881" name="Group 153"/>
            <p:cNvGrpSpPr>
              <a:grpSpLocks/>
            </p:cNvGrpSpPr>
            <p:nvPr/>
          </p:nvGrpSpPr>
          <p:grpSpPr bwMode="auto">
            <a:xfrm>
              <a:off x="1484" y="444"/>
              <a:ext cx="529" cy="55"/>
              <a:chOff x="1484" y="444"/>
              <a:chExt cx="529" cy="55"/>
            </a:xfrm>
          </p:grpSpPr>
          <p:sp>
            <p:nvSpPr>
              <p:cNvPr id="329882" name="Freeform 154"/>
              <p:cNvSpPr>
                <a:spLocks/>
              </p:cNvSpPr>
              <p:nvPr/>
            </p:nvSpPr>
            <p:spPr bwMode="auto">
              <a:xfrm>
                <a:off x="1484" y="444"/>
                <a:ext cx="96" cy="55"/>
              </a:xfrm>
              <a:custGeom>
                <a:avLst/>
                <a:gdLst>
                  <a:gd name="T0" fmla="*/ 0 w 96"/>
                  <a:gd name="T1" fmla="*/ 27 h 55"/>
                  <a:gd name="T2" fmla="*/ 96 w 96"/>
                  <a:gd name="T3" fmla="*/ 0 h 55"/>
                  <a:gd name="T4" fmla="*/ 96 w 96"/>
                  <a:gd name="T5" fmla="*/ 27 h 55"/>
                  <a:gd name="T6" fmla="*/ 96 w 96"/>
                  <a:gd name="T7" fmla="*/ 55 h 55"/>
                  <a:gd name="T8" fmla="*/ 0 w 96"/>
                  <a:gd name="T9" fmla="*/ 27 h 55"/>
                </a:gdLst>
                <a:ahLst/>
                <a:cxnLst>
                  <a:cxn ang="0">
                    <a:pos x="T0" y="T1"/>
                  </a:cxn>
                  <a:cxn ang="0">
                    <a:pos x="T2" y="T3"/>
                  </a:cxn>
                  <a:cxn ang="0">
                    <a:pos x="T4" y="T5"/>
                  </a:cxn>
                  <a:cxn ang="0">
                    <a:pos x="T6" y="T7"/>
                  </a:cxn>
                  <a:cxn ang="0">
                    <a:pos x="T8" y="T9"/>
                  </a:cxn>
                </a:cxnLst>
                <a:rect l="0" t="0" r="r" b="b"/>
                <a:pathLst>
                  <a:path w="96" h="55">
                    <a:moveTo>
                      <a:pt x="0" y="27"/>
                    </a:moveTo>
                    <a:lnTo>
                      <a:pt x="96" y="0"/>
                    </a:lnTo>
                    <a:lnTo>
                      <a:pt x="96" y="27"/>
                    </a:lnTo>
                    <a:lnTo>
                      <a:pt x="96" y="55"/>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883" name="Line 155"/>
              <p:cNvSpPr>
                <a:spLocks noChangeShapeType="1"/>
              </p:cNvSpPr>
              <p:nvPr/>
            </p:nvSpPr>
            <p:spPr bwMode="auto">
              <a:xfrm flipH="1">
                <a:off x="1580" y="471"/>
                <a:ext cx="43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9884" name="Group 156"/>
            <p:cNvGrpSpPr>
              <a:grpSpLocks/>
            </p:cNvGrpSpPr>
            <p:nvPr/>
          </p:nvGrpSpPr>
          <p:grpSpPr bwMode="auto">
            <a:xfrm>
              <a:off x="3944" y="457"/>
              <a:ext cx="591" cy="55"/>
              <a:chOff x="3807" y="444"/>
              <a:chExt cx="591" cy="55"/>
            </a:xfrm>
          </p:grpSpPr>
          <p:sp>
            <p:nvSpPr>
              <p:cNvPr id="329885" name="Freeform 157"/>
              <p:cNvSpPr>
                <a:spLocks/>
              </p:cNvSpPr>
              <p:nvPr/>
            </p:nvSpPr>
            <p:spPr bwMode="auto">
              <a:xfrm>
                <a:off x="4302" y="444"/>
                <a:ext cx="96" cy="55"/>
              </a:xfrm>
              <a:custGeom>
                <a:avLst/>
                <a:gdLst>
                  <a:gd name="T0" fmla="*/ 96 w 96"/>
                  <a:gd name="T1" fmla="*/ 27 h 55"/>
                  <a:gd name="T2" fmla="*/ 0 w 96"/>
                  <a:gd name="T3" fmla="*/ 55 h 55"/>
                  <a:gd name="T4" fmla="*/ 0 w 96"/>
                  <a:gd name="T5" fmla="*/ 27 h 55"/>
                  <a:gd name="T6" fmla="*/ 0 w 96"/>
                  <a:gd name="T7" fmla="*/ 0 h 55"/>
                  <a:gd name="T8" fmla="*/ 96 w 96"/>
                  <a:gd name="T9" fmla="*/ 27 h 55"/>
                </a:gdLst>
                <a:ahLst/>
                <a:cxnLst>
                  <a:cxn ang="0">
                    <a:pos x="T0" y="T1"/>
                  </a:cxn>
                  <a:cxn ang="0">
                    <a:pos x="T2" y="T3"/>
                  </a:cxn>
                  <a:cxn ang="0">
                    <a:pos x="T4" y="T5"/>
                  </a:cxn>
                  <a:cxn ang="0">
                    <a:pos x="T6" y="T7"/>
                  </a:cxn>
                  <a:cxn ang="0">
                    <a:pos x="T8" y="T9"/>
                  </a:cxn>
                </a:cxnLst>
                <a:rect l="0" t="0" r="r" b="b"/>
                <a:pathLst>
                  <a:path w="96" h="55">
                    <a:moveTo>
                      <a:pt x="96" y="27"/>
                    </a:moveTo>
                    <a:lnTo>
                      <a:pt x="0" y="55"/>
                    </a:lnTo>
                    <a:lnTo>
                      <a:pt x="0" y="27"/>
                    </a:lnTo>
                    <a:lnTo>
                      <a:pt x="0" y="0"/>
                    </a:lnTo>
                    <a:lnTo>
                      <a:pt x="9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886" name="Line 158"/>
              <p:cNvSpPr>
                <a:spLocks noChangeShapeType="1"/>
              </p:cNvSpPr>
              <p:nvPr/>
            </p:nvSpPr>
            <p:spPr bwMode="auto">
              <a:xfrm>
                <a:off x="3807" y="471"/>
                <a:ext cx="49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9887" name="Rectangle 159"/>
            <p:cNvSpPr>
              <a:spLocks noChangeArrowheads="1"/>
            </p:cNvSpPr>
            <p:nvPr/>
          </p:nvSpPr>
          <p:spPr bwMode="auto">
            <a:xfrm>
              <a:off x="4323" y="3386"/>
              <a:ext cx="107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compare/contrast</a:t>
              </a:r>
              <a:endParaRPr lang="en-US" altLang="en-US" sz="2400" b="0">
                <a:latin typeface="Comic Sans MS" pitchFamily="66" charset="0"/>
              </a:endParaRPr>
            </a:p>
          </p:txBody>
        </p:sp>
        <p:sp>
          <p:nvSpPr>
            <p:cNvPr id="329888" name="Rectangle 160"/>
            <p:cNvSpPr>
              <a:spLocks noChangeArrowheads="1"/>
            </p:cNvSpPr>
            <p:nvPr/>
          </p:nvSpPr>
          <p:spPr bwMode="auto">
            <a:xfrm>
              <a:off x="4322" y="271"/>
              <a:ext cx="209"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1/22</a:t>
              </a:r>
              <a:endParaRPr lang="en-US" altLang="en-US" sz="2400" b="0">
                <a:latin typeface="Comic Sans MS" pitchFamily="66" charset="0"/>
              </a:endParaRPr>
            </a:p>
          </p:txBody>
        </p:sp>
        <p:sp>
          <p:nvSpPr>
            <p:cNvPr id="329889" name="Rectangle 161"/>
            <p:cNvSpPr>
              <a:spLocks noChangeArrowheads="1"/>
            </p:cNvSpPr>
            <p:nvPr/>
          </p:nvSpPr>
          <p:spPr bwMode="auto">
            <a:xfrm>
              <a:off x="741" y="3778"/>
              <a:ext cx="338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What examples of sectionalism exist in the world today?</a:t>
              </a:r>
              <a:endParaRPr lang="en-US" altLang="en-US" sz="2400" b="0">
                <a:latin typeface="Comic Sans MS" pitchFamily="66" charset="0"/>
              </a:endParaRPr>
            </a:p>
          </p:txBody>
        </p:sp>
      </p:grpSp>
      <p:grpSp>
        <p:nvGrpSpPr>
          <p:cNvPr id="329890" name="Group 162"/>
          <p:cNvGrpSpPr>
            <a:grpSpLocks/>
          </p:cNvGrpSpPr>
          <p:nvPr/>
        </p:nvGrpSpPr>
        <p:grpSpPr bwMode="auto">
          <a:xfrm>
            <a:off x="317500" y="979488"/>
            <a:ext cx="8208963" cy="5307012"/>
            <a:chOff x="200" y="617"/>
            <a:chExt cx="5170" cy="3343"/>
          </a:xfrm>
        </p:grpSpPr>
        <p:sp>
          <p:nvSpPr>
            <p:cNvPr id="329891" name="Rectangle 163"/>
            <p:cNvSpPr>
              <a:spLocks noChangeArrowheads="1"/>
            </p:cNvSpPr>
            <p:nvPr/>
          </p:nvSpPr>
          <p:spPr bwMode="auto">
            <a:xfrm>
              <a:off x="1436" y="617"/>
              <a:ext cx="3934" cy="2359"/>
            </a:xfrm>
            <a:prstGeom prst="rect">
              <a:avLst/>
            </a:prstGeom>
            <a:noFill/>
            <a:ln w="1095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892" name="Freeform 164"/>
            <p:cNvSpPr>
              <a:spLocks/>
            </p:cNvSpPr>
            <p:nvPr/>
          </p:nvSpPr>
          <p:spPr bwMode="auto">
            <a:xfrm>
              <a:off x="1883" y="1941"/>
              <a:ext cx="255" cy="206"/>
            </a:xfrm>
            <a:custGeom>
              <a:avLst/>
              <a:gdLst>
                <a:gd name="T0" fmla="*/ 255 w 255"/>
                <a:gd name="T1" fmla="*/ 0 h 206"/>
                <a:gd name="T2" fmla="*/ 110 w 255"/>
                <a:gd name="T3" fmla="*/ 206 h 206"/>
                <a:gd name="T4" fmla="*/ 124 w 255"/>
                <a:gd name="T5" fmla="*/ 68 h 206"/>
                <a:gd name="T6" fmla="*/ 0 w 255"/>
                <a:gd name="T7" fmla="*/ 6 h 206"/>
                <a:gd name="T8" fmla="*/ 255 w 255"/>
                <a:gd name="T9" fmla="*/ 0 h 206"/>
              </a:gdLst>
              <a:ahLst/>
              <a:cxnLst>
                <a:cxn ang="0">
                  <a:pos x="T0" y="T1"/>
                </a:cxn>
                <a:cxn ang="0">
                  <a:pos x="T2" y="T3"/>
                </a:cxn>
                <a:cxn ang="0">
                  <a:pos x="T4" y="T5"/>
                </a:cxn>
                <a:cxn ang="0">
                  <a:pos x="T6" y="T7"/>
                </a:cxn>
                <a:cxn ang="0">
                  <a:pos x="T8" y="T9"/>
                </a:cxn>
              </a:cxnLst>
              <a:rect l="0" t="0" r="r" b="b"/>
              <a:pathLst>
                <a:path w="255" h="206">
                  <a:moveTo>
                    <a:pt x="255" y="0"/>
                  </a:moveTo>
                  <a:lnTo>
                    <a:pt x="110" y="206"/>
                  </a:lnTo>
                  <a:lnTo>
                    <a:pt x="124" y="68"/>
                  </a:lnTo>
                  <a:lnTo>
                    <a:pt x="0" y="6"/>
                  </a:lnTo>
                  <a:lnTo>
                    <a:pt x="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893" name="Line 165"/>
            <p:cNvSpPr>
              <a:spLocks noChangeShapeType="1"/>
            </p:cNvSpPr>
            <p:nvPr/>
          </p:nvSpPr>
          <p:spPr bwMode="auto">
            <a:xfrm flipH="1">
              <a:off x="1115" y="2000"/>
              <a:ext cx="895" cy="488"/>
            </a:xfrm>
            <a:prstGeom prst="line">
              <a:avLst/>
            </a:prstGeom>
            <a:noFill/>
            <a:ln w="873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94" name="AutoShape 166"/>
            <p:cNvSpPr>
              <a:spLocks noChangeArrowheads="1"/>
            </p:cNvSpPr>
            <p:nvPr/>
          </p:nvSpPr>
          <p:spPr bwMode="auto">
            <a:xfrm>
              <a:off x="200" y="2256"/>
              <a:ext cx="5050" cy="1704"/>
            </a:xfrm>
            <a:prstGeom prst="roundRect">
              <a:avLst>
                <a:gd name="adj" fmla="val 8699"/>
              </a:avLst>
            </a:prstGeom>
            <a:solidFill>
              <a:schemeClr val="bg1"/>
            </a:solidFill>
            <a:ln w="109538">
              <a:solidFill>
                <a:srgbClr val="000000"/>
              </a:solidFill>
              <a:round/>
              <a:headEnd/>
              <a:tailEnd/>
            </a:ln>
          </p:spPr>
          <p:txBody>
            <a:bodyPr/>
            <a:lstStyle/>
            <a:p>
              <a:endParaRPr lang="en-US"/>
            </a:p>
          </p:txBody>
        </p:sp>
        <p:sp>
          <p:nvSpPr>
            <p:cNvPr id="329895" name="Rectangle 167"/>
            <p:cNvSpPr>
              <a:spLocks noChangeArrowheads="1"/>
            </p:cNvSpPr>
            <p:nvPr/>
          </p:nvSpPr>
          <p:spPr bwMode="auto">
            <a:xfrm>
              <a:off x="336" y="2698"/>
              <a:ext cx="1332"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100">
                  <a:latin typeface="Arial" pitchFamily="34" charset="0"/>
                </a:rPr>
                <a:t>5. UNIT</a:t>
              </a:r>
              <a:r>
                <a:rPr lang="en-US" altLang="en-US" sz="2100">
                  <a:solidFill>
                    <a:srgbClr val="000000"/>
                  </a:solidFill>
                  <a:latin typeface="Arial" pitchFamily="34" charset="0"/>
                </a:rPr>
                <a:t> </a:t>
              </a:r>
              <a:r>
                <a:rPr lang="en-US" altLang="en-US" sz="2100">
                  <a:latin typeface="Arial" pitchFamily="34" charset="0"/>
                </a:rPr>
                <a:t>MAP</a:t>
              </a:r>
              <a:endParaRPr lang="en-US" altLang="en-US" sz="2400" b="0">
                <a:latin typeface="Arial" pitchFamily="34" charset="0"/>
              </a:endParaRPr>
            </a:p>
          </p:txBody>
        </p:sp>
        <p:sp>
          <p:nvSpPr>
            <p:cNvPr id="329896" name="Rectangle 168"/>
            <p:cNvSpPr>
              <a:spLocks noChangeArrowheads="1"/>
            </p:cNvSpPr>
            <p:nvPr/>
          </p:nvSpPr>
          <p:spPr bwMode="auto">
            <a:xfrm>
              <a:off x="331" y="3114"/>
              <a:ext cx="4773"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100" dirty="0">
                  <a:latin typeface="Arial" pitchFamily="34" charset="0"/>
                </a:rPr>
                <a:t>A Unit Paraphrase of the big idea of the unit and a Content Map are used to show students how to think about and structure the information in the unit.</a:t>
              </a:r>
              <a:r>
                <a:rPr lang="en-US" altLang="en-US" sz="2100" dirty="0">
                  <a:solidFill>
                    <a:srgbClr val="000000"/>
                  </a:solidFill>
                  <a:latin typeface="Arial" pitchFamily="34" charset="0"/>
                </a:rPr>
                <a:t> </a:t>
              </a:r>
            </a:p>
          </p:txBody>
        </p:sp>
      </p:grpSp>
      <p:sp>
        <p:nvSpPr>
          <p:cNvPr id="169" name="Text Box 172"/>
          <p:cNvSpPr txBox="1">
            <a:spLocks noChangeArrowheads="1"/>
          </p:cNvSpPr>
          <p:nvPr/>
        </p:nvSpPr>
        <p:spPr bwMode="auto">
          <a:xfrm>
            <a:off x="475488" y="3639312"/>
            <a:ext cx="17363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smtClean="0">
                <a:solidFill>
                  <a:schemeClr val="accent2">
                    <a:lumMod val="60000"/>
                    <a:lumOff val="40000"/>
                  </a:schemeClr>
                </a:solidFill>
              </a:rPr>
              <a:t>SECTION:</a:t>
            </a:r>
            <a:endParaRPr lang="en-US" altLang="en-US" sz="2400" dirty="0">
              <a:solidFill>
                <a:schemeClr val="accent2">
                  <a:lumMod val="60000"/>
                  <a:lumOff val="40000"/>
                </a:schemeClr>
              </a:solidFill>
            </a:endParaRPr>
          </a:p>
        </p:txBody>
      </p:sp>
    </p:spTree>
    <p:extLst>
      <p:ext uri="{BB962C8B-B14F-4D97-AF65-F5344CB8AC3E}">
        <p14:creationId xmlns:p14="http://schemas.microsoft.com/office/powerpoint/2010/main" val="336320034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905000" y="838200"/>
            <a:ext cx="7086600" cy="990600"/>
          </a:xfrm>
        </p:spPr>
        <p:txBody>
          <a:bodyPr/>
          <a:lstStyle/>
          <a:p>
            <a:r>
              <a:rPr lang="en-US" altLang="en-US" dirty="0"/>
              <a:t>Parts of the Unit Map</a:t>
            </a:r>
          </a:p>
        </p:txBody>
      </p:sp>
      <p:sp>
        <p:nvSpPr>
          <p:cNvPr id="57347" name="Rectangle 3"/>
          <p:cNvSpPr>
            <a:spLocks noGrp="1" noChangeArrowheads="1"/>
          </p:cNvSpPr>
          <p:nvPr>
            <p:ph type="body" idx="1"/>
          </p:nvPr>
        </p:nvSpPr>
        <p:spPr>
          <a:xfrm>
            <a:off x="838200" y="1752600"/>
            <a:ext cx="7467600" cy="4572000"/>
          </a:xfrm>
        </p:spPr>
        <p:txBody>
          <a:bodyPr/>
          <a:lstStyle/>
          <a:p>
            <a:r>
              <a:rPr lang="en-US" altLang="en-US" sz="2800" dirty="0"/>
              <a:t>Unit Paraphrase</a:t>
            </a:r>
          </a:p>
          <a:p>
            <a:pPr lvl="1"/>
            <a:r>
              <a:rPr lang="en-US" altLang="en-US" sz="2400" dirty="0"/>
              <a:t>Reveals central meaning of title</a:t>
            </a:r>
          </a:p>
          <a:p>
            <a:pPr lvl="1"/>
            <a:r>
              <a:rPr lang="en-US" altLang="en-US" sz="2400" dirty="0"/>
              <a:t>“</a:t>
            </a:r>
            <a:r>
              <a:rPr lang="en-US" altLang="en-US" sz="2400" dirty="0" err="1"/>
              <a:t>Kidspeak</a:t>
            </a:r>
            <a:r>
              <a:rPr lang="en-US" altLang="en-US" sz="2400" dirty="0"/>
              <a:t>”</a:t>
            </a:r>
          </a:p>
          <a:p>
            <a:pPr lvl="1"/>
            <a:r>
              <a:rPr lang="en-US" altLang="en-US" sz="2400" dirty="0"/>
              <a:t>Examples:</a:t>
            </a:r>
          </a:p>
          <a:p>
            <a:pPr lvl="2"/>
            <a:r>
              <a:rPr lang="en-US" altLang="en-US" sz="2000" dirty="0"/>
              <a:t>Fractions . . . how numbers are used to express/name part of a whole or part of a group</a:t>
            </a:r>
          </a:p>
          <a:p>
            <a:pPr lvl="2"/>
            <a:r>
              <a:rPr lang="en-US" altLang="en-US" sz="2000" dirty="0"/>
              <a:t>Matter . . . what everything is made of</a:t>
            </a:r>
          </a:p>
          <a:p>
            <a:pPr lvl="2"/>
            <a:r>
              <a:rPr lang="en-US" altLang="en-US" sz="2000" dirty="0"/>
              <a:t>Citizenship . . . thoughtful and effective participation in civic life </a:t>
            </a:r>
          </a:p>
          <a:p>
            <a:pPr lvl="2"/>
            <a:r>
              <a:rPr lang="en-US" altLang="en-US" sz="2000" dirty="0"/>
              <a:t>Poetry . . . how writers use limited words, patterns of writing &amp; literary devices to create an emotional experience</a:t>
            </a:r>
          </a:p>
          <a:p>
            <a:pPr lvl="1"/>
            <a:endParaRPr lang="en-US" altLang="en-US" sz="2400" dirty="0"/>
          </a:p>
        </p:txBody>
      </p:sp>
      <p:sp>
        <p:nvSpPr>
          <p:cNvPr id="4" name="TextBox 3"/>
          <p:cNvSpPr txBox="1"/>
          <p:nvPr/>
        </p:nvSpPr>
        <p:spPr>
          <a:xfrm>
            <a:off x="744217" y="6324600"/>
            <a:ext cx="2927350" cy="461665"/>
          </a:xfrm>
          <a:prstGeom prst="rect">
            <a:avLst/>
          </a:prstGeom>
          <a:noFill/>
        </p:spPr>
        <p:txBody>
          <a:bodyPr wrap="square" rtlCol="0">
            <a:spAutoFit/>
          </a:bodyPr>
          <a:lstStyle/>
          <a:p>
            <a:r>
              <a:rPr lang="en-US" sz="2400" dirty="0" smtClean="0">
                <a:solidFill>
                  <a:schemeClr val="accent6">
                    <a:lumMod val="50000"/>
                  </a:schemeClr>
                </a:solidFill>
              </a:rPr>
              <a:t>Pages 22, 54-57</a:t>
            </a:r>
            <a:endParaRPr lang="en-US" sz="2400" dirty="0">
              <a:solidFill>
                <a:schemeClr val="accent6">
                  <a:lumMod val="50000"/>
                </a:schemeClr>
              </a:solidFill>
            </a:endParaRPr>
          </a:p>
        </p:txBody>
      </p:sp>
    </p:spTree>
    <p:extLst>
      <p:ext uri="{BB962C8B-B14F-4D97-AF65-F5344CB8AC3E}">
        <p14:creationId xmlns:p14="http://schemas.microsoft.com/office/powerpoint/2010/main" val="151161168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524000" y="990600"/>
            <a:ext cx="7086600" cy="990600"/>
          </a:xfrm>
        </p:spPr>
        <p:txBody>
          <a:bodyPr/>
          <a:lstStyle/>
          <a:p>
            <a:r>
              <a:rPr lang="en-US" altLang="en-US" dirty="0"/>
              <a:t>Parts of the Unit Map</a:t>
            </a:r>
          </a:p>
        </p:txBody>
      </p:sp>
      <p:sp>
        <p:nvSpPr>
          <p:cNvPr id="59395" name="Rectangle 3"/>
          <p:cNvSpPr>
            <a:spLocks noGrp="1" noChangeArrowheads="1"/>
          </p:cNvSpPr>
          <p:nvPr>
            <p:ph type="body" idx="1"/>
          </p:nvPr>
        </p:nvSpPr>
        <p:spPr>
          <a:xfrm>
            <a:off x="855752" y="1905000"/>
            <a:ext cx="7221448" cy="4876800"/>
          </a:xfrm>
        </p:spPr>
        <p:txBody>
          <a:bodyPr/>
          <a:lstStyle/>
          <a:p>
            <a:r>
              <a:rPr lang="en-US" altLang="en-US" sz="3200" dirty="0"/>
              <a:t>Content Map (Shapes)</a:t>
            </a:r>
          </a:p>
          <a:p>
            <a:pPr lvl="1"/>
            <a:r>
              <a:rPr lang="en-US" altLang="en-US" sz="2800" dirty="0"/>
              <a:t>Key concepts/words written in geometric shape</a:t>
            </a:r>
          </a:p>
          <a:p>
            <a:pPr lvl="1"/>
            <a:r>
              <a:rPr lang="en-US" altLang="en-US" sz="2800" dirty="0"/>
              <a:t>No more than 7 parts</a:t>
            </a:r>
          </a:p>
          <a:p>
            <a:pPr lvl="1"/>
            <a:r>
              <a:rPr lang="en-US" altLang="en-US" sz="2800" dirty="0"/>
              <a:t>Usually 1 layer</a:t>
            </a:r>
          </a:p>
          <a:p>
            <a:pPr lvl="2"/>
            <a:r>
              <a:rPr lang="en-US" altLang="en-US" sz="2400" dirty="0"/>
              <a:t>If additional layers are used, make each a different shape</a:t>
            </a:r>
          </a:p>
          <a:p>
            <a:pPr lvl="2"/>
            <a:r>
              <a:rPr lang="en-US" altLang="en-US" sz="2400" dirty="0"/>
              <a:t>Additional layers count as part of the 7 parts</a:t>
            </a:r>
          </a:p>
        </p:txBody>
      </p:sp>
      <p:grpSp>
        <p:nvGrpSpPr>
          <p:cNvPr id="2" name="Group 1"/>
          <p:cNvGrpSpPr/>
          <p:nvPr/>
        </p:nvGrpSpPr>
        <p:grpSpPr>
          <a:xfrm>
            <a:off x="6362700" y="698643"/>
            <a:ext cx="2590800" cy="2743200"/>
            <a:chOff x="6019800" y="2133600"/>
            <a:chExt cx="2590800" cy="2743200"/>
          </a:xfrm>
        </p:grpSpPr>
        <p:sp>
          <p:nvSpPr>
            <p:cNvPr id="59403" name="Line 11"/>
            <p:cNvSpPr>
              <a:spLocks noChangeShapeType="1"/>
            </p:cNvSpPr>
            <p:nvPr/>
          </p:nvSpPr>
          <p:spPr bwMode="auto">
            <a:xfrm>
              <a:off x="7467600" y="2133600"/>
              <a:ext cx="68580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59402" name="Line 10"/>
            <p:cNvSpPr>
              <a:spLocks noChangeShapeType="1"/>
            </p:cNvSpPr>
            <p:nvPr/>
          </p:nvSpPr>
          <p:spPr bwMode="auto">
            <a:xfrm flipH="1">
              <a:off x="7010400" y="2133600"/>
              <a:ext cx="45720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59405" name="Line 13"/>
            <p:cNvSpPr>
              <a:spLocks noChangeShapeType="1"/>
            </p:cNvSpPr>
            <p:nvPr/>
          </p:nvSpPr>
          <p:spPr bwMode="auto">
            <a:xfrm flipH="1">
              <a:off x="6248400" y="3200400"/>
              <a:ext cx="38100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59406" name="Line 14"/>
            <p:cNvSpPr>
              <a:spLocks noChangeShapeType="1"/>
            </p:cNvSpPr>
            <p:nvPr/>
          </p:nvSpPr>
          <p:spPr bwMode="auto">
            <a:xfrm>
              <a:off x="7086600" y="3124200"/>
              <a:ext cx="3810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59407" name="Line 15"/>
            <p:cNvSpPr>
              <a:spLocks noChangeShapeType="1"/>
            </p:cNvSpPr>
            <p:nvPr/>
          </p:nvSpPr>
          <p:spPr bwMode="auto">
            <a:xfrm flipH="1">
              <a:off x="6858000" y="3810000"/>
              <a:ext cx="38100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59408" name="Line 16"/>
            <p:cNvSpPr>
              <a:spLocks noChangeShapeType="1"/>
            </p:cNvSpPr>
            <p:nvPr/>
          </p:nvSpPr>
          <p:spPr bwMode="auto">
            <a:xfrm>
              <a:off x="7391400" y="3810000"/>
              <a:ext cx="38100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59396" name="Oval 4"/>
            <p:cNvSpPr>
              <a:spLocks noChangeArrowheads="1"/>
            </p:cNvSpPr>
            <p:nvPr/>
          </p:nvSpPr>
          <p:spPr bwMode="auto">
            <a:xfrm>
              <a:off x="6477000" y="2819400"/>
              <a:ext cx="838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59397" name="Oval 5"/>
            <p:cNvSpPr>
              <a:spLocks noChangeArrowheads="1"/>
            </p:cNvSpPr>
            <p:nvPr/>
          </p:nvSpPr>
          <p:spPr bwMode="auto">
            <a:xfrm>
              <a:off x="7772400" y="2819400"/>
              <a:ext cx="838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59398" name="Rectangle 6"/>
            <p:cNvSpPr>
              <a:spLocks noChangeArrowheads="1"/>
            </p:cNvSpPr>
            <p:nvPr/>
          </p:nvSpPr>
          <p:spPr bwMode="auto">
            <a:xfrm>
              <a:off x="6019800" y="3505200"/>
              <a:ext cx="533400" cy="3810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59399" name="Rectangle 7"/>
            <p:cNvSpPr>
              <a:spLocks noChangeArrowheads="1"/>
            </p:cNvSpPr>
            <p:nvPr/>
          </p:nvSpPr>
          <p:spPr bwMode="auto">
            <a:xfrm>
              <a:off x="7086600" y="3505200"/>
              <a:ext cx="533400" cy="3810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59400" name="AutoShape 8"/>
            <p:cNvSpPr>
              <a:spLocks noChangeArrowheads="1"/>
            </p:cNvSpPr>
            <p:nvPr/>
          </p:nvSpPr>
          <p:spPr bwMode="auto">
            <a:xfrm>
              <a:off x="6553200" y="4343400"/>
              <a:ext cx="533400" cy="533400"/>
            </a:xfrm>
            <a:prstGeom prst="triangle">
              <a:avLst>
                <a:gd name="adj" fmla="val 50000"/>
              </a:avLst>
            </a:prstGeom>
            <a:solidFill>
              <a:schemeClr val="folHlink"/>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sp>
          <p:nvSpPr>
            <p:cNvPr id="59401" name="AutoShape 9"/>
            <p:cNvSpPr>
              <a:spLocks noChangeArrowheads="1"/>
            </p:cNvSpPr>
            <p:nvPr/>
          </p:nvSpPr>
          <p:spPr bwMode="auto">
            <a:xfrm>
              <a:off x="7467600" y="4343400"/>
              <a:ext cx="533400" cy="533400"/>
            </a:xfrm>
            <a:prstGeom prst="triangle">
              <a:avLst>
                <a:gd name="adj" fmla="val 50000"/>
              </a:avLst>
            </a:prstGeom>
            <a:solidFill>
              <a:schemeClr val="folHlink"/>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FFFFFF"/>
                </a:solidFill>
                <a:latin typeface="Arial" pitchFamily="34" charset="0"/>
              </a:endParaRPr>
            </a:p>
          </p:txBody>
        </p:sp>
      </p:grpSp>
      <p:sp>
        <p:nvSpPr>
          <p:cNvPr id="16" name="TextBox 15"/>
          <p:cNvSpPr txBox="1"/>
          <p:nvPr/>
        </p:nvSpPr>
        <p:spPr>
          <a:xfrm>
            <a:off x="744216" y="6324600"/>
            <a:ext cx="3675383" cy="461665"/>
          </a:xfrm>
          <a:prstGeom prst="rect">
            <a:avLst/>
          </a:prstGeom>
          <a:noFill/>
        </p:spPr>
        <p:txBody>
          <a:bodyPr wrap="square" rtlCol="0">
            <a:spAutoFit/>
          </a:bodyPr>
          <a:lstStyle/>
          <a:p>
            <a:r>
              <a:rPr lang="en-US" sz="2400" dirty="0" smtClean="0">
                <a:solidFill>
                  <a:schemeClr val="accent6">
                    <a:lumMod val="50000"/>
                  </a:schemeClr>
                </a:solidFill>
              </a:rPr>
              <a:t>Pages 22-23, 54-57</a:t>
            </a:r>
            <a:endParaRPr lang="en-US" sz="2400" dirty="0">
              <a:solidFill>
                <a:schemeClr val="accent6">
                  <a:lumMod val="50000"/>
                </a:schemeClr>
              </a:solidFill>
            </a:endParaRPr>
          </a:p>
        </p:txBody>
      </p:sp>
    </p:spTree>
    <p:extLst>
      <p:ext uri="{BB962C8B-B14F-4D97-AF65-F5344CB8AC3E}">
        <p14:creationId xmlns:p14="http://schemas.microsoft.com/office/powerpoint/2010/main" val="128271241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160" y="780288"/>
            <a:ext cx="7086600" cy="1447800"/>
          </a:xfrm>
        </p:spPr>
        <p:txBody>
          <a:bodyPr/>
          <a:lstStyle/>
          <a:p>
            <a:r>
              <a:rPr lang="en-US" dirty="0" smtClean="0"/>
              <a:t>4 Distinct Stages/Uses</a:t>
            </a:r>
            <a:endParaRPr lang="en-US" dirty="0"/>
          </a:p>
        </p:txBody>
      </p:sp>
      <p:sp>
        <p:nvSpPr>
          <p:cNvPr id="3" name="Content Placeholder 2"/>
          <p:cNvSpPr>
            <a:spLocks noGrp="1"/>
          </p:cNvSpPr>
          <p:nvPr>
            <p:ph idx="1"/>
          </p:nvPr>
        </p:nvSpPr>
        <p:spPr>
          <a:xfrm>
            <a:off x="1185672" y="1978152"/>
            <a:ext cx="7775448" cy="3352800"/>
          </a:xfrm>
        </p:spPr>
        <p:txBody>
          <a:bodyPr/>
          <a:lstStyle/>
          <a:p>
            <a:pPr marL="514350" indent="-514350">
              <a:buFont typeface="+mj-lt"/>
              <a:buAutoNum type="arabicPeriod"/>
            </a:pPr>
            <a:r>
              <a:rPr lang="en-US" sz="3200" dirty="0"/>
              <a:t>P</a:t>
            </a:r>
            <a:r>
              <a:rPr lang="en-US" sz="3200" dirty="0" smtClean="0"/>
              <a:t>lanning </a:t>
            </a:r>
            <a:r>
              <a:rPr lang="en-US" sz="3200" dirty="0"/>
              <a:t>the </a:t>
            </a:r>
            <a:r>
              <a:rPr lang="en-US" sz="3200" dirty="0" smtClean="0"/>
              <a:t>trip: designing your unit</a:t>
            </a:r>
          </a:p>
          <a:p>
            <a:pPr marL="514350" indent="-514350">
              <a:buFont typeface="+mj-lt"/>
              <a:buAutoNum type="arabicPeriod"/>
            </a:pPr>
            <a:r>
              <a:rPr lang="en-US" sz="3200" dirty="0" smtClean="0"/>
              <a:t>Sharing </a:t>
            </a:r>
            <a:r>
              <a:rPr lang="en-US" sz="3200" dirty="0"/>
              <a:t>the map and </a:t>
            </a:r>
            <a:r>
              <a:rPr lang="en-US" sz="3200" dirty="0" smtClean="0"/>
              <a:t>itinerary with your students </a:t>
            </a:r>
            <a:r>
              <a:rPr lang="en-US" sz="3200" dirty="0"/>
              <a:t>before or as you begin the </a:t>
            </a:r>
            <a:r>
              <a:rPr lang="en-US" sz="3200" dirty="0" smtClean="0"/>
              <a:t>journey</a:t>
            </a:r>
          </a:p>
          <a:p>
            <a:pPr marL="514350" indent="-514350">
              <a:buFont typeface="+mj-lt"/>
              <a:buAutoNum type="arabicPeriod"/>
            </a:pPr>
            <a:r>
              <a:rPr lang="en-US" sz="3200" dirty="0" smtClean="0"/>
              <a:t>Referring </a:t>
            </a:r>
            <a:r>
              <a:rPr lang="en-US" sz="3200" dirty="0"/>
              <a:t>to, and, if necessary, modifying the itinerary together as you travel </a:t>
            </a:r>
            <a:r>
              <a:rPr lang="en-US" sz="3200" dirty="0" smtClean="0"/>
              <a:t>together</a:t>
            </a:r>
          </a:p>
          <a:p>
            <a:pPr marL="514350" indent="-514350">
              <a:buFont typeface="+mj-lt"/>
              <a:buAutoNum type="arabicPeriod"/>
            </a:pPr>
            <a:r>
              <a:rPr lang="en-US" sz="3200" dirty="0" smtClean="0"/>
              <a:t>Reflecting </a:t>
            </a:r>
            <a:r>
              <a:rPr lang="en-US" sz="3200" dirty="0"/>
              <a:t>on and remembering where you’ve been.</a:t>
            </a:r>
          </a:p>
          <a:p>
            <a:pPr marL="742950" indent="-742950">
              <a:buFont typeface="+mj-lt"/>
              <a:buAutoNum type="arabicPeriod"/>
            </a:pPr>
            <a:endParaRPr lang="en-US" sz="3200" dirty="0"/>
          </a:p>
        </p:txBody>
      </p:sp>
    </p:spTree>
    <p:extLst>
      <p:ext uri="{BB962C8B-B14F-4D97-AF65-F5344CB8AC3E}">
        <p14:creationId xmlns:p14="http://schemas.microsoft.com/office/powerpoint/2010/main" val="161588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 name="Rectangle 3"/>
          <p:cNvSpPr txBox="1">
            <a:spLocks noChangeArrowheads="1"/>
          </p:cNvSpPr>
          <p:nvPr/>
        </p:nvSpPr>
        <p:spPr>
          <a:xfrm>
            <a:off x="2144475" y="228600"/>
            <a:ext cx="6490125" cy="1219200"/>
          </a:xfrm>
          <a:prstGeom prst="rect">
            <a:avLst/>
          </a:prstGeom>
        </p:spPr>
        <p:txBody>
          <a:bodyPr/>
          <a:lstStyle>
            <a:lvl1pPr marL="342900" indent="-342900" algn="l" rtl="0" fontAlgn="base">
              <a:spcBef>
                <a:spcPct val="20000"/>
              </a:spcBef>
              <a:spcAft>
                <a:spcPct val="0"/>
              </a:spcAft>
              <a:buClr>
                <a:schemeClr val="accent2"/>
              </a:buClr>
              <a:buSzPct val="75000"/>
              <a:buFont typeface="Wingdings" pitchFamily="2" charset="2"/>
              <a:buChar char="n"/>
              <a:defRPr sz="3600">
                <a:solidFill>
                  <a:schemeClr val="bg1"/>
                </a:solidFill>
                <a:latin typeface="+mn-lt"/>
                <a:ea typeface="+mn-ea"/>
                <a:cs typeface="+mn-cs"/>
              </a:defRPr>
            </a:lvl1pPr>
            <a:lvl2pPr marL="742950" indent="-285750" algn="l" rtl="0" fontAlgn="base">
              <a:spcBef>
                <a:spcPct val="20000"/>
              </a:spcBef>
              <a:spcAft>
                <a:spcPct val="0"/>
              </a:spcAft>
              <a:buClr>
                <a:schemeClr val="tx1"/>
              </a:buClr>
              <a:buSzPct val="75000"/>
              <a:buFont typeface="Wingdings" pitchFamily="2" charset="2"/>
              <a:buChar char="n"/>
              <a:defRPr sz="3200">
                <a:solidFill>
                  <a:schemeClr val="bg1"/>
                </a:solidFill>
                <a:latin typeface="+mn-lt"/>
              </a:defRPr>
            </a:lvl2pPr>
            <a:lvl3pPr marL="1143000" indent="-228600" algn="l" rtl="0" fontAlgn="base">
              <a:spcBef>
                <a:spcPct val="20000"/>
              </a:spcBef>
              <a:spcAft>
                <a:spcPct val="0"/>
              </a:spcAft>
              <a:buClr>
                <a:schemeClr val="bg2"/>
              </a:buClr>
              <a:buSzPct val="75000"/>
              <a:buFont typeface="Wingdings" pitchFamily="2" charset="2"/>
              <a:buChar char="n"/>
              <a:defRPr sz="2800">
                <a:solidFill>
                  <a:schemeClr val="bg1"/>
                </a:solidFill>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400">
                <a:solidFill>
                  <a:schemeClr val="bg1"/>
                </a:solidFill>
                <a:latin typeface="+mn-lt"/>
              </a:defRPr>
            </a:lvl4pPr>
            <a:lvl5pPr marL="20574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5pPr>
            <a:lvl6pPr marL="25146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6pPr>
            <a:lvl7pPr marL="29718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7pPr>
            <a:lvl8pPr marL="34290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8pPr>
            <a:lvl9pPr marL="38862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9pPr>
          </a:lstStyle>
          <a:p>
            <a:r>
              <a:rPr lang="en-US" altLang="en-US" sz="2400" kern="0" smtClean="0"/>
              <a:t>Expanded Unit Map (reverse)</a:t>
            </a:r>
          </a:p>
          <a:p>
            <a:pPr lvl="1"/>
            <a:r>
              <a:rPr lang="en-US" altLang="en-US" sz="2000" kern="0" smtClean="0"/>
              <a:t>Expands and elaborates concepts on page 1</a:t>
            </a:r>
            <a:endParaRPr lang="en-US" altLang="en-US" sz="2000" kern="0" dirty="0"/>
          </a:p>
        </p:txBody>
      </p:sp>
      <p:sp>
        <p:nvSpPr>
          <p:cNvPr id="3" name="Flowchart: Punched Tape 2"/>
          <p:cNvSpPr/>
          <p:nvPr/>
        </p:nvSpPr>
        <p:spPr>
          <a:xfrm>
            <a:off x="349695" y="228600"/>
            <a:ext cx="1664066" cy="7620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bg1">
                    <a:lumMod val="60000"/>
                    <a:lumOff val="40000"/>
                  </a:schemeClr>
                </a:solidFill>
              </a:rPr>
              <a:t>Later</a:t>
            </a:r>
            <a:endParaRPr lang="en-US" sz="2800" i="1" dirty="0">
              <a:solidFill>
                <a:schemeClr val="bg1">
                  <a:lumMod val="60000"/>
                  <a:lumOff val="40000"/>
                </a:schemeClr>
              </a:solidFill>
            </a:endParaRPr>
          </a:p>
        </p:txBody>
      </p:sp>
      <p:grpSp>
        <p:nvGrpSpPr>
          <p:cNvPr id="99" name="Group 2"/>
          <p:cNvGrpSpPr>
            <a:grpSpLocks/>
          </p:cNvGrpSpPr>
          <p:nvPr/>
        </p:nvGrpSpPr>
        <p:grpSpPr bwMode="auto">
          <a:xfrm>
            <a:off x="1281113" y="1042798"/>
            <a:ext cx="7517606" cy="5753290"/>
            <a:chOff x="158" y="51"/>
            <a:chExt cx="5441" cy="3975"/>
          </a:xfrm>
          <a:solidFill>
            <a:schemeClr val="tx1"/>
          </a:solidFill>
        </p:grpSpPr>
        <p:sp>
          <p:nvSpPr>
            <p:cNvPr id="100" name="Rectangle 3"/>
            <p:cNvSpPr>
              <a:spLocks noChangeArrowheads="1"/>
            </p:cNvSpPr>
            <p:nvPr/>
          </p:nvSpPr>
          <p:spPr bwMode="auto">
            <a:xfrm>
              <a:off x="303" y="240"/>
              <a:ext cx="5147" cy="3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US" altLang="en-US" sz="2400" b="0">
                <a:latin typeface="Times" charset="0"/>
              </a:endParaRPr>
            </a:p>
          </p:txBody>
        </p:sp>
        <p:sp>
          <p:nvSpPr>
            <p:cNvPr id="101" name="Rectangle 4"/>
            <p:cNvSpPr>
              <a:spLocks noChangeArrowheads="1"/>
            </p:cNvSpPr>
            <p:nvPr/>
          </p:nvSpPr>
          <p:spPr bwMode="auto">
            <a:xfrm>
              <a:off x="182" y="214"/>
              <a:ext cx="5163" cy="3765"/>
            </a:xfrm>
            <a:prstGeom prst="rect">
              <a:avLst/>
            </a:prstGeom>
            <a:grpFill/>
            <a:ln w="23813">
              <a:solidFill>
                <a:srgbClr val="000000"/>
              </a:solidFill>
              <a:miter lim="800000"/>
              <a:headEnd/>
              <a:tailEnd/>
            </a:ln>
            <a:extLst/>
          </p:spPr>
          <p:txBody>
            <a:bodyPr/>
            <a:lstStyle/>
            <a:p>
              <a:endParaRPr lang="en-US"/>
            </a:p>
          </p:txBody>
        </p:sp>
        <p:sp>
          <p:nvSpPr>
            <p:cNvPr id="104" name="Line 7"/>
            <p:cNvSpPr>
              <a:spLocks noChangeShapeType="1"/>
            </p:cNvSpPr>
            <p:nvPr/>
          </p:nvSpPr>
          <p:spPr bwMode="auto">
            <a:xfrm>
              <a:off x="4118" y="95"/>
              <a:ext cx="1340" cy="1"/>
            </a:xfrm>
            <a:prstGeom prst="line">
              <a:avLst/>
            </a:prstGeom>
            <a:grpFill/>
            <a:ln w="11113">
              <a:solidFill>
                <a:srgbClr val="000000"/>
              </a:solidFill>
              <a:round/>
              <a:headEnd/>
              <a:tailEnd/>
            </a:ln>
            <a:extLst/>
          </p:spPr>
          <p:txBody>
            <a:bodyPr/>
            <a:lstStyle/>
            <a:p>
              <a:endParaRPr lang="en-US"/>
            </a:p>
          </p:txBody>
        </p:sp>
        <p:sp>
          <p:nvSpPr>
            <p:cNvPr id="105" name="Line 8"/>
            <p:cNvSpPr>
              <a:spLocks noChangeShapeType="1"/>
            </p:cNvSpPr>
            <p:nvPr/>
          </p:nvSpPr>
          <p:spPr bwMode="auto">
            <a:xfrm>
              <a:off x="4133" y="189"/>
              <a:ext cx="1310" cy="1"/>
            </a:xfrm>
            <a:prstGeom prst="line">
              <a:avLst/>
            </a:prstGeom>
            <a:grpFill/>
            <a:ln w="11113">
              <a:solidFill>
                <a:srgbClr val="000000"/>
              </a:solidFill>
              <a:round/>
              <a:headEnd/>
              <a:tailEnd/>
            </a:ln>
            <a:extLst/>
          </p:spPr>
          <p:txBody>
            <a:bodyPr/>
            <a:lstStyle/>
            <a:p>
              <a:endParaRPr lang="en-US"/>
            </a:p>
          </p:txBody>
        </p:sp>
        <p:sp>
          <p:nvSpPr>
            <p:cNvPr id="106" name="Rectangle 9"/>
            <p:cNvSpPr>
              <a:spLocks noChangeArrowheads="1"/>
            </p:cNvSpPr>
            <p:nvPr/>
          </p:nvSpPr>
          <p:spPr bwMode="auto">
            <a:xfrm>
              <a:off x="231" y="51"/>
              <a:ext cx="1405" cy="1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700" b="1" dirty="0">
                  <a:solidFill>
                    <a:srgbClr val="000000"/>
                  </a:solidFill>
                  <a:latin typeface="Arial" pitchFamily="34" charset="0"/>
                </a:rPr>
                <a:t>The</a:t>
              </a:r>
              <a:r>
                <a:rPr lang="en-US" altLang="en-US" sz="1700" dirty="0">
                  <a:solidFill>
                    <a:srgbClr val="000000"/>
                  </a:solidFill>
                  <a:latin typeface="Arial" pitchFamily="34" charset="0"/>
                </a:rPr>
                <a:t> </a:t>
              </a:r>
              <a:r>
                <a:rPr lang="en-US" altLang="en-US" sz="1700" b="1" dirty="0">
                  <a:solidFill>
                    <a:srgbClr val="000000"/>
                  </a:solidFill>
                  <a:latin typeface="Arial" pitchFamily="34" charset="0"/>
                </a:rPr>
                <a:t>Unit</a:t>
              </a:r>
              <a:r>
                <a:rPr lang="en-US" altLang="en-US" sz="1700" dirty="0">
                  <a:solidFill>
                    <a:srgbClr val="000000"/>
                  </a:solidFill>
                  <a:latin typeface="Arial" pitchFamily="34" charset="0"/>
                </a:rPr>
                <a:t> </a:t>
              </a:r>
              <a:r>
                <a:rPr lang="en-US" altLang="en-US" sz="1700" b="1" dirty="0">
                  <a:solidFill>
                    <a:srgbClr val="000000"/>
                  </a:solidFill>
                  <a:latin typeface="Arial" pitchFamily="34" charset="0"/>
                </a:rPr>
                <a:t>Organizer</a:t>
              </a:r>
              <a:endParaRPr lang="en-US" altLang="en-US" sz="2400" b="1" dirty="0">
                <a:latin typeface="Arial" pitchFamily="34" charset="0"/>
              </a:endParaRPr>
            </a:p>
          </p:txBody>
        </p:sp>
        <p:sp>
          <p:nvSpPr>
            <p:cNvPr id="107" name="Line 10"/>
            <p:cNvSpPr>
              <a:spLocks noChangeShapeType="1"/>
            </p:cNvSpPr>
            <p:nvPr/>
          </p:nvSpPr>
          <p:spPr bwMode="auto">
            <a:xfrm>
              <a:off x="324" y="3546"/>
              <a:ext cx="5112" cy="1"/>
            </a:xfrm>
            <a:prstGeom prst="line">
              <a:avLst/>
            </a:prstGeom>
            <a:grpFill/>
            <a:ln w="23813">
              <a:solidFill>
                <a:srgbClr val="000000"/>
              </a:solidFill>
              <a:round/>
              <a:headEnd/>
              <a:tailEnd/>
            </a:ln>
            <a:extLst/>
          </p:spPr>
          <p:txBody>
            <a:bodyPr/>
            <a:lstStyle/>
            <a:p>
              <a:endParaRPr lang="en-US"/>
            </a:p>
          </p:txBody>
        </p:sp>
        <p:sp>
          <p:nvSpPr>
            <p:cNvPr id="108" name="Rectangle 11"/>
            <p:cNvSpPr>
              <a:spLocks noChangeArrowheads="1"/>
            </p:cNvSpPr>
            <p:nvPr/>
          </p:nvSpPr>
          <p:spPr bwMode="auto">
            <a:xfrm rot="16200000">
              <a:off x="459" y="3847"/>
              <a:ext cx="0" cy="2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endParaRPr lang="en-US" altLang="en-US" sz="2400" b="0">
                <a:latin typeface="Times" charset="0"/>
              </a:endParaRPr>
            </a:p>
          </p:txBody>
        </p:sp>
        <p:sp>
          <p:nvSpPr>
            <p:cNvPr id="109" name="Rectangle 12"/>
            <p:cNvSpPr>
              <a:spLocks noChangeArrowheads="1"/>
            </p:cNvSpPr>
            <p:nvPr/>
          </p:nvSpPr>
          <p:spPr bwMode="auto">
            <a:xfrm rot="16200000">
              <a:off x="459" y="3911"/>
              <a:ext cx="0" cy="2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endParaRPr lang="en-US" altLang="en-US" sz="2400" b="0">
                <a:latin typeface="Arial" pitchFamily="34" charset="0"/>
              </a:endParaRPr>
            </a:p>
          </p:txBody>
        </p:sp>
        <p:sp>
          <p:nvSpPr>
            <p:cNvPr id="110" name="Rectangle 13"/>
            <p:cNvSpPr>
              <a:spLocks noChangeArrowheads="1"/>
            </p:cNvSpPr>
            <p:nvPr/>
          </p:nvSpPr>
          <p:spPr bwMode="auto">
            <a:xfrm rot="16200000">
              <a:off x="289" y="3647"/>
              <a:ext cx="378" cy="3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a:solidFill>
                    <a:srgbClr val="000000"/>
                  </a:solidFill>
                  <a:latin typeface="Arial" pitchFamily="34" charset="0"/>
                </a:rPr>
                <a:t>NEW </a:t>
              </a:r>
              <a:endParaRPr lang="en-US" altLang="en-US" sz="2400" b="0">
                <a:latin typeface="Arial" pitchFamily="34" charset="0"/>
              </a:endParaRPr>
            </a:p>
            <a:p>
              <a:r>
                <a:rPr lang="en-US" altLang="en-US" sz="800">
                  <a:solidFill>
                    <a:srgbClr val="000000"/>
                  </a:solidFill>
                  <a:latin typeface="Arial" pitchFamily="34" charset="0"/>
                </a:rPr>
                <a:t>UNIT </a:t>
              </a:r>
              <a:endParaRPr lang="en-US" altLang="en-US" sz="2400" b="0">
                <a:latin typeface="Arial" pitchFamily="34" charset="0"/>
              </a:endParaRPr>
            </a:p>
            <a:p>
              <a:r>
                <a:rPr lang="en-US" altLang="en-US" sz="800">
                  <a:solidFill>
                    <a:srgbClr val="000000"/>
                  </a:solidFill>
                  <a:latin typeface="Arial" pitchFamily="34" charset="0"/>
                </a:rPr>
                <a:t>SELF-TEST</a:t>
              </a:r>
            </a:p>
            <a:p>
              <a:r>
                <a:rPr lang="en-US" altLang="en-US" sz="800">
                  <a:solidFill>
                    <a:srgbClr val="000000"/>
                  </a:solidFill>
                  <a:latin typeface="Arial" pitchFamily="34" charset="0"/>
                </a:rPr>
                <a:t>QUESTIONS</a:t>
              </a:r>
            </a:p>
          </p:txBody>
        </p:sp>
        <p:sp>
          <p:nvSpPr>
            <p:cNvPr id="111" name="Rectangle 14"/>
            <p:cNvSpPr>
              <a:spLocks noChangeArrowheads="1"/>
            </p:cNvSpPr>
            <p:nvPr/>
          </p:nvSpPr>
          <p:spPr bwMode="auto">
            <a:xfrm rot="16200000">
              <a:off x="273" y="3161"/>
              <a:ext cx="0" cy="2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endParaRPr lang="en-US" altLang="en-US" sz="2400" b="0">
                <a:latin typeface="Arial" pitchFamily="34" charset="0"/>
              </a:endParaRPr>
            </a:p>
          </p:txBody>
        </p:sp>
        <p:sp>
          <p:nvSpPr>
            <p:cNvPr id="112" name="Line 15"/>
            <p:cNvSpPr>
              <a:spLocks noChangeShapeType="1"/>
            </p:cNvSpPr>
            <p:nvPr/>
          </p:nvSpPr>
          <p:spPr bwMode="auto">
            <a:xfrm>
              <a:off x="645" y="3546"/>
              <a:ext cx="1" cy="430"/>
            </a:xfrm>
            <a:prstGeom prst="line">
              <a:avLst/>
            </a:prstGeom>
            <a:grpFill/>
            <a:ln w="11113">
              <a:solidFill>
                <a:srgbClr val="000000"/>
              </a:solidFill>
              <a:round/>
              <a:headEnd/>
              <a:tailEnd/>
            </a:ln>
            <a:extLst/>
          </p:spPr>
          <p:txBody>
            <a:bodyPr/>
            <a:lstStyle/>
            <a:p>
              <a:endParaRPr lang="en-US"/>
            </a:p>
          </p:txBody>
        </p:sp>
        <p:sp>
          <p:nvSpPr>
            <p:cNvPr id="113" name="Rectangle 16"/>
            <p:cNvSpPr>
              <a:spLocks noChangeArrowheads="1"/>
            </p:cNvSpPr>
            <p:nvPr/>
          </p:nvSpPr>
          <p:spPr bwMode="auto">
            <a:xfrm>
              <a:off x="455" y="248"/>
              <a:ext cx="817"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100">
                  <a:solidFill>
                    <a:srgbClr val="000000"/>
                  </a:solidFill>
                  <a:latin typeface="Arial" pitchFamily="34" charset="0"/>
                </a:rPr>
                <a:t>Expanded Unit Map</a:t>
              </a:r>
              <a:endParaRPr lang="en-US" altLang="en-US" sz="2400" b="0">
                <a:latin typeface="Arial" pitchFamily="34" charset="0"/>
              </a:endParaRPr>
            </a:p>
          </p:txBody>
        </p:sp>
        <p:sp>
          <p:nvSpPr>
            <p:cNvPr id="114" name="Line 17"/>
            <p:cNvSpPr>
              <a:spLocks noChangeShapeType="1"/>
            </p:cNvSpPr>
            <p:nvPr/>
          </p:nvSpPr>
          <p:spPr bwMode="auto">
            <a:xfrm>
              <a:off x="2298" y="291"/>
              <a:ext cx="728" cy="204"/>
            </a:xfrm>
            <a:prstGeom prst="line">
              <a:avLst/>
            </a:prstGeom>
            <a:grpFill/>
            <a:ln w="23813">
              <a:solidFill>
                <a:srgbClr val="000000"/>
              </a:solidFill>
              <a:round/>
              <a:headEnd/>
              <a:tailEnd/>
            </a:ln>
            <a:extLst/>
          </p:spPr>
          <p:txBody>
            <a:bodyPr/>
            <a:lstStyle/>
            <a:p>
              <a:endParaRPr lang="en-US"/>
            </a:p>
          </p:txBody>
        </p:sp>
        <p:sp>
          <p:nvSpPr>
            <p:cNvPr id="115" name="Rectangle 18"/>
            <p:cNvSpPr>
              <a:spLocks noChangeArrowheads="1"/>
            </p:cNvSpPr>
            <p:nvPr/>
          </p:nvSpPr>
          <p:spPr bwMode="auto">
            <a:xfrm>
              <a:off x="1730" y="95"/>
              <a:ext cx="2111" cy="1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6" name="Rectangle 19"/>
            <p:cNvSpPr>
              <a:spLocks noChangeArrowheads="1"/>
            </p:cNvSpPr>
            <p:nvPr/>
          </p:nvSpPr>
          <p:spPr bwMode="auto">
            <a:xfrm>
              <a:off x="1715" y="80"/>
              <a:ext cx="2141" cy="226"/>
            </a:xfrm>
            <a:prstGeom prst="rect">
              <a:avLst/>
            </a:prstGeom>
            <a:grpFill/>
            <a:ln w="46038">
              <a:solidFill>
                <a:srgbClr val="000000"/>
              </a:solidFill>
              <a:miter lim="800000"/>
              <a:headEnd/>
              <a:tailEnd/>
            </a:ln>
            <a:extLst/>
          </p:spPr>
          <p:txBody>
            <a:bodyPr/>
            <a:lstStyle/>
            <a:p>
              <a:endParaRPr lang="en-US"/>
            </a:p>
          </p:txBody>
        </p:sp>
        <p:sp>
          <p:nvSpPr>
            <p:cNvPr id="117" name="Rectangle 20"/>
            <p:cNvSpPr>
              <a:spLocks noChangeArrowheads="1"/>
            </p:cNvSpPr>
            <p:nvPr/>
          </p:nvSpPr>
          <p:spPr bwMode="auto">
            <a:xfrm rot="960000">
              <a:off x="2625" y="338"/>
              <a:ext cx="336"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900">
                  <a:solidFill>
                    <a:srgbClr val="000000"/>
                  </a:solidFill>
                  <a:latin typeface="Arial" pitchFamily="34" charset="0"/>
                </a:rPr>
                <a:t>is about...</a:t>
              </a:r>
              <a:endParaRPr lang="en-US" altLang="en-US" sz="2400" b="0">
                <a:latin typeface="Arial" pitchFamily="34" charset="0"/>
              </a:endParaRPr>
            </a:p>
          </p:txBody>
        </p:sp>
        <p:sp>
          <p:nvSpPr>
            <p:cNvPr id="118" name="Oval 21"/>
            <p:cNvSpPr>
              <a:spLocks noChangeArrowheads="1"/>
            </p:cNvSpPr>
            <p:nvPr/>
          </p:nvSpPr>
          <p:spPr bwMode="auto">
            <a:xfrm>
              <a:off x="346" y="255"/>
              <a:ext cx="102" cy="102"/>
            </a:xfrm>
            <a:prstGeom prst="ellipse">
              <a:avLst/>
            </a:prstGeom>
            <a:grpFill/>
            <a:ln w="11113">
              <a:solidFill>
                <a:srgbClr val="000000"/>
              </a:solidFill>
              <a:round/>
              <a:headEnd/>
              <a:tailEnd/>
            </a:ln>
          </p:spPr>
          <p:txBody>
            <a:bodyPr/>
            <a:lstStyle/>
            <a:p>
              <a:endParaRPr lang="en-US"/>
            </a:p>
          </p:txBody>
        </p:sp>
        <p:sp>
          <p:nvSpPr>
            <p:cNvPr id="119" name="Oval 22"/>
            <p:cNvSpPr>
              <a:spLocks noChangeArrowheads="1"/>
            </p:cNvSpPr>
            <p:nvPr/>
          </p:nvSpPr>
          <p:spPr bwMode="auto">
            <a:xfrm>
              <a:off x="346" y="3575"/>
              <a:ext cx="102" cy="102"/>
            </a:xfrm>
            <a:prstGeom prst="ellipse">
              <a:avLst/>
            </a:prstGeom>
            <a:grpFill/>
            <a:ln w="11113">
              <a:solidFill>
                <a:srgbClr val="000000"/>
              </a:solidFill>
              <a:round/>
              <a:headEnd/>
              <a:tailEnd/>
            </a:ln>
          </p:spPr>
          <p:txBody>
            <a:bodyPr/>
            <a:lstStyle/>
            <a:p>
              <a:endParaRPr lang="en-US"/>
            </a:p>
          </p:txBody>
        </p:sp>
        <p:sp>
          <p:nvSpPr>
            <p:cNvPr id="120" name="Rectangle 23"/>
            <p:cNvSpPr>
              <a:spLocks noChangeArrowheads="1"/>
            </p:cNvSpPr>
            <p:nvPr/>
          </p:nvSpPr>
          <p:spPr bwMode="auto">
            <a:xfrm>
              <a:off x="372" y="263"/>
              <a:ext cx="40"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900">
                  <a:solidFill>
                    <a:srgbClr val="000000"/>
                  </a:solidFill>
                  <a:latin typeface="Arial" pitchFamily="34" charset="0"/>
                </a:rPr>
                <a:t>9</a:t>
              </a:r>
              <a:endParaRPr lang="en-US" altLang="en-US" sz="2400" b="0">
                <a:latin typeface="Arial" pitchFamily="34" charset="0"/>
              </a:endParaRPr>
            </a:p>
          </p:txBody>
        </p:sp>
        <p:sp>
          <p:nvSpPr>
            <p:cNvPr id="121" name="Rectangle 24"/>
            <p:cNvSpPr>
              <a:spLocks noChangeArrowheads="1"/>
            </p:cNvSpPr>
            <p:nvPr/>
          </p:nvSpPr>
          <p:spPr bwMode="auto">
            <a:xfrm>
              <a:off x="368" y="3591"/>
              <a:ext cx="80"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900">
                  <a:solidFill>
                    <a:srgbClr val="000000"/>
                  </a:solidFill>
                  <a:latin typeface="Arial" pitchFamily="34" charset="0"/>
                </a:rPr>
                <a:t>10</a:t>
              </a:r>
              <a:endParaRPr lang="en-US" altLang="en-US" sz="2400" b="0">
                <a:latin typeface="Arial" pitchFamily="34" charset="0"/>
              </a:endParaRPr>
            </a:p>
          </p:txBody>
        </p:sp>
        <p:sp>
          <p:nvSpPr>
            <p:cNvPr id="122" name="Rectangle 25"/>
            <p:cNvSpPr>
              <a:spLocks noChangeArrowheads="1"/>
            </p:cNvSpPr>
            <p:nvPr/>
          </p:nvSpPr>
          <p:spPr bwMode="auto">
            <a:xfrm>
              <a:off x="682" y="3688"/>
              <a:ext cx="3994" cy="1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300" b="0" dirty="0">
                  <a:solidFill>
                    <a:srgbClr val="000000"/>
                  </a:solidFill>
                  <a:latin typeface="Comic Sans MS" pitchFamily="66" charset="0"/>
                </a:rPr>
                <a:t>How did national events and leaders pull the different sections of the U.S. apart? </a:t>
              </a:r>
              <a:endParaRPr lang="en-US" altLang="en-US" sz="2400" b="0" dirty="0">
                <a:latin typeface="Comic Sans MS" pitchFamily="66" charset="0"/>
              </a:endParaRPr>
            </a:p>
          </p:txBody>
        </p:sp>
        <p:sp>
          <p:nvSpPr>
            <p:cNvPr id="123" name="Rectangle 26"/>
            <p:cNvSpPr>
              <a:spLocks noChangeArrowheads="1"/>
            </p:cNvSpPr>
            <p:nvPr/>
          </p:nvSpPr>
          <p:spPr bwMode="auto">
            <a:xfrm>
              <a:off x="1981" y="116"/>
              <a:ext cx="1565" cy="1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500" b="0">
                  <a:solidFill>
                    <a:srgbClr val="000000"/>
                  </a:solidFill>
                  <a:latin typeface="Comic Sans MS" pitchFamily="66" charset="0"/>
                </a:rPr>
                <a:t>The Causes of the Civil War</a:t>
              </a:r>
              <a:endParaRPr lang="en-US" altLang="en-US" sz="2400" b="0">
                <a:latin typeface="Comic Sans MS" pitchFamily="66" charset="0"/>
              </a:endParaRPr>
            </a:p>
          </p:txBody>
        </p:sp>
        <p:sp>
          <p:nvSpPr>
            <p:cNvPr id="126" name="Line 29"/>
            <p:cNvSpPr>
              <a:spLocks noChangeShapeType="1"/>
            </p:cNvSpPr>
            <p:nvPr/>
          </p:nvSpPr>
          <p:spPr bwMode="auto">
            <a:xfrm>
              <a:off x="3499" y="1638"/>
              <a:ext cx="1" cy="1500"/>
            </a:xfrm>
            <a:prstGeom prst="line">
              <a:avLst/>
            </a:prstGeom>
            <a:grpFill/>
            <a:ln w="11113">
              <a:solidFill>
                <a:srgbClr val="000000"/>
              </a:solidFill>
              <a:round/>
              <a:headEnd/>
              <a:tailEnd/>
            </a:ln>
            <a:extLst/>
          </p:spPr>
          <p:txBody>
            <a:bodyPr/>
            <a:lstStyle/>
            <a:p>
              <a:endParaRPr lang="en-US"/>
            </a:p>
          </p:txBody>
        </p:sp>
        <p:sp>
          <p:nvSpPr>
            <p:cNvPr id="127" name="Line 30"/>
            <p:cNvSpPr>
              <a:spLocks noChangeShapeType="1"/>
            </p:cNvSpPr>
            <p:nvPr/>
          </p:nvSpPr>
          <p:spPr bwMode="auto">
            <a:xfrm>
              <a:off x="3135" y="947"/>
              <a:ext cx="466" cy="356"/>
            </a:xfrm>
            <a:prstGeom prst="line">
              <a:avLst/>
            </a:prstGeom>
            <a:grpFill/>
            <a:ln w="11113">
              <a:solidFill>
                <a:srgbClr val="000000"/>
              </a:solidFill>
              <a:round/>
              <a:headEnd/>
              <a:tailEnd/>
            </a:ln>
            <a:extLst/>
          </p:spPr>
          <p:txBody>
            <a:bodyPr/>
            <a:lstStyle/>
            <a:p>
              <a:endParaRPr lang="en-US"/>
            </a:p>
          </p:txBody>
        </p:sp>
        <p:sp>
          <p:nvSpPr>
            <p:cNvPr id="128" name="Line 31"/>
            <p:cNvSpPr>
              <a:spLocks noChangeShapeType="1"/>
            </p:cNvSpPr>
            <p:nvPr/>
          </p:nvSpPr>
          <p:spPr bwMode="auto">
            <a:xfrm flipH="1">
              <a:off x="2414" y="961"/>
              <a:ext cx="175" cy="357"/>
            </a:xfrm>
            <a:prstGeom prst="line">
              <a:avLst/>
            </a:prstGeom>
            <a:grpFill/>
            <a:ln w="11113">
              <a:solidFill>
                <a:srgbClr val="000000"/>
              </a:solidFill>
              <a:round/>
              <a:headEnd/>
              <a:tailEnd/>
            </a:ln>
            <a:extLst/>
          </p:spPr>
          <p:txBody>
            <a:bodyPr/>
            <a:lstStyle/>
            <a:p>
              <a:endParaRPr lang="en-US"/>
            </a:p>
          </p:txBody>
        </p:sp>
        <p:sp>
          <p:nvSpPr>
            <p:cNvPr id="129" name="Line 32"/>
            <p:cNvSpPr>
              <a:spLocks noChangeShapeType="1"/>
            </p:cNvSpPr>
            <p:nvPr/>
          </p:nvSpPr>
          <p:spPr bwMode="auto">
            <a:xfrm flipH="1">
              <a:off x="1730" y="757"/>
              <a:ext cx="626" cy="182"/>
            </a:xfrm>
            <a:prstGeom prst="line">
              <a:avLst/>
            </a:prstGeom>
            <a:grpFill/>
            <a:ln w="11113">
              <a:solidFill>
                <a:srgbClr val="000000"/>
              </a:solidFill>
              <a:round/>
              <a:headEnd/>
              <a:tailEnd/>
            </a:ln>
            <a:extLst/>
          </p:spPr>
          <p:txBody>
            <a:bodyPr/>
            <a:lstStyle/>
            <a:p>
              <a:endParaRPr lang="en-US"/>
            </a:p>
          </p:txBody>
        </p:sp>
        <p:sp>
          <p:nvSpPr>
            <p:cNvPr id="130" name="Line 33"/>
            <p:cNvSpPr>
              <a:spLocks noChangeShapeType="1"/>
            </p:cNvSpPr>
            <p:nvPr/>
          </p:nvSpPr>
          <p:spPr bwMode="auto">
            <a:xfrm>
              <a:off x="3470" y="750"/>
              <a:ext cx="1012" cy="204"/>
            </a:xfrm>
            <a:prstGeom prst="line">
              <a:avLst/>
            </a:prstGeom>
            <a:grpFill/>
            <a:ln w="11113">
              <a:solidFill>
                <a:srgbClr val="000000"/>
              </a:solidFill>
              <a:round/>
              <a:headEnd/>
              <a:tailEnd/>
            </a:ln>
            <a:extLst/>
          </p:spPr>
          <p:txBody>
            <a:bodyPr/>
            <a:lstStyle/>
            <a:p>
              <a:endParaRPr lang="en-US"/>
            </a:p>
          </p:txBody>
        </p:sp>
        <p:sp>
          <p:nvSpPr>
            <p:cNvPr id="131" name="Oval 34"/>
            <p:cNvSpPr>
              <a:spLocks noChangeArrowheads="1"/>
            </p:cNvSpPr>
            <p:nvPr/>
          </p:nvSpPr>
          <p:spPr bwMode="auto">
            <a:xfrm>
              <a:off x="2276" y="473"/>
              <a:ext cx="1238" cy="56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Oval 35"/>
            <p:cNvSpPr>
              <a:spLocks noChangeArrowheads="1"/>
            </p:cNvSpPr>
            <p:nvPr/>
          </p:nvSpPr>
          <p:spPr bwMode="auto">
            <a:xfrm>
              <a:off x="2269" y="466"/>
              <a:ext cx="1252" cy="575"/>
            </a:xfrm>
            <a:prstGeom prst="ellipse">
              <a:avLst/>
            </a:prstGeom>
            <a:grpFill/>
            <a:ln w="23813">
              <a:solidFill>
                <a:srgbClr val="000000"/>
              </a:solidFill>
              <a:round/>
              <a:headEnd/>
              <a:tailEnd/>
            </a:ln>
            <a:extLst/>
          </p:spPr>
          <p:txBody>
            <a:bodyPr/>
            <a:lstStyle/>
            <a:p>
              <a:endParaRPr lang="en-US"/>
            </a:p>
          </p:txBody>
        </p:sp>
        <p:grpSp>
          <p:nvGrpSpPr>
            <p:cNvPr id="133" name="Group 36"/>
            <p:cNvGrpSpPr>
              <a:grpSpLocks/>
            </p:cNvGrpSpPr>
            <p:nvPr/>
          </p:nvGrpSpPr>
          <p:grpSpPr bwMode="auto">
            <a:xfrm>
              <a:off x="2370" y="874"/>
              <a:ext cx="1064" cy="1"/>
              <a:chOff x="2370" y="874"/>
              <a:chExt cx="1064" cy="1"/>
            </a:xfrm>
            <a:grpFill/>
          </p:grpSpPr>
          <p:sp>
            <p:nvSpPr>
              <p:cNvPr id="209" name="Line 37"/>
              <p:cNvSpPr>
                <a:spLocks noChangeShapeType="1"/>
              </p:cNvSpPr>
              <p:nvPr/>
            </p:nvSpPr>
            <p:spPr bwMode="auto">
              <a:xfrm>
                <a:off x="2370" y="874"/>
                <a:ext cx="22" cy="1"/>
              </a:xfrm>
              <a:prstGeom prst="line">
                <a:avLst/>
              </a:prstGeom>
              <a:grpFill/>
              <a:ln w="11113">
                <a:solidFill>
                  <a:srgbClr val="000000"/>
                </a:solidFill>
                <a:round/>
                <a:headEnd/>
                <a:tailEnd/>
              </a:ln>
              <a:extLst/>
            </p:spPr>
            <p:txBody>
              <a:bodyPr/>
              <a:lstStyle/>
              <a:p>
                <a:endParaRPr lang="en-US"/>
              </a:p>
            </p:txBody>
          </p:sp>
          <p:sp>
            <p:nvSpPr>
              <p:cNvPr id="210" name="Line 38"/>
              <p:cNvSpPr>
                <a:spLocks noChangeShapeType="1"/>
              </p:cNvSpPr>
              <p:nvPr/>
            </p:nvSpPr>
            <p:spPr bwMode="auto">
              <a:xfrm>
                <a:off x="2436" y="874"/>
                <a:ext cx="22" cy="1"/>
              </a:xfrm>
              <a:prstGeom prst="line">
                <a:avLst/>
              </a:prstGeom>
              <a:grpFill/>
              <a:ln w="11113">
                <a:solidFill>
                  <a:srgbClr val="000000"/>
                </a:solidFill>
                <a:round/>
                <a:headEnd/>
                <a:tailEnd/>
              </a:ln>
              <a:extLst/>
            </p:spPr>
            <p:txBody>
              <a:bodyPr/>
              <a:lstStyle/>
              <a:p>
                <a:endParaRPr lang="en-US"/>
              </a:p>
            </p:txBody>
          </p:sp>
          <p:sp>
            <p:nvSpPr>
              <p:cNvPr id="211" name="Line 39"/>
              <p:cNvSpPr>
                <a:spLocks noChangeShapeType="1"/>
              </p:cNvSpPr>
              <p:nvPr/>
            </p:nvSpPr>
            <p:spPr bwMode="auto">
              <a:xfrm>
                <a:off x="2502" y="874"/>
                <a:ext cx="21" cy="1"/>
              </a:xfrm>
              <a:prstGeom prst="line">
                <a:avLst/>
              </a:prstGeom>
              <a:grpFill/>
              <a:ln w="11113">
                <a:solidFill>
                  <a:srgbClr val="000000"/>
                </a:solidFill>
                <a:round/>
                <a:headEnd/>
                <a:tailEnd/>
              </a:ln>
              <a:extLst/>
            </p:spPr>
            <p:txBody>
              <a:bodyPr/>
              <a:lstStyle/>
              <a:p>
                <a:endParaRPr lang="en-US"/>
              </a:p>
            </p:txBody>
          </p:sp>
          <p:sp>
            <p:nvSpPr>
              <p:cNvPr id="212" name="Line 40"/>
              <p:cNvSpPr>
                <a:spLocks noChangeShapeType="1"/>
              </p:cNvSpPr>
              <p:nvPr/>
            </p:nvSpPr>
            <p:spPr bwMode="auto">
              <a:xfrm>
                <a:off x="2567" y="874"/>
                <a:ext cx="22" cy="1"/>
              </a:xfrm>
              <a:prstGeom prst="line">
                <a:avLst/>
              </a:prstGeom>
              <a:grpFill/>
              <a:ln w="11113">
                <a:solidFill>
                  <a:srgbClr val="000000"/>
                </a:solidFill>
                <a:round/>
                <a:headEnd/>
                <a:tailEnd/>
              </a:ln>
              <a:extLst/>
            </p:spPr>
            <p:txBody>
              <a:bodyPr/>
              <a:lstStyle/>
              <a:p>
                <a:endParaRPr lang="en-US"/>
              </a:p>
            </p:txBody>
          </p:sp>
          <p:sp>
            <p:nvSpPr>
              <p:cNvPr id="213" name="Line 41"/>
              <p:cNvSpPr>
                <a:spLocks noChangeShapeType="1"/>
              </p:cNvSpPr>
              <p:nvPr/>
            </p:nvSpPr>
            <p:spPr bwMode="auto">
              <a:xfrm>
                <a:off x="2633" y="874"/>
                <a:ext cx="21" cy="1"/>
              </a:xfrm>
              <a:prstGeom prst="line">
                <a:avLst/>
              </a:prstGeom>
              <a:grpFill/>
              <a:ln w="11113">
                <a:solidFill>
                  <a:srgbClr val="000000"/>
                </a:solidFill>
                <a:round/>
                <a:headEnd/>
                <a:tailEnd/>
              </a:ln>
              <a:extLst/>
            </p:spPr>
            <p:txBody>
              <a:bodyPr/>
              <a:lstStyle/>
              <a:p>
                <a:endParaRPr lang="en-US"/>
              </a:p>
            </p:txBody>
          </p:sp>
          <p:sp>
            <p:nvSpPr>
              <p:cNvPr id="214" name="Line 42"/>
              <p:cNvSpPr>
                <a:spLocks noChangeShapeType="1"/>
              </p:cNvSpPr>
              <p:nvPr/>
            </p:nvSpPr>
            <p:spPr bwMode="auto">
              <a:xfrm>
                <a:off x="2698" y="874"/>
                <a:ext cx="22" cy="1"/>
              </a:xfrm>
              <a:prstGeom prst="line">
                <a:avLst/>
              </a:prstGeom>
              <a:grpFill/>
              <a:ln w="11113">
                <a:solidFill>
                  <a:srgbClr val="000000"/>
                </a:solidFill>
                <a:round/>
                <a:headEnd/>
                <a:tailEnd/>
              </a:ln>
              <a:extLst/>
            </p:spPr>
            <p:txBody>
              <a:bodyPr/>
              <a:lstStyle/>
              <a:p>
                <a:endParaRPr lang="en-US"/>
              </a:p>
            </p:txBody>
          </p:sp>
          <p:sp>
            <p:nvSpPr>
              <p:cNvPr id="215" name="Line 43"/>
              <p:cNvSpPr>
                <a:spLocks noChangeShapeType="1"/>
              </p:cNvSpPr>
              <p:nvPr/>
            </p:nvSpPr>
            <p:spPr bwMode="auto">
              <a:xfrm>
                <a:off x="2764" y="874"/>
                <a:ext cx="21" cy="1"/>
              </a:xfrm>
              <a:prstGeom prst="line">
                <a:avLst/>
              </a:prstGeom>
              <a:grpFill/>
              <a:ln w="11113">
                <a:solidFill>
                  <a:srgbClr val="000000"/>
                </a:solidFill>
                <a:round/>
                <a:headEnd/>
                <a:tailEnd/>
              </a:ln>
              <a:extLst/>
            </p:spPr>
            <p:txBody>
              <a:bodyPr/>
              <a:lstStyle/>
              <a:p>
                <a:endParaRPr lang="en-US"/>
              </a:p>
            </p:txBody>
          </p:sp>
          <p:sp>
            <p:nvSpPr>
              <p:cNvPr id="216" name="Line 44"/>
              <p:cNvSpPr>
                <a:spLocks noChangeShapeType="1"/>
              </p:cNvSpPr>
              <p:nvPr/>
            </p:nvSpPr>
            <p:spPr bwMode="auto">
              <a:xfrm>
                <a:off x="2829" y="874"/>
                <a:ext cx="22" cy="1"/>
              </a:xfrm>
              <a:prstGeom prst="line">
                <a:avLst/>
              </a:prstGeom>
              <a:grpFill/>
              <a:ln w="11113">
                <a:solidFill>
                  <a:srgbClr val="000000"/>
                </a:solidFill>
                <a:round/>
                <a:headEnd/>
                <a:tailEnd/>
              </a:ln>
              <a:extLst/>
            </p:spPr>
            <p:txBody>
              <a:bodyPr/>
              <a:lstStyle/>
              <a:p>
                <a:endParaRPr lang="en-US"/>
              </a:p>
            </p:txBody>
          </p:sp>
          <p:sp>
            <p:nvSpPr>
              <p:cNvPr id="217" name="Line 45"/>
              <p:cNvSpPr>
                <a:spLocks noChangeShapeType="1"/>
              </p:cNvSpPr>
              <p:nvPr/>
            </p:nvSpPr>
            <p:spPr bwMode="auto">
              <a:xfrm>
                <a:off x="2895" y="874"/>
                <a:ext cx="22" cy="1"/>
              </a:xfrm>
              <a:prstGeom prst="line">
                <a:avLst/>
              </a:prstGeom>
              <a:grpFill/>
              <a:ln w="11113">
                <a:solidFill>
                  <a:srgbClr val="000000"/>
                </a:solidFill>
                <a:round/>
                <a:headEnd/>
                <a:tailEnd/>
              </a:ln>
              <a:extLst/>
            </p:spPr>
            <p:txBody>
              <a:bodyPr/>
              <a:lstStyle/>
              <a:p>
                <a:endParaRPr lang="en-US"/>
              </a:p>
            </p:txBody>
          </p:sp>
          <p:sp>
            <p:nvSpPr>
              <p:cNvPr id="218" name="Line 46"/>
              <p:cNvSpPr>
                <a:spLocks noChangeShapeType="1"/>
              </p:cNvSpPr>
              <p:nvPr/>
            </p:nvSpPr>
            <p:spPr bwMode="auto">
              <a:xfrm>
                <a:off x="2960" y="874"/>
                <a:ext cx="22" cy="1"/>
              </a:xfrm>
              <a:prstGeom prst="line">
                <a:avLst/>
              </a:prstGeom>
              <a:grpFill/>
              <a:ln w="11113">
                <a:solidFill>
                  <a:srgbClr val="000000"/>
                </a:solidFill>
                <a:round/>
                <a:headEnd/>
                <a:tailEnd/>
              </a:ln>
              <a:extLst/>
            </p:spPr>
            <p:txBody>
              <a:bodyPr/>
              <a:lstStyle/>
              <a:p>
                <a:endParaRPr lang="en-US"/>
              </a:p>
            </p:txBody>
          </p:sp>
          <p:sp>
            <p:nvSpPr>
              <p:cNvPr id="219" name="Line 47"/>
              <p:cNvSpPr>
                <a:spLocks noChangeShapeType="1"/>
              </p:cNvSpPr>
              <p:nvPr/>
            </p:nvSpPr>
            <p:spPr bwMode="auto">
              <a:xfrm>
                <a:off x="3026" y="874"/>
                <a:ext cx="22" cy="1"/>
              </a:xfrm>
              <a:prstGeom prst="line">
                <a:avLst/>
              </a:prstGeom>
              <a:grpFill/>
              <a:ln w="11113">
                <a:solidFill>
                  <a:srgbClr val="000000"/>
                </a:solidFill>
                <a:round/>
                <a:headEnd/>
                <a:tailEnd/>
              </a:ln>
              <a:extLst/>
            </p:spPr>
            <p:txBody>
              <a:bodyPr/>
              <a:lstStyle/>
              <a:p>
                <a:endParaRPr lang="en-US"/>
              </a:p>
            </p:txBody>
          </p:sp>
          <p:sp>
            <p:nvSpPr>
              <p:cNvPr id="220" name="Line 48"/>
              <p:cNvSpPr>
                <a:spLocks noChangeShapeType="1"/>
              </p:cNvSpPr>
              <p:nvPr/>
            </p:nvSpPr>
            <p:spPr bwMode="auto">
              <a:xfrm>
                <a:off x="3091" y="874"/>
                <a:ext cx="22" cy="1"/>
              </a:xfrm>
              <a:prstGeom prst="line">
                <a:avLst/>
              </a:prstGeom>
              <a:grpFill/>
              <a:ln w="11113">
                <a:solidFill>
                  <a:srgbClr val="000000"/>
                </a:solidFill>
                <a:round/>
                <a:headEnd/>
                <a:tailEnd/>
              </a:ln>
              <a:extLst/>
            </p:spPr>
            <p:txBody>
              <a:bodyPr/>
              <a:lstStyle/>
              <a:p>
                <a:endParaRPr lang="en-US"/>
              </a:p>
            </p:txBody>
          </p:sp>
          <p:sp>
            <p:nvSpPr>
              <p:cNvPr id="221" name="Line 49"/>
              <p:cNvSpPr>
                <a:spLocks noChangeShapeType="1"/>
              </p:cNvSpPr>
              <p:nvPr/>
            </p:nvSpPr>
            <p:spPr bwMode="auto">
              <a:xfrm>
                <a:off x="3157" y="874"/>
                <a:ext cx="22" cy="1"/>
              </a:xfrm>
              <a:prstGeom prst="line">
                <a:avLst/>
              </a:prstGeom>
              <a:grpFill/>
              <a:ln w="11113">
                <a:solidFill>
                  <a:srgbClr val="000000"/>
                </a:solidFill>
                <a:round/>
                <a:headEnd/>
                <a:tailEnd/>
              </a:ln>
              <a:extLst/>
            </p:spPr>
            <p:txBody>
              <a:bodyPr/>
              <a:lstStyle/>
              <a:p>
                <a:endParaRPr lang="en-US"/>
              </a:p>
            </p:txBody>
          </p:sp>
          <p:sp>
            <p:nvSpPr>
              <p:cNvPr id="222" name="Line 50"/>
              <p:cNvSpPr>
                <a:spLocks noChangeShapeType="1"/>
              </p:cNvSpPr>
              <p:nvPr/>
            </p:nvSpPr>
            <p:spPr bwMode="auto">
              <a:xfrm>
                <a:off x="3222" y="874"/>
                <a:ext cx="22" cy="1"/>
              </a:xfrm>
              <a:prstGeom prst="line">
                <a:avLst/>
              </a:prstGeom>
              <a:grpFill/>
              <a:ln w="11113">
                <a:solidFill>
                  <a:srgbClr val="000000"/>
                </a:solidFill>
                <a:round/>
                <a:headEnd/>
                <a:tailEnd/>
              </a:ln>
              <a:extLst/>
            </p:spPr>
            <p:txBody>
              <a:bodyPr/>
              <a:lstStyle/>
              <a:p>
                <a:endParaRPr lang="en-US"/>
              </a:p>
            </p:txBody>
          </p:sp>
          <p:sp>
            <p:nvSpPr>
              <p:cNvPr id="223" name="Line 51"/>
              <p:cNvSpPr>
                <a:spLocks noChangeShapeType="1"/>
              </p:cNvSpPr>
              <p:nvPr/>
            </p:nvSpPr>
            <p:spPr bwMode="auto">
              <a:xfrm>
                <a:off x="3288" y="874"/>
                <a:ext cx="22" cy="1"/>
              </a:xfrm>
              <a:prstGeom prst="line">
                <a:avLst/>
              </a:prstGeom>
              <a:grpFill/>
              <a:ln w="11113">
                <a:solidFill>
                  <a:srgbClr val="000000"/>
                </a:solidFill>
                <a:round/>
                <a:headEnd/>
                <a:tailEnd/>
              </a:ln>
              <a:extLst/>
            </p:spPr>
            <p:txBody>
              <a:bodyPr/>
              <a:lstStyle/>
              <a:p>
                <a:endParaRPr lang="en-US"/>
              </a:p>
            </p:txBody>
          </p:sp>
          <p:sp>
            <p:nvSpPr>
              <p:cNvPr id="224" name="Line 52"/>
              <p:cNvSpPr>
                <a:spLocks noChangeShapeType="1"/>
              </p:cNvSpPr>
              <p:nvPr/>
            </p:nvSpPr>
            <p:spPr bwMode="auto">
              <a:xfrm>
                <a:off x="3353" y="874"/>
                <a:ext cx="22" cy="1"/>
              </a:xfrm>
              <a:prstGeom prst="line">
                <a:avLst/>
              </a:prstGeom>
              <a:grpFill/>
              <a:ln w="11113">
                <a:solidFill>
                  <a:srgbClr val="000000"/>
                </a:solidFill>
                <a:round/>
                <a:headEnd/>
                <a:tailEnd/>
              </a:ln>
              <a:extLst/>
            </p:spPr>
            <p:txBody>
              <a:bodyPr/>
              <a:lstStyle/>
              <a:p>
                <a:endParaRPr lang="en-US"/>
              </a:p>
            </p:txBody>
          </p:sp>
          <p:sp>
            <p:nvSpPr>
              <p:cNvPr id="225" name="Line 53"/>
              <p:cNvSpPr>
                <a:spLocks noChangeShapeType="1"/>
              </p:cNvSpPr>
              <p:nvPr/>
            </p:nvSpPr>
            <p:spPr bwMode="auto">
              <a:xfrm>
                <a:off x="3419" y="874"/>
                <a:ext cx="15" cy="1"/>
              </a:xfrm>
              <a:prstGeom prst="line">
                <a:avLst/>
              </a:prstGeom>
              <a:grpFill/>
              <a:ln w="11113">
                <a:solidFill>
                  <a:srgbClr val="000000"/>
                </a:solidFill>
                <a:round/>
                <a:headEnd/>
                <a:tailEnd/>
              </a:ln>
              <a:extLst/>
            </p:spPr>
            <p:txBody>
              <a:bodyPr/>
              <a:lstStyle/>
              <a:p>
                <a:endParaRPr lang="en-US"/>
              </a:p>
            </p:txBody>
          </p:sp>
        </p:grpSp>
        <p:sp>
          <p:nvSpPr>
            <p:cNvPr id="134" name="Rectangle 54"/>
            <p:cNvSpPr>
              <a:spLocks noChangeArrowheads="1"/>
            </p:cNvSpPr>
            <p:nvPr/>
          </p:nvSpPr>
          <p:spPr bwMode="auto">
            <a:xfrm>
              <a:off x="2458" y="634"/>
              <a:ext cx="801" cy="1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700" b="0">
                  <a:solidFill>
                    <a:srgbClr val="000000"/>
                  </a:solidFill>
                  <a:latin typeface="Comic Sans MS" pitchFamily="66" charset="0"/>
                </a:rPr>
                <a:t>Sectionalism</a:t>
              </a:r>
              <a:endParaRPr lang="en-US" altLang="en-US" sz="2400" b="0">
                <a:latin typeface="Comic Sans MS" pitchFamily="66" charset="0"/>
              </a:endParaRPr>
            </a:p>
          </p:txBody>
        </p:sp>
        <p:sp>
          <p:nvSpPr>
            <p:cNvPr id="135" name="Rectangle 55"/>
            <p:cNvSpPr>
              <a:spLocks noChangeArrowheads="1"/>
            </p:cNvSpPr>
            <p:nvPr/>
          </p:nvSpPr>
          <p:spPr bwMode="auto">
            <a:xfrm>
              <a:off x="2650" y="896"/>
              <a:ext cx="489" cy="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100" b="0">
                  <a:solidFill>
                    <a:srgbClr val="000000"/>
                  </a:solidFill>
                  <a:latin typeface="Comic Sans MS" pitchFamily="66" charset="0"/>
                </a:rPr>
                <a:t>pp. 201-236</a:t>
              </a:r>
              <a:endParaRPr lang="en-US" altLang="en-US" sz="2400" b="0">
                <a:latin typeface="Comic Sans MS" pitchFamily="66" charset="0"/>
              </a:endParaRPr>
            </a:p>
          </p:txBody>
        </p:sp>
        <p:sp>
          <p:nvSpPr>
            <p:cNvPr id="136" name="Line 56"/>
            <p:cNvSpPr>
              <a:spLocks noChangeShapeType="1"/>
            </p:cNvSpPr>
            <p:nvPr/>
          </p:nvSpPr>
          <p:spPr bwMode="auto">
            <a:xfrm flipH="1">
              <a:off x="2057" y="1602"/>
              <a:ext cx="241" cy="328"/>
            </a:xfrm>
            <a:prstGeom prst="line">
              <a:avLst/>
            </a:prstGeom>
            <a:grpFill/>
            <a:ln w="11113">
              <a:solidFill>
                <a:srgbClr val="000000"/>
              </a:solidFill>
              <a:round/>
              <a:headEnd/>
              <a:tailEnd/>
            </a:ln>
            <a:extLst/>
          </p:spPr>
          <p:txBody>
            <a:bodyPr/>
            <a:lstStyle/>
            <a:p>
              <a:endParaRPr lang="en-US"/>
            </a:p>
          </p:txBody>
        </p:sp>
        <p:sp>
          <p:nvSpPr>
            <p:cNvPr id="137" name="Line 57"/>
            <p:cNvSpPr>
              <a:spLocks noChangeShapeType="1"/>
            </p:cNvSpPr>
            <p:nvPr/>
          </p:nvSpPr>
          <p:spPr bwMode="auto">
            <a:xfrm>
              <a:off x="2545" y="1558"/>
              <a:ext cx="1" cy="394"/>
            </a:xfrm>
            <a:prstGeom prst="line">
              <a:avLst/>
            </a:prstGeom>
            <a:grpFill/>
            <a:ln w="11113">
              <a:solidFill>
                <a:srgbClr val="000000"/>
              </a:solidFill>
              <a:round/>
              <a:headEnd/>
              <a:tailEnd/>
            </a:ln>
            <a:extLst/>
          </p:spPr>
          <p:txBody>
            <a:bodyPr/>
            <a:lstStyle/>
            <a:p>
              <a:endParaRPr lang="en-US"/>
            </a:p>
          </p:txBody>
        </p:sp>
        <p:sp>
          <p:nvSpPr>
            <p:cNvPr id="138" name="Line 58"/>
            <p:cNvSpPr>
              <a:spLocks noChangeShapeType="1"/>
            </p:cNvSpPr>
            <p:nvPr/>
          </p:nvSpPr>
          <p:spPr bwMode="auto">
            <a:xfrm>
              <a:off x="2822" y="1617"/>
              <a:ext cx="218" cy="305"/>
            </a:xfrm>
            <a:prstGeom prst="line">
              <a:avLst/>
            </a:prstGeom>
            <a:grpFill/>
            <a:ln w="11113">
              <a:solidFill>
                <a:srgbClr val="000000"/>
              </a:solidFill>
              <a:round/>
              <a:headEnd/>
              <a:tailEnd/>
            </a:ln>
            <a:extLst/>
          </p:spPr>
          <p:txBody>
            <a:bodyPr/>
            <a:lstStyle/>
            <a:p>
              <a:endParaRPr lang="en-US"/>
            </a:p>
          </p:txBody>
        </p:sp>
        <p:sp>
          <p:nvSpPr>
            <p:cNvPr id="139" name="Oval 59"/>
            <p:cNvSpPr>
              <a:spLocks noChangeArrowheads="1"/>
            </p:cNvSpPr>
            <p:nvPr/>
          </p:nvSpPr>
          <p:spPr bwMode="auto">
            <a:xfrm>
              <a:off x="2152" y="1289"/>
              <a:ext cx="874" cy="422"/>
            </a:xfrm>
            <a:prstGeom prst="ellipse">
              <a:avLst/>
            </a:prstGeom>
            <a:grpFill/>
            <a:ln w="11113">
              <a:solidFill>
                <a:srgbClr val="000000"/>
              </a:solidFill>
              <a:round/>
              <a:headEnd/>
              <a:tailEnd/>
            </a:ln>
          </p:spPr>
          <p:txBody>
            <a:bodyPr/>
            <a:lstStyle/>
            <a:p>
              <a:endParaRPr lang="en-US"/>
            </a:p>
          </p:txBody>
        </p:sp>
        <p:sp>
          <p:nvSpPr>
            <p:cNvPr id="140" name="Rectangle 60"/>
            <p:cNvSpPr>
              <a:spLocks noChangeArrowheads="1"/>
            </p:cNvSpPr>
            <p:nvPr/>
          </p:nvSpPr>
          <p:spPr bwMode="auto">
            <a:xfrm>
              <a:off x="1636" y="735"/>
              <a:ext cx="685" cy="1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000" b="0">
                  <a:solidFill>
                    <a:srgbClr val="000000"/>
                  </a:solidFill>
                  <a:latin typeface="Comic Sans MS" pitchFamily="66" charset="0"/>
                </a:rPr>
                <a:t>was based on the  </a:t>
              </a:r>
              <a:endParaRPr lang="en-US" altLang="en-US" sz="2400" b="0">
                <a:latin typeface="Comic Sans MS" pitchFamily="66" charset="0"/>
              </a:endParaRPr>
            </a:p>
          </p:txBody>
        </p:sp>
        <p:sp>
          <p:nvSpPr>
            <p:cNvPr id="141" name="Rectangle 61"/>
            <p:cNvSpPr>
              <a:spLocks noChangeArrowheads="1"/>
            </p:cNvSpPr>
            <p:nvPr/>
          </p:nvSpPr>
          <p:spPr bwMode="auto">
            <a:xfrm>
              <a:off x="2044" y="1092"/>
              <a:ext cx="825" cy="1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000" b="0">
                  <a:solidFill>
                    <a:srgbClr val="000000"/>
                  </a:solidFill>
                  <a:latin typeface="Comic Sans MS" pitchFamily="66" charset="0"/>
                </a:rPr>
                <a:t>developed because of </a:t>
              </a:r>
              <a:endParaRPr lang="en-US" altLang="en-US" sz="2400" b="0">
                <a:latin typeface="Comic Sans MS" pitchFamily="66" charset="0"/>
              </a:endParaRPr>
            </a:p>
          </p:txBody>
        </p:sp>
        <p:sp>
          <p:nvSpPr>
            <p:cNvPr id="142" name="Line 62"/>
            <p:cNvSpPr>
              <a:spLocks noChangeShapeType="1"/>
            </p:cNvSpPr>
            <p:nvPr/>
          </p:nvSpPr>
          <p:spPr bwMode="auto">
            <a:xfrm flipH="1">
              <a:off x="1045" y="1165"/>
              <a:ext cx="255" cy="1398"/>
            </a:xfrm>
            <a:prstGeom prst="line">
              <a:avLst/>
            </a:prstGeom>
            <a:grpFill/>
            <a:ln w="11113">
              <a:solidFill>
                <a:srgbClr val="000000"/>
              </a:solidFill>
              <a:round/>
              <a:headEnd/>
              <a:tailEnd/>
            </a:ln>
            <a:extLst/>
          </p:spPr>
          <p:txBody>
            <a:bodyPr/>
            <a:lstStyle/>
            <a:p>
              <a:endParaRPr lang="en-US"/>
            </a:p>
          </p:txBody>
        </p:sp>
        <p:sp>
          <p:nvSpPr>
            <p:cNvPr id="143" name="Line 63"/>
            <p:cNvSpPr>
              <a:spLocks noChangeShapeType="1"/>
            </p:cNvSpPr>
            <p:nvPr/>
          </p:nvSpPr>
          <p:spPr bwMode="auto">
            <a:xfrm>
              <a:off x="1395" y="1172"/>
              <a:ext cx="116" cy="1049"/>
            </a:xfrm>
            <a:prstGeom prst="line">
              <a:avLst/>
            </a:prstGeom>
            <a:grpFill/>
            <a:ln w="11113">
              <a:solidFill>
                <a:srgbClr val="000000"/>
              </a:solidFill>
              <a:round/>
              <a:headEnd/>
              <a:tailEnd/>
            </a:ln>
            <a:extLst/>
          </p:spPr>
          <p:txBody>
            <a:bodyPr/>
            <a:lstStyle/>
            <a:p>
              <a:endParaRPr lang="en-US"/>
            </a:p>
          </p:txBody>
        </p:sp>
        <p:sp>
          <p:nvSpPr>
            <p:cNvPr id="144" name="Line 64"/>
            <p:cNvSpPr>
              <a:spLocks noChangeShapeType="1"/>
            </p:cNvSpPr>
            <p:nvPr/>
          </p:nvSpPr>
          <p:spPr bwMode="auto">
            <a:xfrm flipH="1">
              <a:off x="659" y="1143"/>
              <a:ext cx="546" cy="1864"/>
            </a:xfrm>
            <a:prstGeom prst="line">
              <a:avLst/>
            </a:prstGeom>
            <a:grpFill/>
            <a:ln w="11113">
              <a:solidFill>
                <a:srgbClr val="000000"/>
              </a:solidFill>
              <a:round/>
              <a:headEnd/>
              <a:tailEnd/>
            </a:ln>
            <a:extLst/>
          </p:spPr>
          <p:txBody>
            <a:bodyPr/>
            <a:lstStyle/>
            <a:p>
              <a:endParaRPr lang="en-US"/>
            </a:p>
          </p:txBody>
        </p:sp>
        <p:sp>
          <p:nvSpPr>
            <p:cNvPr id="145" name="Rectangle 65"/>
            <p:cNvSpPr>
              <a:spLocks noChangeArrowheads="1"/>
            </p:cNvSpPr>
            <p:nvPr/>
          </p:nvSpPr>
          <p:spPr bwMode="auto">
            <a:xfrm>
              <a:off x="536" y="2942"/>
              <a:ext cx="451" cy="182"/>
            </a:xfrm>
            <a:prstGeom prst="rect">
              <a:avLst/>
            </a:prstGeom>
            <a:grpFill/>
            <a:ln w="11113">
              <a:solidFill>
                <a:srgbClr val="000000"/>
              </a:solidFill>
              <a:miter lim="800000"/>
              <a:headEnd/>
              <a:tailEnd/>
            </a:ln>
          </p:spPr>
          <p:txBody>
            <a:bodyPr/>
            <a:lstStyle/>
            <a:p>
              <a:endParaRPr lang="en-US"/>
            </a:p>
          </p:txBody>
        </p:sp>
        <p:sp>
          <p:nvSpPr>
            <p:cNvPr id="146" name="Rectangle 66"/>
            <p:cNvSpPr>
              <a:spLocks noChangeArrowheads="1"/>
            </p:cNvSpPr>
            <p:nvPr/>
          </p:nvSpPr>
          <p:spPr bwMode="auto">
            <a:xfrm>
              <a:off x="620" y="2978"/>
              <a:ext cx="297" cy="1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300" b="0">
                  <a:solidFill>
                    <a:srgbClr val="000000"/>
                  </a:solidFill>
                  <a:latin typeface="Comic Sans MS" pitchFamily="66" charset="0"/>
                </a:rPr>
                <a:t>North</a:t>
              </a:r>
              <a:endParaRPr lang="en-US" altLang="en-US" sz="2400" b="0">
                <a:latin typeface="Comic Sans MS" pitchFamily="66" charset="0"/>
              </a:endParaRPr>
            </a:p>
          </p:txBody>
        </p:sp>
        <p:sp>
          <p:nvSpPr>
            <p:cNvPr id="147" name="Rectangle 67"/>
            <p:cNvSpPr>
              <a:spLocks noChangeArrowheads="1"/>
            </p:cNvSpPr>
            <p:nvPr/>
          </p:nvSpPr>
          <p:spPr bwMode="auto">
            <a:xfrm>
              <a:off x="849" y="2556"/>
              <a:ext cx="444" cy="182"/>
            </a:xfrm>
            <a:prstGeom prst="rect">
              <a:avLst/>
            </a:prstGeom>
            <a:grpFill/>
            <a:ln w="11113">
              <a:solidFill>
                <a:srgbClr val="000000"/>
              </a:solidFill>
              <a:miter lim="800000"/>
              <a:headEnd/>
              <a:tailEnd/>
            </a:ln>
          </p:spPr>
          <p:txBody>
            <a:bodyPr/>
            <a:lstStyle/>
            <a:p>
              <a:endParaRPr lang="en-US"/>
            </a:p>
          </p:txBody>
        </p:sp>
        <p:sp>
          <p:nvSpPr>
            <p:cNvPr id="148" name="Rectangle 68"/>
            <p:cNvSpPr>
              <a:spLocks noChangeArrowheads="1"/>
            </p:cNvSpPr>
            <p:nvPr/>
          </p:nvSpPr>
          <p:spPr bwMode="auto">
            <a:xfrm>
              <a:off x="904" y="2570"/>
              <a:ext cx="290" cy="1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300" b="0">
                  <a:solidFill>
                    <a:srgbClr val="000000"/>
                  </a:solidFill>
                  <a:latin typeface="Comic Sans MS" pitchFamily="66" charset="0"/>
                </a:rPr>
                <a:t>South</a:t>
              </a:r>
              <a:endParaRPr lang="en-US" altLang="en-US" sz="2400" b="0">
                <a:latin typeface="Comic Sans MS" pitchFamily="66" charset="0"/>
              </a:endParaRPr>
            </a:p>
          </p:txBody>
        </p:sp>
        <p:sp>
          <p:nvSpPr>
            <p:cNvPr id="149" name="Rectangle 69"/>
            <p:cNvSpPr>
              <a:spLocks noChangeArrowheads="1"/>
            </p:cNvSpPr>
            <p:nvPr/>
          </p:nvSpPr>
          <p:spPr bwMode="auto">
            <a:xfrm>
              <a:off x="1278" y="2185"/>
              <a:ext cx="415" cy="189"/>
            </a:xfrm>
            <a:prstGeom prst="rect">
              <a:avLst/>
            </a:prstGeom>
            <a:grpFill/>
            <a:ln w="11113">
              <a:solidFill>
                <a:srgbClr val="000000"/>
              </a:solidFill>
              <a:miter lim="800000"/>
              <a:headEnd/>
              <a:tailEnd/>
            </a:ln>
          </p:spPr>
          <p:txBody>
            <a:bodyPr/>
            <a:lstStyle/>
            <a:p>
              <a:endParaRPr lang="en-US"/>
            </a:p>
          </p:txBody>
        </p:sp>
        <p:sp>
          <p:nvSpPr>
            <p:cNvPr id="150" name="Rectangle 70"/>
            <p:cNvSpPr>
              <a:spLocks noChangeArrowheads="1"/>
            </p:cNvSpPr>
            <p:nvPr/>
          </p:nvSpPr>
          <p:spPr bwMode="auto">
            <a:xfrm>
              <a:off x="1352" y="2206"/>
              <a:ext cx="265" cy="1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300" b="0">
                  <a:solidFill>
                    <a:srgbClr val="000000"/>
                  </a:solidFill>
                  <a:latin typeface="Comic Sans MS" pitchFamily="66" charset="0"/>
                </a:rPr>
                <a:t>West</a:t>
              </a:r>
              <a:endParaRPr lang="en-US" altLang="en-US" sz="2400" b="0">
                <a:latin typeface="Comic Sans MS" pitchFamily="66" charset="0"/>
              </a:endParaRPr>
            </a:p>
          </p:txBody>
        </p:sp>
        <p:sp>
          <p:nvSpPr>
            <p:cNvPr id="151" name="Rectangle 71"/>
            <p:cNvSpPr>
              <a:spLocks noChangeArrowheads="1"/>
            </p:cNvSpPr>
            <p:nvPr/>
          </p:nvSpPr>
          <p:spPr bwMode="auto">
            <a:xfrm>
              <a:off x="1832" y="1842"/>
              <a:ext cx="466" cy="248"/>
            </a:xfrm>
            <a:prstGeom prst="rect">
              <a:avLst/>
            </a:prstGeom>
            <a:grpFill/>
            <a:ln w="11113">
              <a:solidFill>
                <a:srgbClr val="000000"/>
              </a:solidFill>
              <a:miter lim="800000"/>
              <a:headEnd/>
              <a:tailEnd/>
            </a:ln>
          </p:spPr>
          <p:txBody>
            <a:bodyPr/>
            <a:lstStyle/>
            <a:p>
              <a:endParaRPr lang="en-US"/>
            </a:p>
          </p:txBody>
        </p:sp>
        <p:sp>
          <p:nvSpPr>
            <p:cNvPr id="152" name="Rectangle 72"/>
            <p:cNvSpPr>
              <a:spLocks noChangeArrowheads="1"/>
            </p:cNvSpPr>
            <p:nvPr/>
          </p:nvSpPr>
          <p:spPr bwMode="auto">
            <a:xfrm>
              <a:off x="1933" y="1850"/>
              <a:ext cx="290" cy="1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300" b="0">
                  <a:solidFill>
                    <a:srgbClr val="000000"/>
                  </a:solidFill>
                  <a:latin typeface="Comic Sans MS" pitchFamily="66" charset="0"/>
                </a:rPr>
                <a:t>Social</a:t>
              </a:r>
              <a:endParaRPr lang="en-US" altLang="en-US" sz="2400" b="0">
                <a:latin typeface="Comic Sans MS" pitchFamily="66" charset="0"/>
              </a:endParaRPr>
            </a:p>
          </p:txBody>
        </p:sp>
        <p:sp>
          <p:nvSpPr>
            <p:cNvPr id="153" name="Rectangle 73"/>
            <p:cNvSpPr>
              <a:spLocks noChangeArrowheads="1"/>
            </p:cNvSpPr>
            <p:nvPr/>
          </p:nvSpPr>
          <p:spPr bwMode="auto">
            <a:xfrm>
              <a:off x="1832" y="1966"/>
              <a:ext cx="499" cy="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100" b="0">
                  <a:solidFill>
                    <a:srgbClr val="000000"/>
                  </a:solidFill>
                  <a:latin typeface="Comic Sans MS" pitchFamily="66" charset="0"/>
                </a:rPr>
                <a:t>Differences</a:t>
              </a:r>
              <a:endParaRPr lang="en-US" altLang="en-US" sz="2400" b="0">
                <a:latin typeface="Comic Sans MS" pitchFamily="66" charset="0"/>
              </a:endParaRPr>
            </a:p>
          </p:txBody>
        </p:sp>
        <p:sp>
          <p:nvSpPr>
            <p:cNvPr id="154" name="Rectangle 74"/>
            <p:cNvSpPr>
              <a:spLocks noChangeArrowheads="1"/>
            </p:cNvSpPr>
            <p:nvPr/>
          </p:nvSpPr>
          <p:spPr bwMode="auto">
            <a:xfrm>
              <a:off x="2370" y="1850"/>
              <a:ext cx="466" cy="247"/>
            </a:xfrm>
            <a:prstGeom prst="rect">
              <a:avLst/>
            </a:prstGeom>
            <a:grpFill/>
            <a:ln w="11113">
              <a:solidFill>
                <a:srgbClr val="000000"/>
              </a:solidFill>
              <a:miter lim="800000"/>
              <a:headEnd/>
              <a:tailEnd/>
            </a:ln>
          </p:spPr>
          <p:txBody>
            <a:bodyPr/>
            <a:lstStyle/>
            <a:p>
              <a:endParaRPr lang="en-US"/>
            </a:p>
          </p:txBody>
        </p:sp>
        <p:sp>
          <p:nvSpPr>
            <p:cNvPr id="155" name="Rectangle 75"/>
            <p:cNvSpPr>
              <a:spLocks noChangeArrowheads="1"/>
            </p:cNvSpPr>
            <p:nvPr/>
          </p:nvSpPr>
          <p:spPr bwMode="auto">
            <a:xfrm>
              <a:off x="2414" y="1871"/>
              <a:ext cx="378" cy="1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300" b="0">
                  <a:solidFill>
                    <a:srgbClr val="000000"/>
                  </a:solidFill>
                  <a:latin typeface="Comic Sans MS" pitchFamily="66" charset="0"/>
                </a:rPr>
                <a:t>Political</a:t>
              </a:r>
              <a:endParaRPr lang="en-US" altLang="en-US" sz="2400" b="0">
                <a:latin typeface="Comic Sans MS" pitchFamily="66" charset="0"/>
              </a:endParaRPr>
            </a:p>
          </p:txBody>
        </p:sp>
        <p:sp>
          <p:nvSpPr>
            <p:cNvPr id="156" name="Rectangle 76"/>
            <p:cNvSpPr>
              <a:spLocks noChangeArrowheads="1"/>
            </p:cNvSpPr>
            <p:nvPr/>
          </p:nvSpPr>
          <p:spPr bwMode="auto">
            <a:xfrm>
              <a:off x="2375" y="1981"/>
              <a:ext cx="499" cy="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100" b="0">
                  <a:solidFill>
                    <a:srgbClr val="000000"/>
                  </a:solidFill>
                  <a:latin typeface="Comic Sans MS" pitchFamily="66" charset="0"/>
                </a:rPr>
                <a:t>Differences</a:t>
              </a:r>
              <a:endParaRPr lang="en-US" altLang="en-US" sz="2400" b="0">
                <a:latin typeface="Comic Sans MS" pitchFamily="66" charset="0"/>
              </a:endParaRPr>
            </a:p>
          </p:txBody>
        </p:sp>
        <p:sp>
          <p:nvSpPr>
            <p:cNvPr id="157" name="Rectangle 77"/>
            <p:cNvSpPr>
              <a:spLocks noChangeArrowheads="1"/>
            </p:cNvSpPr>
            <p:nvPr/>
          </p:nvSpPr>
          <p:spPr bwMode="auto">
            <a:xfrm>
              <a:off x="2938" y="1857"/>
              <a:ext cx="466" cy="247"/>
            </a:xfrm>
            <a:prstGeom prst="rect">
              <a:avLst/>
            </a:prstGeom>
            <a:grpFill/>
            <a:ln w="11113">
              <a:solidFill>
                <a:srgbClr val="000000"/>
              </a:solidFill>
              <a:miter lim="800000"/>
              <a:headEnd/>
              <a:tailEnd/>
            </a:ln>
          </p:spPr>
          <p:txBody>
            <a:bodyPr/>
            <a:lstStyle/>
            <a:p>
              <a:endParaRPr lang="en-US"/>
            </a:p>
          </p:txBody>
        </p:sp>
        <p:sp>
          <p:nvSpPr>
            <p:cNvPr id="158" name="Rectangle 78"/>
            <p:cNvSpPr>
              <a:spLocks noChangeArrowheads="1"/>
            </p:cNvSpPr>
            <p:nvPr/>
          </p:nvSpPr>
          <p:spPr bwMode="auto">
            <a:xfrm>
              <a:off x="2938" y="1864"/>
              <a:ext cx="445" cy="1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300" b="0">
                  <a:solidFill>
                    <a:srgbClr val="000000"/>
                  </a:solidFill>
                  <a:latin typeface="Comic Sans MS" pitchFamily="66" charset="0"/>
                </a:rPr>
                <a:t>Economic</a:t>
              </a:r>
              <a:endParaRPr lang="en-US" altLang="en-US" sz="2400" b="0">
                <a:latin typeface="Comic Sans MS" pitchFamily="66" charset="0"/>
              </a:endParaRPr>
            </a:p>
          </p:txBody>
        </p:sp>
        <p:sp>
          <p:nvSpPr>
            <p:cNvPr id="159" name="Rectangle 79"/>
            <p:cNvSpPr>
              <a:spLocks noChangeArrowheads="1"/>
            </p:cNvSpPr>
            <p:nvPr/>
          </p:nvSpPr>
          <p:spPr bwMode="auto">
            <a:xfrm>
              <a:off x="2938" y="1981"/>
              <a:ext cx="499" cy="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100" b="0">
                  <a:solidFill>
                    <a:srgbClr val="000000"/>
                  </a:solidFill>
                  <a:latin typeface="Comic Sans MS" pitchFamily="66" charset="0"/>
                </a:rPr>
                <a:t>Differences</a:t>
              </a:r>
              <a:endParaRPr lang="en-US" altLang="en-US" sz="2400" b="0">
                <a:latin typeface="Comic Sans MS" pitchFamily="66" charset="0"/>
              </a:endParaRPr>
            </a:p>
          </p:txBody>
        </p:sp>
        <p:sp>
          <p:nvSpPr>
            <p:cNvPr id="160" name="Rectangle 80"/>
            <p:cNvSpPr>
              <a:spLocks noChangeArrowheads="1"/>
            </p:cNvSpPr>
            <p:nvPr/>
          </p:nvSpPr>
          <p:spPr bwMode="auto">
            <a:xfrm>
              <a:off x="2501" y="1726"/>
              <a:ext cx="44" cy="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000" b="0">
                  <a:solidFill>
                    <a:srgbClr val="000000"/>
                  </a:solidFill>
                  <a:latin typeface=""/>
                </a:rPr>
                <a:t>  </a:t>
              </a:r>
              <a:endParaRPr lang="en-US" altLang="en-US" sz="2400" b="0">
                <a:latin typeface="Times" charset="0"/>
              </a:endParaRPr>
            </a:p>
          </p:txBody>
        </p:sp>
        <p:sp>
          <p:nvSpPr>
            <p:cNvPr id="161" name="Oval 81"/>
            <p:cNvSpPr>
              <a:spLocks noChangeArrowheads="1"/>
            </p:cNvSpPr>
            <p:nvPr/>
          </p:nvSpPr>
          <p:spPr bwMode="auto">
            <a:xfrm>
              <a:off x="907" y="794"/>
              <a:ext cx="874" cy="422"/>
            </a:xfrm>
            <a:prstGeom prst="ellipse">
              <a:avLst/>
            </a:prstGeom>
            <a:grpFill/>
            <a:ln w="11113">
              <a:solidFill>
                <a:srgbClr val="000000"/>
              </a:solidFill>
              <a:round/>
              <a:headEnd/>
              <a:tailEnd/>
            </a:ln>
          </p:spPr>
          <p:txBody>
            <a:bodyPr/>
            <a:lstStyle/>
            <a:p>
              <a:endParaRPr lang="en-US"/>
            </a:p>
          </p:txBody>
        </p:sp>
        <p:sp>
          <p:nvSpPr>
            <p:cNvPr id="162" name="Rectangle 82"/>
            <p:cNvSpPr>
              <a:spLocks noChangeArrowheads="1"/>
            </p:cNvSpPr>
            <p:nvPr/>
          </p:nvSpPr>
          <p:spPr bwMode="auto">
            <a:xfrm>
              <a:off x="1046" y="874"/>
              <a:ext cx="654" cy="1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300" b="0">
                  <a:solidFill>
                    <a:srgbClr val="000000"/>
                  </a:solidFill>
                  <a:latin typeface="Comic Sans MS" pitchFamily="66" charset="0"/>
                </a:rPr>
                <a:t>Areas of the </a:t>
              </a:r>
              <a:endParaRPr lang="en-US" altLang="en-US" sz="2400" b="0">
                <a:latin typeface="Comic Sans MS" pitchFamily="66" charset="0"/>
              </a:endParaRPr>
            </a:p>
          </p:txBody>
        </p:sp>
        <p:sp>
          <p:nvSpPr>
            <p:cNvPr id="163" name="Rectangle 83"/>
            <p:cNvSpPr>
              <a:spLocks noChangeArrowheads="1"/>
            </p:cNvSpPr>
            <p:nvPr/>
          </p:nvSpPr>
          <p:spPr bwMode="auto">
            <a:xfrm>
              <a:off x="1151" y="983"/>
              <a:ext cx="201" cy="1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300" b="0">
                  <a:solidFill>
                    <a:srgbClr val="000000"/>
                  </a:solidFill>
                  <a:latin typeface="Comic Sans MS" pitchFamily="66" charset="0"/>
                </a:rPr>
                <a:t>U.S.</a:t>
              </a:r>
              <a:endParaRPr lang="en-US" altLang="en-US" sz="2400" b="0">
                <a:latin typeface="Comic Sans MS" pitchFamily="66" charset="0"/>
              </a:endParaRPr>
            </a:p>
          </p:txBody>
        </p:sp>
        <p:sp>
          <p:nvSpPr>
            <p:cNvPr id="164" name="Rectangle 84"/>
            <p:cNvSpPr>
              <a:spLocks noChangeArrowheads="1"/>
            </p:cNvSpPr>
            <p:nvPr/>
          </p:nvSpPr>
          <p:spPr bwMode="auto">
            <a:xfrm>
              <a:off x="2295" y="1318"/>
              <a:ext cx="620" cy="1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300" b="0">
                  <a:solidFill>
                    <a:srgbClr val="000000"/>
                  </a:solidFill>
                  <a:latin typeface="Comic Sans MS" pitchFamily="66" charset="0"/>
                </a:rPr>
                <a:t>Differences </a:t>
              </a:r>
              <a:endParaRPr lang="en-US" altLang="en-US" sz="2400" b="0">
                <a:latin typeface="Comic Sans MS" pitchFamily="66" charset="0"/>
              </a:endParaRPr>
            </a:p>
          </p:txBody>
        </p:sp>
        <p:sp>
          <p:nvSpPr>
            <p:cNvPr id="165" name="Rectangle 85"/>
            <p:cNvSpPr>
              <a:spLocks noChangeArrowheads="1"/>
            </p:cNvSpPr>
            <p:nvPr/>
          </p:nvSpPr>
          <p:spPr bwMode="auto">
            <a:xfrm>
              <a:off x="2295" y="1427"/>
              <a:ext cx="635" cy="1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300" b="0">
                  <a:solidFill>
                    <a:srgbClr val="000000"/>
                  </a:solidFill>
                  <a:latin typeface="Comic Sans MS" pitchFamily="66" charset="0"/>
                </a:rPr>
                <a:t>between the </a:t>
              </a:r>
              <a:endParaRPr lang="en-US" altLang="en-US" sz="2400" b="0">
                <a:latin typeface="Comic Sans MS" pitchFamily="66" charset="0"/>
              </a:endParaRPr>
            </a:p>
          </p:txBody>
        </p:sp>
        <p:sp>
          <p:nvSpPr>
            <p:cNvPr id="166" name="Rectangle 86"/>
            <p:cNvSpPr>
              <a:spLocks noChangeArrowheads="1"/>
            </p:cNvSpPr>
            <p:nvPr/>
          </p:nvSpPr>
          <p:spPr bwMode="auto">
            <a:xfrm>
              <a:off x="2458" y="1536"/>
              <a:ext cx="264" cy="1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300" b="0">
                  <a:solidFill>
                    <a:srgbClr val="000000"/>
                  </a:solidFill>
                  <a:latin typeface="Comic Sans MS" pitchFamily="66" charset="0"/>
                </a:rPr>
                <a:t>areas</a:t>
              </a:r>
              <a:endParaRPr lang="en-US" altLang="en-US" sz="2400" b="0">
                <a:latin typeface="Comic Sans MS" pitchFamily="66" charset="0"/>
              </a:endParaRPr>
            </a:p>
          </p:txBody>
        </p:sp>
        <p:sp>
          <p:nvSpPr>
            <p:cNvPr id="167" name="Rectangle 87"/>
            <p:cNvSpPr>
              <a:spLocks noChangeArrowheads="1"/>
            </p:cNvSpPr>
            <p:nvPr/>
          </p:nvSpPr>
          <p:spPr bwMode="auto">
            <a:xfrm>
              <a:off x="4606" y="1289"/>
              <a:ext cx="481" cy="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100" b="0">
                  <a:solidFill>
                    <a:srgbClr val="000000"/>
                  </a:solidFill>
                  <a:latin typeface="Comic Sans MS" pitchFamily="66" charset="0"/>
                </a:rPr>
                <a:t>-Henry Clay</a:t>
              </a:r>
              <a:endParaRPr lang="en-US" altLang="en-US" sz="2400" b="0">
                <a:latin typeface="Comic Sans MS" pitchFamily="66" charset="0"/>
              </a:endParaRPr>
            </a:p>
          </p:txBody>
        </p:sp>
        <p:sp>
          <p:nvSpPr>
            <p:cNvPr id="168" name="Rectangle 88"/>
            <p:cNvSpPr>
              <a:spLocks noChangeArrowheads="1"/>
            </p:cNvSpPr>
            <p:nvPr/>
          </p:nvSpPr>
          <p:spPr bwMode="auto">
            <a:xfrm>
              <a:off x="4606" y="1384"/>
              <a:ext cx="720" cy="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100" b="0">
                  <a:solidFill>
                    <a:srgbClr val="000000"/>
                  </a:solidFill>
                  <a:latin typeface="Comic Sans MS" pitchFamily="66" charset="0"/>
                </a:rPr>
                <a:t>-Stephen Douglas</a:t>
              </a:r>
              <a:endParaRPr lang="en-US" altLang="en-US" sz="2400" b="0">
                <a:latin typeface="Comic Sans MS" pitchFamily="66" charset="0"/>
              </a:endParaRPr>
            </a:p>
          </p:txBody>
        </p:sp>
        <p:sp>
          <p:nvSpPr>
            <p:cNvPr id="169" name="Rectangle 89"/>
            <p:cNvSpPr>
              <a:spLocks noChangeArrowheads="1"/>
            </p:cNvSpPr>
            <p:nvPr/>
          </p:nvSpPr>
          <p:spPr bwMode="auto">
            <a:xfrm>
              <a:off x="4606" y="1479"/>
              <a:ext cx="661" cy="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100" b="0">
                  <a:solidFill>
                    <a:srgbClr val="000000"/>
                  </a:solidFill>
                  <a:latin typeface="Comic Sans MS" pitchFamily="66" charset="0"/>
                </a:rPr>
                <a:t>-Zachary Taylor</a:t>
              </a:r>
              <a:endParaRPr lang="en-US" altLang="en-US" sz="2400" b="0">
                <a:latin typeface="Comic Sans MS" pitchFamily="66" charset="0"/>
              </a:endParaRPr>
            </a:p>
          </p:txBody>
        </p:sp>
        <p:sp>
          <p:nvSpPr>
            <p:cNvPr id="170" name="Rectangle 90"/>
            <p:cNvSpPr>
              <a:spLocks noChangeArrowheads="1"/>
            </p:cNvSpPr>
            <p:nvPr/>
          </p:nvSpPr>
          <p:spPr bwMode="auto">
            <a:xfrm>
              <a:off x="4606" y="1573"/>
              <a:ext cx="993" cy="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100" b="0">
                  <a:solidFill>
                    <a:srgbClr val="000000"/>
                  </a:solidFill>
                  <a:latin typeface="Comic Sans MS" pitchFamily="66" charset="0"/>
                </a:rPr>
                <a:t>-Harriet Beecher Stowe</a:t>
              </a:r>
              <a:endParaRPr lang="en-US" altLang="en-US" sz="2400" b="0">
                <a:latin typeface="Comic Sans MS" pitchFamily="66" charset="0"/>
              </a:endParaRPr>
            </a:p>
          </p:txBody>
        </p:sp>
        <p:sp>
          <p:nvSpPr>
            <p:cNvPr id="171" name="Rectangle 91"/>
            <p:cNvSpPr>
              <a:spLocks noChangeArrowheads="1"/>
            </p:cNvSpPr>
            <p:nvPr/>
          </p:nvSpPr>
          <p:spPr bwMode="auto">
            <a:xfrm>
              <a:off x="4606" y="1668"/>
              <a:ext cx="684"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100" b="0">
                  <a:solidFill>
                    <a:srgbClr val="000000"/>
                  </a:solidFill>
                  <a:latin typeface="Comic Sans MS" pitchFamily="66" charset="0"/>
                </a:rPr>
                <a:t>-Douglas Filmore</a:t>
              </a:r>
              <a:endParaRPr lang="en-US" altLang="en-US" sz="2400" b="0">
                <a:latin typeface="Comic Sans MS" pitchFamily="66" charset="0"/>
              </a:endParaRPr>
            </a:p>
          </p:txBody>
        </p:sp>
        <p:sp>
          <p:nvSpPr>
            <p:cNvPr id="172" name="Rectangle 92"/>
            <p:cNvSpPr>
              <a:spLocks noChangeArrowheads="1"/>
            </p:cNvSpPr>
            <p:nvPr/>
          </p:nvSpPr>
          <p:spPr bwMode="auto">
            <a:xfrm>
              <a:off x="4606" y="1763"/>
              <a:ext cx="514" cy="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100" b="0">
                  <a:solidFill>
                    <a:srgbClr val="000000"/>
                  </a:solidFill>
                  <a:latin typeface="Comic Sans MS" pitchFamily="66" charset="0"/>
                </a:rPr>
                <a:t>-John Brown</a:t>
              </a:r>
              <a:endParaRPr lang="en-US" altLang="en-US" sz="2400" b="0">
                <a:latin typeface="Comic Sans MS" pitchFamily="66" charset="0"/>
              </a:endParaRPr>
            </a:p>
          </p:txBody>
        </p:sp>
        <p:sp>
          <p:nvSpPr>
            <p:cNvPr id="173" name="Rectangle 93"/>
            <p:cNvSpPr>
              <a:spLocks noChangeArrowheads="1"/>
            </p:cNvSpPr>
            <p:nvPr/>
          </p:nvSpPr>
          <p:spPr bwMode="auto">
            <a:xfrm>
              <a:off x="4606" y="1857"/>
              <a:ext cx="705" cy="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100" b="0">
                  <a:solidFill>
                    <a:srgbClr val="000000"/>
                  </a:solidFill>
                  <a:latin typeface="Comic Sans MS" pitchFamily="66" charset="0"/>
                </a:rPr>
                <a:t>-Jefferson Davis</a:t>
              </a:r>
              <a:endParaRPr lang="en-US" altLang="en-US" sz="2400" b="0">
                <a:latin typeface="Comic Sans MS" pitchFamily="66" charset="0"/>
              </a:endParaRPr>
            </a:p>
          </p:txBody>
        </p:sp>
        <p:sp>
          <p:nvSpPr>
            <p:cNvPr id="174" name="Rectangle 94"/>
            <p:cNvSpPr>
              <a:spLocks noChangeArrowheads="1"/>
            </p:cNvSpPr>
            <p:nvPr/>
          </p:nvSpPr>
          <p:spPr bwMode="auto">
            <a:xfrm>
              <a:off x="4606" y="1952"/>
              <a:ext cx="710" cy="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100" b="0">
                  <a:solidFill>
                    <a:srgbClr val="000000"/>
                  </a:solidFill>
                  <a:latin typeface="Comic Sans MS" pitchFamily="66" charset="0"/>
                </a:rPr>
                <a:t>-Abraham Lincoln</a:t>
              </a:r>
              <a:endParaRPr lang="en-US" altLang="en-US" sz="2400" b="0">
                <a:latin typeface="Comic Sans MS" pitchFamily="66" charset="0"/>
              </a:endParaRPr>
            </a:p>
          </p:txBody>
        </p:sp>
        <p:sp>
          <p:nvSpPr>
            <p:cNvPr id="175" name="Rectangle 95"/>
            <p:cNvSpPr>
              <a:spLocks noChangeArrowheads="1"/>
            </p:cNvSpPr>
            <p:nvPr/>
          </p:nvSpPr>
          <p:spPr bwMode="auto">
            <a:xfrm>
              <a:off x="4443" y="1207"/>
              <a:ext cx="296" cy="1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000" b="0">
                  <a:solidFill>
                    <a:srgbClr val="000000"/>
                  </a:solidFill>
                  <a:latin typeface="Comic Sans MS" pitchFamily="66" charset="0"/>
                </a:rPr>
                <a:t>such as </a:t>
              </a:r>
              <a:endParaRPr lang="en-US" altLang="en-US" sz="2400" b="0">
                <a:latin typeface="Comic Sans MS" pitchFamily="66" charset="0"/>
              </a:endParaRPr>
            </a:p>
          </p:txBody>
        </p:sp>
        <p:sp>
          <p:nvSpPr>
            <p:cNvPr id="176" name="Line 96"/>
            <p:cNvSpPr>
              <a:spLocks noChangeShapeType="1"/>
            </p:cNvSpPr>
            <p:nvPr/>
          </p:nvSpPr>
          <p:spPr bwMode="auto">
            <a:xfrm>
              <a:off x="4606" y="1165"/>
              <a:ext cx="1" cy="852"/>
            </a:xfrm>
            <a:prstGeom prst="line">
              <a:avLst/>
            </a:prstGeom>
            <a:grpFill/>
            <a:ln w="11113">
              <a:solidFill>
                <a:srgbClr val="000000"/>
              </a:solidFill>
              <a:round/>
              <a:headEnd/>
              <a:tailEnd/>
            </a:ln>
            <a:extLst/>
          </p:spPr>
          <p:txBody>
            <a:bodyPr/>
            <a:lstStyle/>
            <a:p>
              <a:endParaRPr lang="en-US"/>
            </a:p>
          </p:txBody>
        </p:sp>
        <p:sp>
          <p:nvSpPr>
            <p:cNvPr id="177" name="Oval 97"/>
            <p:cNvSpPr>
              <a:spLocks noChangeArrowheads="1"/>
            </p:cNvSpPr>
            <p:nvPr/>
          </p:nvSpPr>
          <p:spPr bwMode="auto">
            <a:xfrm>
              <a:off x="4402" y="772"/>
              <a:ext cx="881" cy="430"/>
            </a:xfrm>
            <a:prstGeom prst="ellipse">
              <a:avLst/>
            </a:prstGeom>
            <a:grpFill/>
            <a:ln w="11113">
              <a:solidFill>
                <a:srgbClr val="000000"/>
              </a:solidFill>
              <a:round/>
              <a:headEnd/>
              <a:tailEnd/>
            </a:ln>
          </p:spPr>
          <p:txBody>
            <a:bodyPr/>
            <a:lstStyle/>
            <a:p>
              <a:endParaRPr lang="en-US"/>
            </a:p>
          </p:txBody>
        </p:sp>
        <p:sp>
          <p:nvSpPr>
            <p:cNvPr id="178" name="Rectangle 98"/>
            <p:cNvSpPr>
              <a:spLocks noChangeArrowheads="1"/>
            </p:cNvSpPr>
            <p:nvPr/>
          </p:nvSpPr>
          <p:spPr bwMode="auto">
            <a:xfrm>
              <a:off x="3779" y="728"/>
              <a:ext cx="707" cy="1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000" b="0">
                  <a:solidFill>
                    <a:srgbClr val="000000"/>
                  </a:solidFill>
                  <a:latin typeface="Comic Sans MS" pitchFamily="66" charset="0"/>
                </a:rPr>
                <a:t>was influenced by  </a:t>
              </a:r>
              <a:endParaRPr lang="en-US" altLang="en-US" sz="2400" b="0">
                <a:latin typeface="Comic Sans MS" pitchFamily="66" charset="0"/>
              </a:endParaRPr>
            </a:p>
          </p:txBody>
        </p:sp>
        <p:sp>
          <p:nvSpPr>
            <p:cNvPr id="179" name="Rectangle 99"/>
            <p:cNvSpPr>
              <a:spLocks noChangeArrowheads="1"/>
            </p:cNvSpPr>
            <p:nvPr/>
          </p:nvSpPr>
          <p:spPr bwMode="auto">
            <a:xfrm>
              <a:off x="4621" y="874"/>
              <a:ext cx="556" cy="1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300" b="0">
                  <a:solidFill>
                    <a:srgbClr val="000000"/>
                  </a:solidFill>
                  <a:latin typeface="Comic Sans MS" pitchFamily="66" charset="0"/>
                </a:rPr>
                <a:t>Leaders of </a:t>
              </a:r>
              <a:endParaRPr lang="en-US" altLang="en-US" sz="2400" b="0">
                <a:latin typeface="Comic Sans MS" pitchFamily="66" charset="0"/>
              </a:endParaRPr>
            </a:p>
          </p:txBody>
        </p:sp>
        <p:sp>
          <p:nvSpPr>
            <p:cNvPr id="180" name="Rectangle 100"/>
            <p:cNvSpPr>
              <a:spLocks noChangeArrowheads="1"/>
            </p:cNvSpPr>
            <p:nvPr/>
          </p:nvSpPr>
          <p:spPr bwMode="auto">
            <a:xfrm>
              <a:off x="4739" y="983"/>
              <a:ext cx="332" cy="1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300" b="0">
                  <a:solidFill>
                    <a:srgbClr val="000000"/>
                  </a:solidFill>
                  <a:latin typeface="Comic Sans MS" pitchFamily="66" charset="0"/>
                </a:rPr>
                <a:t>change</a:t>
              </a:r>
              <a:endParaRPr lang="en-US" altLang="en-US" sz="2400" b="0">
                <a:latin typeface="Comic Sans MS" pitchFamily="66" charset="0"/>
              </a:endParaRPr>
            </a:p>
          </p:txBody>
        </p:sp>
        <p:sp>
          <p:nvSpPr>
            <p:cNvPr id="181" name="Oval 101"/>
            <p:cNvSpPr>
              <a:spLocks noChangeArrowheads="1"/>
            </p:cNvSpPr>
            <p:nvPr/>
          </p:nvSpPr>
          <p:spPr bwMode="auto">
            <a:xfrm>
              <a:off x="3310" y="1274"/>
              <a:ext cx="888" cy="423"/>
            </a:xfrm>
            <a:prstGeom prst="ellipse">
              <a:avLst/>
            </a:prstGeom>
            <a:grpFill/>
            <a:ln w="11113">
              <a:solidFill>
                <a:srgbClr val="000000"/>
              </a:solidFill>
              <a:round/>
              <a:headEnd/>
              <a:tailEnd/>
            </a:ln>
          </p:spPr>
          <p:txBody>
            <a:bodyPr/>
            <a:lstStyle/>
            <a:p>
              <a:endParaRPr lang="en-US"/>
            </a:p>
          </p:txBody>
        </p:sp>
        <p:sp>
          <p:nvSpPr>
            <p:cNvPr id="182" name="Rectangle 102"/>
            <p:cNvSpPr>
              <a:spLocks noChangeArrowheads="1"/>
            </p:cNvSpPr>
            <p:nvPr/>
          </p:nvSpPr>
          <p:spPr bwMode="auto">
            <a:xfrm>
              <a:off x="3186" y="1099"/>
              <a:ext cx="821" cy="1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000" b="0">
                  <a:solidFill>
                    <a:srgbClr val="000000"/>
                  </a:solidFill>
                  <a:latin typeface="Comic Sans MS" pitchFamily="66" charset="0"/>
                </a:rPr>
                <a:t>became greater with  </a:t>
              </a:r>
              <a:endParaRPr lang="en-US" altLang="en-US" sz="2400" b="0">
                <a:latin typeface="Comic Sans MS" pitchFamily="66" charset="0"/>
              </a:endParaRPr>
            </a:p>
          </p:txBody>
        </p:sp>
        <p:sp>
          <p:nvSpPr>
            <p:cNvPr id="183" name="Rectangle 103"/>
            <p:cNvSpPr>
              <a:spLocks noChangeArrowheads="1"/>
            </p:cNvSpPr>
            <p:nvPr/>
          </p:nvSpPr>
          <p:spPr bwMode="auto">
            <a:xfrm>
              <a:off x="3402" y="1362"/>
              <a:ext cx="669" cy="1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300" b="0">
                  <a:solidFill>
                    <a:srgbClr val="000000"/>
                  </a:solidFill>
                  <a:latin typeface="Comic Sans MS" pitchFamily="66" charset="0"/>
                </a:rPr>
                <a:t>Events in the </a:t>
              </a:r>
              <a:endParaRPr lang="en-US" altLang="en-US" sz="2400" b="0">
                <a:latin typeface="Comic Sans MS" pitchFamily="66" charset="0"/>
              </a:endParaRPr>
            </a:p>
          </p:txBody>
        </p:sp>
        <p:sp>
          <p:nvSpPr>
            <p:cNvPr id="184" name="Rectangle 104"/>
            <p:cNvSpPr>
              <a:spLocks noChangeArrowheads="1"/>
            </p:cNvSpPr>
            <p:nvPr/>
          </p:nvSpPr>
          <p:spPr bwMode="auto">
            <a:xfrm>
              <a:off x="3655" y="1471"/>
              <a:ext cx="201" cy="1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300" b="0">
                  <a:solidFill>
                    <a:srgbClr val="000000"/>
                  </a:solidFill>
                  <a:latin typeface="Comic Sans MS" pitchFamily="66" charset="0"/>
                </a:rPr>
                <a:t>U.S.</a:t>
              </a:r>
              <a:endParaRPr lang="en-US" altLang="en-US" sz="2400" b="0">
                <a:latin typeface="Comic Sans MS" pitchFamily="66" charset="0"/>
              </a:endParaRPr>
            </a:p>
          </p:txBody>
        </p:sp>
        <p:sp>
          <p:nvSpPr>
            <p:cNvPr id="185" name="Rectangle 105"/>
            <p:cNvSpPr>
              <a:spLocks noChangeArrowheads="1"/>
            </p:cNvSpPr>
            <p:nvPr/>
          </p:nvSpPr>
          <p:spPr bwMode="auto">
            <a:xfrm>
              <a:off x="3322" y="1683"/>
              <a:ext cx="296" cy="1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000" b="0">
                  <a:solidFill>
                    <a:srgbClr val="000000"/>
                  </a:solidFill>
                  <a:latin typeface="Comic Sans MS" pitchFamily="66" charset="0"/>
                </a:rPr>
                <a:t>such as </a:t>
              </a:r>
              <a:endParaRPr lang="en-US" altLang="en-US" sz="2400" b="0">
                <a:latin typeface="Comic Sans MS" pitchFamily="66" charset="0"/>
              </a:endParaRPr>
            </a:p>
          </p:txBody>
        </p:sp>
        <p:sp>
          <p:nvSpPr>
            <p:cNvPr id="186" name="Rectangle 106"/>
            <p:cNvSpPr>
              <a:spLocks noChangeArrowheads="1"/>
            </p:cNvSpPr>
            <p:nvPr/>
          </p:nvSpPr>
          <p:spPr bwMode="auto">
            <a:xfrm>
              <a:off x="3506" y="1843"/>
              <a:ext cx="1125" cy="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100" b="0">
                  <a:solidFill>
                    <a:srgbClr val="000000"/>
                  </a:solidFill>
                  <a:latin typeface="Comic Sans MS" pitchFamily="66" charset="0"/>
                </a:rPr>
                <a:t>-1820 Missouri Compromise</a:t>
              </a:r>
              <a:endParaRPr lang="en-US" altLang="en-US" sz="2400" b="0">
                <a:latin typeface="Comic Sans MS" pitchFamily="66" charset="0"/>
              </a:endParaRPr>
            </a:p>
          </p:txBody>
        </p:sp>
        <p:sp>
          <p:nvSpPr>
            <p:cNvPr id="187" name="Rectangle 107"/>
            <p:cNvSpPr>
              <a:spLocks noChangeArrowheads="1"/>
            </p:cNvSpPr>
            <p:nvPr/>
          </p:nvSpPr>
          <p:spPr bwMode="auto">
            <a:xfrm>
              <a:off x="3506" y="1937"/>
              <a:ext cx="808" cy="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100" b="0">
                  <a:solidFill>
                    <a:srgbClr val="000000"/>
                  </a:solidFill>
                  <a:latin typeface="Comic Sans MS" pitchFamily="66" charset="0"/>
                </a:rPr>
                <a:t>-1846 Mexican War</a:t>
              </a:r>
              <a:endParaRPr lang="en-US" altLang="en-US" sz="2400" b="0">
                <a:latin typeface="Comic Sans MS" pitchFamily="66" charset="0"/>
              </a:endParaRPr>
            </a:p>
          </p:txBody>
        </p:sp>
        <p:sp>
          <p:nvSpPr>
            <p:cNvPr id="188" name="Rectangle 108"/>
            <p:cNvSpPr>
              <a:spLocks noChangeArrowheads="1"/>
            </p:cNvSpPr>
            <p:nvPr/>
          </p:nvSpPr>
          <p:spPr bwMode="auto">
            <a:xfrm>
              <a:off x="3506" y="2032"/>
              <a:ext cx="1096" cy="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100" b="0">
                  <a:solidFill>
                    <a:srgbClr val="000000"/>
                  </a:solidFill>
                  <a:latin typeface="Comic Sans MS" pitchFamily="66" charset="0"/>
                </a:rPr>
                <a:t>-1850 Compromise of 1850</a:t>
              </a:r>
              <a:endParaRPr lang="en-US" altLang="en-US" sz="2400" b="0">
                <a:latin typeface="Comic Sans MS" pitchFamily="66" charset="0"/>
              </a:endParaRPr>
            </a:p>
          </p:txBody>
        </p:sp>
        <p:sp>
          <p:nvSpPr>
            <p:cNvPr id="189" name="Rectangle 109"/>
            <p:cNvSpPr>
              <a:spLocks noChangeArrowheads="1"/>
            </p:cNvSpPr>
            <p:nvPr/>
          </p:nvSpPr>
          <p:spPr bwMode="auto">
            <a:xfrm>
              <a:off x="3506" y="2127"/>
              <a:ext cx="1364" cy="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100" b="0">
                  <a:solidFill>
                    <a:srgbClr val="000000"/>
                  </a:solidFill>
                  <a:latin typeface="Comic Sans MS" pitchFamily="66" charset="0"/>
                </a:rPr>
                <a:t>-1850 Fugitive Slave Law of 1850</a:t>
              </a:r>
              <a:endParaRPr lang="en-US" altLang="en-US" sz="2400" b="0">
                <a:latin typeface="Comic Sans MS" pitchFamily="66" charset="0"/>
              </a:endParaRPr>
            </a:p>
          </p:txBody>
        </p:sp>
        <p:sp>
          <p:nvSpPr>
            <p:cNvPr id="190" name="Rectangle 110"/>
            <p:cNvSpPr>
              <a:spLocks noChangeArrowheads="1"/>
            </p:cNvSpPr>
            <p:nvPr/>
          </p:nvSpPr>
          <p:spPr bwMode="auto">
            <a:xfrm>
              <a:off x="3506" y="2221"/>
              <a:ext cx="265" cy="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100" b="0">
                  <a:solidFill>
                    <a:srgbClr val="000000"/>
                  </a:solidFill>
                  <a:latin typeface="Comic Sans MS" pitchFamily="66" charset="0"/>
                </a:rPr>
                <a:t>-1852 </a:t>
              </a:r>
              <a:endParaRPr lang="en-US" altLang="en-US" sz="2400" b="0">
                <a:latin typeface="Comic Sans MS" pitchFamily="66" charset="0"/>
              </a:endParaRPr>
            </a:p>
          </p:txBody>
        </p:sp>
        <p:sp>
          <p:nvSpPr>
            <p:cNvPr id="191" name="Rectangle 111"/>
            <p:cNvSpPr>
              <a:spLocks noChangeArrowheads="1"/>
            </p:cNvSpPr>
            <p:nvPr/>
          </p:nvSpPr>
          <p:spPr bwMode="auto">
            <a:xfrm>
              <a:off x="3739" y="2221"/>
              <a:ext cx="752" cy="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100" b="0" u="sng">
                  <a:solidFill>
                    <a:srgbClr val="000000"/>
                  </a:solidFill>
                  <a:latin typeface="Comic Sans MS" pitchFamily="66" charset="0"/>
                </a:rPr>
                <a:t>Uncle Tom's Cabin</a:t>
              </a:r>
              <a:endParaRPr lang="en-US" altLang="en-US" sz="2400" b="0">
                <a:latin typeface="Comic Sans MS" pitchFamily="66" charset="0"/>
              </a:endParaRPr>
            </a:p>
          </p:txBody>
        </p:sp>
        <p:sp>
          <p:nvSpPr>
            <p:cNvPr id="192" name="Rectangle 112"/>
            <p:cNvSpPr>
              <a:spLocks noChangeArrowheads="1"/>
            </p:cNvSpPr>
            <p:nvPr/>
          </p:nvSpPr>
          <p:spPr bwMode="auto">
            <a:xfrm>
              <a:off x="4358" y="2221"/>
              <a:ext cx="0" cy="2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endParaRPr lang="en-US" altLang="en-US" sz="2400" b="0">
                <a:latin typeface="Times" charset="0"/>
              </a:endParaRPr>
            </a:p>
          </p:txBody>
        </p:sp>
        <p:sp>
          <p:nvSpPr>
            <p:cNvPr id="193" name="Rectangle 113"/>
            <p:cNvSpPr>
              <a:spLocks noChangeArrowheads="1"/>
            </p:cNvSpPr>
            <p:nvPr/>
          </p:nvSpPr>
          <p:spPr bwMode="auto">
            <a:xfrm>
              <a:off x="3506" y="2316"/>
              <a:ext cx="1147" cy="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100" b="0">
                  <a:solidFill>
                    <a:srgbClr val="000000"/>
                  </a:solidFill>
                  <a:latin typeface="Comic Sans MS" pitchFamily="66" charset="0"/>
                </a:rPr>
                <a:t>-1854 Kansas-Nebraska Act</a:t>
              </a:r>
              <a:endParaRPr lang="en-US" altLang="en-US" sz="2400" b="0">
                <a:latin typeface="Comic Sans MS" pitchFamily="66" charset="0"/>
              </a:endParaRPr>
            </a:p>
          </p:txBody>
        </p:sp>
        <p:sp>
          <p:nvSpPr>
            <p:cNvPr id="194" name="Rectangle 114"/>
            <p:cNvSpPr>
              <a:spLocks noChangeArrowheads="1"/>
            </p:cNvSpPr>
            <p:nvPr/>
          </p:nvSpPr>
          <p:spPr bwMode="auto">
            <a:xfrm>
              <a:off x="3506" y="2411"/>
              <a:ext cx="1271" cy="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100" b="0">
                  <a:solidFill>
                    <a:srgbClr val="000000"/>
                  </a:solidFill>
                  <a:latin typeface="Comic Sans MS" pitchFamily="66" charset="0"/>
                </a:rPr>
                <a:t>-1854 Republican Party formed</a:t>
              </a:r>
              <a:endParaRPr lang="en-US" altLang="en-US" sz="2400" b="0">
                <a:latin typeface="Comic Sans MS" pitchFamily="66" charset="0"/>
              </a:endParaRPr>
            </a:p>
          </p:txBody>
        </p:sp>
        <p:sp>
          <p:nvSpPr>
            <p:cNvPr id="195" name="Rectangle 115"/>
            <p:cNvSpPr>
              <a:spLocks noChangeArrowheads="1"/>
            </p:cNvSpPr>
            <p:nvPr/>
          </p:nvSpPr>
          <p:spPr bwMode="auto">
            <a:xfrm>
              <a:off x="3506" y="2505"/>
              <a:ext cx="912" cy="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100" b="0">
                  <a:solidFill>
                    <a:srgbClr val="000000"/>
                  </a:solidFill>
                  <a:latin typeface="Comic Sans MS" pitchFamily="66" charset="0"/>
                </a:rPr>
                <a:t>-1854 Bleeding Kansas</a:t>
              </a:r>
              <a:endParaRPr lang="en-US" altLang="en-US" sz="2400" b="0">
                <a:latin typeface="Comic Sans MS" pitchFamily="66" charset="0"/>
              </a:endParaRPr>
            </a:p>
          </p:txBody>
        </p:sp>
        <p:sp>
          <p:nvSpPr>
            <p:cNvPr id="196" name="Rectangle 116"/>
            <p:cNvSpPr>
              <a:spLocks noChangeArrowheads="1"/>
            </p:cNvSpPr>
            <p:nvPr/>
          </p:nvSpPr>
          <p:spPr bwMode="auto">
            <a:xfrm>
              <a:off x="3506" y="2600"/>
              <a:ext cx="946" cy="1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100" b="0">
                  <a:solidFill>
                    <a:srgbClr val="000000"/>
                  </a:solidFill>
                  <a:latin typeface="Comic Sans MS" pitchFamily="66" charset="0"/>
                </a:rPr>
                <a:t>-1857 Dred Scott Case</a:t>
              </a:r>
              <a:endParaRPr lang="en-US" altLang="en-US" sz="2400" b="0">
                <a:latin typeface="Comic Sans MS" pitchFamily="66" charset="0"/>
              </a:endParaRPr>
            </a:p>
          </p:txBody>
        </p:sp>
        <p:sp>
          <p:nvSpPr>
            <p:cNvPr id="197" name="Rectangle 117"/>
            <p:cNvSpPr>
              <a:spLocks noChangeArrowheads="1"/>
            </p:cNvSpPr>
            <p:nvPr/>
          </p:nvSpPr>
          <p:spPr bwMode="auto">
            <a:xfrm>
              <a:off x="3506" y="2695"/>
              <a:ext cx="1305" cy="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100" b="0">
                  <a:solidFill>
                    <a:srgbClr val="000000"/>
                  </a:solidFill>
                  <a:latin typeface="Comic Sans MS" pitchFamily="66" charset="0"/>
                </a:rPr>
                <a:t>-1858 Lincoln Douglas Debates  </a:t>
              </a:r>
              <a:endParaRPr lang="en-US" altLang="en-US" sz="2400" b="0">
                <a:latin typeface="Comic Sans MS" pitchFamily="66" charset="0"/>
              </a:endParaRPr>
            </a:p>
          </p:txBody>
        </p:sp>
        <p:sp>
          <p:nvSpPr>
            <p:cNvPr id="198" name="Rectangle 118"/>
            <p:cNvSpPr>
              <a:spLocks noChangeArrowheads="1"/>
            </p:cNvSpPr>
            <p:nvPr/>
          </p:nvSpPr>
          <p:spPr bwMode="auto">
            <a:xfrm>
              <a:off x="3506" y="2789"/>
              <a:ext cx="1022" cy="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100" b="0">
                  <a:solidFill>
                    <a:srgbClr val="000000"/>
                  </a:solidFill>
                  <a:latin typeface="Comic Sans MS" pitchFamily="66" charset="0"/>
                </a:rPr>
                <a:t>-1859 John Brown's Raid</a:t>
              </a:r>
              <a:endParaRPr lang="en-US" altLang="en-US" sz="2400" b="0">
                <a:latin typeface="Comic Sans MS" pitchFamily="66" charset="0"/>
              </a:endParaRPr>
            </a:p>
          </p:txBody>
        </p:sp>
        <p:sp>
          <p:nvSpPr>
            <p:cNvPr id="199" name="Rectangle 119"/>
            <p:cNvSpPr>
              <a:spLocks noChangeArrowheads="1"/>
            </p:cNvSpPr>
            <p:nvPr/>
          </p:nvSpPr>
          <p:spPr bwMode="auto">
            <a:xfrm>
              <a:off x="3506" y="2884"/>
              <a:ext cx="910" cy="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100" b="0">
                  <a:solidFill>
                    <a:srgbClr val="000000"/>
                  </a:solidFill>
                  <a:latin typeface="Comic Sans MS" pitchFamily="66" charset="0"/>
                </a:rPr>
                <a:t>-1860 Lincoln Elected </a:t>
              </a:r>
              <a:endParaRPr lang="en-US" altLang="en-US" sz="2400" b="0">
                <a:latin typeface="Comic Sans MS" pitchFamily="66" charset="0"/>
              </a:endParaRPr>
            </a:p>
          </p:txBody>
        </p:sp>
        <p:sp>
          <p:nvSpPr>
            <p:cNvPr id="200" name="Rectangle 120"/>
            <p:cNvSpPr>
              <a:spLocks noChangeArrowheads="1"/>
            </p:cNvSpPr>
            <p:nvPr/>
          </p:nvSpPr>
          <p:spPr bwMode="auto">
            <a:xfrm>
              <a:off x="3506" y="2979"/>
              <a:ext cx="1233" cy="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100" b="0">
                  <a:solidFill>
                    <a:srgbClr val="000000"/>
                  </a:solidFill>
                  <a:latin typeface="Comic Sans MS" pitchFamily="66" charset="0"/>
                </a:rPr>
                <a:t>-1860 South Carolina Secedes</a:t>
              </a:r>
              <a:endParaRPr lang="en-US" altLang="en-US" sz="2400" b="0">
                <a:latin typeface="Comic Sans MS" pitchFamily="66" charset="0"/>
              </a:endParaRPr>
            </a:p>
          </p:txBody>
        </p:sp>
        <p:sp>
          <p:nvSpPr>
            <p:cNvPr id="201" name="Rectangle 121"/>
            <p:cNvSpPr>
              <a:spLocks noChangeArrowheads="1"/>
            </p:cNvSpPr>
            <p:nvPr/>
          </p:nvSpPr>
          <p:spPr bwMode="auto">
            <a:xfrm>
              <a:off x="3506" y="3073"/>
              <a:ext cx="1120" cy="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100" b="0">
                  <a:solidFill>
                    <a:srgbClr val="000000"/>
                  </a:solidFill>
                  <a:latin typeface="Comic Sans MS" pitchFamily="66" charset="0"/>
                </a:rPr>
                <a:t>-1861  Confederacy formed</a:t>
              </a:r>
              <a:endParaRPr lang="en-US" altLang="en-US" sz="2400" b="0">
                <a:latin typeface="Comic Sans MS" pitchFamily="66" charset="0"/>
              </a:endParaRPr>
            </a:p>
          </p:txBody>
        </p:sp>
        <p:sp>
          <p:nvSpPr>
            <p:cNvPr id="202" name="Rectangle 122"/>
            <p:cNvSpPr>
              <a:spLocks noChangeArrowheads="1"/>
            </p:cNvSpPr>
            <p:nvPr/>
          </p:nvSpPr>
          <p:spPr bwMode="auto">
            <a:xfrm rot="17220000">
              <a:off x="573" y="1794"/>
              <a:ext cx="717" cy="1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000" b="0">
                  <a:solidFill>
                    <a:srgbClr val="000000"/>
                  </a:solidFill>
                  <a:latin typeface="Comic Sans MS" pitchFamily="66" charset="0"/>
                </a:rPr>
                <a:t>which included the </a:t>
              </a:r>
              <a:endParaRPr lang="en-US" altLang="en-US" sz="2400" b="0">
                <a:latin typeface="Comic Sans MS" pitchFamily="66" charset="0"/>
              </a:endParaRPr>
            </a:p>
          </p:txBody>
        </p:sp>
        <p:sp>
          <p:nvSpPr>
            <p:cNvPr id="203" name="Rectangle 123"/>
            <p:cNvSpPr>
              <a:spLocks noChangeArrowheads="1"/>
            </p:cNvSpPr>
            <p:nvPr/>
          </p:nvSpPr>
          <p:spPr bwMode="auto">
            <a:xfrm rot="16860000">
              <a:off x="746" y="1821"/>
              <a:ext cx="717" cy="1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000" b="0">
                  <a:solidFill>
                    <a:srgbClr val="000000"/>
                  </a:solidFill>
                  <a:latin typeface="Comic Sans MS" pitchFamily="66" charset="0"/>
                </a:rPr>
                <a:t>which included the </a:t>
              </a:r>
              <a:endParaRPr lang="en-US" altLang="en-US" sz="2400" b="0">
                <a:latin typeface="Comic Sans MS" pitchFamily="66" charset="0"/>
              </a:endParaRPr>
            </a:p>
          </p:txBody>
        </p:sp>
        <p:sp>
          <p:nvSpPr>
            <p:cNvPr id="204" name="Rectangle 124"/>
            <p:cNvSpPr>
              <a:spLocks noChangeArrowheads="1"/>
            </p:cNvSpPr>
            <p:nvPr/>
          </p:nvSpPr>
          <p:spPr bwMode="auto">
            <a:xfrm rot="15840000">
              <a:off x="1024" y="1561"/>
              <a:ext cx="717" cy="1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000" b="0">
                  <a:solidFill>
                    <a:srgbClr val="000000"/>
                  </a:solidFill>
                  <a:latin typeface="Comic Sans MS" pitchFamily="66" charset="0"/>
                </a:rPr>
                <a:t>which included the </a:t>
              </a:r>
              <a:endParaRPr lang="en-US" altLang="en-US" sz="2400" b="0">
                <a:latin typeface="Comic Sans MS" pitchFamily="66" charset="0"/>
              </a:endParaRPr>
            </a:p>
          </p:txBody>
        </p:sp>
        <p:sp>
          <p:nvSpPr>
            <p:cNvPr id="205" name="Rectangle 125"/>
            <p:cNvSpPr>
              <a:spLocks noChangeArrowheads="1"/>
            </p:cNvSpPr>
            <p:nvPr/>
          </p:nvSpPr>
          <p:spPr bwMode="auto">
            <a:xfrm>
              <a:off x="2375" y="1739"/>
              <a:ext cx="461" cy="1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000" b="0">
                  <a:solidFill>
                    <a:srgbClr val="000000"/>
                  </a:solidFill>
                  <a:latin typeface="Comic Sans MS" pitchFamily="66" charset="0"/>
                </a:rPr>
                <a:t>and included</a:t>
              </a:r>
              <a:endParaRPr lang="en-US" altLang="en-US" sz="2400" b="0">
                <a:latin typeface="Comic Sans MS" pitchFamily="66" charset="0"/>
              </a:endParaRPr>
            </a:p>
          </p:txBody>
        </p:sp>
        <p:sp>
          <p:nvSpPr>
            <p:cNvPr id="206" name="Rectangle 126"/>
            <p:cNvSpPr>
              <a:spLocks noChangeArrowheads="1"/>
            </p:cNvSpPr>
            <p:nvPr/>
          </p:nvSpPr>
          <p:spPr bwMode="auto">
            <a:xfrm>
              <a:off x="2860" y="1739"/>
              <a:ext cx="461" cy="1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000" b="0">
                  <a:solidFill>
                    <a:srgbClr val="000000"/>
                  </a:solidFill>
                  <a:latin typeface="Comic Sans MS" pitchFamily="66" charset="0"/>
                </a:rPr>
                <a:t>and included</a:t>
              </a:r>
              <a:endParaRPr lang="en-US" altLang="en-US" sz="2400" b="0">
                <a:latin typeface="Comic Sans MS" pitchFamily="66" charset="0"/>
              </a:endParaRPr>
            </a:p>
          </p:txBody>
        </p:sp>
        <p:sp>
          <p:nvSpPr>
            <p:cNvPr id="207" name="Rectangle 127"/>
            <p:cNvSpPr>
              <a:spLocks noChangeArrowheads="1"/>
            </p:cNvSpPr>
            <p:nvPr/>
          </p:nvSpPr>
          <p:spPr bwMode="auto">
            <a:xfrm>
              <a:off x="3281" y="1733"/>
              <a:ext cx="22" cy="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000" b="0">
                  <a:solidFill>
                    <a:srgbClr val="000000"/>
                  </a:solidFill>
                  <a:latin typeface="Helvetica" charset="0"/>
                </a:rPr>
                <a:t> </a:t>
              </a:r>
              <a:endParaRPr lang="en-US" altLang="en-US" sz="2400" b="0">
                <a:latin typeface="Times" charset="0"/>
              </a:endParaRPr>
            </a:p>
          </p:txBody>
        </p:sp>
        <p:sp>
          <p:nvSpPr>
            <p:cNvPr id="208" name="Rectangle 128"/>
            <p:cNvSpPr>
              <a:spLocks noChangeArrowheads="1"/>
            </p:cNvSpPr>
            <p:nvPr/>
          </p:nvSpPr>
          <p:spPr bwMode="auto">
            <a:xfrm>
              <a:off x="1860" y="1681"/>
              <a:ext cx="461" cy="1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a:r>
                <a:rPr lang="en-US" altLang="en-US" sz="1000" b="0">
                  <a:solidFill>
                    <a:srgbClr val="000000"/>
                  </a:solidFill>
                  <a:latin typeface="Comic Sans MS" pitchFamily="66" charset="0"/>
                </a:rPr>
                <a:t>and included</a:t>
              </a:r>
              <a:endParaRPr lang="en-US" altLang="en-US" sz="2400" b="0">
                <a:latin typeface="Comic Sans MS" pitchFamily="66" charset="0"/>
              </a:endParaRPr>
            </a:p>
          </p:txBody>
        </p:sp>
      </p:grpSp>
    </p:spTree>
    <p:extLst>
      <p:ext uri="{BB962C8B-B14F-4D97-AF65-F5344CB8AC3E}">
        <p14:creationId xmlns:p14="http://schemas.microsoft.com/office/powerpoint/2010/main" val="3236669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524000" y="969963"/>
            <a:ext cx="7086600" cy="990600"/>
          </a:xfrm>
        </p:spPr>
        <p:txBody>
          <a:bodyPr/>
          <a:lstStyle/>
          <a:p>
            <a:r>
              <a:rPr lang="en-US" altLang="en-US" dirty="0"/>
              <a:t>Parts of the Unit Map</a:t>
            </a:r>
          </a:p>
        </p:txBody>
      </p:sp>
      <p:sp>
        <p:nvSpPr>
          <p:cNvPr id="60419" name="Rectangle 3"/>
          <p:cNvSpPr>
            <a:spLocks noGrp="1" noChangeArrowheads="1"/>
          </p:cNvSpPr>
          <p:nvPr>
            <p:ph type="body" idx="1"/>
          </p:nvPr>
        </p:nvSpPr>
        <p:spPr>
          <a:xfrm>
            <a:off x="729661" y="1798833"/>
            <a:ext cx="7880939" cy="4572000"/>
          </a:xfrm>
        </p:spPr>
        <p:txBody>
          <a:bodyPr/>
          <a:lstStyle/>
          <a:p>
            <a:r>
              <a:rPr lang="en-US" altLang="en-US" sz="3200" dirty="0"/>
              <a:t>Content Map </a:t>
            </a:r>
            <a:r>
              <a:rPr lang="en-US" altLang="en-US" sz="3200" dirty="0" smtClean="0"/>
              <a:t>(Content Connections)</a:t>
            </a:r>
            <a:endParaRPr lang="en-US" altLang="en-US" sz="3200" dirty="0"/>
          </a:p>
          <a:p>
            <a:pPr lvl="1"/>
            <a:r>
              <a:rPr lang="en-US" altLang="en-US" sz="2800" dirty="0"/>
              <a:t>Indicate relationships between the parts and the main idea paraphrase</a:t>
            </a:r>
          </a:p>
          <a:p>
            <a:pPr lvl="1"/>
            <a:r>
              <a:rPr lang="en-US" altLang="en-US" sz="2800" dirty="0"/>
              <a:t>Paraphrase + </a:t>
            </a:r>
            <a:r>
              <a:rPr lang="en-US" altLang="en-US" sz="2800" dirty="0" smtClean="0"/>
              <a:t>content connection + </a:t>
            </a:r>
            <a:r>
              <a:rPr lang="en-US" altLang="en-US" sz="2800" dirty="0"/>
              <a:t>words in connected shape = complete sentence</a:t>
            </a:r>
          </a:p>
          <a:p>
            <a:pPr lvl="1"/>
            <a:r>
              <a:rPr lang="en-US" altLang="en-US" sz="2800" dirty="0"/>
              <a:t>Research:</a:t>
            </a:r>
          </a:p>
          <a:p>
            <a:pPr lvl="2"/>
            <a:r>
              <a:rPr lang="en-US" altLang="en-US" sz="2400" dirty="0"/>
              <a:t>Students who are given stem labels remember substantially more about a unit than student who are given a unit map without them</a:t>
            </a:r>
          </a:p>
        </p:txBody>
      </p:sp>
      <p:sp>
        <p:nvSpPr>
          <p:cNvPr id="60421" name="Oval 5"/>
          <p:cNvSpPr>
            <a:spLocks noChangeArrowheads="1"/>
          </p:cNvSpPr>
          <p:nvPr/>
        </p:nvSpPr>
        <p:spPr bwMode="auto">
          <a:xfrm>
            <a:off x="7287802" y="360363"/>
            <a:ext cx="1828800" cy="1219200"/>
          </a:xfrm>
          <a:prstGeom prst="ellipse">
            <a:avLst/>
          </a:prstGeom>
          <a:solidFill>
            <a:schemeClr val="tx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b="1">
                <a:solidFill>
                  <a:srgbClr val="000066"/>
                </a:solidFill>
                <a:latin typeface="Arial" pitchFamily="34" charset="0"/>
              </a:rPr>
              <a:t>Leaders </a:t>
            </a:r>
          </a:p>
          <a:p>
            <a:pPr algn="ctr" fontAlgn="base">
              <a:spcBef>
                <a:spcPct val="0"/>
              </a:spcBef>
              <a:spcAft>
                <a:spcPct val="0"/>
              </a:spcAft>
            </a:pPr>
            <a:r>
              <a:rPr lang="en-US" altLang="en-US" b="1">
                <a:solidFill>
                  <a:srgbClr val="000066"/>
                </a:solidFill>
                <a:latin typeface="Arial" pitchFamily="34" charset="0"/>
              </a:rPr>
              <a:t>Across</a:t>
            </a:r>
          </a:p>
          <a:p>
            <a:pPr algn="ctr" fontAlgn="base">
              <a:spcBef>
                <a:spcPct val="0"/>
              </a:spcBef>
              <a:spcAft>
                <a:spcPct val="0"/>
              </a:spcAft>
            </a:pPr>
            <a:r>
              <a:rPr lang="en-US" altLang="en-US" b="1">
                <a:solidFill>
                  <a:srgbClr val="000066"/>
                </a:solidFill>
                <a:latin typeface="Arial" pitchFamily="34" charset="0"/>
              </a:rPr>
              <a:t> the US</a:t>
            </a:r>
          </a:p>
        </p:txBody>
      </p:sp>
      <p:sp>
        <p:nvSpPr>
          <p:cNvPr id="60422" name="Line 6"/>
          <p:cNvSpPr>
            <a:spLocks noChangeShapeType="1"/>
          </p:cNvSpPr>
          <p:nvPr/>
        </p:nvSpPr>
        <p:spPr bwMode="auto">
          <a:xfrm>
            <a:off x="5105400" y="0"/>
            <a:ext cx="2438400" cy="96996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60423" name="Text Box 7"/>
          <p:cNvSpPr txBox="1">
            <a:spLocks noChangeArrowheads="1"/>
          </p:cNvSpPr>
          <p:nvPr/>
        </p:nvSpPr>
        <p:spPr bwMode="auto">
          <a:xfrm>
            <a:off x="4800600" y="84871"/>
            <a:ext cx="32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000" b="1" i="1" dirty="0">
                <a:solidFill>
                  <a:srgbClr val="000066"/>
                </a:solidFill>
                <a:latin typeface="Arial" pitchFamily="34" charset="0"/>
              </a:rPr>
              <a:t>Was influenced by</a:t>
            </a:r>
          </a:p>
        </p:txBody>
      </p:sp>
      <p:sp>
        <p:nvSpPr>
          <p:cNvPr id="7" name="TextBox 6"/>
          <p:cNvSpPr txBox="1"/>
          <p:nvPr/>
        </p:nvSpPr>
        <p:spPr>
          <a:xfrm>
            <a:off x="756203" y="6140857"/>
            <a:ext cx="3446783" cy="461665"/>
          </a:xfrm>
          <a:prstGeom prst="rect">
            <a:avLst/>
          </a:prstGeom>
          <a:noFill/>
        </p:spPr>
        <p:txBody>
          <a:bodyPr wrap="square" rtlCol="0">
            <a:spAutoFit/>
          </a:bodyPr>
          <a:lstStyle/>
          <a:p>
            <a:r>
              <a:rPr lang="en-US" sz="2400" dirty="0" smtClean="0">
                <a:solidFill>
                  <a:schemeClr val="accent6">
                    <a:lumMod val="50000"/>
                  </a:schemeClr>
                </a:solidFill>
              </a:rPr>
              <a:t>Pages 23, 54-57</a:t>
            </a:r>
            <a:endParaRPr lang="en-US" sz="2400" dirty="0">
              <a:solidFill>
                <a:schemeClr val="accent6">
                  <a:lumMod val="50000"/>
                </a:schemeClr>
              </a:solidFill>
            </a:endParaRPr>
          </a:p>
        </p:txBody>
      </p:sp>
    </p:spTree>
    <p:extLst>
      <p:ext uri="{BB962C8B-B14F-4D97-AF65-F5344CB8AC3E}">
        <p14:creationId xmlns:p14="http://schemas.microsoft.com/office/powerpoint/2010/main" val="422582656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29730" name="Group 2"/>
          <p:cNvGrpSpPr>
            <a:grpSpLocks/>
          </p:cNvGrpSpPr>
          <p:nvPr/>
        </p:nvGrpSpPr>
        <p:grpSpPr bwMode="auto">
          <a:xfrm>
            <a:off x="704850" y="50800"/>
            <a:ext cx="7854950" cy="5981700"/>
            <a:chOff x="446" y="196"/>
            <a:chExt cx="4948" cy="3768"/>
          </a:xfrm>
        </p:grpSpPr>
        <p:sp>
          <p:nvSpPr>
            <p:cNvPr id="329731" name="Rectangle 3"/>
            <p:cNvSpPr>
              <a:spLocks noChangeArrowheads="1"/>
            </p:cNvSpPr>
            <p:nvPr/>
          </p:nvSpPr>
          <p:spPr bwMode="auto">
            <a:xfrm>
              <a:off x="4309" y="197"/>
              <a:ext cx="55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100" b="0">
                  <a:solidFill>
                    <a:srgbClr val="000000"/>
                  </a:solidFill>
                  <a:latin typeface="Comic Sans MS" pitchFamily="66" charset="0"/>
                </a:rPr>
                <a:t>Elida Cordora</a:t>
              </a:r>
              <a:endParaRPr lang="en-US" altLang="en-US" sz="2400" b="0">
                <a:latin typeface="Comic Sans MS" pitchFamily="66" charset="0"/>
              </a:endParaRPr>
            </a:p>
          </p:txBody>
        </p:sp>
        <p:sp>
          <p:nvSpPr>
            <p:cNvPr id="329732" name="Rectangle 4"/>
            <p:cNvSpPr>
              <a:spLocks noChangeArrowheads="1"/>
            </p:cNvSpPr>
            <p:nvPr/>
          </p:nvSpPr>
          <p:spPr bwMode="auto">
            <a:xfrm>
              <a:off x="3951" y="203"/>
              <a:ext cx="24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NAME</a:t>
              </a:r>
              <a:endParaRPr lang="en-US" altLang="en-US" sz="2400" b="0">
                <a:latin typeface="Arial" pitchFamily="34" charset="0"/>
              </a:endParaRPr>
            </a:p>
          </p:txBody>
        </p:sp>
        <p:sp>
          <p:nvSpPr>
            <p:cNvPr id="329733" name="Rectangle 5"/>
            <p:cNvSpPr>
              <a:spLocks noChangeArrowheads="1"/>
            </p:cNvSpPr>
            <p:nvPr/>
          </p:nvSpPr>
          <p:spPr bwMode="auto">
            <a:xfrm>
              <a:off x="3951" y="285"/>
              <a:ext cx="2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DATE</a:t>
              </a:r>
              <a:endParaRPr lang="en-US" altLang="en-US" sz="2400" b="0">
                <a:latin typeface="Arial" pitchFamily="34" charset="0"/>
              </a:endParaRPr>
            </a:p>
          </p:txBody>
        </p:sp>
        <p:sp>
          <p:nvSpPr>
            <p:cNvPr id="329734" name="Line 6"/>
            <p:cNvSpPr>
              <a:spLocks noChangeShapeType="1"/>
            </p:cNvSpPr>
            <p:nvPr/>
          </p:nvSpPr>
          <p:spPr bwMode="auto">
            <a:xfrm>
              <a:off x="4164" y="279"/>
              <a:ext cx="11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35" name="Line 7"/>
            <p:cNvSpPr>
              <a:spLocks noChangeShapeType="1"/>
            </p:cNvSpPr>
            <p:nvPr/>
          </p:nvSpPr>
          <p:spPr bwMode="auto">
            <a:xfrm>
              <a:off x="4178" y="347"/>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36" name="Rectangle 8"/>
            <p:cNvSpPr>
              <a:spLocks noChangeArrowheads="1"/>
            </p:cNvSpPr>
            <p:nvPr/>
          </p:nvSpPr>
          <p:spPr bwMode="auto">
            <a:xfrm>
              <a:off x="446" y="196"/>
              <a:ext cx="15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600">
                  <a:solidFill>
                    <a:srgbClr val="000000"/>
                  </a:solidFill>
                  <a:latin typeface="Arial" pitchFamily="34" charset="0"/>
                </a:rPr>
                <a:t>The Unit Organizer </a:t>
              </a:r>
              <a:endParaRPr lang="en-US" altLang="en-US" sz="2400" b="0">
                <a:latin typeface="Arial" pitchFamily="34" charset="0"/>
              </a:endParaRPr>
            </a:p>
          </p:txBody>
        </p:sp>
        <p:sp>
          <p:nvSpPr>
            <p:cNvPr id="329737" name="Rectangle 9"/>
            <p:cNvSpPr>
              <a:spLocks noChangeArrowheads="1"/>
            </p:cNvSpPr>
            <p:nvPr/>
          </p:nvSpPr>
          <p:spPr bwMode="auto">
            <a:xfrm>
              <a:off x="2570" y="265"/>
              <a:ext cx="73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BIGGER PICTURE</a:t>
              </a:r>
              <a:endParaRPr lang="en-US" altLang="en-US" sz="2400" b="0">
                <a:latin typeface="Arial" pitchFamily="34" charset="0"/>
              </a:endParaRPr>
            </a:p>
          </p:txBody>
        </p:sp>
        <p:sp>
          <p:nvSpPr>
            <p:cNvPr id="329738" name="Rectangle 10"/>
            <p:cNvSpPr>
              <a:spLocks noChangeArrowheads="1"/>
            </p:cNvSpPr>
            <p:nvPr/>
          </p:nvSpPr>
          <p:spPr bwMode="auto">
            <a:xfrm>
              <a:off x="789" y="574"/>
              <a:ext cx="44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LAST UNIT</a:t>
              </a:r>
              <a:endParaRPr lang="en-US" altLang="en-US" sz="2400" b="0">
                <a:latin typeface="Arial" pitchFamily="34" charset="0"/>
              </a:endParaRPr>
            </a:p>
          </p:txBody>
        </p:sp>
        <p:sp>
          <p:nvSpPr>
            <p:cNvPr id="329739" name="Rectangle 11"/>
            <p:cNvSpPr>
              <a:spLocks noChangeArrowheads="1"/>
            </p:cNvSpPr>
            <p:nvPr/>
          </p:nvSpPr>
          <p:spPr bwMode="auto">
            <a:xfrm>
              <a:off x="1181" y="574"/>
              <a:ext cx="45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/Experience</a:t>
              </a:r>
              <a:endParaRPr lang="en-US" altLang="en-US" sz="2400" b="0">
                <a:latin typeface="Arial" pitchFamily="34" charset="0"/>
              </a:endParaRPr>
            </a:p>
          </p:txBody>
        </p:sp>
        <p:sp>
          <p:nvSpPr>
            <p:cNvPr id="329740" name="Rectangle 12"/>
            <p:cNvSpPr>
              <a:spLocks noChangeArrowheads="1"/>
            </p:cNvSpPr>
            <p:nvPr/>
          </p:nvSpPr>
          <p:spPr bwMode="auto">
            <a:xfrm>
              <a:off x="2769" y="601"/>
              <a:ext cx="72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a:solidFill>
                    <a:srgbClr val="000000"/>
                  </a:solidFill>
                  <a:latin typeface=""/>
                </a:rPr>
                <a:t>CURRENT UNIT</a:t>
              </a:r>
              <a:endParaRPr lang="en-US" altLang="en-US" sz="2400" b="0">
                <a:latin typeface="Times" charset="0"/>
              </a:endParaRPr>
            </a:p>
          </p:txBody>
        </p:sp>
        <p:sp>
          <p:nvSpPr>
            <p:cNvPr id="329741" name="Rectangle 13"/>
            <p:cNvSpPr>
              <a:spLocks noChangeArrowheads="1"/>
            </p:cNvSpPr>
            <p:nvPr/>
          </p:nvSpPr>
          <p:spPr bwMode="auto">
            <a:xfrm>
              <a:off x="4453" y="574"/>
              <a:ext cx="45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NEXT UNIT</a:t>
              </a:r>
              <a:endParaRPr lang="en-US" altLang="en-US" sz="2400" b="0">
                <a:latin typeface="Arial" pitchFamily="34" charset="0"/>
              </a:endParaRPr>
            </a:p>
          </p:txBody>
        </p:sp>
        <p:sp>
          <p:nvSpPr>
            <p:cNvPr id="329742" name="Rectangle 14"/>
            <p:cNvSpPr>
              <a:spLocks noChangeArrowheads="1"/>
            </p:cNvSpPr>
            <p:nvPr/>
          </p:nvSpPr>
          <p:spPr bwMode="auto">
            <a:xfrm>
              <a:off x="4838" y="574"/>
              <a:ext cx="45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/Experience</a:t>
              </a:r>
              <a:endParaRPr lang="en-US" altLang="en-US" sz="2400" b="0">
                <a:latin typeface="Arial" pitchFamily="34" charset="0"/>
              </a:endParaRPr>
            </a:p>
          </p:txBody>
        </p:sp>
        <p:sp>
          <p:nvSpPr>
            <p:cNvPr id="329743" name="Line 15"/>
            <p:cNvSpPr>
              <a:spLocks noChangeShapeType="1"/>
            </p:cNvSpPr>
            <p:nvPr/>
          </p:nvSpPr>
          <p:spPr bwMode="auto">
            <a:xfrm>
              <a:off x="473" y="842"/>
              <a:ext cx="483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44" name="Line 16"/>
            <p:cNvSpPr>
              <a:spLocks noChangeShapeType="1"/>
            </p:cNvSpPr>
            <p:nvPr/>
          </p:nvSpPr>
          <p:spPr bwMode="auto">
            <a:xfrm>
              <a:off x="466" y="3104"/>
              <a:ext cx="4833"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45" name="Line 17"/>
            <p:cNvSpPr>
              <a:spLocks noChangeShapeType="1"/>
            </p:cNvSpPr>
            <p:nvPr/>
          </p:nvSpPr>
          <p:spPr bwMode="auto">
            <a:xfrm>
              <a:off x="1765" y="574"/>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46" name="Line 18"/>
            <p:cNvSpPr>
              <a:spLocks noChangeShapeType="1"/>
            </p:cNvSpPr>
            <p:nvPr/>
          </p:nvSpPr>
          <p:spPr bwMode="auto">
            <a:xfrm>
              <a:off x="4054" y="581"/>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47" name="Arc 19"/>
            <p:cNvSpPr>
              <a:spLocks/>
            </p:cNvSpPr>
            <p:nvPr/>
          </p:nvSpPr>
          <p:spPr bwMode="auto">
            <a:xfrm>
              <a:off x="473" y="382"/>
              <a:ext cx="1293" cy="199"/>
            </a:xfrm>
            <a:custGeom>
              <a:avLst/>
              <a:gdLst>
                <a:gd name="G0" fmla="+- 21600 0 0"/>
                <a:gd name="G1" fmla="+- 21599 0 0"/>
                <a:gd name="G2" fmla="+- 21600 0 0"/>
                <a:gd name="T0" fmla="*/ 0 w 21600"/>
                <a:gd name="T1" fmla="*/ 21599 h 21599"/>
                <a:gd name="T2" fmla="*/ 21584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48" name="Arc 20"/>
            <p:cNvSpPr>
              <a:spLocks/>
            </p:cNvSpPr>
            <p:nvPr/>
          </p:nvSpPr>
          <p:spPr bwMode="auto">
            <a:xfrm>
              <a:off x="466" y="375"/>
              <a:ext cx="1300" cy="206"/>
            </a:xfrm>
            <a:custGeom>
              <a:avLst/>
              <a:gdLst>
                <a:gd name="G0" fmla="+- 21600 0 0"/>
                <a:gd name="G1" fmla="+- 21599 0 0"/>
                <a:gd name="G2" fmla="+- 21600 0 0"/>
                <a:gd name="T0" fmla="*/ 0 w 21600"/>
                <a:gd name="T1" fmla="*/ 21599 h 21599"/>
                <a:gd name="T2" fmla="*/ 21584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749" name="Arc 21"/>
            <p:cNvSpPr>
              <a:spLocks/>
            </p:cNvSpPr>
            <p:nvPr/>
          </p:nvSpPr>
          <p:spPr bwMode="auto">
            <a:xfrm>
              <a:off x="4054" y="375"/>
              <a:ext cx="1265" cy="210"/>
            </a:xfrm>
            <a:custGeom>
              <a:avLst/>
              <a:gdLst>
                <a:gd name="G0" fmla="+- 17 0 0"/>
                <a:gd name="G1" fmla="+- 21600 0 0"/>
                <a:gd name="G2" fmla="+- 21600 0 0"/>
                <a:gd name="T0" fmla="*/ 0 w 21616"/>
                <a:gd name="T1" fmla="*/ 1 h 21600"/>
                <a:gd name="T2" fmla="*/ 21616 w 21616"/>
                <a:gd name="T3" fmla="*/ 21497 h 21600"/>
                <a:gd name="T4" fmla="*/ 17 w 21616"/>
                <a:gd name="T5" fmla="*/ 21600 h 21600"/>
              </a:gdLst>
              <a:ahLst/>
              <a:cxnLst>
                <a:cxn ang="0">
                  <a:pos x="T0" y="T1"/>
                </a:cxn>
                <a:cxn ang="0">
                  <a:pos x="T2" y="T3"/>
                </a:cxn>
                <a:cxn ang="0">
                  <a:pos x="T4" y="T5"/>
                </a:cxn>
              </a:cxnLst>
              <a:rect l="0" t="0" r="r" b="b"/>
              <a:pathLst>
                <a:path w="21616" h="21600" fill="none" extrusionOk="0">
                  <a:moveTo>
                    <a:pt x="-1" y="0"/>
                  </a:moveTo>
                  <a:cubicBezTo>
                    <a:pt x="5" y="0"/>
                    <a:pt x="11" y="-1"/>
                    <a:pt x="17" y="0"/>
                  </a:cubicBezTo>
                  <a:cubicBezTo>
                    <a:pt x="11906" y="0"/>
                    <a:pt x="21560" y="9607"/>
                    <a:pt x="21616" y="21496"/>
                  </a:cubicBezTo>
                </a:path>
                <a:path w="21616" h="21600" stroke="0" extrusionOk="0">
                  <a:moveTo>
                    <a:pt x="-1" y="0"/>
                  </a:moveTo>
                  <a:cubicBezTo>
                    <a:pt x="5" y="0"/>
                    <a:pt x="11" y="-1"/>
                    <a:pt x="17" y="0"/>
                  </a:cubicBezTo>
                  <a:cubicBezTo>
                    <a:pt x="11906" y="0"/>
                    <a:pt x="21560" y="9607"/>
                    <a:pt x="21616" y="21496"/>
                  </a:cubicBezTo>
                  <a:lnTo>
                    <a:pt x="17" y="21600"/>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750" name="Line 22"/>
            <p:cNvSpPr>
              <a:spLocks noChangeShapeType="1"/>
            </p:cNvSpPr>
            <p:nvPr/>
          </p:nvSpPr>
          <p:spPr bwMode="auto">
            <a:xfrm>
              <a:off x="1759" y="375"/>
              <a:ext cx="228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29751" name="Group 23"/>
            <p:cNvGrpSpPr>
              <a:grpSpLocks/>
            </p:cNvGrpSpPr>
            <p:nvPr/>
          </p:nvGrpSpPr>
          <p:grpSpPr bwMode="auto">
            <a:xfrm>
              <a:off x="1759" y="395"/>
              <a:ext cx="1" cy="186"/>
              <a:chOff x="1759" y="395"/>
              <a:chExt cx="1" cy="186"/>
            </a:xfrm>
          </p:grpSpPr>
          <p:sp>
            <p:nvSpPr>
              <p:cNvPr id="329752" name="Line 24"/>
              <p:cNvSpPr>
                <a:spLocks noChangeShapeType="1"/>
              </p:cNvSpPr>
              <p:nvPr/>
            </p:nvSpPr>
            <p:spPr bwMode="auto">
              <a:xfrm>
                <a:off x="1759" y="39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53" name="Line 25"/>
              <p:cNvSpPr>
                <a:spLocks noChangeShapeType="1"/>
              </p:cNvSpPr>
              <p:nvPr/>
            </p:nvSpPr>
            <p:spPr bwMode="auto">
              <a:xfrm>
                <a:off x="1759" y="457"/>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54" name="Line 26"/>
              <p:cNvSpPr>
                <a:spLocks noChangeShapeType="1"/>
              </p:cNvSpPr>
              <p:nvPr/>
            </p:nvSpPr>
            <p:spPr bwMode="auto">
              <a:xfrm>
                <a:off x="1759" y="51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55" name="Line 27"/>
              <p:cNvSpPr>
                <a:spLocks noChangeShapeType="1"/>
              </p:cNvSpPr>
              <p:nvPr/>
            </p:nvSpPr>
            <p:spPr bwMode="auto">
              <a:xfrm>
                <a:off x="1759" y="574"/>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9756" name="Group 28"/>
            <p:cNvGrpSpPr>
              <a:grpSpLocks/>
            </p:cNvGrpSpPr>
            <p:nvPr/>
          </p:nvGrpSpPr>
          <p:grpSpPr bwMode="auto">
            <a:xfrm>
              <a:off x="4061" y="409"/>
              <a:ext cx="1" cy="186"/>
              <a:chOff x="4061" y="409"/>
              <a:chExt cx="1" cy="186"/>
            </a:xfrm>
          </p:grpSpPr>
          <p:sp>
            <p:nvSpPr>
              <p:cNvPr id="329757" name="Line 29"/>
              <p:cNvSpPr>
                <a:spLocks noChangeShapeType="1"/>
              </p:cNvSpPr>
              <p:nvPr/>
            </p:nvSpPr>
            <p:spPr bwMode="auto">
              <a:xfrm>
                <a:off x="4061" y="40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58" name="Line 30"/>
              <p:cNvSpPr>
                <a:spLocks noChangeShapeType="1"/>
              </p:cNvSpPr>
              <p:nvPr/>
            </p:nvSpPr>
            <p:spPr bwMode="auto">
              <a:xfrm>
                <a:off x="4061" y="471"/>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59" name="Line 31"/>
              <p:cNvSpPr>
                <a:spLocks noChangeShapeType="1"/>
              </p:cNvSpPr>
              <p:nvPr/>
            </p:nvSpPr>
            <p:spPr bwMode="auto">
              <a:xfrm>
                <a:off x="4061" y="533"/>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60" name="Line 32"/>
              <p:cNvSpPr>
                <a:spLocks noChangeShapeType="1"/>
              </p:cNvSpPr>
              <p:nvPr/>
            </p:nvSpPr>
            <p:spPr bwMode="auto">
              <a:xfrm>
                <a:off x="4061" y="588"/>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9761" name="Line 33"/>
            <p:cNvSpPr>
              <a:spLocks noChangeShapeType="1"/>
            </p:cNvSpPr>
            <p:nvPr/>
          </p:nvSpPr>
          <p:spPr bwMode="auto">
            <a:xfrm>
              <a:off x="466"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62" name="Line 34"/>
            <p:cNvSpPr>
              <a:spLocks noChangeShapeType="1"/>
            </p:cNvSpPr>
            <p:nvPr/>
          </p:nvSpPr>
          <p:spPr bwMode="auto">
            <a:xfrm>
              <a:off x="473" y="3963"/>
              <a:ext cx="4826"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63" name="Line 35"/>
            <p:cNvSpPr>
              <a:spLocks noChangeShapeType="1"/>
            </p:cNvSpPr>
            <p:nvPr/>
          </p:nvSpPr>
          <p:spPr bwMode="auto">
            <a:xfrm>
              <a:off x="5305"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64" name="Rectangle 36"/>
            <p:cNvSpPr>
              <a:spLocks noChangeArrowheads="1"/>
            </p:cNvSpPr>
            <p:nvPr/>
          </p:nvSpPr>
          <p:spPr bwMode="auto">
            <a:xfrm rot="16200000">
              <a:off x="376" y="3426"/>
              <a:ext cx="40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a:solidFill>
                    <a:srgbClr val="000000"/>
                  </a:solidFill>
                  <a:latin typeface="Arial" pitchFamily="34" charset="0"/>
                </a:rPr>
                <a:t> UNIT SELF-TEST</a:t>
              </a:r>
            </a:p>
            <a:p>
              <a:r>
                <a:rPr lang="en-US" altLang="en-US" sz="800">
                  <a:solidFill>
                    <a:srgbClr val="000000"/>
                  </a:solidFill>
                  <a:latin typeface="Arial" pitchFamily="34" charset="0"/>
                </a:rPr>
                <a:t>QUESTIONS </a:t>
              </a:r>
            </a:p>
          </p:txBody>
        </p:sp>
        <p:sp>
          <p:nvSpPr>
            <p:cNvPr id="329765" name="Rectangle 37"/>
            <p:cNvSpPr>
              <a:spLocks noChangeArrowheads="1"/>
            </p:cNvSpPr>
            <p:nvPr/>
          </p:nvSpPr>
          <p:spPr bwMode="auto">
            <a:xfrm rot="16200000">
              <a:off x="536" y="3861"/>
              <a:ext cx="17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algn="l"/>
              <a:endParaRPr lang="en-US" altLang="en-US" sz="2400" b="0">
                <a:latin typeface="Arial" pitchFamily="34" charset="0"/>
              </a:endParaRPr>
            </a:p>
          </p:txBody>
        </p:sp>
        <p:sp>
          <p:nvSpPr>
            <p:cNvPr id="329766" name="Oval 38"/>
            <p:cNvSpPr>
              <a:spLocks noChangeArrowheads="1"/>
            </p:cNvSpPr>
            <p:nvPr/>
          </p:nvSpPr>
          <p:spPr bwMode="auto">
            <a:xfrm>
              <a:off x="2783" y="1000"/>
              <a:ext cx="1251" cy="6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67" name="Oval 39"/>
            <p:cNvSpPr>
              <a:spLocks noChangeArrowheads="1"/>
            </p:cNvSpPr>
            <p:nvPr/>
          </p:nvSpPr>
          <p:spPr bwMode="auto">
            <a:xfrm>
              <a:off x="2776" y="994"/>
              <a:ext cx="1265" cy="625"/>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768" name="Line 40"/>
            <p:cNvSpPr>
              <a:spLocks noChangeShapeType="1"/>
            </p:cNvSpPr>
            <p:nvPr/>
          </p:nvSpPr>
          <p:spPr bwMode="auto">
            <a:xfrm>
              <a:off x="3058" y="849"/>
              <a:ext cx="515" cy="15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69" name="Rectangle 41"/>
            <p:cNvSpPr>
              <a:spLocks noChangeArrowheads="1"/>
            </p:cNvSpPr>
            <p:nvPr/>
          </p:nvSpPr>
          <p:spPr bwMode="auto">
            <a:xfrm rot="960000">
              <a:off x="3285" y="886"/>
              <a:ext cx="44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Comic Sans MS" pitchFamily="66" charset="0"/>
                </a:rPr>
                <a:t>is </a:t>
              </a:r>
              <a:r>
                <a:rPr lang="en-US" altLang="en-US" sz="800">
                  <a:solidFill>
                    <a:srgbClr val="000000"/>
                  </a:solidFill>
                  <a:latin typeface="Arial" pitchFamily="34" charset="0"/>
                </a:rPr>
                <a:t>about</a:t>
              </a:r>
              <a:r>
                <a:rPr lang="en-US" altLang="en-US" sz="800">
                  <a:solidFill>
                    <a:srgbClr val="000000"/>
                  </a:solidFill>
                  <a:latin typeface="Comic Sans MS" pitchFamily="66" charset="0"/>
                </a:rPr>
                <a:t>...</a:t>
              </a:r>
              <a:endParaRPr lang="en-US" altLang="en-US" sz="2400" b="0">
                <a:latin typeface="Comic Sans MS" pitchFamily="66" charset="0"/>
              </a:endParaRPr>
            </a:p>
          </p:txBody>
        </p:sp>
        <p:grpSp>
          <p:nvGrpSpPr>
            <p:cNvPr id="329770" name="Group 42"/>
            <p:cNvGrpSpPr>
              <a:grpSpLocks/>
            </p:cNvGrpSpPr>
            <p:nvPr/>
          </p:nvGrpSpPr>
          <p:grpSpPr bwMode="auto">
            <a:xfrm>
              <a:off x="2845" y="1440"/>
              <a:ext cx="1114" cy="1"/>
              <a:chOff x="2845" y="1440"/>
              <a:chExt cx="1114" cy="1"/>
            </a:xfrm>
          </p:grpSpPr>
          <p:sp>
            <p:nvSpPr>
              <p:cNvPr id="329771" name="Line 43"/>
              <p:cNvSpPr>
                <a:spLocks noChangeShapeType="1"/>
              </p:cNvSpPr>
              <p:nvPr/>
            </p:nvSpPr>
            <p:spPr bwMode="auto">
              <a:xfrm>
                <a:off x="2845"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72" name="Line 44"/>
              <p:cNvSpPr>
                <a:spLocks noChangeShapeType="1"/>
              </p:cNvSpPr>
              <p:nvPr/>
            </p:nvSpPr>
            <p:spPr bwMode="auto">
              <a:xfrm>
                <a:off x="290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73" name="Line 45"/>
              <p:cNvSpPr>
                <a:spLocks noChangeShapeType="1"/>
              </p:cNvSpPr>
              <p:nvPr/>
            </p:nvSpPr>
            <p:spPr bwMode="auto">
              <a:xfrm>
                <a:off x="2968"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74" name="Line 46"/>
              <p:cNvSpPr>
                <a:spLocks noChangeShapeType="1"/>
              </p:cNvSpPr>
              <p:nvPr/>
            </p:nvSpPr>
            <p:spPr bwMode="auto">
              <a:xfrm>
                <a:off x="3030"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75" name="Line 47"/>
              <p:cNvSpPr>
                <a:spLocks noChangeShapeType="1"/>
              </p:cNvSpPr>
              <p:nvPr/>
            </p:nvSpPr>
            <p:spPr bwMode="auto">
              <a:xfrm>
                <a:off x="3092"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76" name="Line 48"/>
              <p:cNvSpPr>
                <a:spLocks noChangeShapeType="1"/>
              </p:cNvSpPr>
              <p:nvPr/>
            </p:nvSpPr>
            <p:spPr bwMode="auto">
              <a:xfrm>
                <a:off x="315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77" name="Line 49"/>
              <p:cNvSpPr>
                <a:spLocks noChangeShapeType="1"/>
              </p:cNvSpPr>
              <p:nvPr/>
            </p:nvSpPr>
            <p:spPr bwMode="auto">
              <a:xfrm>
                <a:off x="3216"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78" name="Line 50"/>
              <p:cNvSpPr>
                <a:spLocks noChangeShapeType="1"/>
              </p:cNvSpPr>
              <p:nvPr/>
            </p:nvSpPr>
            <p:spPr bwMode="auto">
              <a:xfrm>
                <a:off x="3278"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79" name="Line 51"/>
              <p:cNvSpPr>
                <a:spLocks noChangeShapeType="1"/>
              </p:cNvSpPr>
              <p:nvPr/>
            </p:nvSpPr>
            <p:spPr bwMode="auto">
              <a:xfrm>
                <a:off x="3340"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80" name="Line 52"/>
              <p:cNvSpPr>
                <a:spLocks noChangeShapeType="1"/>
              </p:cNvSpPr>
              <p:nvPr/>
            </p:nvSpPr>
            <p:spPr bwMode="auto">
              <a:xfrm>
                <a:off x="3401"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81" name="Line 53"/>
              <p:cNvSpPr>
                <a:spLocks noChangeShapeType="1"/>
              </p:cNvSpPr>
              <p:nvPr/>
            </p:nvSpPr>
            <p:spPr bwMode="auto">
              <a:xfrm>
                <a:off x="3463"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82" name="Line 54"/>
              <p:cNvSpPr>
                <a:spLocks noChangeShapeType="1"/>
              </p:cNvSpPr>
              <p:nvPr/>
            </p:nvSpPr>
            <p:spPr bwMode="auto">
              <a:xfrm>
                <a:off x="3525"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83" name="Line 55"/>
              <p:cNvSpPr>
                <a:spLocks noChangeShapeType="1"/>
              </p:cNvSpPr>
              <p:nvPr/>
            </p:nvSpPr>
            <p:spPr bwMode="auto">
              <a:xfrm>
                <a:off x="3587"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84" name="Line 56"/>
              <p:cNvSpPr>
                <a:spLocks noChangeShapeType="1"/>
              </p:cNvSpPr>
              <p:nvPr/>
            </p:nvSpPr>
            <p:spPr bwMode="auto">
              <a:xfrm>
                <a:off x="3649"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85" name="Line 57"/>
              <p:cNvSpPr>
                <a:spLocks noChangeShapeType="1"/>
              </p:cNvSpPr>
              <p:nvPr/>
            </p:nvSpPr>
            <p:spPr bwMode="auto">
              <a:xfrm>
                <a:off x="3711"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86" name="Line 58"/>
              <p:cNvSpPr>
                <a:spLocks noChangeShapeType="1"/>
              </p:cNvSpPr>
              <p:nvPr/>
            </p:nvSpPr>
            <p:spPr bwMode="auto">
              <a:xfrm>
                <a:off x="3773"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87" name="Line 59"/>
              <p:cNvSpPr>
                <a:spLocks noChangeShapeType="1"/>
              </p:cNvSpPr>
              <p:nvPr/>
            </p:nvSpPr>
            <p:spPr bwMode="auto">
              <a:xfrm>
                <a:off x="383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88" name="Line 60"/>
              <p:cNvSpPr>
                <a:spLocks noChangeShapeType="1"/>
              </p:cNvSpPr>
              <p:nvPr/>
            </p:nvSpPr>
            <p:spPr bwMode="auto">
              <a:xfrm>
                <a:off x="389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89" name="Line 61"/>
              <p:cNvSpPr>
                <a:spLocks noChangeShapeType="1"/>
              </p:cNvSpPr>
              <p:nvPr/>
            </p:nvSpPr>
            <p:spPr bwMode="auto">
              <a:xfrm>
                <a:off x="3958" y="14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9790" name="Line 62"/>
            <p:cNvSpPr>
              <a:spLocks noChangeShapeType="1"/>
            </p:cNvSpPr>
            <p:nvPr/>
          </p:nvSpPr>
          <p:spPr bwMode="auto">
            <a:xfrm>
              <a:off x="1497" y="849"/>
              <a:ext cx="1" cy="225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91" name="Line 63"/>
            <p:cNvSpPr>
              <a:spLocks noChangeShapeType="1"/>
            </p:cNvSpPr>
            <p:nvPr/>
          </p:nvSpPr>
          <p:spPr bwMode="auto">
            <a:xfrm>
              <a:off x="473" y="1337"/>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92" name="Line 64"/>
            <p:cNvSpPr>
              <a:spLocks noChangeShapeType="1"/>
            </p:cNvSpPr>
            <p:nvPr/>
          </p:nvSpPr>
          <p:spPr bwMode="auto">
            <a:xfrm>
              <a:off x="473" y="1172"/>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93" name="Line 65"/>
            <p:cNvSpPr>
              <a:spLocks noChangeShapeType="1"/>
            </p:cNvSpPr>
            <p:nvPr/>
          </p:nvSpPr>
          <p:spPr bwMode="auto">
            <a:xfrm>
              <a:off x="473" y="1495"/>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94" name="Line 66"/>
            <p:cNvSpPr>
              <a:spLocks noChangeShapeType="1"/>
            </p:cNvSpPr>
            <p:nvPr/>
          </p:nvSpPr>
          <p:spPr bwMode="auto">
            <a:xfrm>
              <a:off x="480" y="1647"/>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95" name="Line 67"/>
            <p:cNvSpPr>
              <a:spLocks noChangeShapeType="1"/>
            </p:cNvSpPr>
            <p:nvPr/>
          </p:nvSpPr>
          <p:spPr bwMode="auto">
            <a:xfrm flipH="1">
              <a:off x="480" y="1812"/>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96" name="Line 68"/>
            <p:cNvSpPr>
              <a:spLocks noChangeShapeType="1"/>
            </p:cNvSpPr>
            <p:nvPr/>
          </p:nvSpPr>
          <p:spPr bwMode="auto">
            <a:xfrm>
              <a:off x="480" y="2135"/>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97" name="Line 69"/>
            <p:cNvSpPr>
              <a:spLocks noChangeShapeType="1"/>
            </p:cNvSpPr>
            <p:nvPr/>
          </p:nvSpPr>
          <p:spPr bwMode="auto">
            <a:xfrm>
              <a:off x="480" y="1970"/>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98" name="Line 70"/>
            <p:cNvSpPr>
              <a:spLocks noChangeShapeType="1"/>
            </p:cNvSpPr>
            <p:nvPr/>
          </p:nvSpPr>
          <p:spPr bwMode="auto">
            <a:xfrm>
              <a:off x="480" y="2300"/>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799" name="Line 71"/>
            <p:cNvSpPr>
              <a:spLocks noChangeShapeType="1"/>
            </p:cNvSpPr>
            <p:nvPr/>
          </p:nvSpPr>
          <p:spPr bwMode="auto">
            <a:xfrm>
              <a:off x="466" y="2451"/>
              <a:ext cx="102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00" name="Line 72"/>
            <p:cNvSpPr>
              <a:spLocks noChangeShapeType="1"/>
            </p:cNvSpPr>
            <p:nvPr/>
          </p:nvSpPr>
          <p:spPr bwMode="auto">
            <a:xfrm flipH="1">
              <a:off x="473" y="2616"/>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01" name="Line 73"/>
            <p:cNvSpPr>
              <a:spLocks noChangeShapeType="1"/>
            </p:cNvSpPr>
            <p:nvPr/>
          </p:nvSpPr>
          <p:spPr bwMode="auto">
            <a:xfrm>
              <a:off x="473" y="2767"/>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02" name="Line 74"/>
            <p:cNvSpPr>
              <a:spLocks noChangeShapeType="1"/>
            </p:cNvSpPr>
            <p:nvPr/>
          </p:nvSpPr>
          <p:spPr bwMode="auto">
            <a:xfrm>
              <a:off x="659" y="1021"/>
              <a:ext cx="1" cy="293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03" name="Line 75"/>
            <p:cNvSpPr>
              <a:spLocks noChangeShapeType="1"/>
            </p:cNvSpPr>
            <p:nvPr/>
          </p:nvSpPr>
          <p:spPr bwMode="auto">
            <a:xfrm>
              <a:off x="473" y="3104"/>
              <a:ext cx="484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04" name="Line 76"/>
            <p:cNvSpPr>
              <a:spLocks noChangeShapeType="1"/>
            </p:cNvSpPr>
            <p:nvPr/>
          </p:nvSpPr>
          <p:spPr bwMode="auto">
            <a:xfrm>
              <a:off x="480" y="1021"/>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05" name="Rectangle 77"/>
            <p:cNvSpPr>
              <a:spLocks noChangeArrowheads="1"/>
            </p:cNvSpPr>
            <p:nvPr/>
          </p:nvSpPr>
          <p:spPr bwMode="auto">
            <a:xfrm rot="5400000">
              <a:off x="5000" y="3432"/>
              <a:ext cx="40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a:solidFill>
                    <a:srgbClr val="000000"/>
                  </a:solidFill>
                  <a:latin typeface="Arial" pitchFamily="34" charset="0"/>
                </a:rPr>
                <a:t> UNIT</a:t>
              </a:r>
            </a:p>
            <a:p>
              <a:r>
                <a:rPr lang="en-US" altLang="en-US" sz="800">
                  <a:solidFill>
                    <a:srgbClr val="000000"/>
                  </a:solidFill>
                  <a:latin typeface="Arial" pitchFamily="34" charset="0"/>
                </a:rPr>
                <a:t>RELATIONSHIPS </a:t>
              </a:r>
            </a:p>
          </p:txBody>
        </p:sp>
        <p:sp>
          <p:nvSpPr>
            <p:cNvPr id="329806" name="Rectangle 78"/>
            <p:cNvSpPr>
              <a:spLocks noChangeArrowheads="1"/>
            </p:cNvSpPr>
            <p:nvPr/>
          </p:nvSpPr>
          <p:spPr bwMode="auto">
            <a:xfrm rot="5400000">
              <a:off x="4828" y="3445"/>
              <a:ext cx="17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lIns="0" tIns="0" rIns="0" bIns="0">
              <a:spAutoFit/>
            </a:bodyPr>
            <a:lstStyle/>
            <a:p>
              <a:pPr algn="l"/>
              <a:endParaRPr lang="en-US" altLang="en-US" sz="2400" b="0">
                <a:latin typeface="Arial" pitchFamily="34" charset="0"/>
              </a:endParaRPr>
            </a:p>
          </p:txBody>
        </p:sp>
        <p:sp>
          <p:nvSpPr>
            <p:cNvPr id="329807" name="Rectangle 79"/>
            <p:cNvSpPr>
              <a:spLocks noChangeArrowheads="1"/>
            </p:cNvSpPr>
            <p:nvPr/>
          </p:nvSpPr>
          <p:spPr bwMode="auto">
            <a:xfrm>
              <a:off x="701" y="883"/>
              <a:ext cx="69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UNIT SCHEDULE</a:t>
              </a:r>
              <a:endParaRPr lang="en-US" altLang="en-US" sz="2400" b="0">
                <a:latin typeface="Arial" pitchFamily="34" charset="0"/>
              </a:endParaRPr>
            </a:p>
          </p:txBody>
        </p:sp>
        <p:sp>
          <p:nvSpPr>
            <p:cNvPr id="329808" name="Line 80"/>
            <p:cNvSpPr>
              <a:spLocks noChangeShapeType="1"/>
            </p:cNvSpPr>
            <p:nvPr/>
          </p:nvSpPr>
          <p:spPr bwMode="auto">
            <a:xfrm>
              <a:off x="473" y="2932"/>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09" name="Line 81"/>
            <p:cNvSpPr>
              <a:spLocks noChangeShapeType="1"/>
            </p:cNvSpPr>
            <p:nvPr/>
          </p:nvSpPr>
          <p:spPr bwMode="auto">
            <a:xfrm>
              <a:off x="4322" y="3118"/>
              <a:ext cx="1" cy="8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10" name="Line 82"/>
            <p:cNvSpPr>
              <a:spLocks noChangeShapeType="1"/>
            </p:cNvSpPr>
            <p:nvPr/>
          </p:nvSpPr>
          <p:spPr bwMode="auto">
            <a:xfrm>
              <a:off x="4336" y="3338"/>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11" name="Line 83"/>
            <p:cNvSpPr>
              <a:spLocks noChangeShapeType="1"/>
            </p:cNvSpPr>
            <p:nvPr/>
          </p:nvSpPr>
          <p:spPr bwMode="auto">
            <a:xfrm>
              <a:off x="4329" y="35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12" name="Line 84"/>
            <p:cNvSpPr>
              <a:spLocks noChangeShapeType="1"/>
            </p:cNvSpPr>
            <p:nvPr/>
          </p:nvSpPr>
          <p:spPr bwMode="auto">
            <a:xfrm>
              <a:off x="4329" y="37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13" name="Line 85"/>
            <p:cNvSpPr>
              <a:spLocks noChangeShapeType="1"/>
            </p:cNvSpPr>
            <p:nvPr/>
          </p:nvSpPr>
          <p:spPr bwMode="auto">
            <a:xfrm>
              <a:off x="5106" y="3111"/>
              <a:ext cx="1" cy="8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14" name="Line 86"/>
            <p:cNvSpPr>
              <a:spLocks noChangeShapeType="1"/>
            </p:cNvSpPr>
            <p:nvPr/>
          </p:nvSpPr>
          <p:spPr bwMode="auto">
            <a:xfrm>
              <a:off x="473" y="581"/>
              <a:ext cx="483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15" name="Rectangle 87"/>
            <p:cNvSpPr>
              <a:spLocks noChangeArrowheads="1"/>
            </p:cNvSpPr>
            <p:nvPr/>
          </p:nvSpPr>
          <p:spPr bwMode="auto">
            <a:xfrm>
              <a:off x="1772" y="581"/>
              <a:ext cx="2282" cy="2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29816" name="Rectangle 88"/>
            <p:cNvSpPr>
              <a:spLocks noChangeArrowheads="1"/>
            </p:cNvSpPr>
            <p:nvPr/>
          </p:nvSpPr>
          <p:spPr bwMode="auto">
            <a:xfrm>
              <a:off x="1759" y="567"/>
              <a:ext cx="2309" cy="289"/>
            </a:xfrm>
            <a:prstGeom prst="rect">
              <a:avLst/>
            </a:prstGeom>
            <a:noFill/>
            <a:ln w="428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817" name="Rectangle 89"/>
            <p:cNvSpPr>
              <a:spLocks noChangeArrowheads="1"/>
            </p:cNvSpPr>
            <p:nvPr/>
          </p:nvSpPr>
          <p:spPr bwMode="auto">
            <a:xfrm>
              <a:off x="1705" y="883"/>
              <a:ext cx="41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UNIT MAP</a:t>
              </a:r>
              <a:endParaRPr lang="en-US" altLang="en-US" sz="2400" b="0">
                <a:latin typeface="Arial" pitchFamily="34" charset="0"/>
              </a:endParaRPr>
            </a:p>
          </p:txBody>
        </p:sp>
        <p:sp>
          <p:nvSpPr>
            <p:cNvPr id="329818" name="Rectangle 90"/>
            <p:cNvSpPr>
              <a:spLocks noChangeArrowheads="1"/>
            </p:cNvSpPr>
            <p:nvPr/>
          </p:nvSpPr>
          <p:spPr bwMode="auto">
            <a:xfrm>
              <a:off x="2542" y="588"/>
              <a:ext cx="72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a:solidFill>
                    <a:srgbClr val="000000"/>
                  </a:solidFill>
                  <a:latin typeface="Arial" pitchFamily="34" charset="0"/>
                </a:rPr>
                <a:t>CURRENT UNIT</a:t>
              </a:r>
              <a:endParaRPr lang="en-US" altLang="en-US" sz="2400" b="0">
                <a:latin typeface="Arial" pitchFamily="34" charset="0"/>
              </a:endParaRPr>
            </a:p>
          </p:txBody>
        </p:sp>
        <p:sp>
          <p:nvSpPr>
            <p:cNvPr id="329819" name="Oval 91"/>
            <p:cNvSpPr>
              <a:spLocks noChangeArrowheads="1"/>
            </p:cNvSpPr>
            <p:nvPr/>
          </p:nvSpPr>
          <p:spPr bwMode="auto">
            <a:xfrm>
              <a:off x="1793"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329820" name="Oval 92"/>
            <p:cNvSpPr>
              <a:spLocks noChangeArrowheads="1"/>
            </p:cNvSpPr>
            <p:nvPr/>
          </p:nvSpPr>
          <p:spPr bwMode="auto">
            <a:xfrm>
              <a:off x="494"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329821" name="Oval 93"/>
            <p:cNvSpPr>
              <a:spLocks noChangeArrowheads="1"/>
            </p:cNvSpPr>
            <p:nvPr/>
          </p:nvSpPr>
          <p:spPr bwMode="auto">
            <a:xfrm>
              <a:off x="4082"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329822" name="Oval 94"/>
            <p:cNvSpPr>
              <a:spLocks noChangeArrowheads="1"/>
            </p:cNvSpPr>
            <p:nvPr/>
          </p:nvSpPr>
          <p:spPr bwMode="auto">
            <a:xfrm>
              <a:off x="2439" y="265"/>
              <a:ext cx="96" cy="96"/>
            </a:xfrm>
            <a:prstGeom prst="ellipse">
              <a:avLst/>
            </a:prstGeom>
            <a:solidFill>
              <a:srgbClr val="FFFFFF"/>
            </a:solidFill>
            <a:ln w="11113">
              <a:solidFill>
                <a:srgbClr val="000000"/>
              </a:solidFill>
              <a:round/>
              <a:headEnd/>
              <a:tailEnd/>
            </a:ln>
          </p:spPr>
          <p:txBody>
            <a:bodyPr/>
            <a:lstStyle/>
            <a:p>
              <a:endParaRPr lang="en-US"/>
            </a:p>
          </p:txBody>
        </p:sp>
        <p:sp>
          <p:nvSpPr>
            <p:cNvPr id="329823" name="Oval 95"/>
            <p:cNvSpPr>
              <a:spLocks noChangeArrowheads="1"/>
            </p:cNvSpPr>
            <p:nvPr/>
          </p:nvSpPr>
          <p:spPr bwMode="auto">
            <a:xfrm>
              <a:off x="1532" y="884"/>
              <a:ext cx="96" cy="96"/>
            </a:xfrm>
            <a:prstGeom prst="ellipse">
              <a:avLst/>
            </a:prstGeom>
            <a:solidFill>
              <a:srgbClr val="FFFFFF"/>
            </a:solidFill>
            <a:ln w="11113">
              <a:solidFill>
                <a:srgbClr val="000000"/>
              </a:solidFill>
              <a:round/>
              <a:headEnd/>
              <a:tailEnd/>
            </a:ln>
          </p:spPr>
          <p:txBody>
            <a:bodyPr/>
            <a:lstStyle/>
            <a:p>
              <a:endParaRPr lang="en-US"/>
            </a:p>
          </p:txBody>
        </p:sp>
        <p:sp>
          <p:nvSpPr>
            <p:cNvPr id="329824" name="Oval 96"/>
            <p:cNvSpPr>
              <a:spLocks noChangeArrowheads="1"/>
            </p:cNvSpPr>
            <p:nvPr/>
          </p:nvSpPr>
          <p:spPr bwMode="auto">
            <a:xfrm>
              <a:off x="5182" y="3145"/>
              <a:ext cx="96" cy="97"/>
            </a:xfrm>
            <a:prstGeom prst="ellipse">
              <a:avLst/>
            </a:prstGeom>
            <a:solidFill>
              <a:srgbClr val="FFFFFF"/>
            </a:solidFill>
            <a:ln w="11113">
              <a:solidFill>
                <a:srgbClr val="000000"/>
              </a:solidFill>
              <a:round/>
              <a:headEnd/>
              <a:tailEnd/>
            </a:ln>
          </p:spPr>
          <p:txBody>
            <a:bodyPr/>
            <a:lstStyle/>
            <a:p>
              <a:endParaRPr lang="en-US"/>
            </a:p>
          </p:txBody>
        </p:sp>
        <p:sp>
          <p:nvSpPr>
            <p:cNvPr id="329825" name="Oval 97"/>
            <p:cNvSpPr>
              <a:spLocks noChangeArrowheads="1"/>
            </p:cNvSpPr>
            <p:nvPr/>
          </p:nvSpPr>
          <p:spPr bwMode="auto">
            <a:xfrm>
              <a:off x="508" y="3819"/>
              <a:ext cx="96" cy="96"/>
            </a:xfrm>
            <a:prstGeom prst="ellipse">
              <a:avLst/>
            </a:prstGeom>
            <a:solidFill>
              <a:srgbClr val="FFFFFF"/>
            </a:solidFill>
            <a:ln w="11113">
              <a:solidFill>
                <a:srgbClr val="000000"/>
              </a:solidFill>
              <a:round/>
              <a:headEnd/>
              <a:tailEnd/>
            </a:ln>
          </p:spPr>
          <p:txBody>
            <a:bodyPr/>
            <a:lstStyle/>
            <a:p>
              <a:endParaRPr lang="en-US"/>
            </a:p>
          </p:txBody>
        </p:sp>
        <p:sp>
          <p:nvSpPr>
            <p:cNvPr id="329826" name="Oval 98"/>
            <p:cNvSpPr>
              <a:spLocks noChangeArrowheads="1"/>
            </p:cNvSpPr>
            <p:nvPr/>
          </p:nvSpPr>
          <p:spPr bwMode="auto">
            <a:xfrm>
              <a:off x="508" y="877"/>
              <a:ext cx="96" cy="96"/>
            </a:xfrm>
            <a:prstGeom prst="ellipse">
              <a:avLst/>
            </a:prstGeom>
            <a:solidFill>
              <a:srgbClr val="FFFFFF"/>
            </a:solidFill>
            <a:ln w="11113">
              <a:solidFill>
                <a:srgbClr val="000000"/>
              </a:solidFill>
              <a:round/>
              <a:headEnd/>
              <a:tailEnd/>
            </a:ln>
          </p:spPr>
          <p:txBody>
            <a:bodyPr/>
            <a:lstStyle/>
            <a:p>
              <a:endParaRPr lang="en-US"/>
            </a:p>
          </p:txBody>
        </p:sp>
        <p:sp>
          <p:nvSpPr>
            <p:cNvPr id="329827" name="Rectangle 99"/>
            <p:cNvSpPr>
              <a:spLocks noChangeArrowheads="1"/>
            </p:cNvSpPr>
            <p:nvPr/>
          </p:nvSpPr>
          <p:spPr bwMode="auto">
            <a:xfrm>
              <a:off x="1814" y="59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1</a:t>
              </a:r>
              <a:endParaRPr lang="en-US" altLang="en-US" sz="2400" b="0">
                <a:latin typeface="Arial" pitchFamily="34" charset="0"/>
              </a:endParaRPr>
            </a:p>
          </p:txBody>
        </p:sp>
        <p:sp>
          <p:nvSpPr>
            <p:cNvPr id="329828" name="Rectangle 100"/>
            <p:cNvSpPr>
              <a:spLocks noChangeArrowheads="1"/>
            </p:cNvSpPr>
            <p:nvPr/>
          </p:nvSpPr>
          <p:spPr bwMode="auto">
            <a:xfrm>
              <a:off x="4109" y="588"/>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3</a:t>
              </a:r>
              <a:endParaRPr lang="en-US" altLang="en-US" sz="2400" b="0">
                <a:latin typeface="Arial" pitchFamily="34" charset="0"/>
              </a:endParaRPr>
            </a:p>
          </p:txBody>
        </p:sp>
        <p:sp>
          <p:nvSpPr>
            <p:cNvPr id="329829" name="Rectangle 101"/>
            <p:cNvSpPr>
              <a:spLocks noChangeArrowheads="1"/>
            </p:cNvSpPr>
            <p:nvPr/>
          </p:nvSpPr>
          <p:spPr bwMode="auto">
            <a:xfrm>
              <a:off x="521" y="59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2</a:t>
              </a:r>
              <a:endParaRPr lang="en-US" altLang="en-US" sz="2400" b="0">
                <a:latin typeface="Arial" pitchFamily="34" charset="0"/>
              </a:endParaRPr>
            </a:p>
          </p:txBody>
        </p:sp>
        <p:sp>
          <p:nvSpPr>
            <p:cNvPr id="329830" name="Rectangle 102"/>
            <p:cNvSpPr>
              <a:spLocks noChangeArrowheads="1"/>
            </p:cNvSpPr>
            <p:nvPr/>
          </p:nvSpPr>
          <p:spPr bwMode="auto">
            <a:xfrm>
              <a:off x="2467" y="26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4</a:t>
              </a:r>
              <a:endParaRPr lang="en-US" altLang="en-US" sz="2400" b="0">
                <a:latin typeface="Arial" pitchFamily="34" charset="0"/>
              </a:endParaRPr>
            </a:p>
          </p:txBody>
        </p:sp>
        <p:sp>
          <p:nvSpPr>
            <p:cNvPr id="329831" name="Rectangle 103"/>
            <p:cNvSpPr>
              <a:spLocks noChangeArrowheads="1"/>
            </p:cNvSpPr>
            <p:nvPr/>
          </p:nvSpPr>
          <p:spPr bwMode="auto">
            <a:xfrm>
              <a:off x="1566" y="883"/>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5</a:t>
              </a:r>
              <a:endParaRPr lang="en-US" altLang="en-US" sz="2400" b="0">
                <a:latin typeface="Arial" pitchFamily="34" charset="0"/>
              </a:endParaRPr>
            </a:p>
          </p:txBody>
        </p:sp>
        <p:sp>
          <p:nvSpPr>
            <p:cNvPr id="329832" name="Rectangle 104"/>
            <p:cNvSpPr>
              <a:spLocks noChangeArrowheads="1"/>
            </p:cNvSpPr>
            <p:nvPr/>
          </p:nvSpPr>
          <p:spPr bwMode="auto">
            <a:xfrm>
              <a:off x="5217" y="314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6</a:t>
              </a:r>
              <a:endParaRPr lang="en-US" altLang="en-US" sz="2400" b="0">
                <a:latin typeface="Arial" pitchFamily="34" charset="0"/>
              </a:endParaRPr>
            </a:p>
          </p:txBody>
        </p:sp>
        <p:sp>
          <p:nvSpPr>
            <p:cNvPr id="329833" name="Rectangle 105"/>
            <p:cNvSpPr>
              <a:spLocks noChangeArrowheads="1"/>
            </p:cNvSpPr>
            <p:nvPr/>
          </p:nvSpPr>
          <p:spPr bwMode="auto">
            <a:xfrm>
              <a:off x="535" y="3819"/>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7</a:t>
              </a:r>
              <a:endParaRPr lang="en-US" altLang="en-US" sz="2400" b="0">
                <a:latin typeface="Arial" pitchFamily="34" charset="0"/>
              </a:endParaRPr>
            </a:p>
          </p:txBody>
        </p:sp>
        <p:sp>
          <p:nvSpPr>
            <p:cNvPr id="329834" name="Rectangle 106"/>
            <p:cNvSpPr>
              <a:spLocks noChangeArrowheads="1"/>
            </p:cNvSpPr>
            <p:nvPr/>
          </p:nvSpPr>
          <p:spPr bwMode="auto">
            <a:xfrm>
              <a:off x="542" y="876"/>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8</a:t>
              </a:r>
              <a:endParaRPr lang="en-US" altLang="en-US" sz="2400" b="0">
                <a:latin typeface="Arial" pitchFamily="34" charset="0"/>
              </a:endParaRPr>
            </a:p>
          </p:txBody>
        </p:sp>
        <p:sp>
          <p:nvSpPr>
            <p:cNvPr id="329835" name="Rectangle 107"/>
            <p:cNvSpPr>
              <a:spLocks noChangeArrowheads="1"/>
            </p:cNvSpPr>
            <p:nvPr/>
          </p:nvSpPr>
          <p:spPr bwMode="auto">
            <a:xfrm>
              <a:off x="2013" y="404"/>
              <a:ext cx="257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The roots and consequences of civil unrest.</a:t>
              </a:r>
              <a:endParaRPr lang="en-US" altLang="en-US" sz="2400" b="0">
                <a:latin typeface="Comic Sans MS" pitchFamily="66" charset="0"/>
              </a:endParaRPr>
            </a:p>
          </p:txBody>
        </p:sp>
        <p:sp>
          <p:nvSpPr>
            <p:cNvPr id="329836" name="Rectangle 108"/>
            <p:cNvSpPr>
              <a:spLocks noChangeArrowheads="1"/>
            </p:cNvSpPr>
            <p:nvPr/>
          </p:nvSpPr>
          <p:spPr bwMode="auto">
            <a:xfrm>
              <a:off x="2241" y="670"/>
              <a:ext cx="1941"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Causes of the Civil War</a:t>
              </a:r>
              <a:endParaRPr lang="en-US" altLang="en-US" sz="2400" b="0">
                <a:latin typeface="Comic Sans MS" pitchFamily="66" charset="0"/>
              </a:endParaRPr>
            </a:p>
          </p:txBody>
        </p:sp>
        <p:sp>
          <p:nvSpPr>
            <p:cNvPr id="329837" name="Rectangle 109"/>
            <p:cNvSpPr>
              <a:spLocks noChangeArrowheads="1"/>
            </p:cNvSpPr>
            <p:nvPr/>
          </p:nvSpPr>
          <p:spPr bwMode="auto">
            <a:xfrm>
              <a:off x="618" y="684"/>
              <a:ext cx="128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Growth of the Nation</a:t>
              </a:r>
              <a:endParaRPr lang="en-US" altLang="en-US" sz="2400" b="0">
                <a:latin typeface="Comic Sans MS" pitchFamily="66" charset="0"/>
              </a:endParaRPr>
            </a:p>
          </p:txBody>
        </p:sp>
        <p:sp>
          <p:nvSpPr>
            <p:cNvPr id="329838" name="Rectangle 110"/>
            <p:cNvSpPr>
              <a:spLocks noChangeArrowheads="1"/>
            </p:cNvSpPr>
            <p:nvPr/>
          </p:nvSpPr>
          <p:spPr bwMode="auto">
            <a:xfrm>
              <a:off x="4439" y="650"/>
              <a:ext cx="8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The Civil War</a:t>
              </a:r>
              <a:endParaRPr lang="en-US" altLang="en-US" sz="2400" b="0">
                <a:latin typeface="Comic Sans MS" pitchFamily="66" charset="0"/>
              </a:endParaRPr>
            </a:p>
          </p:txBody>
        </p:sp>
        <p:sp>
          <p:nvSpPr>
            <p:cNvPr id="329839" name="Rectangle 111"/>
            <p:cNvSpPr>
              <a:spLocks noChangeArrowheads="1"/>
            </p:cNvSpPr>
            <p:nvPr/>
          </p:nvSpPr>
          <p:spPr bwMode="auto">
            <a:xfrm>
              <a:off x="3071" y="1179"/>
              <a:ext cx="10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600" b="0">
                  <a:solidFill>
                    <a:srgbClr val="000000"/>
                  </a:solidFill>
                  <a:latin typeface="Comic Sans MS" pitchFamily="66" charset="0"/>
                </a:rPr>
                <a:t>Sectionalism</a:t>
              </a:r>
              <a:endParaRPr lang="en-US" altLang="en-US" sz="2400" b="0">
                <a:latin typeface="Comic Sans MS" pitchFamily="66" charset="0"/>
              </a:endParaRPr>
            </a:p>
          </p:txBody>
        </p:sp>
        <p:sp>
          <p:nvSpPr>
            <p:cNvPr id="329840" name="Rectangle 112"/>
            <p:cNvSpPr>
              <a:spLocks noChangeArrowheads="1"/>
            </p:cNvSpPr>
            <p:nvPr/>
          </p:nvSpPr>
          <p:spPr bwMode="auto">
            <a:xfrm>
              <a:off x="3181" y="1455"/>
              <a:ext cx="652"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100" b="0">
                  <a:solidFill>
                    <a:srgbClr val="000000"/>
                  </a:solidFill>
                  <a:latin typeface="Comic Sans MS" pitchFamily="66" charset="0"/>
                </a:rPr>
                <a:t>pp. 201-236</a:t>
              </a:r>
              <a:endParaRPr lang="en-US" altLang="en-US" sz="2400" b="0">
                <a:latin typeface="Comic Sans MS" pitchFamily="66" charset="0"/>
              </a:endParaRPr>
            </a:p>
          </p:txBody>
        </p:sp>
        <p:sp>
          <p:nvSpPr>
            <p:cNvPr id="329841" name="Rectangle 113"/>
            <p:cNvSpPr>
              <a:spLocks noChangeArrowheads="1"/>
            </p:cNvSpPr>
            <p:nvPr/>
          </p:nvSpPr>
          <p:spPr bwMode="auto">
            <a:xfrm>
              <a:off x="481" y="1021"/>
              <a:ext cx="1306"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1/22      Cooperative groups -</a:t>
              </a:r>
              <a:endParaRPr lang="en-US" altLang="en-US" sz="2400" b="0">
                <a:latin typeface="Comic Sans MS" pitchFamily="66" charset="0"/>
              </a:endParaRPr>
            </a:p>
          </p:txBody>
        </p:sp>
        <p:sp>
          <p:nvSpPr>
            <p:cNvPr id="329842" name="Rectangle 114"/>
            <p:cNvSpPr>
              <a:spLocks noChangeArrowheads="1"/>
            </p:cNvSpPr>
            <p:nvPr/>
          </p:nvSpPr>
          <p:spPr bwMode="auto">
            <a:xfrm>
              <a:off x="514" y="1096"/>
              <a:ext cx="1121"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             over pp. 201-210</a:t>
              </a:r>
              <a:endParaRPr lang="en-US" altLang="en-US" sz="2400" b="0">
                <a:latin typeface="Comic Sans MS" pitchFamily="66" charset="0"/>
              </a:endParaRPr>
            </a:p>
          </p:txBody>
        </p:sp>
        <p:sp>
          <p:nvSpPr>
            <p:cNvPr id="329843" name="Rectangle 115"/>
            <p:cNvSpPr>
              <a:spLocks noChangeArrowheads="1"/>
            </p:cNvSpPr>
            <p:nvPr/>
          </p:nvSpPr>
          <p:spPr bwMode="auto">
            <a:xfrm>
              <a:off x="494" y="1346"/>
              <a:ext cx="597"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1/28      Quiz</a:t>
              </a:r>
              <a:endParaRPr lang="en-US" altLang="en-US" sz="2400" b="0">
                <a:latin typeface="Comic Sans MS" pitchFamily="66" charset="0"/>
              </a:endParaRPr>
            </a:p>
          </p:txBody>
        </p:sp>
        <p:sp>
          <p:nvSpPr>
            <p:cNvPr id="329844" name="Rectangle 116"/>
            <p:cNvSpPr>
              <a:spLocks noChangeArrowheads="1"/>
            </p:cNvSpPr>
            <p:nvPr/>
          </p:nvSpPr>
          <p:spPr bwMode="auto">
            <a:xfrm>
              <a:off x="494" y="1488"/>
              <a:ext cx="130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1/29      Cooperative groups -</a:t>
              </a:r>
              <a:endParaRPr lang="en-US" altLang="en-US" sz="2400" b="0">
                <a:latin typeface="Comic Sans MS" pitchFamily="66" charset="0"/>
              </a:endParaRPr>
            </a:p>
          </p:txBody>
        </p:sp>
        <p:sp>
          <p:nvSpPr>
            <p:cNvPr id="329845" name="Rectangle 117"/>
            <p:cNvSpPr>
              <a:spLocks noChangeArrowheads="1"/>
            </p:cNvSpPr>
            <p:nvPr/>
          </p:nvSpPr>
          <p:spPr bwMode="auto">
            <a:xfrm>
              <a:off x="514" y="1564"/>
              <a:ext cx="11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             over pp. 210-225</a:t>
              </a:r>
              <a:endParaRPr lang="en-US" altLang="en-US" sz="2400" b="0">
                <a:latin typeface="Comic Sans MS" pitchFamily="66" charset="0"/>
              </a:endParaRPr>
            </a:p>
          </p:txBody>
        </p:sp>
        <p:sp>
          <p:nvSpPr>
            <p:cNvPr id="329846" name="Rectangle 118"/>
            <p:cNvSpPr>
              <a:spLocks noChangeArrowheads="1"/>
            </p:cNvSpPr>
            <p:nvPr/>
          </p:nvSpPr>
          <p:spPr bwMode="auto">
            <a:xfrm>
              <a:off x="629" y="1817"/>
              <a:ext cx="118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"Influential Personalities" </a:t>
              </a:r>
              <a:endParaRPr lang="en-US" altLang="en-US" sz="2400" b="0">
                <a:latin typeface="Comic Sans MS" pitchFamily="66" charset="0"/>
              </a:endParaRPr>
            </a:p>
          </p:txBody>
        </p:sp>
        <p:sp>
          <p:nvSpPr>
            <p:cNvPr id="329847" name="Rectangle 119"/>
            <p:cNvSpPr>
              <a:spLocks noChangeArrowheads="1"/>
            </p:cNvSpPr>
            <p:nvPr/>
          </p:nvSpPr>
          <p:spPr bwMode="auto">
            <a:xfrm>
              <a:off x="734" y="1887"/>
              <a:ext cx="36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projectdue</a:t>
              </a:r>
              <a:endParaRPr lang="en-US" altLang="en-US" sz="2400" b="0">
                <a:latin typeface="Comic Sans MS" pitchFamily="66" charset="0"/>
              </a:endParaRPr>
            </a:p>
          </p:txBody>
        </p:sp>
        <p:sp>
          <p:nvSpPr>
            <p:cNvPr id="329848" name="Rectangle 120"/>
            <p:cNvSpPr>
              <a:spLocks noChangeArrowheads="1"/>
            </p:cNvSpPr>
            <p:nvPr/>
          </p:nvSpPr>
          <p:spPr bwMode="auto">
            <a:xfrm>
              <a:off x="473" y="1982"/>
              <a:ext cx="568"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1/30     Quiz</a:t>
              </a:r>
              <a:endParaRPr lang="en-US" altLang="en-US" sz="2400" b="0">
                <a:latin typeface="Comic Sans MS" pitchFamily="66" charset="0"/>
              </a:endParaRPr>
            </a:p>
          </p:txBody>
        </p:sp>
        <p:sp>
          <p:nvSpPr>
            <p:cNvPr id="329849" name="Rectangle 121"/>
            <p:cNvSpPr>
              <a:spLocks noChangeArrowheads="1"/>
            </p:cNvSpPr>
            <p:nvPr/>
          </p:nvSpPr>
          <p:spPr bwMode="auto">
            <a:xfrm>
              <a:off x="514" y="2141"/>
              <a:ext cx="1235"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2/2     Cooperative groups -</a:t>
              </a:r>
              <a:endParaRPr lang="en-US" altLang="en-US" sz="2400" b="0">
                <a:latin typeface="Comic Sans MS" pitchFamily="66" charset="0"/>
              </a:endParaRPr>
            </a:p>
          </p:txBody>
        </p:sp>
        <p:sp>
          <p:nvSpPr>
            <p:cNvPr id="329850" name="Rectangle 122"/>
            <p:cNvSpPr>
              <a:spLocks noChangeArrowheads="1"/>
            </p:cNvSpPr>
            <p:nvPr/>
          </p:nvSpPr>
          <p:spPr bwMode="auto">
            <a:xfrm>
              <a:off x="514" y="2217"/>
              <a:ext cx="1153"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             over pp. 228-234</a:t>
              </a:r>
              <a:endParaRPr lang="en-US" altLang="en-US" sz="2400" b="0">
                <a:latin typeface="Comic Sans MS" pitchFamily="66" charset="0"/>
              </a:endParaRPr>
            </a:p>
          </p:txBody>
        </p:sp>
        <p:sp>
          <p:nvSpPr>
            <p:cNvPr id="329851" name="Rectangle 123"/>
            <p:cNvSpPr>
              <a:spLocks noChangeArrowheads="1"/>
            </p:cNvSpPr>
            <p:nvPr/>
          </p:nvSpPr>
          <p:spPr bwMode="auto">
            <a:xfrm>
              <a:off x="514" y="2643"/>
              <a:ext cx="104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2/6      Review for test</a:t>
              </a:r>
              <a:endParaRPr lang="en-US" altLang="en-US" sz="2400" b="0">
                <a:latin typeface="Comic Sans MS" pitchFamily="66" charset="0"/>
              </a:endParaRPr>
            </a:p>
          </p:txBody>
        </p:sp>
        <p:sp>
          <p:nvSpPr>
            <p:cNvPr id="329852" name="Rectangle 124"/>
            <p:cNvSpPr>
              <a:spLocks noChangeArrowheads="1"/>
            </p:cNvSpPr>
            <p:nvPr/>
          </p:nvSpPr>
          <p:spPr bwMode="auto">
            <a:xfrm>
              <a:off x="514" y="2801"/>
              <a:ext cx="104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2/7      Review for test</a:t>
              </a:r>
              <a:endParaRPr lang="en-US" altLang="en-US" sz="2400" b="0">
                <a:latin typeface="Comic Sans MS" pitchFamily="66" charset="0"/>
              </a:endParaRPr>
            </a:p>
          </p:txBody>
        </p:sp>
        <p:sp>
          <p:nvSpPr>
            <p:cNvPr id="329853" name="Rectangle 125"/>
            <p:cNvSpPr>
              <a:spLocks noChangeArrowheads="1"/>
            </p:cNvSpPr>
            <p:nvPr/>
          </p:nvSpPr>
          <p:spPr bwMode="auto">
            <a:xfrm>
              <a:off x="514" y="2973"/>
              <a:ext cx="552"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2/6      Test</a:t>
              </a:r>
              <a:endParaRPr lang="en-US" altLang="en-US" sz="2400" b="0">
                <a:latin typeface="Comic Sans MS" pitchFamily="66" charset="0"/>
              </a:endParaRPr>
            </a:p>
          </p:txBody>
        </p:sp>
        <p:sp>
          <p:nvSpPr>
            <p:cNvPr id="329854" name="Line 126"/>
            <p:cNvSpPr>
              <a:spLocks noChangeShapeType="1"/>
            </p:cNvSpPr>
            <p:nvPr/>
          </p:nvSpPr>
          <p:spPr bwMode="auto">
            <a:xfrm flipH="1">
              <a:off x="2226" y="1330"/>
              <a:ext cx="550" cy="16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55" name="Line 127"/>
            <p:cNvSpPr>
              <a:spLocks noChangeShapeType="1"/>
            </p:cNvSpPr>
            <p:nvPr/>
          </p:nvSpPr>
          <p:spPr bwMode="auto">
            <a:xfrm flipH="1">
              <a:off x="2906" y="1592"/>
              <a:ext cx="227" cy="33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56" name="Line 128"/>
            <p:cNvSpPr>
              <a:spLocks noChangeShapeType="1"/>
            </p:cNvSpPr>
            <p:nvPr/>
          </p:nvSpPr>
          <p:spPr bwMode="auto">
            <a:xfrm>
              <a:off x="3697" y="1578"/>
              <a:ext cx="247" cy="28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57" name="Line 129"/>
            <p:cNvSpPr>
              <a:spLocks noChangeShapeType="1"/>
            </p:cNvSpPr>
            <p:nvPr/>
          </p:nvSpPr>
          <p:spPr bwMode="auto">
            <a:xfrm>
              <a:off x="4027" y="1337"/>
              <a:ext cx="399" cy="17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58" name="Oval 130"/>
            <p:cNvSpPr>
              <a:spLocks noChangeArrowheads="1"/>
            </p:cNvSpPr>
            <p:nvPr/>
          </p:nvSpPr>
          <p:spPr bwMode="auto">
            <a:xfrm>
              <a:off x="1669" y="1475"/>
              <a:ext cx="901" cy="522"/>
            </a:xfrm>
            <a:prstGeom prst="ellipse">
              <a:avLst/>
            </a:prstGeom>
            <a:solidFill>
              <a:srgbClr val="FFFFFF"/>
            </a:solidFill>
            <a:ln w="11113">
              <a:solidFill>
                <a:srgbClr val="000000"/>
              </a:solidFill>
              <a:round/>
              <a:headEnd/>
              <a:tailEnd/>
            </a:ln>
          </p:spPr>
          <p:txBody>
            <a:bodyPr/>
            <a:lstStyle/>
            <a:p>
              <a:endParaRPr lang="en-US"/>
            </a:p>
          </p:txBody>
        </p:sp>
        <p:sp>
          <p:nvSpPr>
            <p:cNvPr id="329859" name="Oval 131"/>
            <p:cNvSpPr>
              <a:spLocks noChangeArrowheads="1"/>
            </p:cNvSpPr>
            <p:nvPr/>
          </p:nvSpPr>
          <p:spPr bwMode="auto">
            <a:xfrm>
              <a:off x="2487" y="1805"/>
              <a:ext cx="901" cy="522"/>
            </a:xfrm>
            <a:prstGeom prst="ellipse">
              <a:avLst/>
            </a:prstGeom>
            <a:solidFill>
              <a:srgbClr val="FFFFFF"/>
            </a:solidFill>
            <a:ln w="11113">
              <a:solidFill>
                <a:srgbClr val="000000"/>
              </a:solidFill>
              <a:round/>
              <a:headEnd/>
              <a:tailEnd/>
            </a:ln>
          </p:spPr>
          <p:txBody>
            <a:bodyPr/>
            <a:lstStyle/>
            <a:p>
              <a:endParaRPr lang="en-US"/>
            </a:p>
          </p:txBody>
        </p:sp>
        <p:sp>
          <p:nvSpPr>
            <p:cNvPr id="329860" name="Oval 132"/>
            <p:cNvSpPr>
              <a:spLocks noChangeArrowheads="1"/>
            </p:cNvSpPr>
            <p:nvPr/>
          </p:nvSpPr>
          <p:spPr bwMode="auto">
            <a:xfrm>
              <a:off x="3498" y="1805"/>
              <a:ext cx="900" cy="522"/>
            </a:xfrm>
            <a:prstGeom prst="ellipse">
              <a:avLst/>
            </a:prstGeom>
            <a:solidFill>
              <a:srgbClr val="FFFFFF"/>
            </a:solidFill>
            <a:ln w="11113">
              <a:solidFill>
                <a:srgbClr val="000000"/>
              </a:solidFill>
              <a:round/>
              <a:headEnd/>
              <a:tailEnd/>
            </a:ln>
          </p:spPr>
          <p:txBody>
            <a:bodyPr/>
            <a:lstStyle/>
            <a:p>
              <a:endParaRPr lang="en-US"/>
            </a:p>
          </p:txBody>
        </p:sp>
        <p:sp>
          <p:nvSpPr>
            <p:cNvPr id="329861" name="Oval 133"/>
            <p:cNvSpPr>
              <a:spLocks noChangeArrowheads="1"/>
            </p:cNvSpPr>
            <p:nvPr/>
          </p:nvSpPr>
          <p:spPr bwMode="auto">
            <a:xfrm>
              <a:off x="4288" y="1447"/>
              <a:ext cx="901" cy="523"/>
            </a:xfrm>
            <a:prstGeom prst="ellipse">
              <a:avLst/>
            </a:prstGeom>
            <a:solidFill>
              <a:srgbClr val="FFFFFF"/>
            </a:solidFill>
            <a:ln w="11113">
              <a:solidFill>
                <a:srgbClr val="000000"/>
              </a:solidFill>
              <a:round/>
              <a:headEnd/>
              <a:tailEnd/>
            </a:ln>
          </p:spPr>
          <p:txBody>
            <a:bodyPr/>
            <a:lstStyle/>
            <a:p>
              <a:endParaRPr lang="en-US"/>
            </a:p>
          </p:txBody>
        </p:sp>
        <p:sp>
          <p:nvSpPr>
            <p:cNvPr id="329862" name="Rectangle 134"/>
            <p:cNvSpPr>
              <a:spLocks noChangeArrowheads="1"/>
            </p:cNvSpPr>
            <p:nvPr/>
          </p:nvSpPr>
          <p:spPr bwMode="auto">
            <a:xfrm>
              <a:off x="1814" y="1626"/>
              <a:ext cx="65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Areas of </a:t>
              </a:r>
              <a:endParaRPr lang="en-US" altLang="en-US" sz="2400" b="0">
                <a:latin typeface="Comic Sans MS" pitchFamily="66" charset="0"/>
              </a:endParaRPr>
            </a:p>
          </p:txBody>
        </p:sp>
        <p:sp>
          <p:nvSpPr>
            <p:cNvPr id="329863" name="Rectangle 135"/>
            <p:cNvSpPr>
              <a:spLocks noChangeArrowheads="1"/>
            </p:cNvSpPr>
            <p:nvPr/>
          </p:nvSpPr>
          <p:spPr bwMode="auto">
            <a:xfrm>
              <a:off x="1814" y="1736"/>
              <a:ext cx="57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U.S.</a:t>
              </a:r>
              <a:endParaRPr lang="en-US" altLang="en-US" sz="2400" b="0">
                <a:latin typeface="Comic Sans MS" pitchFamily="66" charset="0"/>
              </a:endParaRPr>
            </a:p>
          </p:txBody>
        </p:sp>
        <p:sp>
          <p:nvSpPr>
            <p:cNvPr id="329864" name="Rectangle 136"/>
            <p:cNvSpPr>
              <a:spLocks noChangeArrowheads="1"/>
            </p:cNvSpPr>
            <p:nvPr/>
          </p:nvSpPr>
          <p:spPr bwMode="auto">
            <a:xfrm>
              <a:off x="2673" y="1894"/>
              <a:ext cx="89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Differences </a:t>
              </a:r>
              <a:endParaRPr lang="en-US" altLang="en-US" sz="2400" b="0">
                <a:latin typeface="Comic Sans MS" pitchFamily="66" charset="0"/>
              </a:endParaRPr>
            </a:p>
          </p:txBody>
        </p:sp>
        <p:sp>
          <p:nvSpPr>
            <p:cNvPr id="329865" name="Rectangle 137"/>
            <p:cNvSpPr>
              <a:spLocks noChangeArrowheads="1"/>
            </p:cNvSpPr>
            <p:nvPr/>
          </p:nvSpPr>
          <p:spPr bwMode="auto">
            <a:xfrm>
              <a:off x="2673" y="2004"/>
              <a:ext cx="62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between </a:t>
              </a:r>
              <a:endParaRPr lang="en-US" altLang="en-US" sz="2400" b="0">
                <a:latin typeface="Comic Sans MS" pitchFamily="66" charset="0"/>
              </a:endParaRPr>
            </a:p>
          </p:txBody>
        </p:sp>
        <p:sp>
          <p:nvSpPr>
            <p:cNvPr id="329866" name="Rectangle 138"/>
            <p:cNvSpPr>
              <a:spLocks noChangeArrowheads="1"/>
            </p:cNvSpPr>
            <p:nvPr/>
          </p:nvSpPr>
          <p:spPr bwMode="auto">
            <a:xfrm>
              <a:off x="2673" y="2114"/>
              <a:ext cx="66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areas</a:t>
              </a:r>
              <a:endParaRPr lang="en-US" altLang="en-US" sz="2400" b="0">
                <a:latin typeface="Comic Sans MS" pitchFamily="66" charset="0"/>
              </a:endParaRPr>
            </a:p>
          </p:txBody>
        </p:sp>
        <p:sp>
          <p:nvSpPr>
            <p:cNvPr id="329867" name="Rectangle 139"/>
            <p:cNvSpPr>
              <a:spLocks noChangeArrowheads="1"/>
            </p:cNvSpPr>
            <p:nvPr/>
          </p:nvSpPr>
          <p:spPr bwMode="auto">
            <a:xfrm>
              <a:off x="3690" y="1922"/>
              <a:ext cx="67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Events in </a:t>
              </a:r>
              <a:endParaRPr lang="en-US" altLang="en-US" sz="2400" b="0">
                <a:latin typeface="Comic Sans MS" pitchFamily="66" charset="0"/>
              </a:endParaRPr>
            </a:p>
          </p:txBody>
        </p:sp>
        <p:sp>
          <p:nvSpPr>
            <p:cNvPr id="329868" name="Rectangle 140"/>
            <p:cNvSpPr>
              <a:spLocks noChangeArrowheads="1"/>
            </p:cNvSpPr>
            <p:nvPr/>
          </p:nvSpPr>
          <p:spPr bwMode="auto">
            <a:xfrm>
              <a:off x="3690" y="2032"/>
              <a:ext cx="57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U.S.</a:t>
              </a:r>
              <a:endParaRPr lang="en-US" altLang="en-US" sz="2400" b="0">
                <a:latin typeface="Comic Sans MS" pitchFamily="66" charset="0"/>
              </a:endParaRPr>
            </a:p>
          </p:txBody>
        </p:sp>
        <p:sp>
          <p:nvSpPr>
            <p:cNvPr id="329869" name="Rectangle 141"/>
            <p:cNvSpPr>
              <a:spLocks noChangeArrowheads="1"/>
            </p:cNvSpPr>
            <p:nvPr/>
          </p:nvSpPr>
          <p:spPr bwMode="auto">
            <a:xfrm>
              <a:off x="4439" y="1523"/>
              <a:ext cx="59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Leaders </a:t>
              </a:r>
              <a:endParaRPr lang="en-US" altLang="en-US" sz="2400" b="0">
                <a:latin typeface="Comic Sans MS" pitchFamily="66" charset="0"/>
              </a:endParaRPr>
            </a:p>
          </p:txBody>
        </p:sp>
        <p:sp>
          <p:nvSpPr>
            <p:cNvPr id="329870" name="Rectangle 142"/>
            <p:cNvSpPr>
              <a:spLocks noChangeArrowheads="1"/>
            </p:cNvSpPr>
            <p:nvPr/>
          </p:nvSpPr>
          <p:spPr bwMode="auto">
            <a:xfrm>
              <a:off x="4439" y="1633"/>
              <a:ext cx="77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across the </a:t>
              </a:r>
              <a:endParaRPr lang="en-US" altLang="en-US" sz="2400" b="0">
                <a:latin typeface="Comic Sans MS" pitchFamily="66" charset="0"/>
              </a:endParaRPr>
            </a:p>
          </p:txBody>
        </p:sp>
        <p:sp>
          <p:nvSpPr>
            <p:cNvPr id="329871" name="Rectangle 143"/>
            <p:cNvSpPr>
              <a:spLocks noChangeArrowheads="1"/>
            </p:cNvSpPr>
            <p:nvPr/>
          </p:nvSpPr>
          <p:spPr bwMode="auto">
            <a:xfrm>
              <a:off x="4439" y="1743"/>
              <a:ext cx="29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U.S.</a:t>
              </a:r>
              <a:endParaRPr lang="en-US" altLang="en-US" sz="2400" b="0">
                <a:latin typeface="Comic Sans MS" pitchFamily="66" charset="0"/>
              </a:endParaRPr>
            </a:p>
          </p:txBody>
        </p:sp>
        <p:sp>
          <p:nvSpPr>
            <p:cNvPr id="329872" name="Rectangle 144"/>
            <p:cNvSpPr>
              <a:spLocks noChangeArrowheads="1"/>
            </p:cNvSpPr>
            <p:nvPr/>
          </p:nvSpPr>
          <p:spPr bwMode="auto">
            <a:xfrm>
              <a:off x="2219" y="1282"/>
              <a:ext cx="612"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was based on </a:t>
              </a:r>
              <a:endParaRPr lang="en-US" altLang="en-US" sz="2400" b="0">
                <a:latin typeface="Comic Sans MS" pitchFamily="66" charset="0"/>
              </a:endParaRPr>
            </a:p>
          </p:txBody>
        </p:sp>
        <p:sp>
          <p:nvSpPr>
            <p:cNvPr id="329873" name="Rectangle 145"/>
            <p:cNvSpPr>
              <a:spLocks noChangeArrowheads="1"/>
            </p:cNvSpPr>
            <p:nvPr/>
          </p:nvSpPr>
          <p:spPr bwMode="auto">
            <a:xfrm>
              <a:off x="2755" y="1695"/>
              <a:ext cx="958"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emerged  because of </a:t>
              </a:r>
              <a:endParaRPr lang="en-US" altLang="en-US" sz="2400" b="0">
                <a:latin typeface="Comic Sans MS" pitchFamily="66" charset="0"/>
              </a:endParaRPr>
            </a:p>
          </p:txBody>
        </p:sp>
        <p:sp>
          <p:nvSpPr>
            <p:cNvPr id="329874" name="Rectangle 146"/>
            <p:cNvSpPr>
              <a:spLocks noChangeArrowheads="1"/>
            </p:cNvSpPr>
            <p:nvPr/>
          </p:nvSpPr>
          <p:spPr bwMode="auto">
            <a:xfrm>
              <a:off x="3463" y="1688"/>
              <a:ext cx="95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became greater with </a:t>
              </a:r>
              <a:endParaRPr lang="en-US" altLang="en-US" sz="2400" b="0">
                <a:latin typeface="Comic Sans MS" pitchFamily="66" charset="0"/>
              </a:endParaRPr>
            </a:p>
          </p:txBody>
        </p:sp>
        <p:sp>
          <p:nvSpPr>
            <p:cNvPr id="329875" name="Rectangle 147"/>
            <p:cNvSpPr>
              <a:spLocks noChangeArrowheads="1"/>
            </p:cNvSpPr>
            <p:nvPr/>
          </p:nvSpPr>
          <p:spPr bwMode="auto">
            <a:xfrm>
              <a:off x="4130" y="1296"/>
              <a:ext cx="848"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was influenced by  </a:t>
              </a:r>
              <a:endParaRPr lang="en-US" altLang="en-US" sz="2400" b="0">
                <a:latin typeface="Comic Sans MS" pitchFamily="66" charset="0"/>
              </a:endParaRPr>
            </a:p>
          </p:txBody>
        </p:sp>
        <p:sp>
          <p:nvSpPr>
            <p:cNvPr id="329876" name="Rectangle 148"/>
            <p:cNvSpPr>
              <a:spLocks noChangeArrowheads="1"/>
            </p:cNvSpPr>
            <p:nvPr/>
          </p:nvSpPr>
          <p:spPr bwMode="auto">
            <a:xfrm>
              <a:off x="4405" y="3180"/>
              <a:ext cx="66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descriptive</a:t>
              </a:r>
              <a:endParaRPr lang="en-US" altLang="en-US" sz="2400" b="0">
                <a:latin typeface="Comic Sans MS" pitchFamily="66" charset="0"/>
              </a:endParaRPr>
            </a:p>
          </p:txBody>
        </p:sp>
        <p:sp>
          <p:nvSpPr>
            <p:cNvPr id="329877" name="Rectangle 149"/>
            <p:cNvSpPr>
              <a:spLocks noChangeArrowheads="1"/>
            </p:cNvSpPr>
            <p:nvPr/>
          </p:nvSpPr>
          <p:spPr bwMode="auto">
            <a:xfrm>
              <a:off x="4398" y="3586"/>
              <a:ext cx="79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cause/effect</a:t>
              </a:r>
              <a:endParaRPr lang="en-US" altLang="en-US" sz="2400" b="0">
                <a:latin typeface="Comic Sans MS" pitchFamily="66" charset="0"/>
              </a:endParaRPr>
            </a:p>
          </p:txBody>
        </p:sp>
        <p:sp>
          <p:nvSpPr>
            <p:cNvPr id="329878" name="Rectangle 150"/>
            <p:cNvSpPr>
              <a:spLocks noChangeArrowheads="1"/>
            </p:cNvSpPr>
            <p:nvPr/>
          </p:nvSpPr>
          <p:spPr bwMode="auto">
            <a:xfrm>
              <a:off x="734" y="3201"/>
              <a:ext cx="346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What was sectionalism as it existed in the U. S.  of 1860?</a:t>
              </a:r>
              <a:endParaRPr lang="en-US" altLang="en-US" sz="2400" b="0">
                <a:latin typeface="Comic Sans MS" pitchFamily="66" charset="0"/>
              </a:endParaRPr>
            </a:p>
          </p:txBody>
        </p:sp>
        <p:sp>
          <p:nvSpPr>
            <p:cNvPr id="329879" name="Rectangle 151"/>
            <p:cNvSpPr>
              <a:spLocks noChangeArrowheads="1"/>
            </p:cNvSpPr>
            <p:nvPr/>
          </p:nvSpPr>
          <p:spPr bwMode="auto">
            <a:xfrm>
              <a:off x="729" y="3448"/>
              <a:ext cx="35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altLang="en-US" sz="1200" b="0">
                  <a:solidFill>
                    <a:srgbClr val="000000"/>
                  </a:solidFill>
                  <a:latin typeface="Comic Sans MS" pitchFamily="66" charset="0"/>
                </a:rPr>
                <a:t>How did the differences in the sections of the U.S. in 1860 contribute to the start of the Civil War?</a:t>
              </a:r>
              <a:endParaRPr lang="en-US" altLang="en-US" sz="2400" b="0">
                <a:latin typeface="Comic Sans MS" pitchFamily="66" charset="0"/>
              </a:endParaRPr>
            </a:p>
          </p:txBody>
        </p:sp>
        <p:sp>
          <p:nvSpPr>
            <p:cNvPr id="329880" name="Rectangle 152"/>
            <p:cNvSpPr>
              <a:spLocks noChangeArrowheads="1"/>
            </p:cNvSpPr>
            <p:nvPr/>
          </p:nvSpPr>
          <p:spPr bwMode="auto">
            <a:xfrm>
              <a:off x="710" y="3551"/>
              <a:ext cx="1"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altLang="en-US" sz="2400" b="0">
                <a:latin typeface="Times" charset="0"/>
              </a:endParaRPr>
            </a:p>
          </p:txBody>
        </p:sp>
        <p:grpSp>
          <p:nvGrpSpPr>
            <p:cNvPr id="329881" name="Group 153"/>
            <p:cNvGrpSpPr>
              <a:grpSpLocks/>
            </p:cNvGrpSpPr>
            <p:nvPr/>
          </p:nvGrpSpPr>
          <p:grpSpPr bwMode="auto">
            <a:xfrm>
              <a:off x="1484" y="444"/>
              <a:ext cx="529" cy="55"/>
              <a:chOff x="1484" y="444"/>
              <a:chExt cx="529" cy="55"/>
            </a:xfrm>
          </p:grpSpPr>
          <p:sp>
            <p:nvSpPr>
              <p:cNvPr id="329882" name="Freeform 154"/>
              <p:cNvSpPr>
                <a:spLocks/>
              </p:cNvSpPr>
              <p:nvPr/>
            </p:nvSpPr>
            <p:spPr bwMode="auto">
              <a:xfrm>
                <a:off x="1484" y="444"/>
                <a:ext cx="96" cy="55"/>
              </a:xfrm>
              <a:custGeom>
                <a:avLst/>
                <a:gdLst>
                  <a:gd name="T0" fmla="*/ 0 w 96"/>
                  <a:gd name="T1" fmla="*/ 27 h 55"/>
                  <a:gd name="T2" fmla="*/ 96 w 96"/>
                  <a:gd name="T3" fmla="*/ 0 h 55"/>
                  <a:gd name="T4" fmla="*/ 96 w 96"/>
                  <a:gd name="T5" fmla="*/ 27 h 55"/>
                  <a:gd name="T6" fmla="*/ 96 w 96"/>
                  <a:gd name="T7" fmla="*/ 55 h 55"/>
                  <a:gd name="T8" fmla="*/ 0 w 96"/>
                  <a:gd name="T9" fmla="*/ 27 h 55"/>
                </a:gdLst>
                <a:ahLst/>
                <a:cxnLst>
                  <a:cxn ang="0">
                    <a:pos x="T0" y="T1"/>
                  </a:cxn>
                  <a:cxn ang="0">
                    <a:pos x="T2" y="T3"/>
                  </a:cxn>
                  <a:cxn ang="0">
                    <a:pos x="T4" y="T5"/>
                  </a:cxn>
                  <a:cxn ang="0">
                    <a:pos x="T6" y="T7"/>
                  </a:cxn>
                  <a:cxn ang="0">
                    <a:pos x="T8" y="T9"/>
                  </a:cxn>
                </a:cxnLst>
                <a:rect l="0" t="0" r="r" b="b"/>
                <a:pathLst>
                  <a:path w="96" h="55">
                    <a:moveTo>
                      <a:pt x="0" y="27"/>
                    </a:moveTo>
                    <a:lnTo>
                      <a:pt x="96" y="0"/>
                    </a:lnTo>
                    <a:lnTo>
                      <a:pt x="96" y="27"/>
                    </a:lnTo>
                    <a:lnTo>
                      <a:pt x="96" y="55"/>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883" name="Line 155"/>
              <p:cNvSpPr>
                <a:spLocks noChangeShapeType="1"/>
              </p:cNvSpPr>
              <p:nvPr/>
            </p:nvSpPr>
            <p:spPr bwMode="auto">
              <a:xfrm flipH="1">
                <a:off x="1580" y="471"/>
                <a:ext cx="43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9884" name="Group 156"/>
            <p:cNvGrpSpPr>
              <a:grpSpLocks/>
            </p:cNvGrpSpPr>
            <p:nvPr/>
          </p:nvGrpSpPr>
          <p:grpSpPr bwMode="auto">
            <a:xfrm>
              <a:off x="3944" y="457"/>
              <a:ext cx="591" cy="55"/>
              <a:chOff x="3807" y="444"/>
              <a:chExt cx="591" cy="55"/>
            </a:xfrm>
          </p:grpSpPr>
          <p:sp>
            <p:nvSpPr>
              <p:cNvPr id="329885" name="Freeform 157"/>
              <p:cNvSpPr>
                <a:spLocks/>
              </p:cNvSpPr>
              <p:nvPr/>
            </p:nvSpPr>
            <p:spPr bwMode="auto">
              <a:xfrm>
                <a:off x="4302" y="444"/>
                <a:ext cx="96" cy="55"/>
              </a:xfrm>
              <a:custGeom>
                <a:avLst/>
                <a:gdLst>
                  <a:gd name="T0" fmla="*/ 96 w 96"/>
                  <a:gd name="T1" fmla="*/ 27 h 55"/>
                  <a:gd name="T2" fmla="*/ 0 w 96"/>
                  <a:gd name="T3" fmla="*/ 55 h 55"/>
                  <a:gd name="T4" fmla="*/ 0 w 96"/>
                  <a:gd name="T5" fmla="*/ 27 h 55"/>
                  <a:gd name="T6" fmla="*/ 0 w 96"/>
                  <a:gd name="T7" fmla="*/ 0 h 55"/>
                  <a:gd name="T8" fmla="*/ 96 w 96"/>
                  <a:gd name="T9" fmla="*/ 27 h 55"/>
                </a:gdLst>
                <a:ahLst/>
                <a:cxnLst>
                  <a:cxn ang="0">
                    <a:pos x="T0" y="T1"/>
                  </a:cxn>
                  <a:cxn ang="0">
                    <a:pos x="T2" y="T3"/>
                  </a:cxn>
                  <a:cxn ang="0">
                    <a:pos x="T4" y="T5"/>
                  </a:cxn>
                  <a:cxn ang="0">
                    <a:pos x="T6" y="T7"/>
                  </a:cxn>
                  <a:cxn ang="0">
                    <a:pos x="T8" y="T9"/>
                  </a:cxn>
                </a:cxnLst>
                <a:rect l="0" t="0" r="r" b="b"/>
                <a:pathLst>
                  <a:path w="96" h="55">
                    <a:moveTo>
                      <a:pt x="96" y="27"/>
                    </a:moveTo>
                    <a:lnTo>
                      <a:pt x="0" y="55"/>
                    </a:lnTo>
                    <a:lnTo>
                      <a:pt x="0" y="27"/>
                    </a:lnTo>
                    <a:lnTo>
                      <a:pt x="0" y="0"/>
                    </a:lnTo>
                    <a:lnTo>
                      <a:pt x="9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886" name="Line 158"/>
              <p:cNvSpPr>
                <a:spLocks noChangeShapeType="1"/>
              </p:cNvSpPr>
              <p:nvPr/>
            </p:nvSpPr>
            <p:spPr bwMode="auto">
              <a:xfrm>
                <a:off x="3807" y="471"/>
                <a:ext cx="49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9887" name="Rectangle 159"/>
            <p:cNvSpPr>
              <a:spLocks noChangeArrowheads="1"/>
            </p:cNvSpPr>
            <p:nvPr/>
          </p:nvSpPr>
          <p:spPr bwMode="auto">
            <a:xfrm>
              <a:off x="4323" y="3386"/>
              <a:ext cx="107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compare/contrast</a:t>
              </a:r>
              <a:endParaRPr lang="en-US" altLang="en-US" sz="2400" b="0">
                <a:latin typeface="Comic Sans MS" pitchFamily="66" charset="0"/>
              </a:endParaRPr>
            </a:p>
          </p:txBody>
        </p:sp>
        <p:sp>
          <p:nvSpPr>
            <p:cNvPr id="329888" name="Rectangle 160"/>
            <p:cNvSpPr>
              <a:spLocks noChangeArrowheads="1"/>
            </p:cNvSpPr>
            <p:nvPr/>
          </p:nvSpPr>
          <p:spPr bwMode="auto">
            <a:xfrm>
              <a:off x="4322" y="271"/>
              <a:ext cx="209"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1/22</a:t>
              </a:r>
              <a:endParaRPr lang="en-US" altLang="en-US" sz="2400" b="0">
                <a:latin typeface="Comic Sans MS" pitchFamily="66" charset="0"/>
              </a:endParaRPr>
            </a:p>
          </p:txBody>
        </p:sp>
        <p:sp>
          <p:nvSpPr>
            <p:cNvPr id="329889" name="Rectangle 161"/>
            <p:cNvSpPr>
              <a:spLocks noChangeArrowheads="1"/>
            </p:cNvSpPr>
            <p:nvPr/>
          </p:nvSpPr>
          <p:spPr bwMode="auto">
            <a:xfrm>
              <a:off x="741" y="3778"/>
              <a:ext cx="338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What examples of sectionalism exist in the world today?</a:t>
              </a:r>
              <a:endParaRPr lang="en-US" altLang="en-US" sz="2400" b="0">
                <a:latin typeface="Comic Sans MS" pitchFamily="66" charset="0"/>
              </a:endParaRPr>
            </a:p>
          </p:txBody>
        </p:sp>
      </p:grpSp>
      <p:grpSp>
        <p:nvGrpSpPr>
          <p:cNvPr id="329890" name="Group 162"/>
          <p:cNvGrpSpPr>
            <a:grpSpLocks/>
          </p:cNvGrpSpPr>
          <p:nvPr/>
        </p:nvGrpSpPr>
        <p:grpSpPr bwMode="auto">
          <a:xfrm>
            <a:off x="329692" y="991680"/>
            <a:ext cx="8375396" cy="5335937"/>
            <a:chOff x="200" y="617"/>
            <a:chExt cx="5170" cy="3102"/>
          </a:xfrm>
        </p:grpSpPr>
        <p:sp>
          <p:nvSpPr>
            <p:cNvPr id="329891" name="Rectangle 163"/>
            <p:cNvSpPr>
              <a:spLocks noChangeArrowheads="1"/>
            </p:cNvSpPr>
            <p:nvPr/>
          </p:nvSpPr>
          <p:spPr bwMode="auto">
            <a:xfrm>
              <a:off x="1436" y="617"/>
              <a:ext cx="3934" cy="2359"/>
            </a:xfrm>
            <a:prstGeom prst="rect">
              <a:avLst/>
            </a:prstGeom>
            <a:noFill/>
            <a:ln w="1095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892" name="Freeform 164"/>
            <p:cNvSpPr>
              <a:spLocks/>
            </p:cNvSpPr>
            <p:nvPr/>
          </p:nvSpPr>
          <p:spPr bwMode="auto">
            <a:xfrm>
              <a:off x="1883" y="1941"/>
              <a:ext cx="255" cy="206"/>
            </a:xfrm>
            <a:custGeom>
              <a:avLst/>
              <a:gdLst>
                <a:gd name="T0" fmla="*/ 255 w 255"/>
                <a:gd name="T1" fmla="*/ 0 h 206"/>
                <a:gd name="T2" fmla="*/ 110 w 255"/>
                <a:gd name="T3" fmla="*/ 206 h 206"/>
                <a:gd name="T4" fmla="*/ 124 w 255"/>
                <a:gd name="T5" fmla="*/ 68 h 206"/>
                <a:gd name="T6" fmla="*/ 0 w 255"/>
                <a:gd name="T7" fmla="*/ 6 h 206"/>
                <a:gd name="T8" fmla="*/ 255 w 255"/>
                <a:gd name="T9" fmla="*/ 0 h 206"/>
              </a:gdLst>
              <a:ahLst/>
              <a:cxnLst>
                <a:cxn ang="0">
                  <a:pos x="T0" y="T1"/>
                </a:cxn>
                <a:cxn ang="0">
                  <a:pos x="T2" y="T3"/>
                </a:cxn>
                <a:cxn ang="0">
                  <a:pos x="T4" y="T5"/>
                </a:cxn>
                <a:cxn ang="0">
                  <a:pos x="T6" y="T7"/>
                </a:cxn>
                <a:cxn ang="0">
                  <a:pos x="T8" y="T9"/>
                </a:cxn>
              </a:cxnLst>
              <a:rect l="0" t="0" r="r" b="b"/>
              <a:pathLst>
                <a:path w="255" h="206">
                  <a:moveTo>
                    <a:pt x="255" y="0"/>
                  </a:moveTo>
                  <a:lnTo>
                    <a:pt x="110" y="206"/>
                  </a:lnTo>
                  <a:lnTo>
                    <a:pt x="124" y="68"/>
                  </a:lnTo>
                  <a:lnTo>
                    <a:pt x="0" y="6"/>
                  </a:lnTo>
                  <a:lnTo>
                    <a:pt x="2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893" name="Line 165"/>
            <p:cNvSpPr>
              <a:spLocks noChangeShapeType="1"/>
            </p:cNvSpPr>
            <p:nvPr/>
          </p:nvSpPr>
          <p:spPr bwMode="auto">
            <a:xfrm flipH="1">
              <a:off x="1115" y="2000"/>
              <a:ext cx="895" cy="488"/>
            </a:xfrm>
            <a:prstGeom prst="line">
              <a:avLst/>
            </a:prstGeom>
            <a:noFill/>
            <a:ln w="873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894" name="AutoShape 166"/>
            <p:cNvSpPr>
              <a:spLocks noChangeArrowheads="1"/>
            </p:cNvSpPr>
            <p:nvPr/>
          </p:nvSpPr>
          <p:spPr bwMode="auto">
            <a:xfrm>
              <a:off x="200" y="2124"/>
              <a:ext cx="5050" cy="1595"/>
            </a:xfrm>
            <a:prstGeom prst="roundRect">
              <a:avLst>
                <a:gd name="adj" fmla="val 8699"/>
              </a:avLst>
            </a:prstGeom>
            <a:solidFill>
              <a:schemeClr val="bg1"/>
            </a:solidFill>
            <a:ln w="109538">
              <a:solidFill>
                <a:srgbClr val="000000"/>
              </a:solidFill>
              <a:round/>
              <a:headEnd/>
              <a:tailEnd/>
            </a:ln>
          </p:spPr>
          <p:txBody>
            <a:bodyPr/>
            <a:lstStyle/>
            <a:p>
              <a:endParaRPr lang="en-US"/>
            </a:p>
          </p:txBody>
        </p:sp>
      </p:grpSp>
      <p:sp>
        <p:nvSpPr>
          <p:cNvPr id="170" name="Text Box 170"/>
          <p:cNvSpPr txBox="1">
            <a:spLocks noChangeArrowheads="1"/>
          </p:cNvSpPr>
          <p:nvPr/>
        </p:nvSpPr>
        <p:spPr bwMode="auto">
          <a:xfrm>
            <a:off x="405384" y="4568952"/>
            <a:ext cx="8141208" cy="1631216"/>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en-US" altLang="en-US" sz="2000" dirty="0" smtClean="0">
                <a:solidFill>
                  <a:schemeClr val="accent2">
                    <a:lumMod val="60000"/>
                    <a:lumOff val="40000"/>
                  </a:schemeClr>
                </a:solidFill>
              </a:rPr>
              <a:t>Talk about how information in unit is organized. </a:t>
            </a:r>
          </a:p>
          <a:p>
            <a:pPr marL="342900" indent="-342900">
              <a:buFont typeface="Arial" panose="020B0604020202020204" pitchFamily="34" charset="0"/>
              <a:buChar char="•"/>
            </a:pPr>
            <a:r>
              <a:rPr lang="en-US" altLang="en-US" sz="2000" dirty="0" smtClean="0">
                <a:solidFill>
                  <a:schemeClr val="accent2">
                    <a:lumMod val="60000"/>
                    <a:lumOff val="40000"/>
                  </a:schemeClr>
                </a:solidFill>
              </a:rPr>
              <a:t>Have structures and line labels already drawn. Have students fill in all or part of bubble contents as you talk about them.</a:t>
            </a:r>
          </a:p>
          <a:p>
            <a:r>
              <a:rPr lang="en-US" altLang="en-US" sz="2000" dirty="0" smtClean="0">
                <a:solidFill>
                  <a:srgbClr val="FFFF00"/>
                </a:solidFill>
              </a:rPr>
              <a:t>		Later</a:t>
            </a:r>
          </a:p>
          <a:p>
            <a:r>
              <a:rPr lang="en-US" altLang="en-US" sz="2000" dirty="0" smtClean="0">
                <a:solidFill>
                  <a:schemeClr val="accent2">
                    <a:lumMod val="60000"/>
                    <a:lumOff val="40000"/>
                  </a:schemeClr>
                </a:solidFill>
              </a:rPr>
              <a:t>		Use to track progress, expand (side 2), review.</a:t>
            </a:r>
            <a:r>
              <a:rPr lang="en-US" altLang="en-US" sz="2000" dirty="0" smtClean="0"/>
              <a:t>                                                                                         </a:t>
            </a:r>
            <a:endParaRPr lang="en-US" altLang="en-US" sz="2000" dirty="0"/>
          </a:p>
        </p:txBody>
      </p:sp>
      <p:sp>
        <p:nvSpPr>
          <p:cNvPr id="171" name="Text Box 172"/>
          <p:cNvSpPr txBox="1">
            <a:spLocks noChangeArrowheads="1"/>
          </p:cNvSpPr>
          <p:nvPr/>
        </p:nvSpPr>
        <p:spPr bwMode="auto">
          <a:xfrm>
            <a:off x="670560" y="3602736"/>
            <a:ext cx="449514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smtClean="0">
                <a:solidFill>
                  <a:schemeClr val="accent2">
                    <a:lumMod val="60000"/>
                    <a:lumOff val="40000"/>
                  </a:schemeClr>
                </a:solidFill>
              </a:rPr>
              <a:t>Linking Step: </a:t>
            </a:r>
          </a:p>
          <a:p>
            <a:r>
              <a:rPr lang="en-US" altLang="en-US" sz="3200" b="1" dirty="0" smtClean="0">
                <a:solidFill>
                  <a:srgbClr val="FFFF00"/>
                </a:solidFill>
              </a:rPr>
              <a:t>R</a:t>
            </a:r>
            <a:r>
              <a:rPr lang="en-US" altLang="en-US" sz="2400" dirty="0" smtClean="0">
                <a:solidFill>
                  <a:schemeClr val="accent2">
                    <a:lumMod val="60000"/>
                    <a:lumOff val="40000"/>
                  </a:schemeClr>
                </a:solidFill>
              </a:rPr>
              <a:t>ecognize content structures</a:t>
            </a:r>
            <a:endParaRPr lang="en-US" altLang="en-US" sz="2400" dirty="0">
              <a:solidFill>
                <a:schemeClr val="accent2">
                  <a:lumMod val="60000"/>
                  <a:lumOff val="40000"/>
                </a:schemeClr>
              </a:solidFill>
            </a:endParaRPr>
          </a:p>
        </p:txBody>
      </p:sp>
      <p:sp>
        <p:nvSpPr>
          <p:cNvPr id="172" name="TextBox 171"/>
          <p:cNvSpPr txBox="1"/>
          <p:nvPr/>
        </p:nvSpPr>
        <p:spPr>
          <a:xfrm>
            <a:off x="744216" y="6324600"/>
            <a:ext cx="3675383" cy="461665"/>
          </a:xfrm>
          <a:prstGeom prst="rect">
            <a:avLst/>
          </a:prstGeom>
          <a:noFill/>
        </p:spPr>
        <p:txBody>
          <a:bodyPr wrap="square" rtlCol="0">
            <a:spAutoFit/>
          </a:bodyPr>
          <a:lstStyle/>
          <a:p>
            <a:r>
              <a:rPr lang="en-US" sz="2400" dirty="0" smtClean="0">
                <a:solidFill>
                  <a:schemeClr val="accent6">
                    <a:lumMod val="50000"/>
                  </a:schemeClr>
                </a:solidFill>
              </a:rPr>
              <a:t>Pages </a:t>
            </a:r>
            <a:r>
              <a:rPr lang="en-US" sz="2400" dirty="0" smtClean="0">
                <a:solidFill>
                  <a:srgbClr val="FFFF00"/>
                </a:solidFill>
              </a:rPr>
              <a:t>10, 13-14</a:t>
            </a:r>
            <a:endParaRPr lang="en-US" sz="2400" dirty="0">
              <a:solidFill>
                <a:srgbClr val="FFFF00"/>
              </a:solidFill>
            </a:endParaRPr>
          </a:p>
        </p:txBody>
      </p:sp>
    </p:spTree>
    <p:extLst>
      <p:ext uri="{BB962C8B-B14F-4D97-AF65-F5344CB8AC3E}">
        <p14:creationId xmlns:p14="http://schemas.microsoft.com/office/powerpoint/2010/main" val="149604445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44066" name="Group 2"/>
          <p:cNvGrpSpPr>
            <a:grpSpLocks/>
          </p:cNvGrpSpPr>
          <p:nvPr/>
        </p:nvGrpSpPr>
        <p:grpSpPr bwMode="auto">
          <a:xfrm>
            <a:off x="704850" y="177800"/>
            <a:ext cx="7854950" cy="5981700"/>
            <a:chOff x="446" y="196"/>
            <a:chExt cx="4948" cy="3768"/>
          </a:xfrm>
        </p:grpSpPr>
        <p:sp>
          <p:nvSpPr>
            <p:cNvPr id="344067" name="Rectangle 3"/>
            <p:cNvSpPr>
              <a:spLocks noChangeArrowheads="1"/>
            </p:cNvSpPr>
            <p:nvPr/>
          </p:nvSpPr>
          <p:spPr bwMode="auto">
            <a:xfrm>
              <a:off x="4309" y="197"/>
              <a:ext cx="73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100" b="0">
                  <a:solidFill>
                    <a:srgbClr val="000000"/>
                  </a:solidFill>
                  <a:latin typeface="Comic Sans MS" pitchFamily="66" charset="0"/>
                </a:rPr>
                <a:t>Elida Cordora</a:t>
              </a:r>
              <a:endParaRPr lang="en-US" altLang="en-US" sz="2400" b="0">
                <a:latin typeface="Comic Sans MS" pitchFamily="66" charset="0"/>
              </a:endParaRPr>
            </a:p>
          </p:txBody>
        </p:sp>
        <p:sp>
          <p:nvSpPr>
            <p:cNvPr id="344068" name="Rectangle 4"/>
            <p:cNvSpPr>
              <a:spLocks noChangeArrowheads="1"/>
            </p:cNvSpPr>
            <p:nvPr/>
          </p:nvSpPr>
          <p:spPr bwMode="auto">
            <a:xfrm>
              <a:off x="3951" y="203"/>
              <a:ext cx="24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NAME</a:t>
              </a:r>
              <a:endParaRPr lang="en-US" altLang="en-US" sz="2400" b="0">
                <a:latin typeface="Arial" pitchFamily="34" charset="0"/>
              </a:endParaRPr>
            </a:p>
          </p:txBody>
        </p:sp>
        <p:sp>
          <p:nvSpPr>
            <p:cNvPr id="344069" name="Rectangle 5"/>
            <p:cNvSpPr>
              <a:spLocks noChangeArrowheads="1"/>
            </p:cNvSpPr>
            <p:nvPr/>
          </p:nvSpPr>
          <p:spPr bwMode="auto">
            <a:xfrm>
              <a:off x="3951" y="285"/>
              <a:ext cx="2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DATE</a:t>
              </a:r>
              <a:endParaRPr lang="en-US" altLang="en-US" sz="2400" b="0">
                <a:latin typeface="Arial" pitchFamily="34" charset="0"/>
              </a:endParaRPr>
            </a:p>
          </p:txBody>
        </p:sp>
        <p:sp>
          <p:nvSpPr>
            <p:cNvPr id="344070" name="Line 6"/>
            <p:cNvSpPr>
              <a:spLocks noChangeShapeType="1"/>
            </p:cNvSpPr>
            <p:nvPr/>
          </p:nvSpPr>
          <p:spPr bwMode="auto">
            <a:xfrm>
              <a:off x="4164" y="279"/>
              <a:ext cx="11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71" name="Line 7"/>
            <p:cNvSpPr>
              <a:spLocks noChangeShapeType="1"/>
            </p:cNvSpPr>
            <p:nvPr/>
          </p:nvSpPr>
          <p:spPr bwMode="auto">
            <a:xfrm>
              <a:off x="4178" y="347"/>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72" name="Rectangle 8"/>
            <p:cNvSpPr>
              <a:spLocks noChangeArrowheads="1"/>
            </p:cNvSpPr>
            <p:nvPr/>
          </p:nvSpPr>
          <p:spPr bwMode="auto">
            <a:xfrm>
              <a:off x="446" y="196"/>
              <a:ext cx="15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600">
                  <a:solidFill>
                    <a:srgbClr val="000000"/>
                  </a:solidFill>
                  <a:latin typeface="Arial" pitchFamily="34" charset="0"/>
                </a:rPr>
                <a:t>The Unit Organizer </a:t>
              </a:r>
              <a:endParaRPr lang="en-US" altLang="en-US" sz="2400" b="0">
                <a:latin typeface="Arial" pitchFamily="34" charset="0"/>
              </a:endParaRPr>
            </a:p>
          </p:txBody>
        </p:sp>
        <p:sp>
          <p:nvSpPr>
            <p:cNvPr id="344073" name="Rectangle 9"/>
            <p:cNvSpPr>
              <a:spLocks noChangeArrowheads="1"/>
            </p:cNvSpPr>
            <p:nvPr/>
          </p:nvSpPr>
          <p:spPr bwMode="auto">
            <a:xfrm>
              <a:off x="2570" y="265"/>
              <a:ext cx="73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BIGGER PICTURE</a:t>
              </a:r>
              <a:endParaRPr lang="en-US" altLang="en-US" sz="2400" b="0">
                <a:latin typeface="Arial" pitchFamily="34" charset="0"/>
              </a:endParaRPr>
            </a:p>
          </p:txBody>
        </p:sp>
        <p:sp>
          <p:nvSpPr>
            <p:cNvPr id="344074" name="Rectangle 10"/>
            <p:cNvSpPr>
              <a:spLocks noChangeArrowheads="1"/>
            </p:cNvSpPr>
            <p:nvPr/>
          </p:nvSpPr>
          <p:spPr bwMode="auto">
            <a:xfrm>
              <a:off x="789" y="574"/>
              <a:ext cx="44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LAST UNIT</a:t>
              </a:r>
              <a:endParaRPr lang="en-US" altLang="en-US" sz="2400" b="0">
                <a:latin typeface="Arial" pitchFamily="34" charset="0"/>
              </a:endParaRPr>
            </a:p>
          </p:txBody>
        </p:sp>
        <p:sp>
          <p:nvSpPr>
            <p:cNvPr id="344075" name="Rectangle 11"/>
            <p:cNvSpPr>
              <a:spLocks noChangeArrowheads="1"/>
            </p:cNvSpPr>
            <p:nvPr/>
          </p:nvSpPr>
          <p:spPr bwMode="auto">
            <a:xfrm>
              <a:off x="1181" y="574"/>
              <a:ext cx="45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/Experience</a:t>
              </a:r>
              <a:endParaRPr lang="en-US" altLang="en-US" sz="2400" b="0">
                <a:latin typeface="Arial" pitchFamily="34" charset="0"/>
              </a:endParaRPr>
            </a:p>
          </p:txBody>
        </p:sp>
        <p:sp>
          <p:nvSpPr>
            <p:cNvPr id="344076" name="Rectangle 12"/>
            <p:cNvSpPr>
              <a:spLocks noChangeArrowheads="1"/>
            </p:cNvSpPr>
            <p:nvPr/>
          </p:nvSpPr>
          <p:spPr bwMode="auto">
            <a:xfrm>
              <a:off x="2769" y="601"/>
              <a:ext cx="72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a:solidFill>
                    <a:srgbClr val="000000"/>
                  </a:solidFill>
                  <a:latin typeface=""/>
                </a:rPr>
                <a:t>CURRENT UNIT</a:t>
              </a:r>
              <a:endParaRPr lang="en-US" altLang="en-US" sz="2400" b="0">
                <a:latin typeface="Times" charset="0"/>
              </a:endParaRPr>
            </a:p>
          </p:txBody>
        </p:sp>
        <p:sp>
          <p:nvSpPr>
            <p:cNvPr id="344077" name="Rectangle 13"/>
            <p:cNvSpPr>
              <a:spLocks noChangeArrowheads="1"/>
            </p:cNvSpPr>
            <p:nvPr/>
          </p:nvSpPr>
          <p:spPr bwMode="auto">
            <a:xfrm>
              <a:off x="4453" y="574"/>
              <a:ext cx="45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NEXT UNIT</a:t>
              </a:r>
              <a:endParaRPr lang="en-US" altLang="en-US" sz="2400" b="0">
                <a:latin typeface="Arial" pitchFamily="34" charset="0"/>
              </a:endParaRPr>
            </a:p>
          </p:txBody>
        </p:sp>
        <p:sp>
          <p:nvSpPr>
            <p:cNvPr id="344078" name="Rectangle 14"/>
            <p:cNvSpPr>
              <a:spLocks noChangeArrowheads="1"/>
            </p:cNvSpPr>
            <p:nvPr/>
          </p:nvSpPr>
          <p:spPr bwMode="auto">
            <a:xfrm>
              <a:off x="4838" y="574"/>
              <a:ext cx="45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/Experience</a:t>
              </a:r>
              <a:endParaRPr lang="en-US" altLang="en-US" sz="2400" b="0">
                <a:latin typeface="Arial" pitchFamily="34" charset="0"/>
              </a:endParaRPr>
            </a:p>
          </p:txBody>
        </p:sp>
        <p:sp>
          <p:nvSpPr>
            <p:cNvPr id="344079" name="Line 15"/>
            <p:cNvSpPr>
              <a:spLocks noChangeShapeType="1"/>
            </p:cNvSpPr>
            <p:nvPr/>
          </p:nvSpPr>
          <p:spPr bwMode="auto">
            <a:xfrm>
              <a:off x="473" y="842"/>
              <a:ext cx="483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80" name="Line 16"/>
            <p:cNvSpPr>
              <a:spLocks noChangeShapeType="1"/>
            </p:cNvSpPr>
            <p:nvPr/>
          </p:nvSpPr>
          <p:spPr bwMode="auto">
            <a:xfrm>
              <a:off x="466" y="3104"/>
              <a:ext cx="4833"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81" name="Line 17"/>
            <p:cNvSpPr>
              <a:spLocks noChangeShapeType="1"/>
            </p:cNvSpPr>
            <p:nvPr/>
          </p:nvSpPr>
          <p:spPr bwMode="auto">
            <a:xfrm>
              <a:off x="1765" y="574"/>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82" name="Line 18"/>
            <p:cNvSpPr>
              <a:spLocks noChangeShapeType="1"/>
            </p:cNvSpPr>
            <p:nvPr/>
          </p:nvSpPr>
          <p:spPr bwMode="auto">
            <a:xfrm>
              <a:off x="4054" y="581"/>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83" name="Arc 19"/>
            <p:cNvSpPr>
              <a:spLocks/>
            </p:cNvSpPr>
            <p:nvPr/>
          </p:nvSpPr>
          <p:spPr bwMode="auto">
            <a:xfrm>
              <a:off x="473" y="382"/>
              <a:ext cx="1293" cy="199"/>
            </a:xfrm>
            <a:custGeom>
              <a:avLst/>
              <a:gdLst>
                <a:gd name="G0" fmla="+- 21600 0 0"/>
                <a:gd name="G1" fmla="+- 21599 0 0"/>
                <a:gd name="G2" fmla="+- 21600 0 0"/>
                <a:gd name="T0" fmla="*/ 0 w 21600"/>
                <a:gd name="T1" fmla="*/ 21599 h 21599"/>
                <a:gd name="T2" fmla="*/ 21584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084" name="Arc 20"/>
            <p:cNvSpPr>
              <a:spLocks/>
            </p:cNvSpPr>
            <p:nvPr/>
          </p:nvSpPr>
          <p:spPr bwMode="auto">
            <a:xfrm>
              <a:off x="466" y="375"/>
              <a:ext cx="1300" cy="206"/>
            </a:xfrm>
            <a:custGeom>
              <a:avLst/>
              <a:gdLst>
                <a:gd name="G0" fmla="+- 21600 0 0"/>
                <a:gd name="G1" fmla="+- 21599 0 0"/>
                <a:gd name="G2" fmla="+- 21600 0 0"/>
                <a:gd name="T0" fmla="*/ 0 w 21600"/>
                <a:gd name="T1" fmla="*/ 21599 h 21599"/>
                <a:gd name="T2" fmla="*/ 21584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085" name="Arc 21"/>
            <p:cNvSpPr>
              <a:spLocks/>
            </p:cNvSpPr>
            <p:nvPr/>
          </p:nvSpPr>
          <p:spPr bwMode="auto">
            <a:xfrm>
              <a:off x="4054" y="375"/>
              <a:ext cx="1265" cy="210"/>
            </a:xfrm>
            <a:custGeom>
              <a:avLst/>
              <a:gdLst>
                <a:gd name="G0" fmla="+- 17 0 0"/>
                <a:gd name="G1" fmla="+- 21600 0 0"/>
                <a:gd name="G2" fmla="+- 21600 0 0"/>
                <a:gd name="T0" fmla="*/ 0 w 21616"/>
                <a:gd name="T1" fmla="*/ 1 h 21600"/>
                <a:gd name="T2" fmla="*/ 21616 w 21616"/>
                <a:gd name="T3" fmla="*/ 21497 h 21600"/>
                <a:gd name="T4" fmla="*/ 17 w 21616"/>
                <a:gd name="T5" fmla="*/ 21600 h 21600"/>
              </a:gdLst>
              <a:ahLst/>
              <a:cxnLst>
                <a:cxn ang="0">
                  <a:pos x="T0" y="T1"/>
                </a:cxn>
                <a:cxn ang="0">
                  <a:pos x="T2" y="T3"/>
                </a:cxn>
                <a:cxn ang="0">
                  <a:pos x="T4" y="T5"/>
                </a:cxn>
              </a:cxnLst>
              <a:rect l="0" t="0" r="r" b="b"/>
              <a:pathLst>
                <a:path w="21616" h="21600" fill="none" extrusionOk="0">
                  <a:moveTo>
                    <a:pt x="-1" y="0"/>
                  </a:moveTo>
                  <a:cubicBezTo>
                    <a:pt x="5" y="0"/>
                    <a:pt x="11" y="-1"/>
                    <a:pt x="17" y="0"/>
                  </a:cubicBezTo>
                  <a:cubicBezTo>
                    <a:pt x="11906" y="0"/>
                    <a:pt x="21560" y="9607"/>
                    <a:pt x="21616" y="21496"/>
                  </a:cubicBezTo>
                </a:path>
                <a:path w="21616" h="21600" stroke="0" extrusionOk="0">
                  <a:moveTo>
                    <a:pt x="-1" y="0"/>
                  </a:moveTo>
                  <a:cubicBezTo>
                    <a:pt x="5" y="0"/>
                    <a:pt x="11" y="-1"/>
                    <a:pt x="17" y="0"/>
                  </a:cubicBezTo>
                  <a:cubicBezTo>
                    <a:pt x="11906" y="0"/>
                    <a:pt x="21560" y="9607"/>
                    <a:pt x="21616" y="21496"/>
                  </a:cubicBezTo>
                  <a:lnTo>
                    <a:pt x="17" y="21600"/>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086" name="Line 22"/>
            <p:cNvSpPr>
              <a:spLocks noChangeShapeType="1"/>
            </p:cNvSpPr>
            <p:nvPr/>
          </p:nvSpPr>
          <p:spPr bwMode="auto">
            <a:xfrm>
              <a:off x="1759" y="375"/>
              <a:ext cx="228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4087" name="Group 23"/>
            <p:cNvGrpSpPr>
              <a:grpSpLocks/>
            </p:cNvGrpSpPr>
            <p:nvPr/>
          </p:nvGrpSpPr>
          <p:grpSpPr bwMode="auto">
            <a:xfrm>
              <a:off x="1759" y="395"/>
              <a:ext cx="1" cy="186"/>
              <a:chOff x="1759" y="395"/>
              <a:chExt cx="1" cy="186"/>
            </a:xfrm>
          </p:grpSpPr>
          <p:sp>
            <p:nvSpPr>
              <p:cNvPr id="344088" name="Line 24"/>
              <p:cNvSpPr>
                <a:spLocks noChangeShapeType="1"/>
              </p:cNvSpPr>
              <p:nvPr/>
            </p:nvSpPr>
            <p:spPr bwMode="auto">
              <a:xfrm>
                <a:off x="1759" y="39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89" name="Line 25"/>
              <p:cNvSpPr>
                <a:spLocks noChangeShapeType="1"/>
              </p:cNvSpPr>
              <p:nvPr/>
            </p:nvSpPr>
            <p:spPr bwMode="auto">
              <a:xfrm>
                <a:off x="1759" y="457"/>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90" name="Line 26"/>
              <p:cNvSpPr>
                <a:spLocks noChangeShapeType="1"/>
              </p:cNvSpPr>
              <p:nvPr/>
            </p:nvSpPr>
            <p:spPr bwMode="auto">
              <a:xfrm>
                <a:off x="1759" y="51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91" name="Line 27"/>
              <p:cNvSpPr>
                <a:spLocks noChangeShapeType="1"/>
              </p:cNvSpPr>
              <p:nvPr/>
            </p:nvSpPr>
            <p:spPr bwMode="auto">
              <a:xfrm>
                <a:off x="1759" y="574"/>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4092" name="Group 28"/>
            <p:cNvGrpSpPr>
              <a:grpSpLocks/>
            </p:cNvGrpSpPr>
            <p:nvPr/>
          </p:nvGrpSpPr>
          <p:grpSpPr bwMode="auto">
            <a:xfrm>
              <a:off x="4061" y="409"/>
              <a:ext cx="1" cy="186"/>
              <a:chOff x="4061" y="409"/>
              <a:chExt cx="1" cy="186"/>
            </a:xfrm>
          </p:grpSpPr>
          <p:sp>
            <p:nvSpPr>
              <p:cNvPr id="344093" name="Line 29"/>
              <p:cNvSpPr>
                <a:spLocks noChangeShapeType="1"/>
              </p:cNvSpPr>
              <p:nvPr/>
            </p:nvSpPr>
            <p:spPr bwMode="auto">
              <a:xfrm>
                <a:off x="4061" y="40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94" name="Line 30"/>
              <p:cNvSpPr>
                <a:spLocks noChangeShapeType="1"/>
              </p:cNvSpPr>
              <p:nvPr/>
            </p:nvSpPr>
            <p:spPr bwMode="auto">
              <a:xfrm>
                <a:off x="4061" y="471"/>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95" name="Line 31"/>
              <p:cNvSpPr>
                <a:spLocks noChangeShapeType="1"/>
              </p:cNvSpPr>
              <p:nvPr/>
            </p:nvSpPr>
            <p:spPr bwMode="auto">
              <a:xfrm>
                <a:off x="4061" y="533"/>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96" name="Line 32"/>
              <p:cNvSpPr>
                <a:spLocks noChangeShapeType="1"/>
              </p:cNvSpPr>
              <p:nvPr/>
            </p:nvSpPr>
            <p:spPr bwMode="auto">
              <a:xfrm>
                <a:off x="4061" y="588"/>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4097" name="Line 33"/>
            <p:cNvSpPr>
              <a:spLocks noChangeShapeType="1"/>
            </p:cNvSpPr>
            <p:nvPr/>
          </p:nvSpPr>
          <p:spPr bwMode="auto">
            <a:xfrm>
              <a:off x="466"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98" name="Line 34"/>
            <p:cNvSpPr>
              <a:spLocks noChangeShapeType="1"/>
            </p:cNvSpPr>
            <p:nvPr/>
          </p:nvSpPr>
          <p:spPr bwMode="auto">
            <a:xfrm>
              <a:off x="473" y="3963"/>
              <a:ext cx="4826"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99" name="Line 35"/>
            <p:cNvSpPr>
              <a:spLocks noChangeShapeType="1"/>
            </p:cNvSpPr>
            <p:nvPr/>
          </p:nvSpPr>
          <p:spPr bwMode="auto">
            <a:xfrm>
              <a:off x="5305"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00" name="Rectangle 36"/>
            <p:cNvSpPr>
              <a:spLocks noChangeArrowheads="1"/>
            </p:cNvSpPr>
            <p:nvPr/>
          </p:nvSpPr>
          <p:spPr bwMode="auto">
            <a:xfrm rot="16200000">
              <a:off x="376" y="3426"/>
              <a:ext cx="40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a:solidFill>
                    <a:srgbClr val="000000"/>
                  </a:solidFill>
                  <a:latin typeface="Arial" pitchFamily="34" charset="0"/>
                </a:rPr>
                <a:t> UNIT SELF-TEST</a:t>
              </a:r>
            </a:p>
            <a:p>
              <a:r>
                <a:rPr lang="en-US" altLang="en-US" sz="800">
                  <a:solidFill>
                    <a:srgbClr val="000000"/>
                  </a:solidFill>
                  <a:latin typeface="Arial" pitchFamily="34" charset="0"/>
                </a:rPr>
                <a:t>QUESTIONS </a:t>
              </a:r>
            </a:p>
          </p:txBody>
        </p:sp>
        <p:sp>
          <p:nvSpPr>
            <p:cNvPr id="344101" name="Rectangle 37"/>
            <p:cNvSpPr>
              <a:spLocks noChangeArrowheads="1"/>
            </p:cNvSpPr>
            <p:nvPr/>
          </p:nvSpPr>
          <p:spPr bwMode="auto">
            <a:xfrm rot="16200000">
              <a:off x="536" y="3861"/>
              <a:ext cx="17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algn="l"/>
              <a:endParaRPr lang="en-US" altLang="en-US" sz="2400" b="0">
                <a:latin typeface="Arial" pitchFamily="34" charset="0"/>
              </a:endParaRPr>
            </a:p>
          </p:txBody>
        </p:sp>
        <p:sp>
          <p:nvSpPr>
            <p:cNvPr id="344102" name="Oval 38"/>
            <p:cNvSpPr>
              <a:spLocks noChangeArrowheads="1"/>
            </p:cNvSpPr>
            <p:nvPr/>
          </p:nvSpPr>
          <p:spPr bwMode="auto">
            <a:xfrm>
              <a:off x="2783" y="1000"/>
              <a:ext cx="1251" cy="6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103" name="Oval 39"/>
            <p:cNvSpPr>
              <a:spLocks noChangeArrowheads="1"/>
            </p:cNvSpPr>
            <p:nvPr/>
          </p:nvSpPr>
          <p:spPr bwMode="auto">
            <a:xfrm>
              <a:off x="2776" y="994"/>
              <a:ext cx="1265" cy="625"/>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104" name="Line 40"/>
            <p:cNvSpPr>
              <a:spLocks noChangeShapeType="1"/>
            </p:cNvSpPr>
            <p:nvPr/>
          </p:nvSpPr>
          <p:spPr bwMode="auto">
            <a:xfrm>
              <a:off x="3058" y="849"/>
              <a:ext cx="515" cy="15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05" name="Rectangle 41"/>
            <p:cNvSpPr>
              <a:spLocks noChangeArrowheads="1"/>
            </p:cNvSpPr>
            <p:nvPr/>
          </p:nvSpPr>
          <p:spPr bwMode="auto">
            <a:xfrm rot="960000">
              <a:off x="3285" y="886"/>
              <a:ext cx="44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Comic Sans MS" pitchFamily="66" charset="0"/>
                </a:rPr>
                <a:t>is </a:t>
              </a:r>
              <a:r>
                <a:rPr lang="en-US" altLang="en-US" sz="800">
                  <a:solidFill>
                    <a:srgbClr val="000000"/>
                  </a:solidFill>
                  <a:latin typeface="Arial" pitchFamily="34" charset="0"/>
                </a:rPr>
                <a:t>about</a:t>
              </a:r>
              <a:r>
                <a:rPr lang="en-US" altLang="en-US" sz="800">
                  <a:solidFill>
                    <a:srgbClr val="000000"/>
                  </a:solidFill>
                  <a:latin typeface="Comic Sans MS" pitchFamily="66" charset="0"/>
                </a:rPr>
                <a:t>...</a:t>
              </a:r>
              <a:endParaRPr lang="en-US" altLang="en-US" sz="2400" b="0">
                <a:latin typeface="Comic Sans MS" pitchFamily="66" charset="0"/>
              </a:endParaRPr>
            </a:p>
          </p:txBody>
        </p:sp>
        <p:grpSp>
          <p:nvGrpSpPr>
            <p:cNvPr id="344106" name="Group 42"/>
            <p:cNvGrpSpPr>
              <a:grpSpLocks/>
            </p:cNvGrpSpPr>
            <p:nvPr/>
          </p:nvGrpSpPr>
          <p:grpSpPr bwMode="auto">
            <a:xfrm>
              <a:off x="2845" y="1440"/>
              <a:ext cx="1114" cy="1"/>
              <a:chOff x="2845" y="1440"/>
              <a:chExt cx="1114" cy="1"/>
            </a:xfrm>
          </p:grpSpPr>
          <p:sp>
            <p:nvSpPr>
              <p:cNvPr id="344107" name="Line 43"/>
              <p:cNvSpPr>
                <a:spLocks noChangeShapeType="1"/>
              </p:cNvSpPr>
              <p:nvPr/>
            </p:nvSpPr>
            <p:spPr bwMode="auto">
              <a:xfrm>
                <a:off x="2845"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08" name="Line 44"/>
              <p:cNvSpPr>
                <a:spLocks noChangeShapeType="1"/>
              </p:cNvSpPr>
              <p:nvPr/>
            </p:nvSpPr>
            <p:spPr bwMode="auto">
              <a:xfrm>
                <a:off x="290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09" name="Line 45"/>
              <p:cNvSpPr>
                <a:spLocks noChangeShapeType="1"/>
              </p:cNvSpPr>
              <p:nvPr/>
            </p:nvSpPr>
            <p:spPr bwMode="auto">
              <a:xfrm>
                <a:off x="2968"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10" name="Line 46"/>
              <p:cNvSpPr>
                <a:spLocks noChangeShapeType="1"/>
              </p:cNvSpPr>
              <p:nvPr/>
            </p:nvSpPr>
            <p:spPr bwMode="auto">
              <a:xfrm>
                <a:off x="3030"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11" name="Line 47"/>
              <p:cNvSpPr>
                <a:spLocks noChangeShapeType="1"/>
              </p:cNvSpPr>
              <p:nvPr/>
            </p:nvSpPr>
            <p:spPr bwMode="auto">
              <a:xfrm>
                <a:off x="3092"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12" name="Line 48"/>
              <p:cNvSpPr>
                <a:spLocks noChangeShapeType="1"/>
              </p:cNvSpPr>
              <p:nvPr/>
            </p:nvSpPr>
            <p:spPr bwMode="auto">
              <a:xfrm>
                <a:off x="315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13" name="Line 49"/>
              <p:cNvSpPr>
                <a:spLocks noChangeShapeType="1"/>
              </p:cNvSpPr>
              <p:nvPr/>
            </p:nvSpPr>
            <p:spPr bwMode="auto">
              <a:xfrm>
                <a:off x="3216"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14" name="Line 50"/>
              <p:cNvSpPr>
                <a:spLocks noChangeShapeType="1"/>
              </p:cNvSpPr>
              <p:nvPr/>
            </p:nvSpPr>
            <p:spPr bwMode="auto">
              <a:xfrm>
                <a:off x="3278"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15" name="Line 51"/>
              <p:cNvSpPr>
                <a:spLocks noChangeShapeType="1"/>
              </p:cNvSpPr>
              <p:nvPr/>
            </p:nvSpPr>
            <p:spPr bwMode="auto">
              <a:xfrm>
                <a:off x="3340"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16" name="Line 52"/>
              <p:cNvSpPr>
                <a:spLocks noChangeShapeType="1"/>
              </p:cNvSpPr>
              <p:nvPr/>
            </p:nvSpPr>
            <p:spPr bwMode="auto">
              <a:xfrm>
                <a:off x="3401"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17" name="Line 53"/>
              <p:cNvSpPr>
                <a:spLocks noChangeShapeType="1"/>
              </p:cNvSpPr>
              <p:nvPr/>
            </p:nvSpPr>
            <p:spPr bwMode="auto">
              <a:xfrm>
                <a:off x="3463"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18" name="Line 54"/>
              <p:cNvSpPr>
                <a:spLocks noChangeShapeType="1"/>
              </p:cNvSpPr>
              <p:nvPr/>
            </p:nvSpPr>
            <p:spPr bwMode="auto">
              <a:xfrm>
                <a:off x="3525"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19" name="Line 55"/>
              <p:cNvSpPr>
                <a:spLocks noChangeShapeType="1"/>
              </p:cNvSpPr>
              <p:nvPr/>
            </p:nvSpPr>
            <p:spPr bwMode="auto">
              <a:xfrm>
                <a:off x="3587"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20" name="Line 56"/>
              <p:cNvSpPr>
                <a:spLocks noChangeShapeType="1"/>
              </p:cNvSpPr>
              <p:nvPr/>
            </p:nvSpPr>
            <p:spPr bwMode="auto">
              <a:xfrm>
                <a:off x="3649"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21" name="Line 57"/>
              <p:cNvSpPr>
                <a:spLocks noChangeShapeType="1"/>
              </p:cNvSpPr>
              <p:nvPr/>
            </p:nvSpPr>
            <p:spPr bwMode="auto">
              <a:xfrm>
                <a:off x="3711"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22" name="Line 58"/>
              <p:cNvSpPr>
                <a:spLocks noChangeShapeType="1"/>
              </p:cNvSpPr>
              <p:nvPr/>
            </p:nvSpPr>
            <p:spPr bwMode="auto">
              <a:xfrm>
                <a:off x="3773"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23" name="Line 59"/>
              <p:cNvSpPr>
                <a:spLocks noChangeShapeType="1"/>
              </p:cNvSpPr>
              <p:nvPr/>
            </p:nvSpPr>
            <p:spPr bwMode="auto">
              <a:xfrm>
                <a:off x="383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24" name="Line 60"/>
              <p:cNvSpPr>
                <a:spLocks noChangeShapeType="1"/>
              </p:cNvSpPr>
              <p:nvPr/>
            </p:nvSpPr>
            <p:spPr bwMode="auto">
              <a:xfrm>
                <a:off x="389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25" name="Line 61"/>
              <p:cNvSpPr>
                <a:spLocks noChangeShapeType="1"/>
              </p:cNvSpPr>
              <p:nvPr/>
            </p:nvSpPr>
            <p:spPr bwMode="auto">
              <a:xfrm>
                <a:off x="3958" y="14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4126" name="Line 62"/>
            <p:cNvSpPr>
              <a:spLocks noChangeShapeType="1"/>
            </p:cNvSpPr>
            <p:nvPr/>
          </p:nvSpPr>
          <p:spPr bwMode="auto">
            <a:xfrm>
              <a:off x="1497" y="849"/>
              <a:ext cx="1" cy="225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27" name="Line 63"/>
            <p:cNvSpPr>
              <a:spLocks noChangeShapeType="1"/>
            </p:cNvSpPr>
            <p:nvPr/>
          </p:nvSpPr>
          <p:spPr bwMode="auto">
            <a:xfrm>
              <a:off x="473" y="1337"/>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28" name="Line 64"/>
            <p:cNvSpPr>
              <a:spLocks noChangeShapeType="1"/>
            </p:cNvSpPr>
            <p:nvPr/>
          </p:nvSpPr>
          <p:spPr bwMode="auto">
            <a:xfrm>
              <a:off x="473" y="1172"/>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29" name="Line 65"/>
            <p:cNvSpPr>
              <a:spLocks noChangeShapeType="1"/>
            </p:cNvSpPr>
            <p:nvPr/>
          </p:nvSpPr>
          <p:spPr bwMode="auto">
            <a:xfrm>
              <a:off x="473" y="1495"/>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30" name="Line 66"/>
            <p:cNvSpPr>
              <a:spLocks noChangeShapeType="1"/>
            </p:cNvSpPr>
            <p:nvPr/>
          </p:nvSpPr>
          <p:spPr bwMode="auto">
            <a:xfrm>
              <a:off x="480" y="1647"/>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31" name="Line 67"/>
            <p:cNvSpPr>
              <a:spLocks noChangeShapeType="1"/>
            </p:cNvSpPr>
            <p:nvPr/>
          </p:nvSpPr>
          <p:spPr bwMode="auto">
            <a:xfrm flipH="1">
              <a:off x="480" y="1812"/>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32" name="Line 68"/>
            <p:cNvSpPr>
              <a:spLocks noChangeShapeType="1"/>
            </p:cNvSpPr>
            <p:nvPr/>
          </p:nvSpPr>
          <p:spPr bwMode="auto">
            <a:xfrm>
              <a:off x="480" y="2135"/>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33" name="Line 69"/>
            <p:cNvSpPr>
              <a:spLocks noChangeShapeType="1"/>
            </p:cNvSpPr>
            <p:nvPr/>
          </p:nvSpPr>
          <p:spPr bwMode="auto">
            <a:xfrm>
              <a:off x="480" y="1970"/>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34" name="Line 70"/>
            <p:cNvSpPr>
              <a:spLocks noChangeShapeType="1"/>
            </p:cNvSpPr>
            <p:nvPr/>
          </p:nvSpPr>
          <p:spPr bwMode="auto">
            <a:xfrm>
              <a:off x="480" y="2300"/>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35" name="Line 71"/>
            <p:cNvSpPr>
              <a:spLocks noChangeShapeType="1"/>
            </p:cNvSpPr>
            <p:nvPr/>
          </p:nvSpPr>
          <p:spPr bwMode="auto">
            <a:xfrm>
              <a:off x="466" y="2451"/>
              <a:ext cx="102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36" name="Line 72"/>
            <p:cNvSpPr>
              <a:spLocks noChangeShapeType="1"/>
            </p:cNvSpPr>
            <p:nvPr/>
          </p:nvSpPr>
          <p:spPr bwMode="auto">
            <a:xfrm flipH="1">
              <a:off x="473" y="2616"/>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37" name="Line 73"/>
            <p:cNvSpPr>
              <a:spLocks noChangeShapeType="1"/>
            </p:cNvSpPr>
            <p:nvPr/>
          </p:nvSpPr>
          <p:spPr bwMode="auto">
            <a:xfrm>
              <a:off x="473" y="2767"/>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38" name="Line 74"/>
            <p:cNvSpPr>
              <a:spLocks noChangeShapeType="1"/>
            </p:cNvSpPr>
            <p:nvPr/>
          </p:nvSpPr>
          <p:spPr bwMode="auto">
            <a:xfrm>
              <a:off x="659" y="1021"/>
              <a:ext cx="1" cy="293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39" name="Line 75"/>
            <p:cNvSpPr>
              <a:spLocks noChangeShapeType="1"/>
            </p:cNvSpPr>
            <p:nvPr/>
          </p:nvSpPr>
          <p:spPr bwMode="auto">
            <a:xfrm>
              <a:off x="473" y="3104"/>
              <a:ext cx="484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40" name="Line 76"/>
            <p:cNvSpPr>
              <a:spLocks noChangeShapeType="1"/>
            </p:cNvSpPr>
            <p:nvPr/>
          </p:nvSpPr>
          <p:spPr bwMode="auto">
            <a:xfrm>
              <a:off x="480" y="1021"/>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41" name="Rectangle 77"/>
            <p:cNvSpPr>
              <a:spLocks noChangeArrowheads="1"/>
            </p:cNvSpPr>
            <p:nvPr/>
          </p:nvSpPr>
          <p:spPr bwMode="auto">
            <a:xfrm rot="5400000">
              <a:off x="5000" y="3432"/>
              <a:ext cx="40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a:solidFill>
                    <a:srgbClr val="000000"/>
                  </a:solidFill>
                  <a:latin typeface="Arial" pitchFamily="34" charset="0"/>
                </a:rPr>
                <a:t> UNIT</a:t>
              </a:r>
            </a:p>
            <a:p>
              <a:r>
                <a:rPr lang="en-US" altLang="en-US" sz="800">
                  <a:solidFill>
                    <a:srgbClr val="000000"/>
                  </a:solidFill>
                  <a:latin typeface="Arial" pitchFamily="34" charset="0"/>
                </a:rPr>
                <a:t>RELATIONSHIPS </a:t>
              </a:r>
            </a:p>
          </p:txBody>
        </p:sp>
        <p:sp>
          <p:nvSpPr>
            <p:cNvPr id="344142" name="Rectangle 78"/>
            <p:cNvSpPr>
              <a:spLocks noChangeArrowheads="1"/>
            </p:cNvSpPr>
            <p:nvPr/>
          </p:nvSpPr>
          <p:spPr bwMode="auto">
            <a:xfrm rot="5400000">
              <a:off x="4828" y="3445"/>
              <a:ext cx="17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lIns="0" tIns="0" rIns="0" bIns="0">
              <a:spAutoFit/>
            </a:bodyPr>
            <a:lstStyle/>
            <a:p>
              <a:pPr algn="l"/>
              <a:endParaRPr lang="en-US" altLang="en-US" sz="2400" b="0">
                <a:latin typeface="Arial" pitchFamily="34" charset="0"/>
              </a:endParaRPr>
            </a:p>
          </p:txBody>
        </p:sp>
        <p:sp>
          <p:nvSpPr>
            <p:cNvPr id="344143" name="Rectangle 79"/>
            <p:cNvSpPr>
              <a:spLocks noChangeArrowheads="1"/>
            </p:cNvSpPr>
            <p:nvPr/>
          </p:nvSpPr>
          <p:spPr bwMode="auto">
            <a:xfrm>
              <a:off x="701" y="883"/>
              <a:ext cx="69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UNIT SCHEDULE</a:t>
              </a:r>
              <a:endParaRPr lang="en-US" altLang="en-US" sz="2400" b="0">
                <a:latin typeface="Arial" pitchFamily="34" charset="0"/>
              </a:endParaRPr>
            </a:p>
          </p:txBody>
        </p:sp>
        <p:sp>
          <p:nvSpPr>
            <p:cNvPr id="344144" name="Line 80"/>
            <p:cNvSpPr>
              <a:spLocks noChangeShapeType="1"/>
            </p:cNvSpPr>
            <p:nvPr/>
          </p:nvSpPr>
          <p:spPr bwMode="auto">
            <a:xfrm>
              <a:off x="473" y="2932"/>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45" name="Line 81"/>
            <p:cNvSpPr>
              <a:spLocks noChangeShapeType="1"/>
            </p:cNvSpPr>
            <p:nvPr/>
          </p:nvSpPr>
          <p:spPr bwMode="auto">
            <a:xfrm>
              <a:off x="4322" y="3118"/>
              <a:ext cx="1" cy="8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46" name="Line 82"/>
            <p:cNvSpPr>
              <a:spLocks noChangeShapeType="1"/>
            </p:cNvSpPr>
            <p:nvPr/>
          </p:nvSpPr>
          <p:spPr bwMode="auto">
            <a:xfrm>
              <a:off x="4336" y="3338"/>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47" name="Line 83"/>
            <p:cNvSpPr>
              <a:spLocks noChangeShapeType="1"/>
            </p:cNvSpPr>
            <p:nvPr/>
          </p:nvSpPr>
          <p:spPr bwMode="auto">
            <a:xfrm>
              <a:off x="4329" y="35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48" name="Line 84"/>
            <p:cNvSpPr>
              <a:spLocks noChangeShapeType="1"/>
            </p:cNvSpPr>
            <p:nvPr/>
          </p:nvSpPr>
          <p:spPr bwMode="auto">
            <a:xfrm>
              <a:off x="4329" y="37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49" name="Line 85"/>
            <p:cNvSpPr>
              <a:spLocks noChangeShapeType="1"/>
            </p:cNvSpPr>
            <p:nvPr/>
          </p:nvSpPr>
          <p:spPr bwMode="auto">
            <a:xfrm>
              <a:off x="5106" y="3111"/>
              <a:ext cx="1" cy="8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50" name="Line 86"/>
            <p:cNvSpPr>
              <a:spLocks noChangeShapeType="1"/>
            </p:cNvSpPr>
            <p:nvPr/>
          </p:nvSpPr>
          <p:spPr bwMode="auto">
            <a:xfrm>
              <a:off x="473" y="581"/>
              <a:ext cx="483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51" name="Rectangle 87"/>
            <p:cNvSpPr>
              <a:spLocks noChangeArrowheads="1"/>
            </p:cNvSpPr>
            <p:nvPr/>
          </p:nvSpPr>
          <p:spPr bwMode="auto">
            <a:xfrm>
              <a:off x="1772" y="581"/>
              <a:ext cx="2282" cy="2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4152" name="Rectangle 88"/>
            <p:cNvSpPr>
              <a:spLocks noChangeArrowheads="1"/>
            </p:cNvSpPr>
            <p:nvPr/>
          </p:nvSpPr>
          <p:spPr bwMode="auto">
            <a:xfrm>
              <a:off x="1759" y="567"/>
              <a:ext cx="2309" cy="289"/>
            </a:xfrm>
            <a:prstGeom prst="rect">
              <a:avLst/>
            </a:prstGeom>
            <a:noFill/>
            <a:ln w="428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153" name="Rectangle 89"/>
            <p:cNvSpPr>
              <a:spLocks noChangeArrowheads="1"/>
            </p:cNvSpPr>
            <p:nvPr/>
          </p:nvSpPr>
          <p:spPr bwMode="auto">
            <a:xfrm>
              <a:off x="1705" y="883"/>
              <a:ext cx="41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UNIT MAP</a:t>
              </a:r>
              <a:endParaRPr lang="en-US" altLang="en-US" sz="2400" b="0">
                <a:latin typeface="Arial" pitchFamily="34" charset="0"/>
              </a:endParaRPr>
            </a:p>
          </p:txBody>
        </p:sp>
        <p:sp>
          <p:nvSpPr>
            <p:cNvPr id="344154" name="Rectangle 90"/>
            <p:cNvSpPr>
              <a:spLocks noChangeArrowheads="1"/>
            </p:cNvSpPr>
            <p:nvPr/>
          </p:nvSpPr>
          <p:spPr bwMode="auto">
            <a:xfrm>
              <a:off x="2542" y="588"/>
              <a:ext cx="72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a:solidFill>
                    <a:srgbClr val="000000"/>
                  </a:solidFill>
                  <a:latin typeface="Arial" pitchFamily="34" charset="0"/>
                </a:rPr>
                <a:t>CURRENT UNIT</a:t>
              </a:r>
              <a:endParaRPr lang="en-US" altLang="en-US" sz="2400" b="0">
                <a:latin typeface="Arial" pitchFamily="34" charset="0"/>
              </a:endParaRPr>
            </a:p>
          </p:txBody>
        </p:sp>
        <p:sp>
          <p:nvSpPr>
            <p:cNvPr id="344155" name="Oval 91"/>
            <p:cNvSpPr>
              <a:spLocks noChangeArrowheads="1"/>
            </p:cNvSpPr>
            <p:nvPr/>
          </p:nvSpPr>
          <p:spPr bwMode="auto">
            <a:xfrm>
              <a:off x="1793"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344156" name="Oval 92"/>
            <p:cNvSpPr>
              <a:spLocks noChangeArrowheads="1"/>
            </p:cNvSpPr>
            <p:nvPr/>
          </p:nvSpPr>
          <p:spPr bwMode="auto">
            <a:xfrm>
              <a:off x="494"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344157" name="Oval 93"/>
            <p:cNvSpPr>
              <a:spLocks noChangeArrowheads="1"/>
            </p:cNvSpPr>
            <p:nvPr/>
          </p:nvSpPr>
          <p:spPr bwMode="auto">
            <a:xfrm>
              <a:off x="4082"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344158" name="Oval 94"/>
            <p:cNvSpPr>
              <a:spLocks noChangeArrowheads="1"/>
            </p:cNvSpPr>
            <p:nvPr/>
          </p:nvSpPr>
          <p:spPr bwMode="auto">
            <a:xfrm>
              <a:off x="2439" y="265"/>
              <a:ext cx="96" cy="96"/>
            </a:xfrm>
            <a:prstGeom prst="ellipse">
              <a:avLst/>
            </a:prstGeom>
            <a:solidFill>
              <a:srgbClr val="FFFFFF"/>
            </a:solidFill>
            <a:ln w="11113">
              <a:solidFill>
                <a:srgbClr val="000000"/>
              </a:solidFill>
              <a:round/>
              <a:headEnd/>
              <a:tailEnd/>
            </a:ln>
          </p:spPr>
          <p:txBody>
            <a:bodyPr/>
            <a:lstStyle/>
            <a:p>
              <a:endParaRPr lang="en-US"/>
            </a:p>
          </p:txBody>
        </p:sp>
        <p:sp>
          <p:nvSpPr>
            <p:cNvPr id="344159" name="Oval 95"/>
            <p:cNvSpPr>
              <a:spLocks noChangeArrowheads="1"/>
            </p:cNvSpPr>
            <p:nvPr/>
          </p:nvSpPr>
          <p:spPr bwMode="auto">
            <a:xfrm>
              <a:off x="1532" y="884"/>
              <a:ext cx="96" cy="96"/>
            </a:xfrm>
            <a:prstGeom prst="ellipse">
              <a:avLst/>
            </a:prstGeom>
            <a:solidFill>
              <a:srgbClr val="FFFFFF"/>
            </a:solidFill>
            <a:ln w="11113">
              <a:solidFill>
                <a:srgbClr val="000000"/>
              </a:solidFill>
              <a:round/>
              <a:headEnd/>
              <a:tailEnd/>
            </a:ln>
          </p:spPr>
          <p:txBody>
            <a:bodyPr/>
            <a:lstStyle/>
            <a:p>
              <a:endParaRPr lang="en-US"/>
            </a:p>
          </p:txBody>
        </p:sp>
        <p:sp>
          <p:nvSpPr>
            <p:cNvPr id="344160" name="Oval 96"/>
            <p:cNvSpPr>
              <a:spLocks noChangeArrowheads="1"/>
            </p:cNvSpPr>
            <p:nvPr/>
          </p:nvSpPr>
          <p:spPr bwMode="auto">
            <a:xfrm>
              <a:off x="5182" y="3145"/>
              <a:ext cx="96" cy="97"/>
            </a:xfrm>
            <a:prstGeom prst="ellipse">
              <a:avLst/>
            </a:prstGeom>
            <a:solidFill>
              <a:srgbClr val="FFFFFF"/>
            </a:solidFill>
            <a:ln w="11113">
              <a:solidFill>
                <a:srgbClr val="000000"/>
              </a:solidFill>
              <a:round/>
              <a:headEnd/>
              <a:tailEnd/>
            </a:ln>
          </p:spPr>
          <p:txBody>
            <a:bodyPr/>
            <a:lstStyle/>
            <a:p>
              <a:endParaRPr lang="en-US"/>
            </a:p>
          </p:txBody>
        </p:sp>
        <p:sp>
          <p:nvSpPr>
            <p:cNvPr id="344161" name="Oval 97"/>
            <p:cNvSpPr>
              <a:spLocks noChangeArrowheads="1"/>
            </p:cNvSpPr>
            <p:nvPr/>
          </p:nvSpPr>
          <p:spPr bwMode="auto">
            <a:xfrm>
              <a:off x="508" y="3819"/>
              <a:ext cx="96" cy="96"/>
            </a:xfrm>
            <a:prstGeom prst="ellipse">
              <a:avLst/>
            </a:prstGeom>
            <a:solidFill>
              <a:srgbClr val="FFFFFF"/>
            </a:solidFill>
            <a:ln w="11113">
              <a:solidFill>
                <a:srgbClr val="000000"/>
              </a:solidFill>
              <a:round/>
              <a:headEnd/>
              <a:tailEnd/>
            </a:ln>
          </p:spPr>
          <p:txBody>
            <a:bodyPr/>
            <a:lstStyle/>
            <a:p>
              <a:endParaRPr lang="en-US"/>
            </a:p>
          </p:txBody>
        </p:sp>
        <p:sp>
          <p:nvSpPr>
            <p:cNvPr id="344162" name="Oval 98"/>
            <p:cNvSpPr>
              <a:spLocks noChangeArrowheads="1"/>
            </p:cNvSpPr>
            <p:nvPr/>
          </p:nvSpPr>
          <p:spPr bwMode="auto">
            <a:xfrm>
              <a:off x="508" y="877"/>
              <a:ext cx="96" cy="96"/>
            </a:xfrm>
            <a:prstGeom prst="ellipse">
              <a:avLst/>
            </a:prstGeom>
            <a:solidFill>
              <a:srgbClr val="FFFFFF"/>
            </a:solidFill>
            <a:ln w="11113">
              <a:solidFill>
                <a:srgbClr val="000000"/>
              </a:solidFill>
              <a:round/>
              <a:headEnd/>
              <a:tailEnd/>
            </a:ln>
          </p:spPr>
          <p:txBody>
            <a:bodyPr/>
            <a:lstStyle/>
            <a:p>
              <a:endParaRPr lang="en-US"/>
            </a:p>
          </p:txBody>
        </p:sp>
        <p:sp>
          <p:nvSpPr>
            <p:cNvPr id="344163" name="Rectangle 99"/>
            <p:cNvSpPr>
              <a:spLocks noChangeArrowheads="1"/>
            </p:cNvSpPr>
            <p:nvPr/>
          </p:nvSpPr>
          <p:spPr bwMode="auto">
            <a:xfrm>
              <a:off x="1814" y="59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1</a:t>
              </a:r>
              <a:endParaRPr lang="en-US" altLang="en-US" sz="2400" b="0">
                <a:latin typeface="Arial" pitchFamily="34" charset="0"/>
              </a:endParaRPr>
            </a:p>
          </p:txBody>
        </p:sp>
        <p:sp>
          <p:nvSpPr>
            <p:cNvPr id="344164" name="Rectangle 100"/>
            <p:cNvSpPr>
              <a:spLocks noChangeArrowheads="1"/>
            </p:cNvSpPr>
            <p:nvPr/>
          </p:nvSpPr>
          <p:spPr bwMode="auto">
            <a:xfrm>
              <a:off x="4109" y="588"/>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3</a:t>
              </a:r>
              <a:endParaRPr lang="en-US" altLang="en-US" sz="2400" b="0">
                <a:latin typeface="Arial" pitchFamily="34" charset="0"/>
              </a:endParaRPr>
            </a:p>
          </p:txBody>
        </p:sp>
        <p:sp>
          <p:nvSpPr>
            <p:cNvPr id="344165" name="Rectangle 101"/>
            <p:cNvSpPr>
              <a:spLocks noChangeArrowheads="1"/>
            </p:cNvSpPr>
            <p:nvPr/>
          </p:nvSpPr>
          <p:spPr bwMode="auto">
            <a:xfrm>
              <a:off x="521" y="59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2</a:t>
              </a:r>
              <a:endParaRPr lang="en-US" altLang="en-US" sz="2400" b="0">
                <a:latin typeface="Arial" pitchFamily="34" charset="0"/>
              </a:endParaRPr>
            </a:p>
          </p:txBody>
        </p:sp>
        <p:sp>
          <p:nvSpPr>
            <p:cNvPr id="344166" name="Rectangle 102"/>
            <p:cNvSpPr>
              <a:spLocks noChangeArrowheads="1"/>
            </p:cNvSpPr>
            <p:nvPr/>
          </p:nvSpPr>
          <p:spPr bwMode="auto">
            <a:xfrm>
              <a:off x="2467" y="26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4</a:t>
              </a:r>
              <a:endParaRPr lang="en-US" altLang="en-US" sz="2400" b="0">
                <a:latin typeface="Arial" pitchFamily="34" charset="0"/>
              </a:endParaRPr>
            </a:p>
          </p:txBody>
        </p:sp>
        <p:sp>
          <p:nvSpPr>
            <p:cNvPr id="344167" name="Rectangle 103"/>
            <p:cNvSpPr>
              <a:spLocks noChangeArrowheads="1"/>
            </p:cNvSpPr>
            <p:nvPr/>
          </p:nvSpPr>
          <p:spPr bwMode="auto">
            <a:xfrm>
              <a:off x="1566" y="883"/>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5</a:t>
              </a:r>
              <a:endParaRPr lang="en-US" altLang="en-US" sz="2400" b="0">
                <a:latin typeface="Arial" pitchFamily="34" charset="0"/>
              </a:endParaRPr>
            </a:p>
          </p:txBody>
        </p:sp>
        <p:sp>
          <p:nvSpPr>
            <p:cNvPr id="344168" name="Rectangle 104"/>
            <p:cNvSpPr>
              <a:spLocks noChangeArrowheads="1"/>
            </p:cNvSpPr>
            <p:nvPr/>
          </p:nvSpPr>
          <p:spPr bwMode="auto">
            <a:xfrm>
              <a:off x="5217" y="314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6</a:t>
              </a:r>
              <a:endParaRPr lang="en-US" altLang="en-US" sz="2400" b="0">
                <a:latin typeface="Arial" pitchFamily="34" charset="0"/>
              </a:endParaRPr>
            </a:p>
          </p:txBody>
        </p:sp>
        <p:sp>
          <p:nvSpPr>
            <p:cNvPr id="344169" name="Rectangle 105"/>
            <p:cNvSpPr>
              <a:spLocks noChangeArrowheads="1"/>
            </p:cNvSpPr>
            <p:nvPr/>
          </p:nvSpPr>
          <p:spPr bwMode="auto">
            <a:xfrm>
              <a:off x="535" y="3819"/>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7</a:t>
              </a:r>
              <a:endParaRPr lang="en-US" altLang="en-US" sz="2400" b="0">
                <a:latin typeface="Arial" pitchFamily="34" charset="0"/>
              </a:endParaRPr>
            </a:p>
          </p:txBody>
        </p:sp>
        <p:sp>
          <p:nvSpPr>
            <p:cNvPr id="344170" name="Rectangle 106"/>
            <p:cNvSpPr>
              <a:spLocks noChangeArrowheads="1"/>
            </p:cNvSpPr>
            <p:nvPr/>
          </p:nvSpPr>
          <p:spPr bwMode="auto">
            <a:xfrm>
              <a:off x="542" y="876"/>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8</a:t>
              </a:r>
              <a:endParaRPr lang="en-US" altLang="en-US" sz="2400" b="0">
                <a:latin typeface="Arial" pitchFamily="34" charset="0"/>
              </a:endParaRPr>
            </a:p>
          </p:txBody>
        </p:sp>
        <p:sp>
          <p:nvSpPr>
            <p:cNvPr id="344171" name="Rectangle 107"/>
            <p:cNvSpPr>
              <a:spLocks noChangeArrowheads="1"/>
            </p:cNvSpPr>
            <p:nvPr/>
          </p:nvSpPr>
          <p:spPr bwMode="auto">
            <a:xfrm>
              <a:off x="2013" y="404"/>
              <a:ext cx="257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dirty="0">
                  <a:solidFill>
                    <a:srgbClr val="000000"/>
                  </a:solidFill>
                  <a:latin typeface="Comic Sans MS" pitchFamily="66" charset="0"/>
                </a:rPr>
                <a:t>The roots and consequences of civil unrest.</a:t>
              </a:r>
              <a:endParaRPr lang="en-US" altLang="en-US" sz="2400" b="0" dirty="0">
                <a:latin typeface="Comic Sans MS" pitchFamily="66" charset="0"/>
              </a:endParaRPr>
            </a:p>
          </p:txBody>
        </p:sp>
        <p:sp>
          <p:nvSpPr>
            <p:cNvPr id="344172" name="Rectangle 108"/>
            <p:cNvSpPr>
              <a:spLocks noChangeArrowheads="1"/>
            </p:cNvSpPr>
            <p:nvPr/>
          </p:nvSpPr>
          <p:spPr bwMode="auto">
            <a:xfrm>
              <a:off x="2241" y="670"/>
              <a:ext cx="1941"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Causes of the Civil War</a:t>
              </a:r>
              <a:endParaRPr lang="en-US" altLang="en-US" sz="2400" b="0">
                <a:latin typeface="Comic Sans MS" pitchFamily="66" charset="0"/>
              </a:endParaRPr>
            </a:p>
          </p:txBody>
        </p:sp>
        <p:sp>
          <p:nvSpPr>
            <p:cNvPr id="344173" name="Rectangle 109"/>
            <p:cNvSpPr>
              <a:spLocks noChangeArrowheads="1"/>
            </p:cNvSpPr>
            <p:nvPr/>
          </p:nvSpPr>
          <p:spPr bwMode="auto">
            <a:xfrm>
              <a:off x="618" y="684"/>
              <a:ext cx="128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Growth of the Nation</a:t>
              </a:r>
              <a:endParaRPr lang="en-US" altLang="en-US" sz="2400" b="0">
                <a:latin typeface="Comic Sans MS" pitchFamily="66" charset="0"/>
              </a:endParaRPr>
            </a:p>
          </p:txBody>
        </p:sp>
        <p:sp>
          <p:nvSpPr>
            <p:cNvPr id="344174" name="Rectangle 110"/>
            <p:cNvSpPr>
              <a:spLocks noChangeArrowheads="1"/>
            </p:cNvSpPr>
            <p:nvPr/>
          </p:nvSpPr>
          <p:spPr bwMode="auto">
            <a:xfrm>
              <a:off x="4439" y="650"/>
              <a:ext cx="8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The Civil War</a:t>
              </a:r>
              <a:endParaRPr lang="en-US" altLang="en-US" sz="2400" b="0">
                <a:latin typeface="Comic Sans MS" pitchFamily="66" charset="0"/>
              </a:endParaRPr>
            </a:p>
          </p:txBody>
        </p:sp>
        <p:sp>
          <p:nvSpPr>
            <p:cNvPr id="344175" name="Rectangle 111"/>
            <p:cNvSpPr>
              <a:spLocks noChangeArrowheads="1"/>
            </p:cNvSpPr>
            <p:nvPr/>
          </p:nvSpPr>
          <p:spPr bwMode="auto">
            <a:xfrm>
              <a:off x="3071" y="1179"/>
              <a:ext cx="10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600" b="0">
                  <a:solidFill>
                    <a:srgbClr val="000000"/>
                  </a:solidFill>
                  <a:latin typeface="Comic Sans MS" pitchFamily="66" charset="0"/>
                </a:rPr>
                <a:t>Sectionalism</a:t>
              </a:r>
              <a:endParaRPr lang="en-US" altLang="en-US" sz="2400" b="0">
                <a:latin typeface="Comic Sans MS" pitchFamily="66" charset="0"/>
              </a:endParaRPr>
            </a:p>
          </p:txBody>
        </p:sp>
        <p:sp>
          <p:nvSpPr>
            <p:cNvPr id="344176" name="Rectangle 112"/>
            <p:cNvSpPr>
              <a:spLocks noChangeArrowheads="1"/>
            </p:cNvSpPr>
            <p:nvPr/>
          </p:nvSpPr>
          <p:spPr bwMode="auto">
            <a:xfrm>
              <a:off x="3181" y="1455"/>
              <a:ext cx="652"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100" b="0">
                  <a:solidFill>
                    <a:srgbClr val="000000"/>
                  </a:solidFill>
                  <a:latin typeface="Comic Sans MS" pitchFamily="66" charset="0"/>
                </a:rPr>
                <a:t>pp. 201-236</a:t>
              </a:r>
              <a:endParaRPr lang="en-US" altLang="en-US" sz="2400" b="0">
                <a:latin typeface="Comic Sans MS" pitchFamily="66" charset="0"/>
              </a:endParaRPr>
            </a:p>
          </p:txBody>
        </p:sp>
        <p:sp>
          <p:nvSpPr>
            <p:cNvPr id="344177" name="Rectangle 113"/>
            <p:cNvSpPr>
              <a:spLocks noChangeArrowheads="1"/>
            </p:cNvSpPr>
            <p:nvPr/>
          </p:nvSpPr>
          <p:spPr bwMode="auto">
            <a:xfrm>
              <a:off x="481" y="1021"/>
              <a:ext cx="1306"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1/22      Cooperative groups -</a:t>
              </a:r>
              <a:endParaRPr lang="en-US" altLang="en-US" sz="2400" b="0">
                <a:latin typeface="Comic Sans MS" pitchFamily="66" charset="0"/>
              </a:endParaRPr>
            </a:p>
          </p:txBody>
        </p:sp>
        <p:sp>
          <p:nvSpPr>
            <p:cNvPr id="344178" name="Rectangle 114"/>
            <p:cNvSpPr>
              <a:spLocks noChangeArrowheads="1"/>
            </p:cNvSpPr>
            <p:nvPr/>
          </p:nvSpPr>
          <p:spPr bwMode="auto">
            <a:xfrm>
              <a:off x="514" y="1096"/>
              <a:ext cx="1121"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             over pp. 201-210</a:t>
              </a:r>
              <a:endParaRPr lang="en-US" altLang="en-US" sz="2400" b="0">
                <a:latin typeface="Comic Sans MS" pitchFamily="66" charset="0"/>
              </a:endParaRPr>
            </a:p>
          </p:txBody>
        </p:sp>
        <p:sp>
          <p:nvSpPr>
            <p:cNvPr id="344179" name="Rectangle 115"/>
            <p:cNvSpPr>
              <a:spLocks noChangeArrowheads="1"/>
            </p:cNvSpPr>
            <p:nvPr/>
          </p:nvSpPr>
          <p:spPr bwMode="auto">
            <a:xfrm>
              <a:off x="494" y="1346"/>
              <a:ext cx="597"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1/28      Quiz</a:t>
              </a:r>
              <a:endParaRPr lang="en-US" altLang="en-US" sz="2400" b="0">
                <a:latin typeface="Comic Sans MS" pitchFamily="66" charset="0"/>
              </a:endParaRPr>
            </a:p>
          </p:txBody>
        </p:sp>
        <p:sp>
          <p:nvSpPr>
            <p:cNvPr id="344180" name="Rectangle 116"/>
            <p:cNvSpPr>
              <a:spLocks noChangeArrowheads="1"/>
            </p:cNvSpPr>
            <p:nvPr/>
          </p:nvSpPr>
          <p:spPr bwMode="auto">
            <a:xfrm>
              <a:off x="494" y="1488"/>
              <a:ext cx="130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1/29      Cooperative groups -</a:t>
              </a:r>
              <a:endParaRPr lang="en-US" altLang="en-US" sz="2400" b="0">
                <a:latin typeface="Comic Sans MS" pitchFamily="66" charset="0"/>
              </a:endParaRPr>
            </a:p>
          </p:txBody>
        </p:sp>
        <p:sp>
          <p:nvSpPr>
            <p:cNvPr id="344181" name="Rectangle 117"/>
            <p:cNvSpPr>
              <a:spLocks noChangeArrowheads="1"/>
            </p:cNvSpPr>
            <p:nvPr/>
          </p:nvSpPr>
          <p:spPr bwMode="auto">
            <a:xfrm>
              <a:off x="514" y="1564"/>
              <a:ext cx="11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             over pp. 210-225</a:t>
              </a:r>
              <a:endParaRPr lang="en-US" altLang="en-US" sz="2400" b="0">
                <a:latin typeface="Comic Sans MS" pitchFamily="66" charset="0"/>
              </a:endParaRPr>
            </a:p>
          </p:txBody>
        </p:sp>
        <p:sp>
          <p:nvSpPr>
            <p:cNvPr id="344182" name="Rectangle 118"/>
            <p:cNvSpPr>
              <a:spLocks noChangeArrowheads="1"/>
            </p:cNvSpPr>
            <p:nvPr/>
          </p:nvSpPr>
          <p:spPr bwMode="auto">
            <a:xfrm>
              <a:off x="629" y="1817"/>
              <a:ext cx="118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"Influential Personalities" </a:t>
              </a:r>
              <a:endParaRPr lang="en-US" altLang="en-US" sz="2400" b="0">
                <a:latin typeface="Comic Sans MS" pitchFamily="66" charset="0"/>
              </a:endParaRPr>
            </a:p>
          </p:txBody>
        </p:sp>
        <p:sp>
          <p:nvSpPr>
            <p:cNvPr id="344183" name="Rectangle 119"/>
            <p:cNvSpPr>
              <a:spLocks noChangeArrowheads="1"/>
            </p:cNvSpPr>
            <p:nvPr/>
          </p:nvSpPr>
          <p:spPr bwMode="auto">
            <a:xfrm>
              <a:off x="734" y="1887"/>
              <a:ext cx="491"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projectdue</a:t>
              </a:r>
              <a:endParaRPr lang="en-US" altLang="en-US" sz="2400" b="0">
                <a:latin typeface="Comic Sans MS" pitchFamily="66" charset="0"/>
              </a:endParaRPr>
            </a:p>
          </p:txBody>
        </p:sp>
        <p:sp>
          <p:nvSpPr>
            <p:cNvPr id="344184" name="Rectangle 120"/>
            <p:cNvSpPr>
              <a:spLocks noChangeArrowheads="1"/>
            </p:cNvSpPr>
            <p:nvPr/>
          </p:nvSpPr>
          <p:spPr bwMode="auto">
            <a:xfrm>
              <a:off x="473" y="1982"/>
              <a:ext cx="568"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1/30     Quiz</a:t>
              </a:r>
              <a:endParaRPr lang="en-US" altLang="en-US" sz="2400" b="0">
                <a:latin typeface="Comic Sans MS" pitchFamily="66" charset="0"/>
              </a:endParaRPr>
            </a:p>
          </p:txBody>
        </p:sp>
        <p:sp>
          <p:nvSpPr>
            <p:cNvPr id="344185" name="Rectangle 121"/>
            <p:cNvSpPr>
              <a:spLocks noChangeArrowheads="1"/>
            </p:cNvSpPr>
            <p:nvPr/>
          </p:nvSpPr>
          <p:spPr bwMode="auto">
            <a:xfrm>
              <a:off x="514" y="2141"/>
              <a:ext cx="1235"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2/2     Cooperative groups -</a:t>
              </a:r>
              <a:endParaRPr lang="en-US" altLang="en-US" sz="2400" b="0">
                <a:latin typeface="Comic Sans MS" pitchFamily="66" charset="0"/>
              </a:endParaRPr>
            </a:p>
          </p:txBody>
        </p:sp>
        <p:sp>
          <p:nvSpPr>
            <p:cNvPr id="344186" name="Rectangle 122"/>
            <p:cNvSpPr>
              <a:spLocks noChangeArrowheads="1"/>
            </p:cNvSpPr>
            <p:nvPr/>
          </p:nvSpPr>
          <p:spPr bwMode="auto">
            <a:xfrm>
              <a:off x="514" y="2217"/>
              <a:ext cx="1153"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             over pp. 228-234</a:t>
              </a:r>
              <a:endParaRPr lang="en-US" altLang="en-US" sz="2400" b="0">
                <a:latin typeface="Comic Sans MS" pitchFamily="66" charset="0"/>
              </a:endParaRPr>
            </a:p>
          </p:txBody>
        </p:sp>
        <p:sp>
          <p:nvSpPr>
            <p:cNvPr id="344187" name="Rectangle 123"/>
            <p:cNvSpPr>
              <a:spLocks noChangeArrowheads="1"/>
            </p:cNvSpPr>
            <p:nvPr/>
          </p:nvSpPr>
          <p:spPr bwMode="auto">
            <a:xfrm>
              <a:off x="514" y="2643"/>
              <a:ext cx="104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2/6      Review for test</a:t>
              </a:r>
              <a:endParaRPr lang="en-US" altLang="en-US" sz="2400" b="0">
                <a:latin typeface="Comic Sans MS" pitchFamily="66" charset="0"/>
              </a:endParaRPr>
            </a:p>
          </p:txBody>
        </p:sp>
        <p:sp>
          <p:nvSpPr>
            <p:cNvPr id="344188" name="Rectangle 124"/>
            <p:cNvSpPr>
              <a:spLocks noChangeArrowheads="1"/>
            </p:cNvSpPr>
            <p:nvPr/>
          </p:nvSpPr>
          <p:spPr bwMode="auto">
            <a:xfrm>
              <a:off x="514" y="2801"/>
              <a:ext cx="104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2/7      Review for test</a:t>
              </a:r>
              <a:endParaRPr lang="en-US" altLang="en-US" sz="2400" b="0">
                <a:latin typeface="Comic Sans MS" pitchFamily="66" charset="0"/>
              </a:endParaRPr>
            </a:p>
          </p:txBody>
        </p:sp>
        <p:sp>
          <p:nvSpPr>
            <p:cNvPr id="344189" name="Rectangle 125"/>
            <p:cNvSpPr>
              <a:spLocks noChangeArrowheads="1"/>
            </p:cNvSpPr>
            <p:nvPr/>
          </p:nvSpPr>
          <p:spPr bwMode="auto">
            <a:xfrm>
              <a:off x="514" y="2973"/>
              <a:ext cx="552"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2/6      Test</a:t>
              </a:r>
              <a:endParaRPr lang="en-US" altLang="en-US" sz="2400" b="0">
                <a:latin typeface="Comic Sans MS" pitchFamily="66" charset="0"/>
              </a:endParaRPr>
            </a:p>
          </p:txBody>
        </p:sp>
        <p:sp>
          <p:nvSpPr>
            <p:cNvPr id="344190" name="Line 126"/>
            <p:cNvSpPr>
              <a:spLocks noChangeShapeType="1"/>
            </p:cNvSpPr>
            <p:nvPr/>
          </p:nvSpPr>
          <p:spPr bwMode="auto">
            <a:xfrm flipH="1">
              <a:off x="2226" y="1330"/>
              <a:ext cx="550" cy="16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91" name="Line 127"/>
            <p:cNvSpPr>
              <a:spLocks noChangeShapeType="1"/>
            </p:cNvSpPr>
            <p:nvPr/>
          </p:nvSpPr>
          <p:spPr bwMode="auto">
            <a:xfrm flipH="1">
              <a:off x="2906" y="1592"/>
              <a:ext cx="227" cy="33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92" name="Line 128"/>
            <p:cNvSpPr>
              <a:spLocks noChangeShapeType="1"/>
            </p:cNvSpPr>
            <p:nvPr/>
          </p:nvSpPr>
          <p:spPr bwMode="auto">
            <a:xfrm>
              <a:off x="3697" y="1578"/>
              <a:ext cx="247" cy="28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93" name="Line 129"/>
            <p:cNvSpPr>
              <a:spLocks noChangeShapeType="1"/>
            </p:cNvSpPr>
            <p:nvPr/>
          </p:nvSpPr>
          <p:spPr bwMode="auto">
            <a:xfrm>
              <a:off x="4027" y="1337"/>
              <a:ext cx="399" cy="17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94" name="Oval 130"/>
            <p:cNvSpPr>
              <a:spLocks noChangeArrowheads="1"/>
            </p:cNvSpPr>
            <p:nvPr/>
          </p:nvSpPr>
          <p:spPr bwMode="auto">
            <a:xfrm>
              <a:off x="1669" y="1475"/>
              <a:ext cx="901" cy="522"/>
            </a:xfrm>
            <a:prstGeom prst="ellipse">
              <a:avLst/>
            </a:prstGeom>
            <a:solidFill>
              <a:srgbClr val="FFFFFF"/>
            </a:solidFill>
            <a:ln w="11113">
              <a:solidFill>
                <a:srgbClr val="000000"/>
              </a:solidFill>
              <a:round/>
              <a:headEnd/>
              <a:tailEnd/>
            </a:ln>
          </p:spPr>
          <p:txBody>
            <a:bodyPr/>
            <a:lstStyle/>
            <a:p>
              <a:endParaRPr lang="en-US"/>
            </a:p>
          </p:txBody>
        </p:sp>
        <p:sp>
          <p:nvSpPr>
            <p:cNvPr id="344195" name="Oval 131"/>
            <p:cNvSpPr>
              <a:spLocks noChangeArrowheads="1"/>
            </p:cNvSpPr>
            <p:nvPr/>
          </p:nvSpPr>
          <p:spPr bwMode="auto">
            <a:xfrm>
              <a:off x="2487" y="1805"/>
              <a:ext cx="901" cy="522"/>
            </a:xfrm>
            <a:prstGeom prst="ellipse">
              <a:avLst/>
            </a:prstGeom>
            <a:solidFill>
              <a:srgbClr val="FFFFFF"/>
            </a:solidFill>
            <a:ln w="11113">
              <a:solidFill>
                <a:srgbClr val="000000"/>
              </a:solidFill>
              <a:round/>
              <a:headEnd/>
              <a:tailEnd/>
            </a:ln>
          </p:spPr>
          <p:txBody>
            <a:bodyPr/>
            <a:lstStyle/>
            <a:p>
              <a:endParaRPr lang="en-US"/>
            </a:p>
          </p:txBody>
        </p:sp>
        <p:sp>
          <p:nvSpPr>
            <p:cNvPr id="344196" name="Oval 132"/>
            <p:cNvSpPr>
              <a:spLocks noChangeArrowheads="1"/>
            </p:cNvSpPr>
            <p:nvPr/>
          </p:nvSpPr>
          <p:spPr bwMode="auto">
            <a:xfrm>
              <a:off x="3498" y="1805"/>
              <a:ext cx="900" cy="522"/>
            </a:xfrm>
            <a:prstGeom prst="ellipse">
              <a:avLst/>
            </a:prstGeom>
            <a:solidFill>
              <a:srgbClr val="FFFFFF"/>
            </a:solidFill>
            <a:ln w="11113">
              <a:solidFill>
                <a:srgbClr val="000000"/>
              </a:solidFill>
              <a:round/>
              <a:headEnd/>
              <a:tailEnd/>
            </a:ln>
          </p:spPr>
          <p:txBody>
            <a:bodyPr/>
            <a:lstStyle/>
            <a:p>
              <a:endParaRPr lang="en-US"/>
            </a:p>
          </p:txBody>
        </p:sp>
        <p:sp>
          <p:nvSpPr>
            <p:cNvPr id="344197" name="Oval 133"/>
            <p:cNvSpPr>
              <a:spLocks noChangeArrowheads="1"/>
            </p:cNvSpPr>
            <p:nvPr/>
          </p:nvSpPr>
          <p:spPr bwMode="auto">
            <a:xfrm>
              <a:off x="4288" y="1447"/>
              <a:ext cx="901" cy="523"/>
            </a:xfrm>
            <a:prstGeom prst="ellipse">
              <a:avLst/>
            </a:prstGeom>
            <a:solidFill>
              <a:srgbClr val="FFFFFF"/>
            </a:solidFill>
            <a:ln w="11113">
              <a:solidFill>
                <a:srgbClr val="000000"/>
              </a:solidFill>
              <a:round/>
              <a:headEnd/>
              <a:tailEnd/>
            </a:ln>
          </p:spPr>
          <p:txBody>
            <a:bodyPr/>
            <a:lstStyle/>
            <a:p>
              <a:endParaRPr lang="en-US"/>
            </a:p>
          </p:txBody>
        </p:sp>
        <p:sp>
          <p:nvSpPr>
            <p:cNvPr id="344198" name="Rectangle 134"/>
            <p:cNvSpPr>
              <a:spLocks noChangeArrowheads="1"/>
            </p:cNvSpPr>
            <p:nvPr/>
          </p:nvSpPr>
          <p:spPr bwMode="auto">
            <a:xfrm>
              <a:off x="1814" y="1626"/>
              <a:ext cx="65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Areas of </a:t>
              </a:r>
              <a:endParaRPr lang="en-US" altLang="en-US" sz="2400" b="0">
                <a:latin typeface="Comic Sans MS" pitchFamily="66" charset="0"/>
              </a:endParaRPr>
            </a:p>
          </p:txBody>
        </p:sp>
        <p:sp>
          <p:nvSpPr>
            <p:cNvPr id="344199" name="Rectangle 135"/>
            <p:cNvSpPr>
              <a:spLocks noChangeArrowheads="1"/>
            </p:cNvSpPr>
            <p:nvPr/>
          </p:nvSpPr>
          <p:spPr bwMode="auto">
            <a:xfrm>
              <a:off x="1814" y="1736"/>
              <a:ext cx="57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U.S.</a:t>
              </a:r>
              <a:endParaRPr lang="en-US" altLang="en-US" sz="2400" b="0">
                <a:latin typeface="Comic Sans MS" pitchFamily="66" charset="0"/>
              </a:endParaRPr>
            </a:p>
          </p:txBody>
        </p:sp>
        <p:sp>
          <p:nvSpPr>
            <p:cNvPr id="344200" name="Rectangle 136"/>
            <p:cNvSpPr>
              <a:spLocks noChangeArrowheads="1"/>
            </p:cNvSpPr>
            <p:nvPr/>
          </p:nvSpPr>
          <p:spPr bwMode="auto">
            <a:xfrm>
              <a:off x="2673" y="1894"/>
              <a:ext cx="89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Differences </a:t>
              </a:r>
              <a:endParaRPr lang="en-US" altLang="en-US" sz="2400" b="0">
                <a:latin typeface="Comic Sans MS" pitchFamily="66" charset="0"/>
              </a:endParaRPr>
            </a:p>
          </p:txBody>
        </p:sp>
        <p:sp>
          <p:nvSpPr>
            <p:cNvPr id="344201" name="Rectangle 137"/>
            <p:cNvSpPr>
              <a:spLocks noChangeArrowheads="1"/>
            </p:cNvSpPr>
            <p:nvPr/>
          </p:nvSpPr>
          <p:spPr bwMode="auto">
            <a:xfrm>
              <a:off x="2673" y="2004"/>
              <a:ext cx="62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between </a:t>
              </a:r>
              <a:endParaRPr lang="en-US" altLang="en-US" sz="2400" b="0">
                <a:latin typeface="Comic Sans MS" pitchFamily="66" charset="0"/>
              </a:endParaRPr>
            </a:p>
          </p:txBody>
        </p:sp>
        <p:sp>
          <p:nvSpPr>
            <p:cNvPr id="344202" name="Rectangle 138"/>
            <p:cNvSpPr>
              <a:spLocks noChangeArrowheads="1"/>
            </p:cNvSpPr>
            <p:nvPr/>
          </p:nvSpPr>
          <p:spPr bwMode="auto">
            <a:xfrm>
              <a:off x="2673" y="2114"/>
              <a:ext cx="66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areas</a:t>
              </a:r>
              <a:endParaRPr lang="en-US" altLang="en-US" sz="2400" b="0">
                <a:latin typeface="Comic Sans MS" pitchFamily="66" charset="0"/>
              </a:endParaRPr>
            </a:p>
          </p:txBody>
        </p:sp>
        <p:sp>
          <p:nvSpPr>
            <p:cNvPr id="344203" name="Rectangle 139"/>
            <p:cNvSpPr>
              <a:spLocks noChangeArrowheads="1"/>
            </p:cNvSpPr>
            <p:nvPr/>
          </p:nvSpPr>
          <p:spPr bwMode="auto">
            <a:xfrm>
              <a:off x="3690" y="1922"/>
              <a:ext cx="67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Events in </a:t>
              </a:r>
              <a:endParaRPr lang="en-US" altLang="en-US" sz="2400" b="0">
                <a:latin typeface="Comic Sans MS" pitchFamily="66" charset="0"/>
              </a:endParaRPr>
            </a:p>
          </p:txBody>
        </p:sp>
        <p:sp>
          <p:nvSpPr>
            <p:cNvPr id="344204" name="Rectangle 140"/>
            <p:cNvSpPr>
              <a:spLocks noChangeArrowheads="1"/>
            </p:cNvSpPr>
            <p:nvPr/>
          </p:nvSpPr>
          <p:spPr bwMode="auto">
            <a:xfrm>
              <a:off x="3690" y="2032"/>
              <a:ext cx="57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U.S.</a:t>
              </a:r>
              <a:endParaRPr lang="en-US" altLang="en-US" sz="2400" b="0">
                <a:latin typeface="Comic Sans MS" pitchFamily="66" charset="0"/>
              </a:endParaRPr>
            </a:p>
          </p:txBody>
        </p:sp>
        <p:sp>
          <p:nvSpPr>
            <p:cNvPr id="344205" name="Rectangle 141"/>
            <p:cNvSpPr>
              <a:spLocks noChangeArrowheads="1"/>
            </p:cNvSpPr>
            <p:nvPr/>
          </p:nvSpPr>
          <p:spPr bwMode="auto">
            <a:xfrm>
              <a:off x="4439" y="1523"/>
              <a:ext cx="59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Leaders </a:t>
              </a:r>
              <a:endParaRPr lang="en-US" altLang="en-US" sz="2400" b="0">
                <a:latin typeface="Comic Sans MS" pitchFamily="66" charset="0"/>
              </a:endParaRPr>
            </a:p>
          </p:txBody>
        </p:sp>
        <p:sp>
          <p:nvSpPr>
            <p:cNvPr id="344206" name="Rectangle 142"/>
            <p:cNvSpPr>
              <a:spLocks noChangeArrowheads="1"/>
            </p:cNvSpPr>
            <p:nvPr/>
          </p:nvSpPr>
          <p:spPr bwMode="auto">
            <a:xfrm>
              <a:off x="4439" y="1633"/>
              <a:ext cx="77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across the </a:t>
              </a:r>
              <a:endParaRPr lang="en-US" altLang="en-US" sz="2400" b="0">
                <a:latin typeface="Comic Sans MS" pitchFamily="66" charset="0"/>
              </a:endParaRPr>
            </a:p>
          </p:txBody>
        </p:sp>
        <p:sp>
          <p:nvSpPr>
            <p:cNvPr id="344207" name="Rectangle 143"/>
            <p:cNvSpPr>
              <a:spLocks noChangeArrowheads="1"/>
            </p:cNvSpPr>
            <p:nvPr/>
          </p:nvSpPr>
          <p:spPr bwMode="auto">
            <a:xfrm>
              <a:off x="4439" y="1743"/>
              <a:ext cx="29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U.S.</a:t>
              </a:r>
              <a:endParaRPr lang="en-US" altLang="en-US" sz="2400" b="0">
                <a:latin typeface="Comic Sans MS" pitchFamily="66" charset="0"/>
              </a:endParaRPr>
            </a:p>
          </p:txBody>
        </p:sp>
        <p:sp>
          <p:nvSpPr>
            <p:cNvPr id="344208" name="Rectangle 144"/>
            <p:cNvSpPr>
              <a:spLocks noChangeArrowheads="1"/>
            </p:cNvSpPr>
            <p:nvPr/>
          </p:nvSpPr>
          <p:spPr bwMode="auto">
            <a:xfrm>
              <a:off x="2219" y="1282"/>
              <a:ext cx="612"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was based on </a:t>
              </a:r>
              <a:endParaRPr lang="en-US" altLang="en-US" sz="2400" b="0">
                <a:latin typeface="Comic Sans MS" pitchFamily="66" charset="0"/>
              </a:endParaRPr>
            </a:p>
          </p:txBody>
        </p:sp>
        <p:sp>
          <p:nvSpPr>
            <p:cNvPr id="344209" name="Rectangle 145"/>
            <p:cNvSpPr>
              <a:spLocks noChangeArrowheads="1"/>
            </p:cNvSpPr>
            <p:nvPr/>
          </p:nvSpPr>
          <p:spPr bwMode="auto">
            <a:xfrm>
              <a:off x="2755" y="1695"/>
              <a:ext cx="958"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emerged  because of </a:t>
              </a:r>
              <a:endParaRPr lang="en-US" altLang="en-US" sz="2400" b="0">
                <a:latin typeface="Comic Sans MS" pitchFamily="66" charset="0"/>
              </a:endParaRPr>
            </a:p>
          </p:txBody>
        </p:sp>
        <p:sp>
          <p:nvSpPr>
            <p:cNvPr id="344210" name="Rectangle 146"/>
            <p:cNvSpPr>
              <a:spLocks noChangeArrowheads="1"/>
            </p:cNvSpPr>
            <p:nvPr/>
          </p:nvSpPr>
          <p:spPr bwMode="auto">
            <a:xfrm>
              <a:off x="3463" y="1688"/>
              <a:ext cx="95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became greater with </a:t>
              </a:r>
              <a:endParaRPr lang="en-US" altLang="en-US" sz="2400" b="0">
                <a:latin typeface="Comic Sans MS" pitchFamily="66" charset="0"/>
              </a:endParaRPr>
            </a:p>
          </p:txBody>
        </p:sp>
        <p:sp>
          <p:nvSpPr>
            <p:cNvPr id="344211" name="Rectangle 147"/>
            <p:cNvSpPr>
              <a:spLocks noChangeArrowheads="1"/>
            </p:cNvSpPr>
            <p:nvPr/>
          </p:nvSpPr>
          <p:spPr bwMode="auto">
            <a:xfrm>
              <a:off x="4130" y="1296"/>
              <a:ext cx="848"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was influenced by  </a:t>
              </a:r>
              <a:endParaRPr lang="en-US" altLang="en-US" sz="2400" b="0">
                <a:latin typeface="Comic Sans MS" pitchFamily="66" charset="0"/>
              </a:endParaRPr>
            </a:p>
          </p:txBody>
        </p:sp>
        <p:sp>
          <p:nvSpPr>
            <p:cNvPr id="344212" name="Rectangle 148"/>
            <p:cNvSpPr>
              <a:spLocks noChangeArrowheads="1"/>
            </p:cNvSpPr>
            <p:nvPr/>
          </p:nvSpPr>
          <p:spPr bwMode="auto">
            <a:xfrm>
              <a:off x="4405" y="3180"/>
              <a:ext cx="66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descriptive</a:t>
              </a:r>
              <a:endParaRPr lang="en-US" altLang="en-US" sz="2400" b="0">
                <a:latin typeface="Comic Sans MS" pitchFamily="66" charset="0"/>
              </a:endParaRPr>
            </a:p>
          </p:txBody>
        </p:sp>
        <p:sp>
          <p:nvSpPr>
            <p:cNvPr id="344213" name="Rectangle 149"/>
            <p:cNvSpPr>
              <a:spLocks noChangeArrowheads="1"/>
            </p:cNvSpPr>
            <p:nvPr/>
          </p:nvSpPr>
          <p:spPr bwMode="auto">
            <a:xfrm>
              <a:off x="4398" y="3586"/>
              <a:ext cx="79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cause/effect</a:t>
              </a:r>
              <a:endParaRPr lang="en-US" altLang="en-US" sz="2400" b="0">
                <a:latin typeface="Comic Sans MS" pitchFamily="66" charset="0"/>
              </a:endParaRPr>
            </a:p>
          </p:txBody>
        </p:sp>
        <p:sp>
          <p:nvSpPr>
            <p:cNvPr id="344214" name="Rectangle 150"/>
            <p:cNvSpPr>
              <a:spLocks noChangeArrowheads="1"/>
            </p:cNvSpPr>
            <p:nvPr/>
          </p:nvSpPr>
          <p:spPr bwMode="auto">
            <a:xfrm>
              <a:off x="734" y="3201"/>
              <a:ext cx="346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What was sectionalism as it existed in the U. S.  of 1860?</a:t>
              </a:r>
              <a:endParaRPr lang="en-US" altLang="en-US" sz="2400" b="0">
                <a:latin typeface="Comic Sans MS" pitchFamily="66" charset="0"/>
              </a:endParaRPr>
            </a:p>
          </p:txBody>
        </p:sp>
        <p:sp>
          <p:nvSpPr>
            <p:cNvPr id="344215" name="Rectangle 151"/>
            <p:cNvSpPr>
              <a:spLocks noChangeArrowheads="1"/>
            </p:cNvSpPr>
            <p:nvPr/>
          </p:nvSpPr>
          <p:spPr bwMode="auto">
            <a:xfrm>
              <a:off x="729" y="3448"/>
              <a:ext cx="35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altLang="en-US" sz="1200" b="0">
                  <a:solidFill>
                    <a:srgbClr val="000000"/>
                  </a:solidFill>
                  <a:latin typeface="Comic Sans MS" pitchFamily="66" charset="0"/>
                </a:rPr>
                <a:t>How did the differences in the sections of the U.S. in 1860 contribute to the start of the Civil War?</a:t>
              </a:r>
              <a:endParaRPr lang="en-US" altLang="en-US" sz="2400" b="0">
                <a:latin typeface="Comic Sans MS" pitchFamily="66" charset="0"/>
              </a:endParaRPr>
            </a:p>
          </p:txBody>
        </p:sp>
        <p:sp>
          <p:nvSpPr>
            <p:cNvPr id="344216" name="Rectangle 152"/>
            <p:cNvSpPr>
              <a:spLocks noChangeArrowheads="1"/>
            </p:cNvSpPr>
            <p:nvPr/>
          </p:nvSpPr>
          <p:spPr bwMode="auto">
            <a:xfrm>
              <a:off x="710" y="3551"/>
              <a:ext cx="1"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altLang="en-US" sz="2400" b="0">
                <a:latin typeface="Times" charset="0"/>
              </a:endParaRPr>
            </a:p>
          </p:txBody>
        </p:sp>
        <p:grpSp>
          <p:nvGrpSpPr>
            <p:cNvPr id="344217" name="Group 153"/>
            <p:cNvGrpSpPr>
              <a:grpSpLocks/>
            </p:cNvGrpSpPr>
            <p:nvPr/>
          </p:nvGrpSpPr>
          <p:grpSpPr bwMode="auto">
            <a:xfrm>
              <a:off x="1484" y="444"/>
              <a:ext cx="529" cy="55"/>
              <a:chOff x="1484" y="444"/>
              <a:chExt cx="529" cy="55"/>
            </a:xfrm>
          </p:grpSpPr>
          <p:sp>
            <p:nvSpPr>
              <p:cNvPr id="344218" name="Freeform 154"/>
              <p:cNvSpPr>
                <a:spLocks/>
              </p:cNvSpPr>
              <p:nvPr/>
            </p:nvSpPr>
            <p:spPr bwMode="auto">
              <a:xfrm>
                <a:off x="1484" y="444"/>
                <a:ext cx="96" cy="55"/>
              </a:xfrm>
              <a:custGeom>
                <a:avLst/>
                <a:gdLst>
                  <a:gd name="T0" fmla="*/ 0 w 96"/>
                  <a:gd name="T1" fmla="*/ 27 h 55"/>
                  <a:gd name="T2" fmla="*/ 96 w 96"/>
                  <a:gd name="T3" fmla="*/ 0 h 55"/>
                  <a:gd name="T4" fmla="*/ 96 w 96"/>
                  <a:gd name="T5" fmla="*/ 27 h 55"/>
                  <a:gd name="T6" fmla="*/ 96 w 96"/>
                  <a:gd name="T7" fmla="*/ 55 h 55"/>
                  <a:gd name="T8" fmla="*/ 0 w 96"/>
                  <a:gd name="T9" fmla="*/ 27 h 55"/>
                </a:gdLst>
                <a:ahLst/>
                <a:cxnLst>
                  <a:cxn ang="0">
                    <a:pos x="T0" y="T1"/>
                  </a:cxn>
                  <a:cxn ang="0">
                    <a:pos x="T2" y="T3"/>
                  </a:cxn>
                  <a:cxn ang="0">
                    <a:pos x="T4" y="T5"/>
                  </a:cxn>
                  <a:cxn ang="0">
                    <a:pos x="T6" y="T7"/>
                  </a:cxn>
                  <a:cxn ang="0">
                    <a:pos x="T8" y="T9"/>
                  </a:cxn>
                </a:cxnLst>
                <a:rect l="0" t="0" r="r" b="b"/>
                <a:pathLst>
                  <a:path w="96" h="55">
                    <a:moveTo>
                      <a:pt x="0" y="27"/>
                    </a:moveTo>
                    <a:lnTo>
                      <a:pt x="96" y="0"/>
                    </a:lnTo>
                    <a:lnTo>
                      <a:pt x="96" y="27"/>
                    </a:lnTo>
                    <a:lnTo>
                      <a:pt x="96" y="55"/>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219" name="Line 155"/>
              <p:cNvSpPr>
                <a:spLocks noChangeShapeType="1"/>
              </p:cNvSpPr>
              <p:nvPr/>
            </p:nvSpPr>
            <p:spPr bwMode="auto">
              <a:xfrm flipH="1">
                <a:off x="1580" y="471"/>
                <a:ext cx="43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4220" name="Group 156"/>
            <p:cNvGrpSpPr>
              <a:grpSpLocks/>
            </p:cNvGrpSpPr>
            <p:nvPr/>
          </p:nvGrpSpPr>
          <p:grpSpPr bwMode="auto">
            <a:xfrm>
              <a:off x="3944" y="457"/>
              <a:ext cx="591" cy="55"/>
              <a:chOff x="3807" y="444"/>
              <a:chExt cx="591" cy="55"/>
            </a:xfrm>
          </p:grpSpPr>
          <p:sp>
            <p:nvSpPr>
              <p:cNvPr id="344221" name="Freeform 157"/>
              <p:cNvSpPr>
                <a:spLocks/>
              </p:cNvSpPr>
              <p:nvPr/>
            </p:nvSpPr>
            <p:spPr bwMode="auto">
              <a:xfrm>
                <a:off x="4302" y="444"/>
                <a:ext cx="96" cy="55"/>
              </a:xfrm>
              <a:custGeom>
                <a:avLst/>
                <a:gdLst>
                  <a:gd name="T0" fmla="*/ 96 w 96"/>
                  <a:gd name="T1" fmla="*/ 27 h 55"/>
                  <a:gd name="T2" fmla="*/ 0 w 96"/>
                  <a:gd name="T3" fmla="*/ 55 h 55"/>
                  <a:gd name="T4" fmla="*/ 0 w 96"/>
                  <a:gd name="T5" fmla="*/ 27 h 55"/>
                  <a:gd name="T6" fmla="*/ 0 w 96"/>
                  <a:gd name="T7" fmla="*/ 0 h 55"/>
                  <a:gd name="T8" fmla="*/ 96 w 96"/>
                  <a:gd name="T9" fmla="*/ 27 h 55"/>
                </a:gdLst>
                <a:ahLst/>
                <a:cxnLst>
                  <a:cxn ang="0">
                    <a:pos x="T0" y="T1"/>
                  </a:cxn>
                  <a:cxn ang="0">
                    <a:pos x="T2" y="T3"/>
                  </a:cxn>
                  <a:cxn ang="0">
                    <a:pos x="T4" y="T5"/>
                  </a:cxn>
                  <a:cxn ang="0">
                    <a:pos x="T6" y="T7"/>
                  </a:cxn>
                  <a:cxn ang="0">
                    <a:pos x="T8" y="T9"/>
                  </a:cxn>
                </a:cxnLst>
                <a:rect l="0" t="0" r="r" b="b"/>
                <a:pathLst>
                  <a:path w="96" h="55">
                    <a:moveTo>
                      <a:pt x="96" y="27"/>
                    </a:moveTo>
                    <a:lnTo>
                      <a:pt x="0" y="55"/>
                    </a:lnTo>
                    <a:lnTo>
                      <a:pt x="0" y="27"/>
                    </a:lnTo>
                    <a:lnTo>
                      <a:pt x="0" y="0"/>
                    </a:lnTo>
                    <a:lnTo>
                      <a:pt x="9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222" name="Line 158"/>
              <p:cNvSpPr>
                <a:spLocks noChangeShapeType="1"/>
              </p:cNvSpPr>
              <p:nvPr/>
            </p:nvSpPr>
            <p:spPr bwMode="auto">
              <a:xfrm>
                <a:off x="3807" y="471"/>
                <a:ext cx="49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4223" name="Rectangle 159"/>
            <p:cNvSpPr>
              <a:spLocks noChangeArrowheads="1"/>
            </p:cNvSpPr>
            <p:nvPr/>
          </p:nvSpPr>
          <p:spPr bwMode="auto">
            <a:xfrm>
              <a:off x="4323" y="3386"/>
              <a:ext cx="107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compare/contrast</a:t>
              </a:r>
              <a:endParaRPr lang="en-US" altLang="en-US" sz="2400" b="0">
                <a:latin typeface="Comic Sans MS" pitchFamily="66" charset="0"/>
              </a:endParaRPr>
            </a:p>
          </p:txBody>
        </p:sp>
        <p:sp>
          <p:nvSpPr>
            <p:cNvPr id="344224" name="Rectangle 160"/>
            <p:cNvSpPr>
              <a:spLocks noChangeArrowheads="1"/>
            </p:cNvSpPr>
            <p:nvPr/>
          </p:nvSpPr>
          <p:spPr bwMode="auto">
            <a:xfrm>
              <a:off x="4322" y="271"/>
              <a:ext cx="209"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1/22</a:t>
              </a:r>
              <a:endParaRPr lang="en-US" altLang="en-US" sz="2400" b="0">
                <a:latin typeface="Comic Sans MS" pitchFamily="66" charset="0"/>
              </a:endParaRPr>
            </a:p>
          </p:txBody>
        </p:sp>
        <p:sp>
          <p:nvSpPr>
            <p:cNvPr id="344225" name="Rectangle 161"/>
            <p:cNvSpPr>
              <a:spLocks noChangeArrowheads="1"/>
            </p:cNvSpPr>
            <p:nvPr/>
          </p:nvSpPr>
          <p:spPr bwMode="auto">
            <a:xfrm>
              <a:off x="741" y="3778"/>
              <a:ext cx="338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What examples of sectionalism exist in the world today?</a:t>
              </a:r>
              <a:endParaRPr lang="en-US" altLang="en-US" sz="2400" b="0">
                <a:latin typeface="Comic Sans MS" pitchFamily="66" charset="0"/>
              </a:endParaRPr>
            </a:p>
          </p:txBody>
        </p:sp>
      </p:grpSp>
      <p:sp>
        <p:nvSpPr>
          <p:cNvPr id="344226" name="Rectangle 162"/>
          <p:cNvSpPr>
            <a:spLocks noChangeArrowheads="1"/>
          </p:cNvSpPr>
          <p:nvPr/>
        </p:nvSpPr>
        <p:spPr bwMode="auto">
          <a:xfrm>
            <a:off x="901700" y="1231900"/>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altLang="en-US" sz="2400" b="0">
              <a:latin typeface="Arial" pitchFamily="34" charset="0"/>
            </a:endParaRPr>
          </a:p>
        </p:txBody>
      </p:sp>
      <p:grpSp>
        <p:nvGrpSpPr>
          <p:cNvPr id="344227" name="Group 163"/>
          <p:cNvGrpSpPr>
            <a:grpSpLocks/>
          </p:cNvGrpSpPr>
          <p:nvPr/>
        </p:nvGrpSpPr>
        <p:grpSpPr bwMode="auto">
          <a:xfrm>
            <a:off x="122237" y="377952"/>
            <a:ext cx="9021764" cy="5921248"/>
            <a:chOff x="101" y="360"/>
            <a:chExt cx="5683" cy="3600"/>
          </a:xfrm>
        </p:grpSpPr>
        <p:sp>
          <p:nvSpPr>
            <p:cNvPr id="344228" name="Rectangle 164"/>
            <p:cNvSpPr>
              <a:spLocks noChangeArrowheads="1"/>
            </p:cNvSpPr>
            <p:nvPr/>
          </p:nvSpPr>
          <p:spPr bwMode="auto">
            <a:xfrm>
              <a:off x="3840" y="2954"/>
              <a:ext cx="1632" cy="1006"/>
            </a:xfrm>
            <a:prstGeom prst="rect">
              <a:avLst/>
            </a:prstGeom>
            <a:noFill/>
            <a:ln w="1270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229" name="AutoShape 165"/>
            <p:cNvSpPr>
              <a:spLocks noChangeArrowheads="1"/>
            </p:cNvSpPr>
            <p:nvPr/>
          </p:nvSpPr>
          <p:spPr bwMode="auto">
            <a:xfrm>
              <a:off x="101" y="360"/>
              <a:ext cx="5683" cy="2394"/>
            </a:xfrm>
            <a:prstGeom prst="roundRect">
              <a:avLst>
                <a:gd name="adj" fmla="val 7282"/>
              </a:avLst>
            </a:prstGeom>
            <a:solidFill>
              <a:schemeClr val="bg1"/>
            </a:solidFill>
            <a:ln w="127000">
              <a:solidFill>
                <a:srgbClr val="000000"/>
              </a:solidFill>
              <a:round/>
              <a:headEnd/>
              <a:tailEnd/>
            </a:ln>
          </p:spPr>
          <p:txBody>
            <a:bodyPr/>
            <a:lstStyle/>
            <a:p>
              <a:endParaRPr lang="en-US"/>
            </a:p>
          </p:txBody>
        </p:sp>
        <p:grpSp>
          <p:nvGrpSpPr>
            <p:cNvPr id="344230" name="Group 166"/>
            <p:cNvGrpSpPr>
              <a:grpSpLocks/>
            </p:cNvGrpSpPr>
            <p:nvPr/>
          </p:nvGrpSpPr>
          <p:grpSpPr bwMode="auto">
            <a:xfrm>
              <a:off x="3128" y="2400"/>
              <a:ext cx="704" cy="560"/>
              <a:chOff x="3128" y="2400"/>
              <a:chExt cx="704" cy="560"/>
            </a:xfrm>
          </p:grpSpPr>
          <p:sp>
            <p:nvSpPr>
              <p:cNvPr id="344231" name="Freeform 167"/>
              <p:cNvSpPr>
                <a:spLocks/>
              </p:cNvSpPr>
              <p:nvPr/>
            </p:nvSpPr>
            <p:spPr bwMode="auto">
              <a:xfrm>
                <a:off x="3128" y="2400"/>
                <a:ext cx="288" cy="272"/>
              </a:xfrm>
              <a:custGeom>
                <a:avLst/>
                <a:gdLst>
                  <a:gd name="T0" fmla="*/ 0 w 288"/>
                  <a:gd name="T1" fmla="*/ 0 h 272"/>
                  <a:gd name="T2" fmla="*/ 288 w 288"/>
                  <a:gd name="T3" fmla="*/ 64 h 272"/>
                  <a:gd name="T4" fmla="*/ 136 w 288"/>
                  <a:gd name="T5" fmla="*/ 112 h 272"/>
                  <a:gd name="T6" fmla="*/ 120 w 288"/>
                  <a:gd name="T7" fmla="*/ 272 h 272"/>
                  <a:gd name="T8" fmla="*/ 0 w 288"/>
                  <a:gd name="T9" fmla="*/ 0 h 272"/>
                </a:gdLst>
                <a:ahLst/>
                <a:cxnLst>
                  <a:cxn ang="0">
                    <a:pos x="T0" y="T1"/>
                  </a:cxn>
                  <a:cxn ang="0">
                    <a:pos x="T2" y="T3"/>
                  </a:cxn>
                  <a:cxn ang="0">
                    <a:pos x="T4" y="T5"/>
                  </a:cxn>
                  <a:cxn ang="0">
                    <a:pos x="T6" y="T7"/>
                  </a:cxn>
                  <a:cxn ang="0">
                    <a:pos x="T8" y="T9"/>
                  </a:cxn>
                </a:cxnLst>
                <a:rect l="0" t="0" r="r" b="b"/>
                <a:pathLst>
                  <a:path w="288" h="272">
                    <a:moveTo>
                      <a:pt x="0" y="0"/>
                    </a:moveTo>
                    <a:lnTo>
                      <a:pt x="288" y="64"/>
                    </a:lnTo>
                    <a:lnTo>
                      <a:pt x="136" y="112"/>
                    </a:lnTo>
                    <a:lnTo>
                      <a:pt x="120" y="2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232" name="Line 168"/>
              <p:cNvSpPr>
                <a:spLocks noChangeShapeType="1"/>
              </p:cNvSpPr>
              <p:nvPr/>
            </p:nvSpPr>
            <p:spPr bwMode="auto">
              <a:xfrm>
                <a:off x="3232" y="2480"/>
                <a:ext cx="600" cy="480"/>
              </a:xfrm>
              <a:prstGeom prst="line">
                <a:avLst/>
              </a:prstGeom>
              <a:noFill/>
              <a:ln w="101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4233" name="Rectangle 169"/>
            <p:cNvSpPr>
              <a:spLocks noChangeArrowheads="1"/>
            </p:cNvSpPr>
            <p:nvPr/>
          </p:nvSpPr>
          <p:spPr bwMode="auto">
            <a:xfrm>
              <a:off x="560" y="722"/>
              <a:ext cx="5078" cy="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r>
                <a:rPr lang="en-US" altLang="en-US" sz="2400" dirty="0">
                  <a:latin typeface="Arial" pitchFamily="34" charset="0"/>
                </a:rPr>
                <a:t>6. UNIT </a:t>
              </a:r>
              <a:r>
                <a:rPr lang="en-US" altLang="en-US" sz="2400" dirty="0" smtClean="0">
                  <a:latin typeface="Arial" pitchFamily="34" charset="0"/>
                </a:rPr>
                <a:t>RELATIONSHIPS</a:t>
              </a:r>
            </a:p>
            <a:p>
              <a:r>
                <a:rPr lang="en-US" sz="2400" dirty="0"/>
                <a:t>How students will need to think </a:t>
              </a:r>
              <a:r>
                <a:rPr lang="en-US" sz="2400" dirty="0" smtClean="0"/>
                <a:t>about information </a:t>
              </a:r>
              <a:r>
                <a:rPr lang="en-US" sz="2400" dirty="0"/>
                <a:t>in this unit, such as:</a:t>
              </a:r>
            </a:p>
            <a:p>
              <a:pPr marL="342900" indent="-342900">
                <a:buFont typeface="Arial" panose="020B0604020202020204" pitchFamily="34" charset="0"/>
                <a:buChar char="•"/>
              </a:pPr>
              <a:r>
                <a:rPr lang="en-US" sz="2400" dirty="0"/>
                <a:t>Text structure (compare/contrast, sequence, hierarchical)</a:t>
              </a:r>
            </a:p>
            <a:p>
              <a:pPr marL="342900" indent="-342900">
                <a:buFont typeface="Arial" panose="020B0604020202020204" pitchFamily="34" charset="0"/>
                <a:buChar char="•"/>
              </a:pPr>
              <a:r>
                <a:rPr lang="en-US" sz="2400" dirty="0"/>
                <a:t>Order of thinking (classification, analysis, investigation)</a:t>
              </a:r>
            </a:p>
            <a:p>
              <a:pPr marL="342900" indent="-342900">
                <a:buFont typeface="Arial" panose="020B0604020202020204" pitchFamily="34" charset="0"/>
                <a:buChar char="•"/>
              </a:pPr>
              <a:r>
                <a:rPr lang="en-US" sz="2400" dirty="0"/>
                <a:t>Activity (practice, creation, invention)</a:t>
              </a:r>
            </a:p>
            <a:p>
              <a:pPr algn="l"/>
              <a:endParaRPr lang="en-US" altLang="en-US" sz="2400" dirty="0" smtClean="0">
                <a:latin typeface="Arial" pitchFamily="34" charset="0"/>
              </a:endParaRPr>
            </a:p>
            <a:p>
              <a:pPr algn="l"/>
              <a:endParaRPr lang="en-US" altLang="en-US" sz="2400" b="0" dirty="0">
                <a:latin typeface="Arial" pitchFamily="34" charset="0"/>
              </a:endParaRPr>
            </a:p>
            <a:p>
              <a:pPr algn="l"/>
              <a:endParaRPr lang="en-US" altLang="en-US" sz="2400" b="0" dirty="0">
                <a:latin typeface="Arial" pitchFamily="34" charset="0"/>
              </a:endParaRPr>
            </a:p>
          </p:txBody>
        </p:sp>
      </p:grpSp>
      <p:sp>
        <p:nvSpPr>
          <p:cNvPr id="177" name="TextBox 176"/>
          <p:cNvSpPr txBox="1"/>
          <p:nvPr/>
        </p:nvSpPr>
        <p:spPr>
          <a:xfrm>
            <a:off x="756203" y="6140857"/>
            <a:ext cx="3446783" cy="461665"/>
          </a:xfrm>
          <a:prstGeom prst="rect">
            <a:avLst/>
          </a:prstGeom>
          <a:noFill/>
        </p:spPr>
        <p:txBody>
          <a:bodyPr wrap="square" rtlCol="0">
            <a:spAutoFit/>
          </a:bodyPr>
          <a:lstStyle/>
          <a:p>
            <a:r>
              <a:rPr lang="en-US" sz="2400" dirty="0" smtClean="0">
                <a:solidFill>
                  <a:schemeClr val="accent6">
                    <a:lumMod val="50000"/>
                  </a:schemeClr>
                </a:solidFill>
              </a:rPr>
              <a:t>Pages 23-24, 53</a:t>
            </a:r>
            <a:endParaRPr lang="en-US" sz="2400" dirty="0">
              <a:solidFill>
                <a:schemeClr val="accent6">
                  <a:lumMod val="50000"/>
                </a:schemeClr>
              </a:solidFill>
            </a:endParaRPr>
          </a:p>
        </p:txBody>
      </p:sp>
      <p:sp>
        <p:nvSpPr>
          <p:cNvPr id="178" name="Text Box 172"/>
          <p:cNvSpPr txBox="1">
            <a:spLocks noChangeArrowheads="1"/>
          </p:cNvSpPr>
          <p:nvPr/>
        </p:nvSpPr>
        <p:spPr bwMode="auto">
          <a:xfrm>
            <a:off x="743712" y="542544"/>
            <a:ext cx="17363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smtClean="0">
                <a:solidFill>
                  <a:schemeClr val="accent2">
                    <a:lumMod val="60000"/>
                    <a:lumOff val="40000"/>
                  </a:schemeClr>
                </a:solidFill>
              </a:rPr>
              <a:t>SECTION:</a:t>
            </a:r>
            <a:endParaRPr lang="en-US" altLang="en-US" sz="2400" dirty="0">
              <a:solidFill>
                <a:schemeClr val="accent2">
                  <a:lumMod val="60000"/>
                  <a:lumOff val="40000"/>
                </a:schemeClr>
              </a:solidFill>
            </a:endParaRPr>
          </a:p>
        </p:txBody>
      </p:sp>
    </p:spTree>
    <p:extLst>
      <p:ext uri="{BB962C8B-B14F-4D97-AF65-F5344CB8AC3E}">
        <p14:creationId xmlns:p14="http://schemas.microsoft.com/office/powerpoint/2010/main" val="30716771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44066" name="Group 2"/>
          <p:cNvGrpSpPr>
            <a:grpSpLocks/>
          </p:cNvGrpSpPr>
          <p:nvPr/>
        </p:nvGrpSpPr>
        <p:grpSpPr bwMode="auto">
          <a:xfrm>
            <a:off x="704850" y="177800"/>
            <a:ext cx="7854950" cy="5981700"/>
            <a:chOff x="446" y="196"/>
            <a:chExt cx="4948" cy="3768"/>
          </a:xfrm>
        </p:grpSpPr>
        <p:sp>
          <p:nvSpPr>
            <p:cNvPr id="344067" name="Rectangle 3"/>
            <p:cNvSpPr>
              <a:spLocks noChangeArrowheads="1"/>
            </p:cNvSpPr>
            <p:nvPr/>
          </p:nvSpPr>
          <p:spPr bwMode="auto">
            <a:xfrm>
              <a:off x="4309" y="197"/>
              <a:ext cx="73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100" b="0">
                  <a:solidFill>
                    <a:srgbClr val="000000"/>
                  </a:solidFill>
                  <a:latin typeface="Comic Sans MS" pitchFamily="66" charset="0"/>
                </a:rPr>
                <a:t>Elida Cordora</a:t>
              </a:r>
              <a:endParaRPr lang="en-US" altLang="en-US" sz="2400" b="0">
                <a:latin typeface="Comic Sans MS" pitchFamily="66" charset="0"/>
              </a:endParaRPr>
            </a:p>
          </p:txBody>
        </p:sp>
        <p:sp>
          <p:nvSpPr>
            <p:cNvPr id="344068" name="Rectangle 4"/>
            <p:cNvSpPr>
              <a:spLocks noChangeArrowheads="1"/>
            </p:cNvSpPr>
            <p:nvPr/>
          </p:nvSpPr>
          <p:spPr bwMode="auto">
            <a:xfrm>
              <a:off x="3951" y="203"/>
              <a:ext cx="24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NAME</a:t>
              </a:r>
              <a:endParaRPr lang="en-US" altLang="en-US" sz="2400" b="0">
                <a:latin typeface="Arial" pitchFamily="34" charset="0"/>
              </a:endParaRPr>
            </a:p>
          </p:txBody>
        </p:sp>
        <p:sp>
          <p:nvSpPr>
            <p:cNvPr id="344069" name="Rectangle 5"/>
            <p:cNvSpPr>
              <a:spLocks noChangeArrowheads="1"/>
            </p:cNvSpPr>
            <p:nvPr/>
          </p:nvSpPr>
          <p:spPr bwMode="auto">
            <a:xfrm>
              <a:off x="3951" y="285"/>
              <a:ext cx="2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DATE</a:t>
              </a:r>
              <a:endParaRPr lang="en-US" altLang="en-US" sz="2400" b="0">
                <a:latin typeface="Arial" pitchFamily="34" charset="0"/>
              </a:endParaRPr>
            </a:p>
          </p:txBody>
        </p:sp>
        <p:sp>
          <p:nvSpPr>
            <p:cNvPr id="344070" name="Line 6"/>
            <p:cNvSpPr>
              <a:spLocks noChangeShapeType="1"/>
            </p:cNvSpPr>
            <p:nvPr/>
          </p:nvSpPr>
          <p:spPr bwMode="auto">
            <a:xfrm>
              <a:off x="4164" y="279"/>
              <a:ext cx="11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71" name="Line 7"/>
            <p:cNvSpPr>
              <a:spLocks noChangeShapeType="1"/>
            </p:cNvSpPr>
            <p:nvPr/>
          </p:nvSpPr>
          <p:spPr bwMode="auto">
            <a:xfrm>
              <a:off x="4178" y="347"/>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72" name="Rectangle 8"/>
            <p:cNvSpPr>
              <a:spLocks noChangeArrowheads="1"/>
            </p:cNvSpPr>
            <p:nvPr/>
          </p:nvSpPr>
          <p:spPr bwMode="auto">
            <a:xfrm>
              <a:off x="446" y="196"/>
              <a:ext cx="15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600">
                  <a:solidFill>
                    <a:srgbClr val="000000"/>
                  </a:solidFill>
                  <a:latin typeface="Arial" pitchFamily="34" charset="0"/>
                </a:rPr>
                <a:t>The Unit Organizer </a:t>
              </a:r>
              <a:endParaRPr lang="en-US" altLang="en-US" sz="2400" b="0">
                <a:latin typeface="Arial" pitchFamily="34" charset="0"/>
              </a:endParaRPr>
            </a:p>
          </p:txBody>
        </p:sp>
        <p:sp>
          <p:nvSpPr>
            <p:cNvPr id="344073" name="Rectangle 9"/>
            <p:cNvSpPr>
              <a:spLocks noChangeArrowheads="1"/>
            </p:cNvSpPr>
            <p:nvPr/>
          </p:nvSpPr>
          <p:spPr bwMode="auto">
            <a:xfrm>
              <a:off x="2570" y="265"/>
              <a:ext cx="73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BIGGER PICTURE</a:t>
              </a:r>
              <a:endParaRPr lang="en-US" altLang="en-US" sz="2400" b="0">
                <a:latin typeface="Arial" pitchFamily="34" charset="0"/>
              </a:endParaRPr>
            </a:p>
          </p:txBody>
        </p:sp>
        <p:sp>
          <p:nvSpPr>
            <p:cNvPr id="344074" name="Rectangle 10"/>
            <p:cNvSpPr>
              <a:spLocks noChangeArrowheads="1"/>
            </p:cNvSpPr>
            <p:nvPr/>
          </p:nvSpPr>
          <p:spPr bwMode="auto">
            <a:xfrm>
              <a:off x="789" y="574"/>
              <a:ext cx="44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LAST UNIT</a:t>
              </a:r>
              <a:endParaRPr lang="en-US" altLang="en-US" sz="2400" b="0">
                <a:latin typeface="Arial" pitchFamily="34" charset="0"/>
              </a:endParaRPr>
            </a:p>
          </p:txBody>
        </p:sp>
        <p:sp>
          <p:nvSpPr>
            <p:cNvPr id="344075" name="Rectangle 11"/>
            <p:cNvSpPr>
              <a:spLocks noChangeArrowheads="1"/>
            </p:cNvSpPr>
            <p:nvPr/>
          </p:nvSpPr>
          <p:spPr bwMode="auto">
            <a:xfrm>
              <a:off x="1181" y="574"/>
              <a:ext cx="45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/Experience</a:t>
              </a:r>
              <a:endParaRPr lang="en-US" altLang="en-US" sz="2400" b="0">
                <a:latin typeface="Arial" pitchFamily="34" charset="0"/>
              </a:endParaRPr>
            </a:p>
          </p:txBody>
        </p:sp>
        <p:sp>
          <p:nvSpPr>
            <p:cNvPr id="344076" name="Rectangle 12"/>
            <p:cNvSpPr>
              <a:spLocks noChangeArrowheads="1"/>
            </p:cNvSpPr>
            <p:nvPr/>
          </p:nvSpPr>
          <p:spPr bwMode="auto">
            <a:xfrm>
              <a:off x="2769" y="601"/>
              <a:ext cx="72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a:solidFill>
                    <a:srgbClr val="000000"/>
                  </a:solidFill>
                  <a:latin typeface=""/>
                </a:rPr>
                <a:t>CURRENT UNIT</a:t>
              </a:r>
              <a:endParaRPr lang="en-US" altLang="en-US" sz="2400" b="0">
                <a:latin typeface="Times" charset="0"/>
              </a:endParaRPr>
            </a:p>
          </p:txBody>
        </p:sp>
        <p:sp>
          <p:nvSpPr>
            <p:cNvPr id="344077" name="Rectangle 13"/>
            <p:cNvSpPr>
              <a:spLocks noChangeArrowheads="1"/>
            </p:cNvSpPr>
            <p:nvPr/>
          </p:nvSpPr>
          <p:spPr bwMode="auto">
            <a:xfrm>
              <a:off x="4453" y="574"/>
              <a:ext cx="45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NEXT UNIT</a:t>
              </a:r>
              <a:endParaRPr lang="en-US" altLang="en-US" sz="2400" b="0">
                <a:latin typeface="Arial" pitchFamily="34" charset="0"/>
              </a:endParaRPr>
            </a:p>
          </p:txBody>
        </p:sp>
        <p:sp>
          <p:nvSpPr>
            <p:cNvPr id="344078" name="Rectangle 14"/>
            <p:cNvSpPr>
              <a:spLocks noChangeArrowheads="1"/>
            </p:cNvSpPr>
            <p:nvPr/>
          </p:nvSpPr>
          <p:spPr bwMode="auto">
            <a:xfrm>
              <a:off x="4838" y="574"/>
              <a:ext cx="45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/Experience</a:t>
              </a:r>
              <a:endParaRPr lang="en-US" altLang="en-US" sz="2400" b="0">
                <a:latin typeface="Arial" pitchFamily="34" charset="0"/>
              </a:endParaRPr>
            </a:p>
          </p:txBody>
        </p:sp>
        <p:sp>
          <p:nvSpPr>
            <p:cNvPr id="344079" name="Line 15"/>
            <p:cNvSpPr>
              <a:spLocks noChangeShapeType="1"/>
            </p:cNvSpPr>
            <p:nvPr/>
          </p:nvSpPr>
          <p:spPr bwMode="auto">
            <a:xfrm>
              <a:off x="473" y="842"/>
              <a:ext cx="483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80" name="Line 16"/>
            <p:cNvSpPr>
              <a:spLocks noChangeShapeType="1"/>
            </p:cNvSpPr>
            <p:nvPr/>
          </p:nvSpPr>
          <p:spPr bwMode="auto">
            <a:xfrm>
              <a:off x="466" y="3104"/>
              <a:ext cx="4833"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81" name="Line 17"/>
            <p:cNvSpPr>
              <a:spLocks noChangeShapeType="1"/>
            </p:cNvSpPr>
            <p:nvPr/>
          </p:nvSpPr>
          <p:spPr bwMode="auto">
            <a:xfrm>
              <a:off x="1765" y="574"/>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82" name="Line 18"/>
            <p:cNvSpPr>
              <a:spLocks noChangeShapeType="1"/>
            </p:cNvSpPr>
            <p:nvPr/>
          </p:nvSpPr>
          <p:spPr bwMode="auto">
            <a:xfrm>
              <a:off x="4054" y="581"/>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83" name="Arc 19"/>
            <p:cNvSpPr>
              <a:spLocks/>
            </p:cNvSpPr>
            <p:nvPr/>
          </p:nvSpPr>
          <p:spPr bwMode="auto">
            <a:xfrm>
              <a:off x="473" y="382"/>
              <a:ext cx="1293" cy="199"/>
            </a:xfrm>
            <a:custGeom>
              <a:avLst/>
              <a:gdLst>
                <a:gd name="G0" fmla="+- 21600 0 0"/>
                <a:gd name="G1" fmla="+- 21599 0 0"/>
                <a:gd name="G2" fmla="+- 21600 0 0"/>
                <a:gd name="T0" fmla="*/ 0 w 21600"/>
                <a:gd name="T1" fmla="*/ 21599 h 21599"/>
                <a:gd name="T2" fmla="*/ 21584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084" name="Arc 20"/>
            <p:cNvSpPr>
              <a:spLocks/>
            </p:cNvSpPr>
            <p:nvPr/>
          </p:nvSpPr>
          <p:spPr bwMode="auto">
            <a:xfrm>
              <a:off x="466" y="375"/>
              <a:ext cx="1300" cy="206"/>
            </a:xfrm>
            <a:custGeom>
              <a:avLst/>
              <a:gdLst>
                <a:gd name="G0" fmla="+- 21600 0 0"/>
                <a:gd name="G1" fmla="+- 21599 0 0"/>
                <a:gd name="G2" fmla="+- 21600 0 0"/>
                <a:gd name="T0" fmla="*/ 0 w 21600"/>
                <a:gd name="T1" fmla="*/ 21599 h 21599"/>
                <a:gd name="T2" fmla="*/ 21584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085" name="Arc 21"/>
            <p:cNvSpPr>
              <a:spLocks/>
            </p:cNvSpPr>
            <p:nvPr/>
          </p:nvSpPr>
          <p:spPr bwMode="auto">
            <a:xfrm>
              <a:off x="4054" y="375"/>
              <a:ext cx="1265" cy="210"/>
            </a:xfrm>
            <a:custGeom>
              <a:avLst/>
              <a:gdLst>
                <a:gd name="G0" fmla="+- 17 0 0"/>
                <a:gd name="G1" fmla="+- 21600 0 0"/>
                <a:gd name="G2" fmla="+- 21600 0 0"/>
                <a:gd name="T0" fmla="*/ 0 w 21616"/>
                <a:gd name="T1" fmla="*/ 1 h 21600"/>
                <a:gd name="T2" fmla="*/ 21616 w 21616"/>
                <a:gd name="T3" fmla="*/ 21497 h 21600"/>
                <a:gd name="T4" fmla="*/ 17 w 21616"/>
                <a:gd name="T5" fmla="*/ 21600 h 21600"/>
              </a:gdLst>
              <a:ahLst/>
              <a:cxnLst>
                <a:cxn ang="0">
                  <a:pos x="T0" y="T1"/>
                </a:cxn>
                <a:cxn ang="0">
                  <a:pos x="T2" y="T3"/>
                </a:cxn>
                <a:cxn ang="0">
                  <a:pos x="T4" y="T5"/>
                </a:cxn>
              </a:cxnLst>
              <a:rect l="0" t="0" r="r" b="b"/>
              <a:pathLst>
                <a:path w="21616" h="21600" fill="none" extrusionOk="0">
                  <a:moveTo>
                    <a:pt x="-1" y="0"/>
                  </a:moveTo>
                  <a:cubicBezTo>
                    <a:pt x="5" y="0"/>
                    <a:pt x="11" y="-1"/>
                    <a:pt x="17" y="0"/>
                  </a:cubicBezTo>
                  <a:cubicBezTo>
                    <a:pt x="11906" y="0"/>
                    <a:pt x="21560" y="9607"/>
                    <a:pt x="21616" y="21496"/>
                  </a:cubicBezTo>
                </a:path>
                <a:path w="21616" h="21600" stroke="0" extrusionOk="0">
                  <a:moveTo>
                    <a:pt x="-1" y="0"/>
                  </a:moveTo>
                  <a:cubicBezTo>
                    <a:pt x="5" y="0"/>
                    <a:pt x="11" y="-1"/>
                    <a:pt x="17" y="0"/>
                  </a:cubicBezTo>
                  <a:cubicBezTo>
                    <a:pt x="11906" y="0"/>
                    <a:pt x="21560" y="9607"/>
                    <a:pt x="21616" y="21496"/>
                  </a:cubicBezTo>
                  <a:lnTo>
                    <a:pt x="17" y="21600"/>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086" name="Line 22"/>
            <p:cNvSpPr>
              <a:spLocks noChangeShapeType="1"/>
            </p:cNvSpPr>
            <p:nvPr/>
          </p:nvSpPr>
          <p:spPr bwMode="auto">
            <a:xfrm>
              <a:off x="1759" y="375"/>
              <a:ext cx="228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4087" name="Group 23"/>
            <p:cNvGrpSpPr>
              <a:grpSpLocks/>
            </p:cNvGrpSpPr>
            <p:nvPr/>
          </p:nvGrpSpPr>
          <p:grpSpPr bwMode="auto">
            <a:xfrm>
              <a:off x="1759" y="395"/>
              <a:ext cx="1" cy="186"/>
              <a:chOff x="1759" y="395"/>
              <a:chExt cx="1" cy="186"/>
            </a:xfrm>
          </p:grpSpPr>
          <p:sp>
            <p:nvSpPr>
              <p:cNvPr id="344088" name="Line 24"/>
              <p:cNvSpPr>
                <a:spLocks noChangeShapeType="1"/>
              </p:cNvSpPr>
              <p:nvPr/>
            </p:nvSpPr>
            <p:spPr bwMode="auto">
              <a:xfrm>
                <a:off x="1759" y="39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89" name="Line 25"/>
              <p:cNvSpPr>
                <a:spLocks noChangeShapeType="1"/>
              </p:cNvSpPr>
              <p:nvPr/>
            </p:nvSpPr>
            <p:spPr bwMode="auto">
              <a:xfrm>
                <a:off x="1759" y="457"/>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90" name="Line 26"/>
              <p:cNvSpPr>
                <a:spLocks noChangeShapeType="1"/>
              </p:cNvSpPr>
              <p:nvPr/>
            </p:nvSpPr>
            <p:spPr bwMode="auto">
              <a:xfrm>
                <a:off x="1759" y="51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91" name="Line 27"/>
              <p:cNvSpPr>
                <a:spLocks noChangeShapeType="1"/>
              </p:cNvSpPr>
              <p:nvPr/>
            </p:nvSpPr>
            <p:spPr bwMode="auto">
              <a:xfrm>
                <a:off x="1759" y="574"/>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4092" name="Group 28"/>
            <p:cNvGrpSpPr>
              <a:grpSpLocks/>
            </p:cNvGrpSpPr>
            <p:nvPr/>
          </p:nvGrpSpPr>
          <p:grpSpPr bwMode="auto">
            <a:xfrm>
              <a:off x="4061" y="409"/>
              <a:ext cx="1" cy="186"/>
              <a:chOff x="4061" y="409"/>
              <a:chExt cx="1" cy="186"/>
            </a:xfrm>
          </p:grpSpPr>
          <p:sp>
            <p:nvSpPr>
              <p:cNvPr id="344093" name="Line 29"/>
              <p:cNvSpPr>
                <a:spLocks noChangeShapeType="1"/>
              </p:cNvSpPr>
              <p:nvPr/>
            </p:nvSpPr>
            <p:spPr bwMode="auto">
              <a:xfrm>
                <a:off x="4061" y="40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94" name="Line 30"/>
              <p:cNvSpPr>
                <a:spLocks noChangeShapeType="1"/>
              </p:cNvSpPr>
              <p:nvPr/>
            </p:nvSpPr>
            <p:spPr bwMode="auto">
              <a:xfrm>
                <a:off x="4061" y="471"/>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95" name="Line 31"/>
              <p:cNvSpPr>
                <a:spLocks noChangeShapeType="1"/>
              </p:cNvSpPr>
              <p:nvPr/>
            </p:nvSpPr>
            <p:spPr bwMode="auto">
              <a:xfrm>
                <a:off x="4061" y="533"/>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96" name="Line 32"/>
              <p:cNvSpPr>
                <a:spLocks noChangeShapeType="1"/>
              </p:cNvSpPr>
              <p:nvPr/>
            </p:nvSpPr>
            <p:spPr bwMode="auto">
              <a:xfrm>
                <a:off x="4061" y="588"/>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4097" name="Line 33"/>
            <p:cNvSpPr>
              <a:spLocks noChangeShapeType="1"/>
            </p:cNvSpPr>
            <p:nvPr/>
          </p:nvSpPr>
          <p:spPr bwMode="auto">
            <a:xfrm>
              <a:off x="466"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98" name="Line 34"/>
            <p:cNvSpPr>
              <a:spLocks noChangeShapeType="1"/>
            </p:cNvSpPr>
            <p:nvPr/>
          </p:nvSpPr>
          <p:spPr bwMode="auto">
            <a:xfrm>
              <a:off x="473" y="3963"/>
              <a:ext cx="4826"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099" name="Line 35"/>
            <p:cNvSpPr>
              <a:spLocks noChangeShapeType="1"/>
            </p:cNvSpPr>
            <p:nvPr/>
          </p:nvSpPr>
          <p:spPr bwMode="auto">
            <a:xfrm>
              <a:off x="5305"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00" name="Rectangle 36"/>
            <p:cNvSpPr>
              <a:spLocks noChangeArrowheads="1"/>
            </p:cNvSpPr>
            <p:nvPr/>
          </p:nvSpPr>
          <p:spPr bwMode="auto">
            <a:xfrm rot="16200000">
              <a:off x="376" y="3426"/>
              <a:ext cx="40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a:solidFill>
                    <a:srgbClr val="000000"/>
                  </a:solidFill>
                  <a:latin typeface="Arial" pitchFamily="34" charset="0"/>
                </a:rPr>
                <a:t> UNIT SELF-TEST</a:t>
              </a:r>
            </a:p>
            <a:p>
              <a:r>
                <a:rPr lang="en-US" altLang="en-US" sz="800">
                  <a:solidFill>
                    <a:srgbClr val="000000"/>
                  </a:solidFill>
                  <a:latin typeface="Arial" pitchFamily="34" charset="0"/>
                </a:rPr>
                <a:t>QUESTIONS </a:t>
              </a:r>
            </a:p>
          </p:txBody>
        </p:sp>
        <p:sp>
          <p:nvSpPr>
            <p:cNvPr id="344101" name="Rectangle 37"/>
            <p:cNvSpPr>
              <a:spLocks noChangeArrowheads="1"/>
            </p:cNvSpPr>
            <p:nvPr/>
          </p:nvSpPr>
          <p:spPr bwMode="auto">
            <a:xfrm rot="16200000">
              <a:off x="536" y="3861"/>
              <a:ext cx="17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algn="l"/>
              <a:endParaRPr lang="en-US" altLang="en-US" sz="2400" b="0">
                <a:latin typeface="Arial" pitchFamily="34" charset="0"/>
              </a:endParaRPr>
            </a:p>
          </p:txBody>
        </p:sp>
        <p:sp>
          <p:nvSpPr>
            <p:cNvPr id="344102" name="Oval 38"/>
            <p:cNvSpPr>
              <a:spLocks noChangeArrowheads="1"/>
            </p:cNvSpPr>
            <p:nvPr/>
          </p:nvSpPr>
          <p:spPr bwMode="auto">
            <a:xfrm>
              <a:off x="2783" y="1000"/>
              <a:ext cx="1251" cy="6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103" name="Oval 39"/>
            <p:cNvSpPr>
              <a:spLocks noChangeArrowheads="1"/>
            </p:cNvSpPr>
            <p:nvPr/>
          </p:nvSpPr>
          <p:spPr bwMode="auto">
            <a:xfrm>
              <a:off x="2776" y="994"/>
              <a:ext cx="1265" cy="625"/>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104" name="Line 40"/>
            <p:cNvSpPr>
              <a:spLocks noChangeShapeType="1"/>
            </p:cNvSpPr>
            <p:nvPr/>
          </p:nvSpPr>
          <p:spPr bwMode="auto">
            <a:xfrm>
              <a:off x="3058" y="849"/>
              <a:ext cx="515" cy="15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05" name="Rectangle 41"/>
            <p:cNvSpPr>
              <a:spLocks noChangeArrowheads="1"/>
            </p:cNvSpPr>
            <p:nvPr/>
          </p:nvSpPr>
          <p:spPr bwMode="auto">
            <a:xfrm rot="960000">
              <a:off x="3285" y="886"/>
              <a:ext cx="44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Comic Sans MS" pitchFamily="66" charset="0"/>
                </a:rPr>
                <a:t>is </a:t>
              </a:r>
              <a:r>
                <a:rPr lang="en-US" altLang="en-US" sz="800">
                  <a:solidFill>
                    <a:srgbClr val="000000"/>
                  </a:solidFill>
                  <a:latin typeface="Arial" pitchFamily="34" charset="0"/>
                </a:rPr>
                <a:t>about</a:t>
              </a:r>
              <a:r>
                <a:rPr lang="en-US" altLang="en-US" sz="800">
                  <a:solidFill>
                    <a:srgbClr val="000000"/>
                  </a:solidFill>
                  <a:latin typeface="Comic Sans MS" pitchFamily="66" charset="0"/>
                </a:rPr>
                <a:t>...</a:t>
              </a:r>
              <a:endParaRPr lang="en-US" altLang="en-US" sz="2400" b="0">
                <a:latin typeface="Comic Sans MS" pitchFamily="66" charset="0"/>
              </a:endParaRPr>
            </a:p>
          </p:txBody>
        </p:sp>
        <p:grpSp>
          <p:nvGrpSpPr>
            <p:cNvPr id="344106" name="Group 42"/>
            <p:cNvGrpSpPr>
              <a:grpSpLocks/>
            </p:cNvGrpSpPr>
            <p:nvPr/>
          </p:nvGrpSpPr>
          <p:grpSpPr bwMode="auto">
            <a:xfrm>
              <a:off x="2845" y="1440"/>
              <a:ext cx="1114" cy="1"/>
              <a:chOff x="2845" y="1440"/>
              <a:chExt cx="1114" cy="1"/>
            </a:xfrm>
          </p:grpSpPr>
          <p:sp>
            <p:nvSpPr>
              <p:cNvPr id="344107" name="Line 43"/>
              <p:cNvSpPr>
                <a:spLocks noChangeShapeType="1"/>
              </p:cNvSpPr>
              <p:nvPr/>
            </p:nvSpPr>
            <p:spPr bwMode="auto">
              <a:xfrm>
                <a:off x="2845"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08" name="Line 44"/>
              <p:cNvSpPr>
                <a:spLocks noChangeShapeType="1"/>
              </p:cNvSpPr>
              <p:nvPr/>
            </p:nvSpPr>
            <p:spPr bwMode="auto">
              <a:xfrm>
                <a:off x="290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09" name="Line 45"/>
              <p:cNvSpPr>
                <a:spLocks noChangeShapeType="1"/>
              </p:cNvSpPr>
              <p:nvPr/>
            </p:nvSpPr>
            <p:spPr bwMode="auto">
              <a:xfrm>
                <a:off x="2968"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10" name="Line 46"/>
              <p:cNvSpPr>
                <a:spLocks noChangeShapeType="1"/>
              </p:cNvSpPr>
              <p:nvPr/>
            </p:nvSpPr>
            <p:spPr bwMode="auto">
              <a:xfrm>
                <a:off x="3030"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11" name="Line 47"/>
              <p:cNvSpPr>
                <a:spLocks noChangeShapeType="1"/>
              </p:cNvSpPr>
              <p:nvPr/>
            </p:nvSpPr>
            <p:spPr bwMode="auto">
              <a:xfrm>
                <a:off x="3092"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12" name="Line 48"/>
              <p:cNvSpPr>
                <a:spLocks noChangeShapeType="1"/>
              </p:cNvSpPr>
              <p:nvPr/>
            </p:nvSpPr>
            <p:spPr bwMode="auto">
              <a:xfrm>
                <a:off x="315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13" name="Line 49"/>
              <p:cNvSpPr>
                <a:spLocks noChangeShapeType="1"/>
              </p:cNvSpPr>
              <p:nvPr/>
            </p:nvSpPr>
            <p:spPr bwMode="auto">
              <a:xfrm>
                <a:off x="3216"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14" name="Line 50"/>
              <p:cNvSpPr>
                <a:spLocks noChangeShapeType="1"/>
              </p:cNvSpPr>
              <p:nvPr/>
            </p:nvSpPr>
            <p:spPr bwMode="auto">
              <a:xfrm>
                <a:off x="3278"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15" name="Line 51"/>
              <p:cNvSpPr>
                <a:spLocks noChangeShapeType="1"/>
              </p:cNvSpPr>
              <p:nvPr/>
            </p:nvSpPr>
            <p:spPr bwMode="auto">
              <a:xfrm>
                <a:off x="3340"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16" name="Line 52"/>
              <p:cNvSpPr>
                <a:spLocks noChangeShapeType="1"/>
              </p:cNvSpPr>
              <p:nvPr/>
            </p:nvSpPr>
            <p:spPr bwMode="auto">
              <a:xfrm>
                <a:off x="3401"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17" name="Line 53"/>
              <p:cNvSpPr>
                <a:spLocks noChangeShapeType="1"/>
              </p:cNvSpPr>
              <p:nvPr/>
            </p:nvSpPr>
            <p:spPr bwMode="auto">
              <a:xfrm>
                <a:off x="3463"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18" name="Line 54"/>
              <p:cNvSpPr>
                <a:spLocks noChangeShapeType="1"/>
              </p:cNvSpPr>
              <p:nvPr/>
            </p:nvSpPr>
            <p:spPr bwMode="auto">
              <a:xfrm>
                <a:off x="3525"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19" name="Line 55"/>
              <p:cNvSpPr>
                <a:spLocks noChangeShapeType="1"/>
              </p:cNvSpPr>
              <p:nvPr/>
            </p:nvSpPr>
            <p:spPr bwMode="auto">
              <a:xfrm>
                <a:off x="3587"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20" name="Line 56"/>
              <p:cNvSpPr>
                <a:spLocks noChangeShapeType="1"/>
              </p:cNvSpPr>
              <p:nvPr/>
            </p:nvSpPr>
            <p:spPr bwMode="auto">
              <a:xfrm>
                <a:off x="3649"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21" name="Line 57"/>
              <p:cNvSpPr>
                <a:spLocks noChangeShapeType="1"/>
              </p:cNvSpPr>
              <p:nvPr/>
            </p:nvSpPr>
            <p:spPr bwMode="auto">
              <a:xfrm>
                <a:off x="3711"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22" name="Line 58"/>
              <p:cNvSpPr>
                <a:spLocks noChangeShapeType="1"/>
              </p:cNvSpPr>
              <p:nvPr/>
            </p:nvSpPr>
            <p:spPr bwMode="auto">
              <a:xfrm>
                <a:off x="3773"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23" name="Line 59"/>
              <p:cNvSpPr>
                <a:spLocks noChangeShapeType="1"/>
              </p:cNvSpPr>
              <p:nvPr/>
            </p:nvSpPr>
            <p:spPr bwMode="auto">
              <a:xfrm>
                <a:off x="383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24" name="Line 60"/>
              <p:cNvSpPr>
                <a:spLocks noChangeShapeType="1"/>
              </p:cNvSpPr>
              <p:nvPr/>
            </p:nvSpPr>
            <p:spPr bwMode="auto">
              <a:xfrm>
                <a:off x="389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25" name="Line 61"/>
              <p:cNvSpPr>
                <a:spLocks noChangeShapeType="1"/>
              </p:cNvSpPr>
              <p:nvPr/>
            </p:nvSpPr>
            <p:spPr bwMode="auto">
              <a:xfrm>
                <a:off x="3958" y="14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4126" name="Line 62"/>
            <p:cNvSpPr>
              <a:spLocks noChangeShapeType="1"/>
            </p:cNvSpPr>
            <p:nvPr/>
          </p:nvSpPr>
          <p:spPr bwMode="auto">
            <a:xfrm>
              <a:off x="1497" y="849"/>
              <a:ext cx="1" cy="225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27" name="Line 63"/>
            <p:cNvSpPr>
              <a:spLocks noChangeShapeType="1"/>
            </p:cNvSpPr>
            <p:nvPr/>
          </p:nvSpPr>
          <p:spPr bwMode="auto">
            <a:xfrm>
              <a:off x="473" y="1337"/>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28" name="Line 64"/>
            <p:cNvSpPr>
              <a:spLocks noChangeShapeType="1"/>
            </p:cNvSpPr>
            <p:nvPr/>
          </p:nvSpPr>
          <p:spPr bwMode="auto">
            <a:xfrm>
              <a:off x="473" y="1172"/>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29" name="Line 65"/>
            <p:cNvSpPr>
              <a:spLocks noChangeShapeType="1"/>
            </p:cNvSpPr>
            <p:nvPr/>
          </p:nvSpPr>
          <p:spPr bwMode="auto">
            <a:xfrm>
              <a:off x="473" y="1495"/>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30" name="Line 66"/>
            <p:cNvSpPr>
              <a:spLocks noChangeShapeType="1"/>
            </p:cNvSpPr>
            <p:nvPr/>
          </p:nvSpPr>
          <p:spPr bwMode="auto">
            <a:xfrm>
              <a:off x="480" y="1647"/>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31" name="Line 67"/>
            <p:cNvSpPr>
              <a:spLocks noChangeShapeType="1"/>
            </p:cNvSpPr>
            <p:nvPr/>
          </p:nvSpPr>
          <p:spPr bwMode="auto">
            <a:xfrm flipH="1">
              <a:off x="480" y="1812"/>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32" name="Line 68"/>
            <p:cNvSpPr>
              <a:spLocks noChangeShapeType="1"/>
            </p:cNvSpPr>
            <p:nvPr/>
          </p:nvSpPr>
          <p:spPr bwMode="auto">
            <a:xfrm>
              <a:off x="480" y="2135"/>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33" name="Line 69"/>
            <p:cNvSpPr>
              <a:spLocks noChangeShapeType="1"/>
            </p:cNvSpPr>
            <p:nvPr/>
          </p:nvSpPr>
          <p:spPr bwMode="auto">
            <a:xfrm>
              <a:off x="480" y="1970"/>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34" name="Line 70"/>
            <p:cNvSpPr>
              <a:spLocks noChangeShapeType="1"/>
            </p:cNvSpPr>
            <p:nvPr/>
          </p:nvSpPr>
          <p:spPr bwMode="auto">
            <a:xfrm>
              <a:off x="480" y="2300"/>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35" name="Line 71"/>
            <p:cNvSpPr>
              <a:spLocks noChangeShapeType="1"/>
            </p:cNvSpPr>
            <p:nvPr/>
          </p:nvSpPr>
          <p:spPr bwMode="auto">
            <a:xfrm>
              <a:off x="466" y="2451"/>
              <a:ext cx="102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36" name="Line 72"/>
            <p:cNvSpPr>
              <a:spLocks noChangeShapeType="1"/>
            </p:cNvSpPr>
            <p:nvPr/>
          </p:nvSpPr>
          <p:spPr bwMode="auto">
            <a:xfrm flipH="1">
              <a:off x="473" y="2616"/>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37" name="Line 73"/>
            <p:cNvSpPr>
              <a:spLocks noChangeShapeType="1"/>
            </p:cNvSpPr>
            <p:nvPr/>
          </p:nvSpPr>
          <p:spPr bwMode="auto">
            <a:xfrm>
              <a:off x="473" y="2767"/>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38" name="Line 74"/>
            <p:cNvSpPr>
              <a:spLocks noChangeShapeType="1"/>
            </p:cNvSpPr>
            <p:nvPr/>
          </p:nvSpPr>
          <p:spPr bwMode="auto">
            <a:xfrm>
              <a:off x="659" y="1021"/>
              <a:ext cx="1" cy="293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39" name="Line 75"/>
            <p:cNvSpPr>
              <a:spLocks noChangeShapeType="1"/>
            </p:cNvSpPr>
            <p:nvPr/>
          </p:nvSpPr>
          <p:spPr bwMode="auto">
            <a:xfrm>
              <a:off x="473" y="3104"/>
              <a:ext cx="484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40" name="Line 76"/>
            <p:cNvSpPr>
              <a:spLocks noChangeShapeType="1"/>
            </p:cNvSpPr>
            <p:nvPr/>
          </p:nvSpPr>
          <p:spPr bwMode="auto">
            <a:xfrm>
              <a:off x="480" y="1021"/>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41" name="Rectangle 77"/>
            <p:cNvSpPr>
              <a:spLocks noChangeArrowheads="1"/>
            </p:cNvSpPr>
            <p:nvPr/>
          </p:nvSpPr>
          <p:spPr bwMode="auto">
            <a:xfrm rot="5400000">
              <a:off x="5000" y="3432"/>
              <a:ext cx="40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a:solidFill>
                    <a:srgbClr val="000000"/>
                  </a:solidFill>
                  <a:latin typeface="Arial" pitchFamily="34" charset="0"/>
                </a:rPr>
                <a:t> UNIT</a:t>
              </a:r>
            </a:p>
            <a:p>
              <a:r>
                <a:rPr lang="en-US" altLang="en-US" sz="800">
                  <a:solidFill>
                    <a:srgbClr val="000000"/>
                  </a:solidFill>
                  <a:latin typeface="Arial" pitchFamily="34" charset="0"/>
                </a:rPr>
                <a:t>RELATIONSHIPS </a:t>
              </a:r>
            </a:p>
          </p:txBody>
        </p:sp>
        <p:sp>
          <p:nvSpPr>
            <p:cNvPr id="344142" name="Rectangle 78"/>
            <p:cNvSpPr>
              <a:spLocks noChangeArrowheads="1"/>
            </p:cNvSpPr>
            <p:nvPr/>
          </p:nvSpPr>
          <p:spPr bwMode="auto">
            <a:xfrm rot="5400000">
              <a:off x="4828" y="3445"/>
              <a:ext cx="17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lIns="0" tIns="0" rIns="0" bIns="0">
              <a:spAutoFit/>
            </a:bodyPr>
            <a:lstStyle/>
            <a:p>
              <a:pPr algn="l"/>
              <a:endParaRPr lang="en-US" altLang="en-US" sz="2400" b="0">
                <a:latin typeface="Arial" pitchFamily="34" charset="0"/>
              </a:endParaRPr>
            </a:p>
          </p:txBody>
        </p:sp>
        <p:sp>
          <p:nvSpPr>
            <p:cNvPr id="344143" name="Rectangle 79"/>
            <p:cNvSpPr>
              <a:spLocks noChangeArrowheads="1"/>
            </p:cNvSpPr>
            <p:nvPr/>
          </p:nvSpPr>
          <p:spPr bwMode="auto">
            <a:xfrm>
              <a:off x="701" y="883"/>
              <a:ext cx="69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UNIT SCHEDULE</a:t>
              </a:r>
              <a:endParaRPr lang="en-US" altLang="en-US" sz="2400" b="0">
                <a:latin typeface="Arial" pitchFamily="34" charset="0"/>
              </a:endParaRPr>
            </a:p>
          </p:txBody>
        </p:sp>
        <p:sp>
          <p:nvSpPr>
            <p:cNvPr id="344144" name="Line 80"/>
            <p:cNvSpPr>
              <a:spLocks noChangeShapeType="1"/>
            </p:cNvSpPr>
            <p:nvPr/>
          </p:nvSpPr>
          <p:spPr bwMode="auto">
            <a:xfrm>
              <a:off x="473" y="2932"/>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45" name="Line 81"/>
            <p:cNvSpPr>
              <a:spLocks noChangeShapeType="1"/>
            </p:cNvSpPr>
            <p:nvPr/>
          </p:nvSpPr>
          <p:spPr bwMode="auto">
            <a:xfrm>
              <a:off x="4322" y="3118"/>
              <a:ext cx="1" cy="8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46" name="Line 82"/>
            <p:cNvSpPr>
              <a:spLocks noChangeShapeType="1"/>
            </p:cNvSpPr>
            <p:nvPr/>
          </p:nvSpPr>
          <p:spPr bwMode="auto">
            <a:xfrm>
              <a:off x="4336" y="3338"/>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47" name="Line 83"/>
            <p:cNvSpPr>
              <a:spLocks noChangeShapeType="1"/>
            </p:cNvSpPr>
            <p:nvPr/>
          </p:nvSpPr>
          <p:spPr bwMode="auto">
            <a:xfrm>
              <a:off x="4329" y="35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48" name="Line 84"/>
            <p:cNvSpPr>
              <a:spLocks noChangeShapeType="1"/>
            </p:cNvSpPr>
            <p:nvPr/>
          </p:nvSpPr>
          <p:spPr bwMode="auto">
            <a:xfrm>
              <a:off x="4329" y="37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49" name="Line 85"/>
            <p:cNvSpPr>
              <a:spLocks noChangeShapeType="1"/>
            </p:cNvSpPr>
            <p:nvPr/>
          </p:nvSpPr>
          <p:spPr bwMode="auto">
            <a:xfrm>
              <a:off x="5106" y="3111"/>
              <a:ext cx="1" cy="8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50" name="Line 86"/>
            <p:cNvSpPr>
              <a:spLocks noChangeShapeType="1"/>
            </p:cNvSpPr>
            <p:nvPr/>
          </p:nvSpPr>
          <p:spPr bwMode="auto">
            <a:xfrm>
              <a:off x="473" y="581"/>
              <a:ext cx="483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51" name="Rectangle 87"/>
            <p:cNvSpPr>
              <a:spLocks noChangeArrowheads="1"/>
            </p:cNvSpPr>
            <p:nvPr/>
          </p:nvSpPr>
          <p:spPr bwMode="auto">
            <a:xfrm>
              <a:off x="1772" y="581"/>
              <a:ext cx="2282" cy="2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4152" name="Rectangle 88"/>
            <p:cNvSpPr>
              <a:spLocks noChangeArrowheads="1"/>
            </p:cNvSpPr>
            <p:nvPr/>
          </p:nvSpPr>
          <p:spPr bwMode="auto">
            <a:xfrm>
              <a:off x="1759" y="567"/>
              <a:ext cx="2309" cy="289"/>
            </a:xfrm>
            <a:prstGeom prst="rect">
              <a:avLst/>
            </a:prstGeom>
            <a:noFill/>
            <a:ln w="428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153" name="Rectangle 89"/>
            <p:cNvSpPr>
              <a:spLocks noChangeArrowheads="1"/>
            </p:cNvSpPr>
            <p:nvPr/>
          </p:nvSpPr>
          <p:spPr bwMode="auto">
            <a:xfrm>
              <a:off x="1705" y="883"/>
              <a:ext cx="41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UNIT MAP</a:t>
              </a:r>
              <a:endParaRPr lang="en-US" altLang="en-US" sz="2400" b="0">
                <a:latin typeface="Arial" pitchFamily="34" charset="0"/>
              </a:endParaRPr>
            </a:p>
          </p:txBody>
        </p:sp>
        <p:sp>
          <p:nvSpPr>
            <p:cNvPr id="344154" name="Rectangle 90"/>
            <p:cNvSpPr>
              <a:spLocks noChangeArrowheads="1"/>
            </p:cNvSpPr>
            <p:nvPr/>
          </p:nvSpPr>
          <p:spPr bwMode="auto">
            <a:xfrm>
              <a:off x="2542" y="588"/>
              <a:ext cx="72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a:solidFill>
                    <a:srgbClr val="000000"/>
                  </a:solidFill>
                  <a:latin typeface="Arial" pitchFamily="34" charset="0"/>
                </a:rPr>
                <a:t>CURRENT UNIT</a:t>
              </a:r>
              <a:endParaRPr lang="en-US" altLang="en-US" sz="2400" b="0">
                <a:latin typeface="Arial" pitchFamily="34" charset="0"/>
              </a:endParaRPr>
            </a:p>
          </p:txBody>
        </p:sp>
        <p:sp>
          <p:nvSpPr>
            <p:cNvPr id="344155" name="Oval 91"/>
            <p:cNvSpPr>
              <a:spLocks noChangeArrowheads="1"/>
            </p:cNvSpPr>
            <p:nvPr/>
          </p:nvSpPr>
          <p:spPr bwMode="auto">
            <a:xfrm>
              <a:off x="1793"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344156" name="Oval 92"/>
            <p:cNvSpPr>
              <a:spLocks noChangeArrowheads="1"/>
            </p:cNvSpPr>
            <p:nvPr/>
          </p:nvSpPr>
          <p:spPr bwMode="auto">
            <a:xfrm>
              <a:off x="494"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344157" name="Oval 93"/>
            <p:cNvSpPr>
              <a:spLocks noChangeArrowheads="1"/>
            </p:cNvSpPr>
            <p:nvPr/>
          </p:nvSpPr>
          <p:spPr bwMode="auto">
            <a:xfrm>
              <a:off x="4082"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344158" name="Oval 94"/>
            <p:cNvSpPr>
              <a:spLocks noChangeArrowheads="1"/>
            </p:cNvSpPr>
            <p:nvPr/>
          </p:nvSpPr>
          <p:spPr bwMode="auto">
            <a:xfrm>
              <a:off x="2439" y="265"/>
              <a:ext cx="96" cy="96"/>
            </a:xfrm>
            <a:prstGeom prst="ellipse">
              <a:avLst/>
            </a:prstGeom>
            <a:solidFill>
              <a:srgbClr val="FFFFFF"/>
            </a:solidFill>
            <a:ln w="11113">
              <a:solidFill>
                <a:srgbClr val="000000"/>
              </a:solidFill>
              <a:round/>
              <a:headEnd/>
              <a:tailEnd/>
            </a:ln>
          </p:spPr>
          <p:txBody>
            <a:bodyPr/>
            <a:lstStyle/>
            <a:p>
              <a:endParaRPr lang="en-US"/>
            </a:p>
          </p:txBody>
        </p:sp>
        <p:sp>
          <p:nvSpPr>
            <p:cNvPr id="344159" name="Oval 95"/>
            <p:cNvSpPr>
              <a:spLocks noChangeArrowheads="1"/>
            </p:cNvSpPr>
            <p:nvPr/>
          </p:nvSpPr>
          <p:spPr bwMode="auto">
            <a:xfrm>
              <a:off x="1532" y="884"/>
              <a:ext cx="96" cy="96"/>
            </a:xfrm>
            <a:prstGeom prst="ellipse">
              <a:avLst/>
            </a:prstGeom>
            <a:solidFill>
              <a:srgbClr val="FFFFFF"/>
            </a:solidFill>
            <a:ln w="11113">
              <a:solidFill>
                <a:srgbClr val="000000"/>
              </a:solidFill>
              <a:round/>
              <a:headEnd/>
              <a:tailEnd/>
            </a:ln>
          </p:spPr>
          <p:txBody>
            <a:bodyPr/>
            <a:lstStyle/>
            <a:p>
              <a:endParaRPr lang="en-US"/>
            </a:p>
          </p:txBody>
        </p:sp>
        <p:sp>
          <p:nvSpPr>
            <p:cNvPr id="344160" name="Oval 96"/>
            <p:cNvSpPr>
              <a:spLocks noChangeArrowheads="1"/>
            </p:cNvSpPr>
            <p:nvPr/>
          </p:nvSpPr>
          <p:spPr bwMode="auto">
            <a:xfrm>
              <a:off x="5182" y="3145"/>
              <a:ext cx="96" cy="97"/>
            </a:xfrm>
            <a:prstGeom prst="ellipse">
              <a:avLst/>
            </a:prstGeom>
            <a:solidFill>
              <a:srgbClr val="FFFFFF"/>
            </a:solidFill>
            <a:ln w="11113">
              <a:solidFill>
                <a:srgbClr val="000000"/>
              </a:solidFill>
              <a:round/>
              <a:headEnd/>
              <a:tailEnd/>
            </a:ln>
          </p:spPr>
          <p:txBody>
            <a:bodyPr/>
            <a:lstStyle/>
            <a:p>
              <a:endParaRPr lang="en-US"/>
            </a:p>
          </p:txBody>
        </p:sp>
        <p:sp>
          <p:nvSpPr>
            <p:cNvPr id="344161" name="Oval 97"/>
            <p:cNvSpPr>
              <a:spLocks noChangeArrowheads="1"/>
            </p:cNvSpPr>
            <p:nvPr/>
          </p:nvSpPr>
          <p:spPr bwMode="auto">
            <a:xfrm>
              <a:off x="508" y="3819"/>
              <a:ext cx="96" cy="96"/>
            </a:xfrm>
            <a:prstGeom prst="ellipse">
              <a:avLst/>
            </a:prstGeom>
            <a:solidFill>
              <a:srgbClr val="FFFFFF"/>
            </a:solidFill>
            <a:ln w="11113">
              <a:solidFill>
                <a:srgbClr val="000000"/>
              </a:solidFill>
              <a:round/>
              <a:headEnd/>
              <a:tailEnd/>
            </a:ln>
          </p:spPr>
          <p:txBody>
            <a:bodyPr/>
            <a:lstStyle/>
            <a:p>
              <a:endParaRPr lang="en-US"/>
            </a:p>
          </p:txBody>
        </p:sp>
        <p:sp>
          <p:nvSpPr>
            <p:cNvPr id="344162" name="Oval 98"/>
            <p:cNvSpPr>
              <a:spLocks noChangeArrowheads="1"/>
            </p:cNvSpPr>
            <p:nvPr/>
          </p:nvSpPr>
          <p:spPr bwMode="auto">
            <a:xfrm>
              <a:off x="508" y="877"/>
              <a:ext cx="96" cy="96"/>
            </a:xfrm>
            <a:prstGeom prst="ellipse">
              <a:avLst/>
            </a:prstGeom>
            <a:solidFill>
              <a:srgbClr val="FFFFFF"/>
            </a:solidFill>
            <a:ln w="11113">
              <a:solidFill>
                <a:srgbClr val="000000"/>
              </a:solidFill>
              <a:round/>
              <a:headEnd/>
              <a:tailEnd/>
            </a:ln>
          </p:spPr>
          <p:txBody>
            <a:bodyPr/>
            <a:lstStyle/>
            <a:p>
              <a:endParaRPr lang="en-US"/>
            </a:p>
          </p:txBody>
        </p:sp>
        <p:sp>
          <p:nvSpPr>
            <p:cNvPr id="344163" name="Rectangle 99"/>
            <p:cNvSpPr>
              <a:spLocks noChangeArrowheads="1"/>
            </p:cNvSpPr>
            <p:nvPr/>
          </p:nvSpPr>
          <p:spPr bwMode="auto">
            <a:xfrm>
              <a:off x="1814" y="59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1</a:t>
              </a:r>
              <a:endParaRPr lang="en-US" altLang="en-US" sz="2400" b="0">
                <a:latin typeface="Arial" pitchFamily="34" charset="0"/>
              </a:endParaRPr>
            </a:p>
          </p:txBody>
        </p:sp>
        <p:sp>
          <p:nvSpPr>
            <p:cNvPr id="344164" name="Rectangle 100"/>
            <p:cNvSpPr>
              <a:spLocks noChangeArrowheads="1"/>
            </p:cNvSpPr>
            <p:nvPr/>
          </p:nvSpPr>
          <p:spPr bwMode="auto">
            <a:xfrm>
              <a:off x="4109" y="588"/>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3</a:t>
              </a:r>
              <a:endParaRPr lang="en-US" altLang="en-US" sz="2400" b="0">
                <a:latin typeface="Arial" pitchFamily="34" charset="0"/>
              </a:endParaRPr>
            </a:p>
          </p:txBody>
        </p:sp>
        <p:sp>
          <p:nvSpPr>
            <p:cNvPr id="344165" name="Rectangle 101"/>
            <p:cNvSpPr>
              <a:spLocks noChangeArrowheads="1"/>
            </p:cNvSpPr>
            <p:nvPr/>
          </p:nvSpPr>
          <p:spPr bwMode="auto">
            <a:xfrm>
              <a:off x="521" y="59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2</a:t>
              </a:r>
              <a:endParaRPr lang="en-US" altLang="en-US" sz="2400" b="0">
                <a:latin typeface="Arial" pitchFamily="34" charset="0"/>
              </a:endParaRPr>
            </a:p>
          </p:txBody>
        </p:sp>
        <p:sp>
          <p:nvSpPr>
            <p:cNvPr id="344166" name="Rectangle 102"/>
            <p:cNvSpPr>
              <a:spLocks noChangeArrowheads="1"/>
            </p:cNvSpPr>
            <p:nvPr/>
          </p:nvSpPr>
          <p:spPr bwMode="auto">
            <a:xfrm>
              <a:off x="2467" y="26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4</a:t>
              </a:r>
              <a:endParaRPr lang="en-US" altLang="en-US" sz="2400" b="0">
                <a:latin typeface="Arial" pitchFamily="34" charset="0"/>
              </a:endParaRPr>
            </a:p>
          </p:txBody>
        </p:sp>
        <p:sp>
          <p:nvSpPr>
            <p:cNvPr id="344167" name="Rectangle 103"/>
            <p:cNvSpPr>
              <a:spLocks noChangeArrowheads="1"/>
            </p:cNvSpPr>
            <p:nvPr/>
          </p:nvSpPr>
          <p:spPr bwMode="auto">
            <a:xfrm>
              <a:off x="1566" y="883"/>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5</a:t>
              </a:r>
              <a:endParaRPr lang="en-US" altLang="en-US" sz="2400" b="0">
                <a:latin typeface="Arial" pitchFamily="34" charset="0"/>
              </a:endParaRPr>
            </a:p>
          </p:txBody>
        </p:sp>
        <p:sp>
          <p:nvSpPr>
            <p:cNvPr id="344168" name="Rectangle 104"/>
            <p:cNvSpPr>
              <a:spLocks noChangeArrowheads="1"/>
            </p:cNvSpPr>
            <p:nvPr/>
          </p:nvSpPr>
          <p:spPr bwMode="auto">
            <a:xfrm>
              <a:off x="5217" y="314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6</a:t>
              </a:r>
              <a:endParaRPr lang="en-US" altLang="en-US" sz="2400" b="0">
                <a:latin typeface="Arial" pitchFamily="34" charset="0"/>
              </a:endParaRPr>
            </a:p>
          </p:txBody>
        </p:sp>
        <p:sp>
          <p:nvSpPr>
            <p:cNvPr id="344169" name="Rectangle 105"/>
            <p:cNvSpPr>
              <a:spLocks noChangeArrowheads="1"/>
            </p:cNvSpPr>
            <p:nvPr/>
          </p:nvSpPr>
          <p:spPr bwMode="auto">
            <a:xfrm>
              <a:off x="535" y="3819"/>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7</a:t>
              </a:r>
              <a:endParaRPr lang="en-US" altLang="en-US" sz="2400" b="0">
                <a:latin typeface="Arial" pitchFamily="34" charset="0"/>
              </a:endParaRPr>
            </a:p>
          </p:txBody>
        </p:sp>
        <p:sp>
          <p:nvSpPr>
            <p:cNvPr id="344170" name="Rectangle 106"/>
            <p:cNvSpPr>
              <a:spLocks noChangeArrowheads="1"/>
            </p:cNvSpPr>
            <p:nvPr/>
          </p:nvSpPr>
          <p:spPr bwMode="auto">
            <a:xfrm>
              <a:off x="542" y="876"/>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8</a:t>
              </a:r>
              <a:endParaRPr lang="en-US" altLang="en-US" sz="2400" b="0">
                <a:latin typeface="Arial" pitchFamily="34" charset="0"/>
              </a:endParaRPr>
            </a:p>
          </p:txBody>
        </p:sp>
        <p:sp>
          <p:nvSpPr>
            <p:cNvPr id="344171" name="Rectangle 107"/>
            <p:cNvSpPr>
              <a:spLocks noChangeArrowheads="1"/>
            </p:cNvSpPr>
            <p:nvPr/>
          </p:nvSpPr>
          <p:spPr bwMode="auto">
            <a:xfrm>
              <a:off x="2013" y="404"/>
              <a:ext cx="257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dirty="0">
                  <a:solidFill>
                    <a:srgbClr val="000000"/>
                  </a:solidFill>
                  <a:latin typeface="Comic Sans MS" pitchFamily="66" charset="0"/>
                </a:rPr>
                <a:t>The roots and consequences of civil unrest.</a:t>
              </a:r>
              <a:endParaRPr lang="en-US" altLang="en-US" sz="2400" b="0" dirty="0">
                <a:latin typeface="Comic Sans MS" pitchFamily="66" charset="0"/>
              </a:endParaRPr>
            </a:p>
          </p:txBody>
        </p:sp>
        <p:sp>
          <p:nvSpPr>
            <p:cNvPr id="344172" name="Rectangle 108"/>
            <p:cNvSpPr>
              <a:spLocks noChangeArrowheads="1"/>
            </p:cNvSpPr>
            <p:nvPr/>
          </p:nvSpPr>
          <p:spPr bwMode="auto">
            <a:xfrm>
              <a:off x="2241" y="670"/>
              <a:ext cx="1941"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Causes of the Civil War</a:t>
              </a:r>
              <a:endParaRPr lang="en-US" altLang="en-US" sz="2400" b="0">
                <a:latin typeface="Comic Sans MS" pitchFamily="66" charset="0"/>
              </a:endParaRPr>
            </a:p>
          </p:txBody>
        </p:sp>
        <p:sp>
          <p:nvSpPr>
            <p:cNvPr id="344173" name="Rectangle 109"/>
            <p:cNvSpPr>
              <a:spLocks noChangeArrowheads="1"/>
            </p:cNvSpPr>
            <p:nvPr/>
          </p:nvSpPr>
          <p:spPr bwMode="auto">
            <a:xfrm>
              <a:off x="618" y="684"/>
              <a:ext cx="128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Growth of the Nation</a:t>
              </a:r>
              <a:endParaRPr lang="en-US" altLang="en-US" sz="2400" b="0">
                <a:latin typeface="Comic Sans MS" pitchFamily="66" charset="0"/>
              </a:endParaRPr>
            </a:p>
          </p:txBody>
        </p:sp>
        <p:sp>
          <p:nvSpPr>
            <p:cNvPr id="344174" name="Rectangle 110"/>
            <p:cNvSpPr>
              <a:spLocks noChangeArrowheads="1"/>
            </p:cNvSpPr>
            <p:nvPr/>
          </p:nvSpPr>
          <p:spPr bwMode="auto">
            <a:xfrm>
              <a:off x="4439" y="650"/>
              <a:ext cx="8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The Civil War</a:t>
              </a:r>
              <a:endParaRPr lang="en-US" altLang="en-US" sz="2400" b="0">
                <a:latin typeface="Comic Sans MS" pitchFamily="66" charset="0"/>
              </a:endParaRPr>
            </a:p>
          </p:txBody>
        </p:sp>
        <p:sp>
          <p:nvSpPr>
            <p:cNvPr id="344175" name="Rectangle 111"/>
            <p:cNvSpPr>
              <a:spLocks noChangeArrowheads="1"/>
            </p:cNvSpPr>
            <p:nvPr/>
          </p:nvSpPr>
          <p:spPr bwMode="auto">
            <a:xfrm>
              <a:off x="3071" y="1179"/>
              <a:ext cx="10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600" b="0">
                  <a:solidFill>
                    <a:srgbClr val="000000"/>
                  </a:solidFill>
                  <a:latin typeface="Comic Sans MS" pitchFamily="66" charset="0"/>
                </a:rPr>
                <a:t>Sectionalism</a:t>
              </a:r>
              <a:endParaRPr lang="en-US" altLang="en-US" sz="2400" b="0">
                <a:latin typeface="Comic Sans MS" pitchFamily="66" charset="0"/>
              </a:endParaRPr>
            </a:p>
          </p:txBody>
        </p:sp>
        <p:sp>
          <p:nvSpPr>
            <p:cNvPr id="344176" name="Rectangle 112"/>
            <p:cNvSpPr>
              <a:spLocks noChangeArrowheads="1"/>
            </p:cNvSpPr>
            <p:nvPr/>
          </p:nvSpPr>
          <p:spPr bwMode="auto">
            <a:xfrm>
              <a:off x="3181" y="1455"/>
              <a:ext cx="652"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100" b="0">
                  <a:solidFill>
                    <a:srgbClr val="000000"/>
                  </a:solidFill>
                  <a:latin typeface="Comic Sans MS" pitchFamily="66" charset="0"/>
                </a:rPr>
                <a:t>pp. 201-236</a:t>
              </a:r>
              <a:endParaRPr lang="en-US" altLang="en-US" sz="2400" b="0">
                <a:latin typeface="Comic Sans MS" pitchFamily="66" charset="0"/>
              </a:endParaRPr>
            </a:p>
          </p:txBody>
        </p:sp>
        <p:sp>
          <p:nvSpPr>
            <p:cNvPr id="344177" name="Rectangle 113"/>
            <p:cNvSpPr>
              <a:spLocks noChangeArrowheads="1"/>
            </p:cNvSpPr>
            <p:nvPr/>
          </p:nvSpPr>
          <p:spPr bwMode="auto">
            <a:xfrm>
              <a:off x="481" y="1021"/>
              <a:ext cx="1306"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1/22      Cooperative groups -</a:t>
              </a:r>
              <a:endParaRPr lang="en-US" altLang="en-US" sz="2400" b="0">
                <a:latin typeface="Comic Sans MS" pitchFamily="66" charset="0"/>
              </a:endParaRPr>
            </a:p>
          </p:txBody>
        </p:sp>
        <p:sp>
          <p:nvSpPr>
            <p:cNvPr id="344178" name="Rectangle 114"/>
            <p:cNvSpPr>
              <a:spLocks noChangeArrowheads="1"/>
            </p:cNvSpPr>
            <p:nvPr/>
          </p:nvSpPr>
          <p:spPr bwMode="auto">
            <a:xfrm>
              <a:off x="514" y="1096"/>
              <a:ext cx="1121"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             over pp. 201-210</a:t>
              </a:r>
              <a:endParaRPr lang="en-US" altLang="en-US" sz="2400" b="0">
                <a:latin typeface="Comic Sans MS" pitchFamily="66" charset="0"/>
              </a:endParaRPr>
            </a:p>
          </p:txBody>
        </p:sp>
        <p:sp>
          <p:nvSpPr>
            <p:cNvPr id="344179" name="Rectangle 115"/>
            <p:cNvSpPr>
              <a:spLocks noChangeArrowheads="1"/>
            </p:cNvSpPr>
            <p:nvPr/>
          </p:nvSpPr>
          <p:spPr bwMode="auto">
            <a:xfrm>
              <a:off x="494" y="1346"/>
              <a:ext cx="597"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1/28      Quiz</a:t>
              </a:r>
              <a:endParaRPr lang="en-US" altLang="en-US" sz="2400" b="0">
                <a:latin typeface="Comic Sans MS" pitchFamily="66" charset="0"/>
              </a:endParaRPr>
            </a:p>
          </p:txBody>
        </p:sp>
        <p:sp>
          <p:nvSpPr>
            <p:cNvPr id="344180" name="Rectangle 116"/>
            <p:cNvSpPr>
              <a:spLocks noChangeArrowheads="1"/>
            </p:cNvSpPr>
            <p:nvPr/>
          </p:nvSpPr>
          <p:spPr bwMode="auto">
            <a:xfrm>
              <a:off x="494" y="1488"/>
              <a:ext cx="130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1/29      Cooperative groups -</a:t>
              </a:r>
              <a:endParaRPr lang="en-US" altLang="en-US" sz="2400" b="0">
                <a:latin typeface="Comic Sans MS" pitchFamily="66" charset="0"/>
              </a:endParaRPr>
            </a:p>
          </p:txBody>
        </p:sp>
        <p:sp>
          <p:nvSpPr>
            <p:cNvPr id="344181" name="Rectangle 117"/>
            <p:cNvSpPr>
              <a:spLocks noChangeArrowheads="1"/>
            </p:cNvSpPr>
            <p:nvPr/>
          </p:nvSpPr>
          <p:spPr bwMode="auto">
            <a:xfrm>
              <a:off x="514" y="1564"/>
              <a:ext cx="11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             over pp. 210-225</a:t>
              </a:r>
              <a:endParaRPr lang="en-US" altLang="en-US" sz="2400" b="0">
                <a:latin typeface="Comic Sans MS" pitchFamily="66" charset="0"/>
              </a:endParaRPr>
            </a:p>
          </p:txBody>
        </p:sp>
        <p:sp>
          <p:nvSpPr>
            <p:cNvPr id="344182" name="Rectangle 118"/>
            <p:cNvSpPr>
              <a:spLocks noChangeArrowheads="1"/>
            </p:cNvSpPr>
            <p:nvPr/>
          </p:nvSpPr>
          <p:spPr bwMode="auto">
            <a:xfrm>
              <a:off x="629" y="1817"/>
              <a:ext cx="118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"Influential Personalities" </a:t>
              </a:r>
              <a:endParaRPr lang="en-US" altLang="en-US" sz="2400" b="0">
                <a:latin typeface="Comic Sans MS" pitchFamily="66" charset="0"/>
              </a:endParaRPr>
            </a:p>
          </p:txBody>
        </p:sp>
        <p:sp>
          <p:nvSpPr>
            <p:cNvPr id="344183" name="Rectangle 119"/>
            <p:cNvSpPr>
              <a:spLocks noChangeArrowheads="1"/>
            </p:cNvSpPr>
            <p:nvPr/>
          </p:nvSpPr>
          <p:spPr bwMode="auto">
            <a:xfrm>
              <a:off x="734" y="1887"/>
              <a:ext cx="491"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projectdue</a:t>
              </a:r>
              <a:endParaRPr lang="en-US" altLang="en-US" sz="2400" b="0">
                <a:latin typeface="Comic Sans MS" pitchFamily="66" charset="0"/>
              </a:endParaRPr>
            </a:p>
          </p:txBody>
        </p:sp>
        <p:sp>
          <p:nvSpPr>
            <p:cNvPr id="344184" name="Rectangle 120"/>
            <p:cNvSpPr>
              <a:spLocks noChangeArrowheads="1"/>
            </p:cNvSpPr>
            <p:nvPr/>
          </p:nvSpPr>
          <p:spPr bwMode="auto">
            <a:xfrm>
              <a:off x="473" y="1982"/>
              <a:ext cx="568"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1/30     Quiz</a:t>
              </a:r>
              <a:endParaRPr lang="en-US" altLang="en-US" sz="2400" b="0">
                <a:latin typeface="Comic Sans MS" pitchFamily="66" charset="0"/>
              </a:endParaRPr>
            </a:p>
          </p:txBody>
        </p:sp>
        <p:sp>
          <p:nvSpPr>
            <p:cNvPr id="344185" name="Rectangle 121"/>
            <p:cNvSpPr>
              <a:spLocks noChangeArrowheads="1"/>
            </p:cNvSpPr>
            <p:nvPr/>
          </p:nvSpPr>
          <p:spPr bwMode="auto">
            <a:xfrm>
              <a:off x="514" y="2141"/>
              <a:ext cx="1235"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2/2     Cooperative groups -</a:t>
              </a:r>
              <a:endParaRPr lang="en-US" altLang="en-US" sz="2400" b="0">
                <a:latin typeface="Comic Sans MS" pitchFamily="66" charset="0"/>
              </a:endParaRPr>
            </a:p>
          </p:txBody>
        </p:sp>
        <p:sp>
          <p:nvSpPr>
            <p:cNvPr id="344186" name="Rectangle 122"/>
            <p:cNvSpPr>
              <a:spLocks noChangeArrowheads="1"/>
            </p:cNvSpPr>
            <p:nvPr/>
          </p:nvSpPr>
          <p:spPr bwMode="auto">
            <a:xfrm>
              <a:off x="514" y="2217"/>
              <a:ext cx="1153"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             over pp. 228-234</a:t>
              </a:r>
              <a:endParaRPr lang="en-US" altLang="en-US" sz="2400" b="0">
                <a:latin typeface="Comic Sans MS" pitchFamily="66" charset="0"/>
              </a:endParaRPr>
            </a:p>
          </p:txBody>
        </p:sp>
        <p:sp>
          <p:nvSpPr>
            <p:cNvPr id="344187" name="Rectangle 123"/>
            <p:cNvSpPr>
              <a:spLocks noChangeArrowheads="1"/>
            </p:cNvSpPr>
            <p:nvPr/>
          </p:nvSpPr>
          <p:spPr bwMode="auto">
            <a:xfrm>
              <a:off x="514" y="2643"/>
              <a:ext cx="104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2/6      Review for test</a:t>
              </a:r>
              <a:endParaRPr lang="en-US" altLang="en-US" sz="2400" b="0">
                <a:latin typeface="Comic Sans MS" pitchFamily="66" charset="0"/>
              </a:endParaRPr>
            </a:p>
          </p:txBody>
        </p:sp>
        <p:sp>
          <p:nvSpPr>
            <p:cNvPr id="344188" name="Rectangle 124"/>
            <p:cNvSpPr>
              <a:spLocks noChangeArrowheads="1"/>
            </p:cNvSpPr>
            <p:nvPr/>
          </p:nvSpPr>
          <p:spPr bwMode="auto">
            <a:xfrm>
              <a:off x="514" y="2801"/>
              <a:ext cx="104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2/7      Review for test</a:t>
              </a:r>
              <a:endParaRPr lang="en-US" altLang="en-US" sz="2400" b="0">
                <a:latin typeface="Comic Sans MS" pitchFamily="66" charset="0"/>
              </a:endParaRPr>
            </a:p>
          </p:txBody>
        </p:sp>
        <p:sp>
          <p:nvSpPr>
            <p:cNvPr id="344189" name="Rectangle 125"/>
            <p:cNvSpPr>
              <a:spLocks noChangeArrowheads="1"/>
            </p:cNvSpPr>
            <p:nvPr/>
          </p:nvSpPr>
          <p:spPr bwMode="auto">
            <a:xfrm>
              <a:off x="514" y="2973"/>
              <a:ext cx="552"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2/6      Test</a:t>
              </a:r>
              <a:endParaRPr lang="en-US" altLang="en-US" sz="2400" b="0">
                <a:latin typeface="Comic Sans MS" pitchFamily="66" charset="0"/>
              </a:endParaRPr>
            </a:p>
          </p:txBody>
        </p:sp>
        <p:sp>
          <p:nvSpPr>
            <p:cNvPr id="344190" name="Line 126"/>
            <p:cNvSpPr>
              <a:spLocks noChangeShapeType="1"/>
            </p:cNvSpPr>
            <p:nvPr/>
          </p:nvSpPr>
          <p:spPr bwMode="auto">
            <a:xfrm flipH="1">
              <a:off x="2226" y="1330"/>
              <a:ext cx="550" cy="16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91" name="Line 127"/>
            <p:cNvSpPr>
              <a:spLocks noChangeShapeType="1"/>
            </p:cNvSpPr>
            <p:nvPr/>
          </p:nvSpPr>
          <p:spPr bwMode="auto">
            <a:xfrm flipH="1">
              <a:off x="2906" y="1592"/>
              <a:ext cx="227" cy="33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92" name="Line 128"/>
            <p:cNvSpPr>
              <a:spLocks noChangeShapeType="1"/>
            </p:cNvSpPr>
            <p:nvPr/>
          </p:nvSpPr>
          <p:spPr bwMode="auto">
            <a:xfrm>
              <a:off x="3697" y="1578"/>
              <a:ext cx="247" cy="28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93" name="Line 129"/>
            <p:cNvSpPr>
              <a:spLocks noChangeShapeType="1"/>
            </p:cNvSpPr>
            <p:nvPr/>
          </p:nvSpPr>
          <p:spPr bwMode="auto">
            <a:xfrm>
              <a:off x="4027" y="1337"/>
              <a:ext cx="399" cy="17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194" name="Oval 130"/>
            <p:cNvSpPr>
              <a:spLocks noChangeArrowheads="1"/>
            </p:cNvSpPr>
            <p:nvPr/>
          </p:nvSpPr>
          <p:spPr bwMode="auto">
            <a:xfrm>
              <a:off x="1669" y="1475"/>
              <a:ext cx="901" cy="522"/>
            </a:xfrm>
            <a:prstGeom prst="ellipse">
              <a:avLst/>
            </a:prstGeom>
            <a:solidFill>
              <a:srgbClr val="FFFFFF"/>
            </a:solidFill>
            <a:ln w="11113">
              <a:solidFill>
                <a:srgbClr val="000000"/>
              </a:solidFill>
              <a:round/>
              <a:headEnd/>
              <a:tailEnd/>
            </a:ln>
          </p:spPr>
          <p:txBody>
            <a:bodyPr/>
            <a:lstStyle/>
            <a:p>
              <a:endParaRPr lang="en-US"/>
            </a:p>
          </p:txBody>
        </p:sp>
        <p:sp>
          <p:nvSpPr>
            <p:cNvPr id="344195" name="Oval 131"/>
            <p:cNvSpPr>
              <a:spLocks noChangeArrowheads="1"/>
            </p:cNvSpPr>
            <p:nvPr/>
          </p:nvSpPr>
          <p:spPr bwMode="auto">
            <a:xfrm>
              <a:off x="2487" y="1805"/>
              <a:ext cx="901" cy="522"/>
            </a:xfrm>
            <a:prstGeom prst="ellipse">
              <a:avLst/>
            </a:prstGeom>
            <a:solidFill>
              <a:srgbClr val="FFFFFF"/>
            </a:solidFill>
            <a:ln w="11113">
              <a:solidFill>
                <a:srgbClr val="000000"/>
              </a:solidFill>
              <a:round/>
              <a:headEnd/>
              <a:tailEnd/>
            </a:ln>
          </p:spPr>
          <p:txBody>
            <a:bodyPr/>
            <a:lstStyle/>
            <a:p>
              <a:endParaRPr lang="en-US"/>
            </a:p>
          </p:txBody>
        </p:sp>
        <p:sp>
          <p:nvSpPr>
            <p:cNvPr id="344196" name="Oval 132"/>
            <p:cNvSpPr>
              <a:spLocks noChangeArrowheads="1"/>
            </p:cNvSpPr>
            <p:nvPr/>
          </p:nvSpPr>
          <p:spPr bwMode="auto">
            <a:xfrm>
              <a:off x="3498" y="1805"/>
              <a:ext cx="900" cy="522"/>
            </a:xfrm>
            <a:prstGeom prst="ellipse">
              <a:avLst/>
            </a:prstGeom>
            <a:solidFill>
              <a:srgbClr val="FFFFFF"/>
            </a:solidFill>
            <a:ln w="11113">
              <a:solidFill>
                <a:srgbClr val="000000"/>
              </a:solidFill>
              <a:round/>
              <a:headEnd/>
              <a:tailEnd/>
            </a:ln>
          </p:spPr>
          <p:txBody>
            <a:bodyPr/>
            <a:lstStyle/>
            <a:p>
              <a:endParaRPr lang="en-US"/>
            </a:p>
          </p:txBody>
        </p:sp>
        <p:sp>
          <p:nvSpPr>
            <p:cNvPr id="344197" name="Oval 133"/>
            <p:cNvSpPr>
              <a:spLocks noChangeArrowheads="1"/>
            </p:cNvSpPr>
            <p:nvPr/>
          </p:nvSpPr>
          <p:spPr bwMode="auto">
            <a:xfrm>
              <a:off x="4288" y="1447"/>
              <a:ext cx="901" cy="523"/>
            </a:xfrm>
            <a:prstGeom prst="ellipse">
              <a:avLst/>
            </a:prstGeom>
            <a:solidFill>
              <a:srgbClr val="FFFFFF"/>
            </a:solidFill>
            <a:ln w="11113">
              <a:solidFill>
                <a:srgbClr val="000000"/>
              </a:solidFill>
              <a:round/>
              <a:headEnd/>
              <a:tailEnd/>
            </a:ln>
          </p:spPr>
          <p:txBody>
            <a:bodyPr/>
            <a:lstStyle/>
            <a:p>
              <a:endParaRPr lang="en-US"/>
            </a:p>
          </p:txBody>
        </p:sp>
        <p:sp>
          <p:nvSpPr>
            <p:cNvPr id="344198" name="Rectangle 134"/>
            <p:cNvSpPr>
              <a:spLocks noChangeArrowheads="1"/>
            </p:cNvSpPr>
            <p:nvPr/>
          </p:nvSpPr>
          <p:spPr bwMode="auto">
            <a:xfrm>
              <a:off x="1814" y="1626"/>
              <a:ext cx="65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Areas of </a:t>
              </a:r>
              <a:endParaRPr lang="en-US" altLang="en-US" sz="2400" b="0">
                <a:latin typeface="Comic Sans MS" pitchFamily="66" charset="0"/>
              </a:endParaRPr>
            </a:p>
          </p:txBody>
        </p:sp>
        <p:sp>
          <p:nvSpPr>
            <p:cNvPr id="344199" name="Rectangle 135"/>
            <p:cNvSpPr>
              <a:spLocks noChangeArrowheads="1"/>
            </p:cNvSpPr>
            <p:nvPr/>
          </p:nvSpPr>
          <p:spPr bwMode="auto">
            <a:xfrm>
              <a:off x="1814" y="1736"/>
              <a:ext cx="57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U.S.</a:t>
              </a:r>
              <a:endParaRPr lang="en-US" altLang="en-US" sz="2400" b="0">
                <a:latin typeface="Comic Sans MS" pitchFamily="66" charset="0"/>
              </a:endParaRPr>
            </a:p>
          </p:txBody>
        </p:sp>
        <p:sp>
          <p:nvSpPr>
            <p:cNvPr id="344200" name="Rectangle 136"/>
            <p:cNvSpPr>
              <a:spLocks noChangeArrowheads="1"/>
            </p:cNvSpPr>
            <p:nvPr/>
          </p:nvSpPr>
          <p:spPr bwMode="auto">
            <a:xfrm>
              <a:off x="2673" y="1894"/>
              <a:ext cx="89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Differences </a:t>
              </a:r>
              <a:endParaRPr lang="en-US" altLang="en-US" sz="2400" b="0">
                <a:latin typeface="Comic Sans MS" pitchFamily="66" charset="0"/>
              </a:endParaRPr>
            </a:p>
          </p:txBody>
        </p:sp>
        <p:sp>
          <p:nvSpPr>
            <p:cNvPr id="344201" name="Rectangle 137"/>
            <p:cNvSpPr>
              <a:spLocks noChangeArrowheads="1"/>
            </p:cNvSpPr>
            <p:nvPr/>
          </p:nvSpPr>
          <p:spPr bwMode="auto">
            <a:xfrm>
              <a:off x="2673" y="2004"/>
              <a:ext cx="62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between </a:t>
              </a:r>
              <a:endParaRPr lang="en-US" altLang="en-US" sz="2400" b="0">
                <a:latin typeface="Comic Sans MS" pitchFamily="66" charset="0"/>
              </a:endParaRPr>
            </a:p>
          </p:txBody>
        </p:sp>
        <p:sp>
          <p:nvSpPr>
            <p:cNvPr id="344202" name="Rectangle 138"/>
            <p:cNvSpPr>
              <a:spLocks noChangeArrowheads="1"/>
            </p:cNvSpPr>
            <p:nvPr/>
          </p:nvSpPr>
          <p:spPr bwMode="auto">
            <a:xfrm>
              <a:off x="2673" y="2114"/>
              <a:ext cx="66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areas</a:t>
              </a:r>
              <a:endParaRPr lang="en-US" altLang="en-US" sz="2400" b="0">
                <a:latin typeface="Comic Sans MS" pitchFamily="66" charset="0"/>
              </a:endParaRPr>
            </a:p>
          </p:txBody>
        </p:sp>
        <p:sp>
          <p:nvSpPr>
            <p:cNvPr id="344203" name="Rectangle 139"/>
            <p:cNvSpPr>
              <a:spLocks noChangeArrowheads="1"/>
            </p:cNvSpPr>
            <p:nvPr/>
          </p:nvSpPr>
          <p:spPr bwMode="auto">
            <a:xfrm>
              <a:off x="3690" y="1922"/>
              <a:ext cx="67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Events in </a:t>
              </a:r>
              <a:endParaRPr lang="en-US" altLang="en-US" sz="2400" b="0">
                <a:latin typeface="Comic Sans MS" pitchFamily="66" charset="0"/>
              </a:endParaRPr>
            </a:p>
          </p:txBody>
        </p:sp>
        <p:sp>
          <p:nvSpPr>
            <p:cNvPr id="344204" name="Rectangle 140"/>
            <p:cNvSpPr>
              <a:spLocks noChangeArrowheads="1"/>
            </p:cNvSpPr>
            <p:nvPr/>
          </p:nvSpPr>
          <p:spPr bwMode="auto">
            <a:xfrm>
              <a:off x="3690" y="2032"/>
              <a:ext cx="57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U.S.</a:t>
              </a:r>
              <a:endParaRPr lang="en-US" altLang="en-US" sz="2400" b="0">
                <a:latin typeface="Comic Sans MS" pitchFamily="66" charset="0"/>
              </a:endParaRPr>
            </a:p>
          </p:txBody>
        </p:sp>
        <p:sp>
          <p:nvSpPr>
            <p:cNvPr id="344205" name="Rectangle 141"/>
            <p:cNvSpPr>
              <a:spLocks noChangeArrowheads="1"/>
            </p:cNvSpPr>
            <p:nvPr/>
          </p:nvSpPr>
          <p:spPr bwMode="auto">
            <a:xfrm>
              <a:off x="4439" y="1523"/>
              <a:ext cx="59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Leaders </a:t>
              </a:r>
              <a:endParaRPr lang="en-US" altLang="en-US" sz="2400" b="0">
                <a:latin typeface="Comic Sans MS" pitchFamily="66" charset="0"/>
              </a:endParaRPr>
            </a:p>
          </p:txBody>
        </p:sp>
        <p:sp>
          <p:nvSpPr>
            <p:cNvPr id="344206" name="Rectangle 142"/>
            <p:cNvSpPr>
              <a:spLocks noChangeArrowheads="1"/>
            </p:cNvSpPr>
            <p:nvPr/>
          </p:nvSpPr>
          <p:spPr bwMode="auto">
            <a:xfrm>
              <a:off x="4439" y="1633"/>
              <a:ext cx="77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across the </a:t>
              </a:r>
              <a:endParaRPr lang="en-US" altLang="en-US" sz="2400" b="0">
                <a:latin typeface="Comic Sans MS" pitchFamily="66" charset="0"/>
              </a:endParaRPr>
            </a:p>
          </p:txBody>
        </p:sp>
        <p:sp>
          <p:nvSpPr>
            <p:cNvPr id="344207" name="Rectangle 143"/>
            <p:cNvSpPr>
              <a:spLocks noChangeArrowheads="1"/>
            </p:cNvSpPr>
            <p:nvPr/>
          </p:nvSpPr>
          <p:spPr bwMode="auto">
            <a:xfrm>
              <a:off x="4439" y="1743"/>
              <a:ext cx="29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U.S.</a:t>
              </a:r>
              <a:endParaRPr lang="en-US" altLang="en-US" sz="2400" b="0">
                <a:latin typeface="Comic Sans MS" pitchFamily="66" charset="0"/>
              </a:endParaRPr>
            </a:p>
          </p:txBody>
        </p:sp>
        <p:sp>
          <p:nvSpPr>
            <p:cNvPr id="344208" name="Rectangle 144"/>
            <p:cNvSpPr>
              <a:spLocks noChangeArrowheads="1"/>
            </p:cNvSpPr>
            <p:nvPr/>
          </p:nvSpPr>
          <p:spPr bwMode="auto">
            <a:xfrm>
              <a:off x="2219" y="1282"/>
              <a:ext cx="612"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was based on </a:t>
              </a:r>
              <a:endParaRPr lang="en-US" altLang="en-US" sz="2400" b="0">
                <a:latin typeface="Comic Sans MS" pitchFamily="66" charset="0"/>
              </a:endParaRPr>
            </a:p>
          </p:txBody>
        </p:sp>
        <p:sp>
          <p:nvSpPr>
            <p:cNvPr id="344209" name="Rectangle 145"/>
            <p:cNvSpPr>
              <a:spLocks noChangeArrowheads="1"/>
            </p:cNvSpPr>
            <p:nvPr/>
          </p:nvSpPr>
          <p:spPr bwMode="auto">
            <a:xfrm>
              <a:off x="2755" y="1695"/>
              <a:ext cx="958"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emerged  because of </a:t>
              </a:r>
              <a:endParaRPr lang="en-US" altLang="en-US" sz="2400" b="0">
                <a:latin typeface="Comic Sans MS" pitchFamily="66" charset="0"/>
              </a:endParaRPr>
            </a:p>
          </p:txBody>
        </p:sp>
        <p:sp>
          <p:nvSpPr>
            <p:cNvPr id="344210" name="Rectangle 146"/>
            <p:cNvSpPr>
              <a:spLocks noChangeArrowheads="1"/>
            </p:cNvSpPr>
            <p:nvPr/>
          </p:nvSpPr>
          <p:spPr bwMode="auto">
            <a:xfrm>
              <a:off x="3463" y="1688"/>
              <a:ext cx="95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became greater with </a:t>
              </a:r>
              <a:endParaRPr lang="en-US" altLang="en-US" sz="2400" b="0">
                <a:latin typeface="Comic Sans MS" pitchFamily="66" charset="0"/>
              </a:endParaRPr>
            </a:p>
          </p:txBody>
        </p:sp>
        <p:sp>
          <p:nvSpPr>
            <p:cNvPr id="344211" name="Rectangle 147"/>
            <p:cNvSpPr>
              <a:spLocks noChangeArrowheads="1"/>
            </p:cNvSpPr>
            <p:nvPr/>
          </p:nvSpPr>
          <p:spPr bwMode="auto">
            <a:xfrm>
              <a:off x="4130" y="1296"/>
              <a:ext cx="848"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was influenced by  </a:t>
              </a:r>
              <a:endParaRPr lang="en-US" altLang="en-US" sz="2400" b="0">
                <a:latin typeface="Comic Sans MS" pitchFamily="66" charset="0"/>
              </a:endParaRPr>
            </a:p>
          </p:txBody>
        </p:sp>
        <p:sp>
          <p:nvSpPr>
            <p:cNvPr id="344212" name="Rectangle 148"/>
            <p:cNvSpPr>
              <a:spLocks noChangeArrowheads="1"/>
            </p:cNvSpPr>
            <p:nvPr/>
          </p:nvSpPr>
          <p:spPr bwMode="auto">
            <a:xfrm>
              <a:off x="4405" y="3180"/>
              <a:ext cx="66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descriptive</a:t>
              </a:r>
              <a:endParaRPr lang="en-US" altLang="en-US" sz="2400" b="0">
                <a:latin typeface="Comic Sans MS" pitchFamily="66" charset="0"/>
              </a:endParaRPr>
            </a:p>
          </p:txBody>
        </p:sp>
        <p:sp>
          <p:nvSpPr>
            <p:cNvPr id="344213" name="Rectangle 149"/>
            <p:cNvSpPr>
              <a:spLocks noChangeArrowheads="1"/>
            </p:cNvSpPr>
            <p:nvPr/>
          </p:nvSpPr>
          <p:spPr bwMode="auto">
            <a:xfrm>
              <a:off x="4398" y="3586"/>
              <a:ext cx="79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cause/effect</a:t>
              </a:r>
              <a:endParaRPr lang="en-US" altLang="en-US" sz="2400" b="0">
                <a:latin typeface="Comic Sans MS" pitchFamily="66" charset="0"/>
              </a:endParaRPr>
            </a:p>
          </p:txBody>
        </p:sp>
        <p:sp>
          <p:nvSpPr>
            <p:cNvPr id="344214" name="Rectangle 150"/>
            <p:cNvSpPr>
              <a:spLocks noChangeArrowheads="1"/>
            </p:cNvSpPr>
            <p:nvPr/>
          </p:nvSpPr>
          <p:spPr bwMode="auto">
            <a:xfrm>
              <a:off x="734" y="3201"/>
              <a:ext cx="346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What was sectionalism as it existed in the U. S.  of 1860?</a:t>
              </a:r>
              <a:endParaRPr lang="en-US" altLang="en-US" sz="2400" b="0">
                <a:latin typeface="Comic Sans MS" pitchFamily="66" charset="0"/>
              </a:endParaRPr>
            </a:p>
          </p:txBody>
        </p:sp>
        <p:sp>
          <p:nvSpPr>
            <p:cNvPr id="344215" name="Rectangle 151"/>
            <p:cNvSpPr>
              <a:spLocks noChangeArrowheads="1"/>
            </p:cNvSpPr>
            <p:nvPr/>
          </p:nvSpPr>
          <p:spPr bwMode="auto">
            <a:xfrm>
              <a:off x="729" y="3448"/>
              <a:ext cx="35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altLang="en-US" sz="1200" b="0">
                  <a:solidFill>
                    <a:srgbClr val="000000"/>
                  </a:solidFill>
                  <a:latin typeface="Comic Sans MS" pitchFamily="66" charset="0"/>
                </a:rPr>
                <a:t>How did the differences in the sections of the U.S. in 1860 contribute to the start of the Civil War?</a:t>
              </a:r>
              <a:endParaRPr lang="en-US" altLang="en-US" sz="2400" b="0">
                <a:latin typeface="Comic Sans MS" pitchFamily="66" charset="0"/>
              </a:endParaRPr>
            </a:p>
          </p:txBody>
        </p:sp>
        <p:sp>
          <p:nvSpPr>
            <p:cNvPr id="344216" name="Rectangle 152"/>
            <p:cNvSpPr>
              <a:spLocks noChangeArrowheads="1"/>
            </p:cNvSpPr>
            <p:nvPr/>
          </p:nvSpPr>
          <p:spPr bwMode="auto">
            <a:xfrm>
              <a:off x="710" y="3551"/>
              <a:ext cx="1"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altLang="en-US" sz="2400" b="0">
                <a:latin typeface="Times" charset="0"/>
              </a:endParaRPr>
            </a:p>
          </p:txBody>
        </p:sp>
        <p:grpSp>
          <p:nvGrpSpPr>
            <p:cNvPr id="344217" name="Group 153"/>
            <p:cNvGrpSpPr>
              <a:grpSpLocks/>
            </p:cNvGrpSpPr>
            <p:nvPr/>
          </p:nvGrpSpPr>
          <p:grpSpPr bwMode="auto">
            <a:xfrm>
              <a:off x="1484" y="444"/>
              <a:ext cx="529" cy="55"/>
              <a:chOff x="1484" y="444"/>
              <a:chExt cx="529" cy="55"/>
            </a:xfrm>
          </p:grpSpPr>
          <p:sp>
            <p:nvSpPr>
              <p:cNvPr id="344218" name="Freeform 154"/>
              <p:cNvSpPr>
                <a:spLocks/>
              </p:cNvSpPr>
              <p:nvPr/>
            </p:nvSpPr>
            <p:spPr bwMode="auto">
              <a:xfrm>
                <a:off x="1484" y="444"/>
                <a:ext cx="96" cy="55"/>
              </a:xfrm>
              <a:custGeom>
                <a:avLst/>
                <a:gdLst>
                  <a:gd name="T0" fmla="*/ 0 w 96"/>
                  <a:gd name="T1" fmla="*/ 27 h 55"/>
                  <a:gd name="T2" fmla="*/ 96 w 96"/>
                  <a:gd name="T3" fmla="*/ 0 h 55"/>
                  <a:gd name="T4" fmla="*/ 96 w 96"/>
                  <a:gd name="T5" fmla="*/ 27 h 55"/>
                  <a:gd name="T6" fmla="*/ 96 w 96"/>
                  <a:gd name="T7" fmla="*/ 55 h 55"/>
                  <a:gd name="T8" fmla="*/ 0 w 96"/>
                  <a:gd name="T9" fmla="*/ 27 h 55"/>
                </a:gdLst>
                <a:ahLst/>
                <a:cxnLst>
                  <a:cxn ang="0">
                    <a:pos x="T0" y="T1"/>
                  </a:cxn>
                  <a:cxn ang="0">
                    <a:pos x="T2" y="T3"/>
                  </a:cxn>
                  <a:cxn ang="0">
                    <a:pos x="T4" y="T5"/>
                  </a:cxn>
                  <a:cxn ang="0">
                    <a:pos x="T6" y="T7"/>
                  </a:cxn>
                  <a:cxn ang="0">
                    <a:pos x="T8" y="T9"/>
                  </a:cxn>
                </a:cxnLst>
                <a:rect l="0" t="0" r="r" b="b"/>
                <a:pathLst>
                  <a:path w="96" h="55">
                    <a:moveTo>
                      <a:pt x="0" y="27"/>
                    </a:moveTo>
                    <a:lnTo>
                      <a:pt x="96" y="0"/>
                    </a:lnTo>
                    <a:lnTo>
                      <a:pt x="96" y="27"/>
                    </a:lnTo>
                    <a:lnTo>
                      <a:pt x="96" y="55"/>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219" name="Line 155"/>
              <p:cNvSpPr>
                <a:spLocks noChangeShapeType="1"/>
              </p:cNvSpPr>
              <p:nvPr/>
            </p:nvSpPr>
            <p:spPr bwMode="auto">
              <a:xfrm flipH="1">
                <a:off x="1580" y="471"/>
                <a:ext cx="43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4220" name="Group 156"/>
            <p:cNvGrpSpPr>
              <a:grpSpLocks/>
            </p:cNvGrpSpPr>
            <p:nvPr/>
          </p:nvGrpSpPr>
          <p:grpSpPr bwMode="auto">
            <a:xfrm>
              <a:off x="3944" y="457"/>
              <a:ext cx="591" cy="55"/>
              <a:chOff x="3807" y="444"/>
              <a:chExt cx="591" cy="55"/>
            </a:xfrm>
          </p:grpSpPr>
          <p:sp>
            <p:nvSpPr>
              <p:cNvPr id="344221" name="Freeform 157"/>
              <p:cNvSpPr>
                <a:spLocks/>
              </p:cNvSpPr>
              <p:nvPr/>
            </p:nvSpPr>
            <p:spPr bwMode="auto">
              <a:xfrm>
                <a:off x="4302" y="444"/>
                <a:ext cx="96" cy="55"/>
              </a:xfrm>
              <a:custGeom>
                <a:avLst/>
                <a:gdLst>
                  <a:gd name="T0" fmla="*/ 96 w 96"/>
                  <a:gd name="T1" fmla="*/ 27 h 55"/>
                  <a:gd name="T2" fmla="*/ 0 w 96"/>
                  <a:gd name="T3" fmla="*/ 55 h 55"/>
                  <a:gd name="T4" fmla="*/ 0 w 96"/>
                  <a:gd name="T5" fmla="*/ 27 h 55"/>
                  <a:gd name="T6" fmla="*/ 0 w 96"/>
                  <a:gd name="T7" fmla="*/ 0 h 55"/>
                  <a:gd name="T8" fmla="*/ 96 w 96"/>
                  <a:gd name="T9" fmla="*/ 27 h 55"/>
                </a:gdLst>
                <a:ahLst/>
                <a:cxnLst>
                  <a:cxn ang="0">
                    <a:pos x="T0" y="T1"/>
                  </a:cxn>
                  <a:cxn ang="0">
                    <a:pos x="T2" y="T3"/>
                  </a:cxn>
                  <a:cxn ang="0">
                    <a:pos x="T4" y="T5"/>
                  </a:cxn>
                  <a:cxn ang="0">
                    <a:pos x="T6" y="T7"/>
                  </a:cxn>
                  <a:cxn ang="0">
                    <a:pos x="T8" y="T9"/>
                  </a:cxn>
                </a:cxnLst>
                <a:rect l="0" t="0" r="r" b="b"/>
                <a:pathLst>
                  <a:path w="96" h="55">
                    <a:moveTo>
                      <a:pt x="96" y="27"/>
                    </a:moveTo>
                    <a:lnTo>
                      <a:pt x="0" y="55"/>
                    </a:lnTo>
                    <a:lnTo>
                      <a:pt x="0" y="27"/>
                    </a:lnTo>
                    <a:lnTo>
                      <a:pt x="0" y="0"/>
                    </a:lnTo>
                    <a:lnTo>
                      <a:pt x="9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222" name="Line 158"/>
              <p:cNvSpPr>
                <a:spLocks noChangeShapeType="1"/>
              </p:cNvSpPr>
              <p:nvPr/>
            </p:nvSpPr>
            <p:spPr bwMode="auto">
              <a:xfrm>
                <a:off x="3807" y="471"/>
                <a:ext cx="49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4223" name="Rectangle 159"/>
            <p:cNvSpPr>
              <a:spLocks noChangeArrowheads="1"/>
            </p:cNvSpPr>
            <p:nvPr/>
          </p:nvSpPr>
          <p:spPr bwMode="auto">
            <a:xfrm>
              <a:off x="4323" y="3386"/>
              <a:ext cx="107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compare/contrast</a:t>
              </a:r>
              <a:endParaRPr lang="en-US" altLang="en-US" sz="2400" b="0">
                <a:latin typeface="Comic Sans MS" pitchFamily="66" charset="0"/>
              </a:endParaRPr>
            </a:p>
          </p:txBody>
        </p:sp>
        <p:sp>
          <p:nvSpPr>
            <p:cNvPr id="344224" name="Rectangle 160"/>
            <p:cNvSpPr>
              <a:spLocks noChangeArrowheads="1"/>
            </p:cNvSpPr>
            <p:nvPr/>
          </p:nvSpPr>
          <p:spPr bwMode="auto">
            <a:xfrm>
              <a:off x="4322" y="271"/>
              <a:ext cx="209"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1/22</a:t>
              </a:r>
              <a:endParaRPr lang="en-US" altLang="en-US" sz="2400" b="0">
                <a:latin typeface="Comic Sans MS" pitchFamily="66" charset="0"/>
              </a:endParaRPr>
            </a:p>
          </p:txBody>
        </p:sp>
        <p:sp>
          <p:nvSpPr>
            <p:cNvPr id="344225" name="Rectangle 161"/>
            <p:cNvSpPr>
              <a:spLocks noChangeArrowheads="1"/>
            </p:cNvSpPr>
            <p:nvPr/>
          </p:nvSpPr>
          <p:spPr bwMode="auto">
            <a:xfrm>
              <a:off x="741" y="3778"/>
              <a:ext cx="338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What examples of sectionalism exist in the world today?</a:t>
              </a:r>
              <a:endParaRPr lang="en-US" altLang="en-US" sz="2400" b="0">
                <a:latin typeface="Comic Sans MS" pitchFamily="66" charset="0"/>
              </a:endParaRPr>
            </a:p>
          </p:txBody>
        </p:sp>
      </p:grpSp>
      <p:sp>
        <p:nvSpPr>
          <p:cNvPr id="344226" name="Rectangle 162"/>
          <p:cNvSpPr>
            <a:spLocks noChangeArrowheads="1"/>
          </p:cNvSpPr>
          <p:nvPr/>
        </p:nvSpPr>
        <p:spPr bwMode="auto">
          <a:xfrm>
            <a:off x="901700" y="1231900"/>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altLang="en-US" sz="2400" b="0">
              <a:latin typeface="Arial" pitchFamily="34" charset="0"/>
            </a:endParaRPr>
          </a:p>
        </p:txBody>
      </p:sp>
      <p:grpSp>
        <p:nvGrpSpPr>
          <p:cNvPr id="344227" name="Group 163"/>
          <p:cNvGrpSpPr>
            <a:grpSpLocks/>
          </p:cNvGrpSpPr>
          <p:nvPr/>
        </p:nvGrpSpPr>
        <p:grpSpPr bwMode="auto">
          <a:xfrm>
            <a:off x="122237" y="377952"/>
            <a:ext cx="9021764" cy="5921248"/>
            <a:chOff x="101" y="360"/>
            <a:chExt cx="5683" cy="3600"/>
          </a:xfrm>
        </p:grpSpPr>
        <p:sp>
          <p:nvSpPr>
            <p:cNvPr id="344228" name="Rectangle 164"/>
            <p:cNvSpPr>
              <a:spLocks noChangeArrowheads="1"/>
            </p:cNvSpPr>
            <p:nvPr/>
          </p:nvSpPr>
          <p:spPr bwMode="auto">
            <a:xfrm>
              <a:off x="3840" y="2954"/>
              <a:ext cx="1632" cy="1006"/>
            </a:xfrm>
            <a:prstGeom prst="rect">
              <a:avLst/>
            </a:prstGeom>
            <a:noFill/>
            <a:ln w="1270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4229" name="AutoShape 165"/>
            <p:cNvSpPr>
              <a:spLocks noChangeArrowheads="1"/>
            </p:cNvSpPr>
            <p:nvPr/>
          </p:nvSpPr>
          <p:spPr bwMode="auto">
            <a:xfrm>
              <a:off x="101" y="360"/>
              <a:ext cx="5683" cy="2394"/>
            </a:xfrm>
            <a:prstGeom prst="roundRect">
              <a:avLst>
                <a:gd name="adj" fmla="val 7282"/>
              </a:avLst>
            </a:prstGeom>
            <a:solidFill>
              <a:schemeClr val="bg1"/>
            </a:solidFill>
            <a:ln w="127000">
              <a:solidFill>
                <a:srgbClr val="000000"/>
              </a:solidFill>
              <a:round/>
              <a:headEnd/>
              <a:tailEnd/>
            </a:ln>
          </p:spPr>
          <p:txBody>
            <a:bodyPr/>
            <a:lstStyle/>
            <a:p>
              <a:endParaRPr lang="en-US"/>
            </a:p>
          </p:txBody>
        </p:sp>
        <p:grpSp>
          <p:nvGrpSpPr>
            <p:cNvPr id="344230" name="Group 166"/>
            <p:cNvGrpSpPr>
              <a:grpSpLocks/>
            </p:cNvGrpSpPr>
            <p:nvPr/>
          </p:nvGrpSpPr>
          <p:grpSpPr bwMode="auto">
            <a:xfrm>
              <a:off x="3128" y="2400"/>
              <a:ext cx="704" cy="560"/>
              <a:chOff x="3128" y="2400"/>
              <a:chExt cx="704" cy="560"/>
            </a:xfrm>
          </p:grpSpPr>
          <p:sp>
            <p:nvSpPr>
              <p:cNvPr id="344231" name="Freeform 167"/>
              <p:cNvSpPr>
                <a:spLocks/>
              </p:cNvSpPr>
              <p:nvPr/>
            </p:nvSpPr>
            <p:spPr bwMode="auto">
              <a:xfrm>
                <a:off x="3128" y="2400"/>
                <a:ext cx="288" cy="272"/>
              </a:xfrm>
              <a:custGeom>
                <a:avLst/>
                <a:gdLst>
                  <a:gd name="T0" fmla="*/ 0 w 288"/>
                  <a:gd name="T1" fmla="*/ 0 h 272"/>
                  <a:gd name="T2" fmla="*/ 288 w 288"/>
                  <a:gd name="T3" fmla="*/ 64 h 272"/>
                  <a:gd name="T4" fmla="*/ 136 w 288"/>
                  <a:gd name="T5" fmla="*/ 112 h 272"/>
                  <a:gd name="T6" fmla="*/ 120 w 288"/>
                  <a:gd name="T7" fmla="*/ 272 h 272"/>
                  <a:gd name="T8" fmla="*/ 0 w 288"/>
                  <a:gd name="T9" fmla="*/ 0 h 272"/>
                </a:gdLst>
                <a:ahLst/>
                <a:cxnLst>
                  <a:cxn ang="0">
                    <a:pos x="T0" y="T1"/>
                  </a:cxn>
                  <a:cxn ang="0">
                    <a:pos x="T2" y="T3"/>
                  </a:cxn>
                  <a:cxn ang="0">
                    <a:pos x="T4" y="T5"/>
                  </a:cxn>
                  <a:cxn ang="0">
                    <a:pos x="T6" y="T7"/>
                  </a:cxn>
                  <a:cxn ang="0">
                    <a:pos x="T8" y="T9"/>
                  </a:cxn>
                </a:cxnLst>
                <a:rect l="0" t="0" r="r" b="b"/>
                <a:pathLst>
                  <a:path w="288" h="272">
                    <a:moveTo>
                      <a:pt x="0" y="0"/>
                    </a:moveTo>
                    <a:lnTo>
                      <a:pt x="288" y="64"/>
                    </a:lnTo>
                    <a:lnTo>
                      <a:pt x="136" y="112"/>
                    </a:lnTo>
                    <a:lnTo>
                      <a:pt x="120" y="2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232" name="Line 168"/>
              <p:cNvSpPr>
                <a:spLocks noChangeShapeType="1"/>
              </p:cNvSpPr>
              <p:nvPr/>
            </p:nvSpPr>
            <p:spPr bwMode="auto">
              <a:xfrm>
                <a:off x="3232" y="2480"/>
                <a:ext cx="600" cy="480"/>
              </a:xfrm>
              <a:prstGeom prst="line">
                <a:avLst/>
              </a:prstGeom>
              <a:noFill/>
              <a:ln w="101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4233" name="Rectangle 169"/>
            <p:cNvSpPr>
              <a:spLocks noChangeArrowheads="1"/>
            </p:cNvSpPr>
            <p:nvPr/>
          </p:nvSpPr>
          <p:spPr bwMode="auto">
            <a:xfrm>
              <a:off x="568" y="915"/>
              <a:ext cx="5078"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endParaRPr lang="en-US" altLang="en-US" sz="2400" dirty="0" smtClean="0">
                <a:latin typeface="Arial" pitchFamily="34" charset="0"/>
              </a:endParaRPr>
            </a:p>
            <a:p>
              <a:pPr algn="l"/>
              <a:endParaRPr lang="en-US" altLang="en-US" sz="2400" b="0" dirty="0">
                <a:latin typeface="Arial" pitchFamily="34" charset="0"/>
              </a:endParaRPr>
            </a:p>
            <a:p>
              <a:pPr algn="l"/>
              <a:endParaRPr lang="en-US" altLang="en-US" sz="2400" b="0" dirty="0">
                <a:latin typeface="Arial" pitchFamily="34" charset="0"/>
              </a:endParaRPr>
            </a:p>
          </p:txBody>
        </p:sp>
      </p:grpSp>
      <p:sp>
        <p:nvSpPr>
          <p:cNvPr id="177" name="TextBox 176"/>
          <p:cNvSpPr txBox="1"/>
          <p:nvPr/>
        </p:nvSpPr>
        <p:spPr>
          <a:xfrm>
            <a:off x="756203" y="6140857"/>
            <a:ext cx="3446783" cy="461665"/>
          </a:xfrm>
          <a:prstGeom prst="rect">
            <a:avLst/>
          </a:prstGeom>
          <a:noFill/>
        </p:spPr>
        <p:txBody>
          <a:bodyPr wrap="square" rtlCol="0">
            <a:spAutoFit/>
          </a:bodyPr>
          <a:lstStyle/>
          <a:p>
            <a:r>
              <a:rPr lang="en-US" sz="2400" dirty="0" smtClean="0">
                <a:solidFill>
                  <a:schemeClr val="accent6">
                    <a:lumMod val="50000"/>
                  </a:schemeClr>
                </a:solidFill>
              </a:rPr>
              <a:t>Pages </a:t>
            </a:r>
            <a:r>
              <a:rPr lang="en-US" sz="2400" dirty="0" smtClean="0">
                <a:solidFill>
                  <a:srgbClr val="FFFF00"/>
                </a:solidFill>
              </a:rPr>
              <a:t>10, 14-15</a:t>
            </a:r>
            <a:endParaRPr lang="en-US" sz="2400" dirty="0">
              <a:solidFill>
                <a:srgbClr val="FFFF00"/>
              </a:solidFill>
            </a:endParaRPr>
          </a:p>
        </p:txBody>
      </p:sp>
      <p:sp>
        <p:nvSpPr>
          <p:cNvPr id="172" name="Text Box 172"/>
          <p:cNvSpPr txBox="1">
            <a:spLocks noChangeArrowheads="1"/>
          </p:cNvSpPr>
          <p:nvPr/>
        </p:nvSpPr>
        <p:spPr bwMode="auto">
          <a:xfrm>
            <a:off x="743713" y="359664"/>
            <a:ext cx="7936992"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smtClean="0">
                <a:solidFill>
                  <a:schemeClr val="accent2">
                    <a:lumMod val="60000"/>
                    <a:lumOff val="40000"/>
                  </a:schemeClr>
                </a:solidFill>
              </a:rPr>
              <a:t>Linking Step: </a:t>
            </a:r>
          </a:p>
          <a:p>
            <a:r>
              <a:rPr lang="en-US" altLang="en-US" sz="3200" b="1" dirty="0" smtClean="0">
                <a:solidFill>
                  <a:srgbClr val="FFFF00"/>
                </a:solidFill>
              </a:rPr>
              <a:t>A</a:t>
            </a:r>
            <a:r>
              <a:rPr lang="en-US" altLang="en-US" sz="2400" dirty="0" smtClean="0">
                <a:solidFill>
                  <a:schemeClr val="accent2">
                    <a:lumMod val="60000"/>
                    <a:lumOff val="40000"/>
                  </a:schemeClr>
                </a:solidFill>
              </a:rPr>
              <a:t>cknowledge unit relationships</a:t>
            </a:r>
          </a:p>
          <a:p>
            <a:endParaRPr lang="en-US" altLang="en-US" sz="2400" dirty="0">
              <a:solidFill>
                <a:schemeClr val="accent2">
                  <a:lumMod val="60000"/>
                  <a:lumOff val="40000"/>
                </a:schemeClr>
              </a:solidFill>
            </a:endParaRPr>
          </a:p>
          <a:p>
            <a:pPr marL="342900" indent="-342900">
              <a:buFont typeface="Arial" panose="020B0604020202020204" pitchFamily="34" charset="0"/>
              <a:buChar char="•"/>
            </a:pPr>
            <a:r>
              <a:rPr lang="en-US" altLang="en-US" sz="2400" dirty="0" smtClean="0"/>
              <a:t>First few UO</a:t>
            </a:r>
            <a:r>
              <a:rPr lang="en-US" altLang="en-US" sz="2400" dirty="0" smtClean="0">
                <a:solidFill>
                  <a:schemeClr val="accent2">
                    <a:lumMod val="60000"/>
                    <a:lumOff val="40000"/>
                  </a:schemeClr>
                </a:solidFill>
              </a:rPr>
              <a:t>: provide for students and explain how &amp; why you </a:t>
            </a:r>
            <a:r>
              <a:rPr lang="en-US" altLang="en-US" sz="2400" dirty="0" smtClean="0">
                <a:solidFill>
                  <a:schemeClr val="accent2">
                    <a:lumMod val="60000"/>
                    <a:lumOff val="40000"/>
                  </a:schemeClr>
                </a:solidFill>
              </a:rPr>
              <a:t>chose them</a:t>
            </a:r>
          </a:p>
          <a:p>
            <a:pPr marL="342900" indent="-342900">
              <a:buFont typeface="Arial" panose="020B0604020202020204" pitchFamily="34" charset="0"/>
              <a:buChar char="•"/>
            </a:pPr>
            <a:r>
              <a:rPr lang="en-US" altLang="en-US" sz="2400" dirty="0" smtClean="0"/>
              <a:t>Then: </a:t>
            </a:r>
            <a:r>
              <a:rPr lang="en-US" altLang="en-US" sz="2400" dirty="0" smtClean="0">
                <a:solidFill>
                  <a:schemeClr val="accent2">
                    <a:lumMod val="60000"/>
                    <a:lumOff val="40000"/>
                  </a:schemeClr>
                </a:solidFill>
              </a:rPr>
              <a:t>gradually get students to suggest, first from a list, later in groups or pairs</a:t>
            </a:r>
          </a:p>
          <a:p>
            <a:pPr marL="342900" indent="-342900">
              <a:buFont typeface="Arial" panose="020B0604020202020204" pitchFamily="34" charset="0"/>
              <a:buChar char="•"/>
            </a:pPr>
            <a:r>
              <a:rPr lang="en-US" altLang="en-US" sz="2400" dirty="0" smtClean="0"/>
              <a:t>Always</a:t>
            </a:r>
            <a:r>
              <a:rPr lang="en-US" altLang="en-US" sz="2400" dirty="0" smtClean="0">
                <a:solidFill>
                  <a:schemeClr val="accent2">
                    <a:lumMod val="60000"/>
                    <a:lumOff val="40000"/>
                  </a:schemeClr>
                </a:solidFill>
              </a:rPr>
              <a:t> have your own list on YOUR draft, but be willing to add to or alter</a:t>
            </a:r>
          </a:p>
          <a:p>
            <a:pPr marL="342900" indent="-342900">
              <a:buFont typeface="Arial" panose="020B0604020202020204" pitchFamily="34" charset="0"/>
              <a:buChar char="•"/>
            </a:pPr>
            <a:endParaRPr lang="en-US" altLang="en-US" sz="2400" dirty="0">
              <a:solidFill>
                <a:schemeClr val="accent2">
                  <a:lumMod val="60000"/>
                  <a:lumOff val="40000"/>
                </a:schemeClr>
              </a:solidFill>
            </a:endParaRPr>
          </a:p>
        </p:txBody>
      </p:sp>
    </p:spTree>
    <p:extLst>
      <p:ext uri="{BB962C8B-B14F-4D97-AF65-F5344CB8AC3E}">
        <p14:creationId xmlns:p14="http://schemas.microsoft.com/office/powerpoint/2010/main" val="179518867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46114" name="Group 2"/>
          <p:cNvGrpSpPr>
            <a:grpSpLocks/>
          </p:cNvGrpSpPr>
          <p:nvPr/>
        </p:nvGrpSpPr>
        <p:grpSpPr bwMode="auto">
          <a:xfrm>
            <a:off x="704850" y="177800"/>
            <a:ext cx="7854950" cy="5981700"/>
            <a:chOff x="446" y="196"/>
            <a:chExt cx="4948" cy="3768"/>
          </a:xfrm>
        </p:grpSpPr>
        <p:sp>
          <p:nvSpPr>
            <p:cNvPr id="346115" name="Rectangle 3"/>
            <p:cNvSpPr>
              <a:spLocks noChangeArrowheads="1"/>
            </p:cNvSpPr>
            <p:nvPr/>
          </p:nvSpPr>
          <p:spPr bwMode="auto">
            <a:xfrm>
              <a:off x="4309" y="197"/>
              <a:ext cx="73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100" b="0">
                  <a:solidFill>
                    <a:srgbClr val="000000"/>
                  </a:solidFill>
                  <a:latin typeface="Comic Sans MS" pitchFamily="66" charset="0"/>
                </a:rPr>
                <a:t>Elida Cordora</a:t>
              </a:r>
              <a:endParaRPr lang="en-US" altLang="en-US" sz="2400" b="0">
                <a:latin typeface="Comic Sans MS" pitchFamily="66" charset="0"/>
              </a:endParaRPr>
            </a:p>
          </p:txBody>
        </p:sp>
        <p:sp>
          <p:nvSpPr>
            <p:cNvPr id="346116" name="Rectangle 4"/>
            <p:cNvSpPr>
              <a:spLocks noChangeArrowheads="1"/>
            </p:cNvSpPr>
            <p:nvPr/>
          </p:nvSpPr>
          <p:spPr bwMode="auto">
            <a:xfrm>
              <a:off x="3951" y="203"/>
              <a:ext cx="24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NAME</a:t>
              </a:r>
              <a:endParaRPr lang="en-US" altLang="en-US" sz="2400" b="0">
                <a:latin typeface="Arial" pitchFamily="34" charset="0"/>
              </a:endParaRPr>
            </a:p>
          </p:txBody>
        </p:sp>
        <p:sp>
          <p:nvSpPr>
            <p:cNvPr id="346117" name="Rectangle 5"/>
            <p:cNvSpPr>
              <a:spLocks noChangeArrowheads="1"/>
            </p:cNvSpPr>
            <p:nvPr/>
          </p:nvSpPr>
          <p:spPr bwMode="auto">
            <a:xfrm>
              <a:off x="3951" y="285"/>
              <a:ext cx="2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DATE</a:t>
              </a:r>
              <a:endParaRPr lang="en-US" altLang="en-US" sz="2400" b="0">
                <a:latin typeface="Arial" pitchFamily="34" charset="0"/>
              </a:endParaRPr>
            </a:p>
          </p:txBody>
        </p:sp>
        <p:sp>
          <p:nvSpPr>
            <p:cNvPr id="346118" name="Line 6"/>
            <p:cNvSpPr>
              <a:spLocks noChangeShapeType="1"/>
            </p:cNvSpPr>
            <p:nvPr/>
          </p:nvSpPr>
          <p:spPr bwMode="auto">
            <a:xfrm>
              <a:off x="4164" y="279"/>
              <a:ext cx="11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19" name="Line 7"/>
            <p:cNvSpPr>
              <a:spLocks noChangeShapeType="1"/>
            </p:cNvSpPr>
            <p:nvPr/>
          </p:nvSpPr>
          <p:spPr bwMode="auto">
            <a:xfrm>
              <a:off x="4178" y="347"/>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20" name="Rectangle 8"/>
            <p:cNvSpPr>
              <a:spLocks noChangeArrowheads="1"/>
            </p:cNvSpPr>
            <p:nvPr/>
          </p:nvSpPr>
          <p:spPr bwMode="auto">
            <a:xfrm>
              <a:off x="446" y="196"/>
              <a:ext cx="15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600">
                  <a:solidFill>
                    <a:srgbClr val="000000"/>
                  </a:solidFill>
                  <a:latin typeface="Arial" pitchFamily="34" charset="0"/>
                </a:rPr>
                <a:t>The Unit Organizer </a:t>
              </a:r>
              <a:endParaRPr lang="en-US" altLang="en-US" sz="2400" b="0">
                <a:latin typeface="Arial" pitchFamily="34" charset="0"/>
              </a:endParaRPr>
            </a:p>
          </p:txBody>
        </p:sp>
        <p:sp>
          <p:nvSpPr>
            <p:cNvPr id="346121" name="Rectangle 9"/>
            <p:cNvSpPr>
              <a:spLocks noChangeArrowheads="1"/>
            </p:cNvSpPr>
            <p:nvPr/>
          </p:nvSpPr>
          <p:spPr bwMode="auto">
            <a:xfrm>
              <a:off x="2570" y="265"/>
              <a:ext cx="73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BIGGER PICTURE</a:t>
              </a:r>
              <a:endParaRPr lang="en-US" altLang="en-US" sz="2400" b="0">
                <a:latin typeface="Arial" pitchFamily="34" charset="0"/>
              </a:endParaRPr>
            </a:p>
          </p:txBody>
        </p:sp>
        <p:sp>
          <p:nvSpPr>
            <p:cNvPr id="346122" name="Rectangle 10"/>
            <p:cNvSpPr>
              <a:spLocks noChangeArrowheads="1"/>
            </p:cNvSpPr>
            <p:nvPr/>
          </p:nvSpPr>
          <p:spPr bwMode="auto">
            <a:xfrm>
              <a:off x="789" y="574"/>
              <a:ext cx="44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LAST UNIT</a:t>
              </a:r>
              <a:endParaRPr lang="en-US" altLang="en-US" sz="2400" b="0">
                <a:latin typeface="Arial" pitchFamily="34" charset="0"/>
              </a:endParaRPr>
            </a:p>
          </p:txBody>
        </p:sp>
        <p:sp>
          <p:nvSpPr>
            <p:cNvPr id="346123" name="Rectangle 11"/>
            <p:cNvSpPr>
              <a:spLocks noChangeArrowheads="1"/>
            </p:cNvSpPr>
            <p:nvPr/>
          </p:nvSpPr>
          <p:spPr bwMode="auto">
            <a:xfrm>
              <a:off x="1181" y="574"/>
              <a:ext cx="45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/Experience</a:t>
              </a:r>
              <a:endParaRPr lang="en-US" altLang="en-US" sz="2400" b="0">
                <a:latin typeface="Arial" pitchFamily="34" charset="0"/>
              </a:endParaRPr>
            </a:p>
          </p:txBody>
        </p:sp>
        <p:sp>
          <p:nvSpPr>
            <p:cNvPr id="346124" name="Rectangle 12"/>
            <p:cNvSpPr>
              <a:spLocks noChangeArrowheads="1"/>
            </p:cNvSpPr>
            <p:nvPr/>
          </p:nvSpPr>
          <p:spPr bwMode="auto">
            <a:xfrm>
              <a:off x="2769" y="601"/>
              <a:ext cx="72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a:solidFill>
                    <a:srgbClr val="000000"/>
                  </a:solidFill>
                  <a:latin typeface=""/>
                </a:rPr>
                <a:t>CURRENT UNIT</a:t>
              </a:r>
              <a:endParaRPr lang="en-US" altLang="en-US" sz="2400" b="0">
                <a:latin typeface="Times" charset="0"/>
              </a:endParaRPr>
            </a:p>
          </p:txBody>
        </p:sp>
        <p:sp>
          <p:nvSpPr>
            <p:cNvPr id="346125" name="Rectangle 13"/>
            <p:cNvSpPr>
              <a:spLocks noChangeArrowheads="1"/>
            </p:cNvSpPr>
            <p:nvPr/>
          </p:nvSpPr>
          <p:spPr bwMode="auto">
            <a:xfrm>
              <a:off x="4453" y="574"/>
              <a:ext cx="45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NEXT UNIT</a:t>
              </a:r>
              <a:endParaRPr lang="en-US" altLang="en-US" sz="2400" b="0">
                <a:latin typeface="Arial" pitchFamily="34" charset="0"/>
              </a:endParaRPr>
            </a:p>
          </p:txBody>
        </p:sp>
        <p:sp>
          <p:nvSpPr>
            <p:cNvPr id="346126" name="Rectangle 14"/>
            <p:cNvSpPr>
              <a:spLocks noChangeArrowheads="1"/>
            </p:cNvSpPr>
            <p:nvPr/>
          </p:nvSpPr>
          <p:spPr bwMode="auto">
            <a:xfrm>
              <a:off x="4838" y="574"/>
              <a:ext cx="45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/Experience</a:t>
              </a:r>
              <a:endParaRPr lang="en-US" altLang="en-US" sz="2400" b="0">
                <a:latin typeface="Arial" pitchFamily="34" charset="0"/>
              </a:endParaRPr>
            </a:p>
          </p:txBody>
        </p:sp>
        <p:sp>
          <p:nvSpPr>
            <p:cNvPr id="346127" name="Line 15"/>
            <p:cNvSpPr>
              <a:spLocks noChangeShapeType="1"/>
            </p:cNvSpPr>
            <p:nvPr/>
          </p:nvSpPr>
          <p:spPr bwMode="auto">
            <a:xfrm>
              <a:off x="473" y="842"/>
              <a:ext cx="483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28" name="Line 16"/>
            <p:cNvSpPr>
              <a:spLocks noChangeShapeType="1"/>
            </p:cNvSpPr>
            <p:nvPr/>
          </p:nvSpPr>
          <p:spPr bwMode="auto">
            <a:xfrm>
              <a:off x="466" y="3104"/>
              <a:ext cx="4833"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29" name="Line 17"/>
            <p:cNvSpPr>
              <a:spLocks noChangeShapeType="1"/>
            </p:cNvSpPr>
            <p:nvPr/>
          </p:nvSpPr>
          <p:spPr bwMode="auto">
            <a:xfrm>
              <a:off x="1765" y="574"/>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30" name="Line 18"/>
            <p:cNvSpPr>
              <a:spLocks noChangeShapeType="1"/>
            </p:cNvSpPr>
            <p:nvPr/>
          </p:nvSpPr>
          <p:spPr bwMode="auto">
            <a:xfrm>
              <a:off x="4054" y="581"/>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31" name="Arc 19"/>
            <p:cNvSpPr>
              <a:spLocks/>
            </p:cNvSpPr>
            <p:nvPr/>
          </p:nvSpPr>
          <p:spPr bwMode="auto">
            <a:xfrm>
              <a:off x="473" y="382"/>
              <a:ext cx="1293" cy="199"/>
            </a:xfrm>
            <a:custGeom>
              <a:avLst/>
              <a:gdLst>
                <a:gd name="G0" fmla="+- 21600 0 0"/>
                <a:gd name="G1" fmla="+- 21599 0 0"/>
                <a:gd name="G2" fmla="+- 21600 0 0"/>
                <a:gd name="T0" fmla="*/ 0 w 21600"/>
                <a:gd name="T1" fmla="*/ 21599 h 21599"/>
                <a:gd name="T2" fmla="*/ 21584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132" name="Arc 20"/>
            <p:cNvSpPr>
              <a:spLocks/>
            </p:cNvSpPr>
            <p:nvPr/>
          </p:nvSpPr>
          <p:spPr bwMode="auto">
            <a:xfrm>
              <a:off x="466" y="375"/>
              <a:ext cx="1300" cy="206"/>
            </a:xfrm>
            <a:custGeom>
              <a:avLst/>
              <a:gdLst>
                <a:gd name="G0" fmla="+- 21600 0 0"/>
                <a:gd name="G1" fmla="+- 21599 0 0"/>
                <a:gd name="G2" fmla="+- 21600 0 0"/>
                <a:gd name="T0" fmla="*/ 0 w 21600"/>
                <a:gd name="T1" fmla="*/ 21599 h 21599"/>
                <a:gd name="T2" fmla="*/ 21584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133" name="Arc 21"/>
            <p:cNvSpPr>
              <a:spLocks/>
            </p:cNvSpPr>
            <p:nvPr/>
          </p:nvSpPr>
          <p:spPr bwMode="auto">
            <a:xfrm>
              <a:off x="4054" y="375"/>
              <a:ext cx="1265" cy="210"/>
            </a:xfrm>
            <a:custGeom>
              <a:avLst/>
              <a:gdLst>
                <a:gd name="G0" fmla="+- 17 0 0"/>
                <a:gd name="G1" fmla="+- 21600 0 0"/>
                <a:gd name="G2" fmla="+- 21600 0 0"/>
                <a:gd name="T0" fmla="*/ 0 w 21616"/>
                <a:gd name="T1" fmla="*/ 1 h 21600"/>
                <a:gd name="T2" fmla="*/ 21616 w 21616"/>
                <a:gd name="T3" fmla="*/ 21497 h 21600"/>
                <a:gd name="T4" fmla="*/ 17 w 21616"/>
                <a:gd name="T5" fmla="*/ 21600 h 21600"/>
              </a:gdLst>
              <a:ahLst/>
              <a:cxnLst>
                <a:cxn ang="0">
                  <a:pos x="T0" y="T1"/>
                </a:cxn>
                <a:cxn ang="0">
                  <a:pos x="T2" y="T3"/>
                </a:cxn>
                <a:cxn ang="0">
                  <a:pos x="T4" y="T5"/>
                </a:cxn>
              </a:cxnLst>
              <a:rect l="0" t="0" r="r" b="b"/>
              <a:pathLst>
                <a:path w="21616" h="21600" fill="none" extrusionOk="0">
                  <a:moveTo>
                    <a:pt x="-1" y="0"/>
                  </a:moveTo>
                  <a:cubicBezTo>
                    <a:pt x="5" y="0"/>
                    <a:pt x="11" y="-1"/>
                    <a:pt x="17" y="0"/>
                  </a:cubicBezTo>
                  <a:cubicBezTo>
                    <a:pt x="11906" y="0"/>
                    <a:pt x="21560" y="9607"/>
                    <a:pt x="21616" y="21496"/>
                  </a:cubicBezTo>
                </a:path>
                <a:path w="21616" h="21600" stroke="0" extrusionOk="0">
                  <a:moveTo>
                    <a:pt x="-1" y="0"/>
                  </a:moveTo>
                  <a:cubicBezTo>
                    <a:pt x="5" y="0"/>
                    <a:pt x="11" y="-1"/>
                    <a:pt x="17" y="0"/>
                  </a:cubicBezTo>
                  <a:cubicBezTo>
                    <a:pt x="11906" y="0"/>
                    <a:pt x="21560" y="9607"/>
                    <a:pt x="21616" y="21496"/>
                  </a:cubicBezTo>
                  <a:lnTo>
                    <a:pt x="17" y="21600"/>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134" name="Line 22"/>
            <p:cNvSpPr>
              <a:spLocks noChangeShapeType="1"/>
            </p:cNvSpPr>
            <p:nvPr/>
          </p:nvSpPr>
          <p:spPr bwMode="auto">
            <a:xfrm>
              <a:off x="1759" y="375"/>
              <a:ext cx="228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6135" name="Group 23"/>
            <p:cNvGrpSpPr>
              <a:grpSpLocks/>
            </p:cNvGrpSpPr>
            <p:nvPr/>
          </p:nvGrpSpPr>
          <p:grpSpPr bwMode="auto">
            <a:xfrm>
              <a:off x="1759" y="395"/>
              <a:ext cx="1" cy="186"/>
              <a:chOff x="1759" y="395"/>
              <a:chExt cx="1" cy="186"/>
            </a:xfrm>
          </p:grpSpPr>
          <p:sp>
            <p:nvSpPr>
              <p:cNvPr id="346136" name="Line 24"/>
              <p:cNvSpPr>
                <a:spLocks noChangeShapeType="1"/>
              </p:cNvSpPr>
              <p:nvPr/>
            </p:nvSpPr>
            <p:spPr bwMode="auto">
              <a:xfrm>
                <a:off x="1759" y="39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37" name="Line 25"/>
              <p:cNvSpPr>
                <a:spLocks noChangeShapeType="1"/>
              </p:cNvSpPr>
              <p:nvPr/>
            </p:nvSpPr>
            <p:spPr bwMode="auto">
              <a:xfrm>
                <a:off x="1759" y="457"/>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38" name="Line 26"/>
              <p:cNvSpPr>
                <a:spLocks noChangeShapeType="1"/>
              </p:cNvSpPr>
              <p:nvPr/>
            </p:nvSpPr>
            <p:spPr bwMode="auto">
              <a:xfrm>
                <a:off x="1759" y="51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39" name="Line 27"/>
              <p:cNvSpPr>
                <a:spLocks noChangeShapeType="1"/>
              </p:cNvSpPr>
              <p:nvPr/>
            </p:nvSpPr>
            <p:spPr bwMode="auto">
              <a:xfrm>
                <a:off x="1759" y="574"/>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6140" name="Group 28"/>
            <p:cNvGrpSpPr>
              <a:grpSpLocks/>
            </p:cNvGrpSpPr>
            <p:nvPr/>
          </p:nvGrpSpPr>
          <p:grpSpPr bwMode="auto">
            <a:xfrm>
              <a:off x="4061" y="409"/>
              <a:ext cx="1" cy="186"/>
              <a:chOff x="4061" y="409"/>
              <a:chExt cx="1" cy="186"/>
            </a:xfrm>
          </p:grpSpPr>
          <p:sp>
            <p:nvSpPr>
              <p:cNvPr id="346141" name="Line 29"/>
              <p:cNvSpPr>
                <a:spLocks noChangeShapeType="1"/>
              </p:cNvSpPr>
              <p:nvPr/>
            </p:nvSpPr>
            <p:spPr bwMode="auto">
              <a:xfrm>
                <a:off x="4061" y="40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42" name="Line 30"/>
              <p:cNvSpPr>
                <a:spLocks noChangeShapeType="1"/>
              </p:cNvSpPr>
              <p:nvPr/>
            </p:nvSpPr>
            <p:spPr bwMode="auto">
              <a:xfrm>
                <a:off x="4061" y="471"/>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43" name="Line 31"/>
              <p:cNvSpPr>
                <a:spLocks noChangeShapeType="1"/>
              </p:cNvSpPr>
              <p:nvPr/>
            </p:nvSpPr>
            <p:spPr bwMode="auto">
              <a:xfrm>
                <a:off x="4061" y="533"/>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44" name="Line 32"/>
              <p:cNvSpPr>
                <a:spLocks noChangeShapeType="1"/>
              </p:cNvSpPr>
              <p:nvPr/>
            </p:nvSpPr>
            <p:spPr bwMode="auto">
              <a:xfrm>
                <a:off x="4061" y="588"/>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6145" name="Line 33"/>
            <p:cNvSpPr>
              <a:spLocks noChangeShapeType="1"/>
            </p:cNvSpPr>
            <p:nvPr/>
          </p:nvSpPr>
          <p:spPr bwMode="auto">
            <a:xfrm>
              <a:off x="466"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46" name="Line 34"/>
            <p:cNvSpPr>
              <a:spLocks noChangeShapeType="1"/>
            </p:cNvSpPr>
            <p:nvPr/>
          </p:nvSpPr>
          <p:spPr bwMode="auto">
            <a:xfrm>
              <a:off x="473" y="3963"/>
              <a:ext cx="4826"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47" name="Line 35"/>
            <p:cNvSpPr>
              <a:spLocks noChangeShapeType="1"/>
            </p:cNvSpPr>
            <p:nvPr/>
          </p:nvSpPr>
          <p:spPr bwMode="auto">
            <a:xfrm>
              <a:off x="5305"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48" name="Rectangle 36"/>
            <p:cNvSpPr>
              <a:spLocks noChangeArrowheads="1"/>
            </p:cNvSpPr>
            <p:nvPr/>
          </p:nvSpPr>
          <p:spPr bwMode="auto">
            <a:xfrm rot="16200000">
              <a:off x="376" y="3426"/>
              <a:ext cx="40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a:solidFill>
                    <a:srgbClr val="000000"/>
                  </a:solidFill>
                  <a:latin typeface="Arial" pitchFamily="34" charset="0"/>
                </a:rPr>
                <a:t> UNIT SELF-TEST</a:t>
              </a:r>
            </a:p>
            <a:p>
              <a:r>
                <a:rPr lang="en-US" altLang="en-US" sz="800">
                  <a:solidFill>
                    <a:srgbClr val="000000"/>
                  </a:solidFill>
                  <a:latin typeface="Arial" pitchFamily="34" charset="0"/>
                </a:rPr>
                <a:t>QUESTIONS </a:t>
              </a:r>
            </a:p>
          </p:txBody>
        </p:sp>
        <p:sp>
          <p:nvSpPr>
            <p:cNvPr id="346149" name="Rectangle 37"/>
            <p:cNvSpPr>
              <a:spLocks noChangeArrowheads="1"/>
            </p:cNvSpPr>
            <p:nvPr/>
          </p:nvSpPr>
          <p:spPr bwMode="auto">
            <a:xfrm rot="16200000">
              <a:off x="536" y="3861"/>
              <a:ext cx="17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algn="l"/>
              <a:endParaRPr lang="en-US" altLang="en-US" sz="2400" b="0">
                <a:latin typeface="Arial" pitchFamily="34" charset="0"/>
              </a:endParaRPr>
            </a:p>
          </p:txBody>
        </p:sp>
        <p:sp>
          <p:nvSpPr>
            <p:cNvPr id="346150" name="Oval 38"/>
            <p:cNvSpPr>
              <a:spLocks noChangeArrowheads="1"/>
            </p:cNvSpPr>
            <p:nvPr/>
          </p:nvSpPr>
          <p:spPr bwMode="auto">
            <a:xfrm>
              <a:off x="2783" y="1000"/>
              <a:ext cx="1251" cy="6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151" name="Oval 39"/>
            <p:cNvSpPr>
              <a:spLocks noChangeArrowheads="1"/>
            </p:cNvSpPr>
            <p:nvPr/>
          </p:nvSpPr>
          <p:spPr bwMode="auto">
            <a:xfrm>
              <a:off x="2776" y="994"/>
              <a:ext cx="1265" cy="625"/>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152" name="Line 40"/>
            <p:cNvSpPr>
              <a:spLocks noChangeShapeType="1"/>
            </p:cNvSpPr>
            <p:nvPr/>
          </p:nvSpPr>
          <p:spPr bwMode="auto">
            <a:xfrm>
              <a:off x="3058" y="849"/>
              <a:ext cx="515" cy="15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53" name="Rectangle 41"/>
            <p:cNvSpPr>
              <a:spLocks noChangeArrowheads="1"/>
            </p:cNvSpPr>
            <p:nvPr/>
          </p:nvSpPr>
          <p:spPr bwMode="auto">
            <a:xfrm rot="960000">
              <a:off x="3285" y="886"/>
              <a:ext cx="44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Comic Sans MS" pitchFamily="66" charset="0"/>
                </a:rPr>
                <a:t>is </a:t>
              </a:r>
              <a:r>
                <a:rPr lang="en-US" altLang="en-US" sz="800">
                  <a:solidFill>
                    <a:srgbClr val="000000"/>
                  </a:solidFill>
                  <a:latin typeface="Arial" pitchFamily="34" charset="0"/>
                </a:rPr>
                <a:t>about</a:t>
              </a:r>
              <a:r>
                <a:rPr lang="en-US" altLang="en-US" sz="800">
                  <a:solidFill>
                    <a:srgbClr val="000000"/>
                  </a:solidFill>
                  <a:latin typeface="Comic Sans MS" pitchFamily="66" charset="0"/>
                </a:rPr>
                <a:t>...</a:t>
              </a:r>
              <a:endParaRPr lang="en-US" altLang="en-US" sz="2400" b="0">
                <a:latin typeface="Comic Sans MS" pitchFamily="66" charset="0"/>
              </a:endParaRPr>
            </a:p>
          </p:txBody>
        </p:sp>
        <p:grpSp>
          <p:nvGrpSpPr>
            <p:cNvPr id="346154" name="Group 42"/>
            <p:cNvGrpSpPr>
              <a:grpSpLocks/>
            </p:cNvGrpSpPr>
            <p:nvPr/>
          </p:nvGrpSpPr>
          <p:grpSpPr bwMode="auto">
            <a:xfrm>
              <a:off x="2845" y="1440"/>
              <a:ext cx="1114" cy="1"/>
              <a:chOff x="2845" y="1440"/>
              <a:chExt cx="1114" cy="1"/>
            </a:xfrm>
          </p:grpSpPr>
          <p:sp>
            <p:nvSpPr>
              <p:cNvPr id="346155" name="Line 43"/>
              <p:cNvSpPr>
                <a:spLocks noChangeShapeType="1"/>
              </p:cNvSpPr>
              <p:nvPr/>
            </p:nvSpPr>
            <p:spPr bwMode="auto">
              <a:xfrm>
                <a:off x="2845"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56" name="Line 44"/>
              <p:cNvSpPr>
                <a:spLocks noChangeShapeType="1"/>
              </p:cNvSpPr>
              <p:nvPr/>
            </p:nvSpPr>
            <p:spPr bwMode="auto">
              <a:xfrm>
                <a:off x="290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57" name="Line 45"/>
              <p:cNvSpPr>
                <a:spLocks noChangeShapeType="1"/>
              </p:cNvSpPr>
              <p:nvPr/>
            </p:nvSpPr>
            <p:spPr bwMode="auto">
              <a:xfrm>
                <a:off x="2968"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58" name="Line 46"/>
              <p:cNvSpPr>
                <a:spLocks noChangeShapeType="1"/>
              </p:cNvSpPr>
              <p:nvPr/>
            </p:nvSpPr>
            <p:spPr bwMode="auto">
              <a:xfrm>
                <a:off x="3030"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59" name="Line 47"/>
              <p:cNvSpPr>
                <a:spLocks noChangeShapeType="1"/>
              </p:cNvSpPr>
              <p:nvPr/>
            </p:nvSpPr>
            <p:spPr bwMode="auto">
              <a:xfrm>
                <a:off x="3092"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60" name="Line 48"/>
              <p:cNvSpPr>
                <a:spLocks noChangeShapeType="1"/>
              </p:cNvSpPr>
              <p:nvPr/>
            </p:nvSpPr>
            <p:spPr bwMode="auto">
              <a:xfrm>
                <a:off x="315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61" name="Line 49"/>
              <p:cNvSpPr>
                <a:spLocks noChangeShapeType="1"/>
              </p:cNvSpPr>
              <p:nvPr/>
            </p:nvSpPr>
            <p:spPr bwMode="auto">
              <a:xfrm>
                <a:off x="3216"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62" name="Line 50"/>
              <p:cNvSpPr>
                <a:spLocks noChangeShapeType="1"/>
              </p:cNvSpPr>
              <p:nvPr/>
            </p:nvSpPr>
            <p:spPr bwMode="auto">
              <a:xfrm>
                <a:off x="3278"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63" name="Line 51"/>
              <p:cNvSpPr>
                <a:spLocks noChangeShapeType="1"/>
              </p:cNvSpPr>
              <p:nvPr/>
            </p:nvSpPr>
            <p:spPr bwMode="auto">
              <a:xfrm>
                <a:off x="3340"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64" name="Line 52"/>
              <p:cNvSpPr>
                <a:spLocks noChangeShapeType="1"/>
              </p:cNvSpPr>
              <p:nvPr/>
            </p:nvSpPr>
            <p:spPr bwMode="auto">
              <a:xfrm>
                <a:off x="3401"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65" name="Line 53"/>
              <p:cNvSpPr>
                <a:spLocks noChangeShapeType="1"/>
              </p:cNvSpPr>
              <p:nvPr/>
            </p:nvSpPr>
            <p:spPr bwMode="auto">
              <a:xfrm>
                <a:off x="3463"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66" name="Line 54"/>
              <p:cNvSpPr>
                <a:spLocks noChangeShapeType="1"/>
              </p:cNvSpPr>
              <p:nvPr/>
            </p:nvSpPr>
            <p:spPr bwMode="auto">
              <a:xfrm>
                <a:off x="3525"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67" name="Line 55"/>
              <p:cNvSpPr>
                <a:spLocks noChangeShapeType="1"/>
              </p:cNvSpPr>
              <p:nvPr/>
            </p:nvSpPr>
            <p:spPr bwMode="auto">
              <a:xfrm>
                <a:off x="3587"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68" name="Line 56"/>
              <p:cNvSpPr>
                <a:spLocks noChangeShapeType="1"/>
              </p:cNvSpPr>
              <p:nvPr/>
            </p:nvSpPr>
            <p:spPr bwMode="auto">
              <a:xfrm>
                <a:off x="3649"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69" name="Line 57"/>
              <p:cNvSpPr>
                <a:spLocks noChangeShapeType="1"/>
              </p:cNvSpPr>
              <p:nvPr/>
            </p:nvSpPr>
            <p:spPr bwMode="auto">
              <a:xfrm>
                <a:off x="3711"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70" name="Line 58"/>
              <p:cNvSpPr>
                <a:spLocks noChangeShapeType="1"/>
              </p:cNvSpPr>
              <p:nvPr/>
            </p:nvSpPr>
            <p:spPr bwMode="auto">
              <a:xfrm>
                <a:off x="3773"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71" name="Line 59"/>
              <p:cNvSpPr>
                <a:spLocks noChangeShapeType="1"/>
              </p:cNvSpPr>
              <p:nvPr/>
            </p:nvSpPr>
            <p:spPr bwMode="auto">
              <a:xfrm>
                <a:off x="383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72" name="Line 60"/>
              <p:cNvSpPr>
                <a:spLocks noChangeShapeType="1"/>
              </p:cNvSpPr>
              <p:nvPr/>
            </p:nvSpPr>
            <p:spPr bwMode="auto">
              <a:xfrm>
                <a:off x="389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73" name="Line 61"/>
              <p:cNvSpPr>
                <a:spLocks noChangeShapeType="1"/>
              </p:cNvSpPr>
              <p:nvPr/>
            </p:nvSpPr>
            <p:spPr bwMode="auto">
              <a:xfrm>
                <a:off x="3958" y="14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6174" name="Line 62"/>
            <p:cNvSpPr>
              <a:spLocks noChangeShapeType="1"/>
            </p:cNvSpPr>
            <p:nvPr/>
          </p:nvSpPr>
          <p:spPr bwMode="auto">
            <a:xfrm>
              <a:off x="1497" y="849"/>
              <a:ext cx="1" cy="225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75" name="Line 63"/>
            <p:cNvSpPr>
              <a:spLocks noChangeShapeType="1"/>
            </p:cNvSpPr>
            <p:nvPr/>
          </p:nvSpPr>
          <p:spPr bwMode="auto">
            <a:xfrm>
              <a:off x="473" y="1337"/>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76" name="Line 64"/>
            <p:cNvSpPr>
              <a:spLocks noChangeShapeType="1"/>
            </p:cNvSpPr>
            <p:nvPr/>
          </p:nvSpPr>
          <p:spPr bwMode="auto">
            <a:xfrm>
              <a:off x="473" y="1172"/>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77" name="Line 65"/>
            <p:cNvSpPr>
              <a:spLocks noChangeShapeType="1"/>
            </p:cNvSpPr>
            <p:nvPr/>
          </p:nvSpPr>
          <p:spPr bwMode="auto">
            <a:xfrm>
              <a:off x="473" y="1495"/>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78" name="Line 66"/>
            <p:cNvSpPr>
              <a:spLocks noChangeShapeType="1"/>
            </p:cNvSpPr>
            <p:nvPr/>
          </p:nvSpPr>
          <p:spPr bwMode="auto">
            <a:xfrm>
              <a:off x="480" y="1647"/>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79" name="Line 67"/>
            <p:cNvSpPr>
              <a:spLocks noChangeShapeType="1"/>
            </p:cNvSpPr>
            <p:nvPr/>
          </p:nvSpPr>
          <p:spPr bwMode="auto">
            <a:xfrm flipH="1">
              <a:off x="480" y="1812"/>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80" name="Line 68"/>
            <p:cNvSpPr>
              <a:spLocks noChangeShapeType="1"/>
            </p:cNvSpPr>
            <p:nvPr/>
          </p:nvSpPr>
          <p:spPr bwMode="auto">
            <a:xfrm>
              <a:off x="480" y="2135"/>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81" name="Line 69"/>
            <p:cNvSpPr>
              <a:spLocks noChangeShapeType="1"/>
            </p:cNvSpPr>
            <p:nvPr/>
          </p:nvSpPr>
          <p:spPr bwMode="auto">
            <a:xfrm>
              <a:off x="480" y="1970"/>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82" name="Line 70"/>
            <p:cNvSpPr>
              <a:spLocks noChangeShapeType="1"/>
            </p:cNvSpPr>
            <p:nvPr/>
          </p:nvSpPr>
          <p:spPr bwMode="auto">
            <a:xfrm>
              <a:off x="480" y="2300"/>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83" name="Line 71"/>
            <p:cNvSpPr>
              <a:spLocks noChangeShapeType="1"/>
            </p:cNvSpPr>
            <p:nvPr/>
          </p:nvSpPr>
          <p:spPr bwMode="auto">
            <a:xfrm>
              <a:off x="466" y="2451"/>
              <a:ext cx="102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84" name="Line 72"/>
            <p:cNvSpPr>
              <a:spLocks noChangeShapeType="1"/>
            </p:cNvSpPr>
            <p:nvPr/>
          </p:nvSpPr>
          <p:spPr bwMode="auto">
            <a:xfrm flipH="1">
              <a:off x="473" y="2616"/>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85" name="Line 73"/>
            <p:cNvSpPr>
              <a:spLocks noChangeShapeType="1"/>
            </p:cNvSpPr>
            <p:nvPr/>
          </p:nvSpPr>
          <p:spPr bwMode="auto">
            <a:xfrm>
              <a:off x="473" y="2767"/>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86" name="Line 74"/>
            <p:cNvSpPr>
              <a:spLocks noChangeShapeType="1"/>
            </p:cNvSpPr>
            <p:nvPr/>
          </p:nvSpPr>
          <p:spPr bwMode="auto">
            <a:xfrm>
              <a:off x="659" y="1021"/>
              <a:ext cx="1" cy="293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87" name="Line 75"/>
            <p:cNvSpPr>
              <a:spLocks noChangeShapeType="1"/>
            </p:cNvSpPr>
            <p:nvPr/>
          </p:nvSpPr>
          <p:spPr bwMode="auto">
            <a:xfrm>
              <a:off x="473" y="3104"/>
              <a:ext cx="484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88" name="Line 76"/>
            <p:cNvSpPr>
              <a:spLocks noChangeShapeType="1"/>
            </p:cNvSpPr>
            <p:nvPr/>
          </p:nvSpPr>
          <p:spPr bwMode="auto">
            <a:xfrm>
              <a:off x="480" y="1021"/>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89" name="Rectangle 77"/>
            <p:cNvSpPr>
              <a:spLocks noChangeArrowheads="1"/>
            </p:cNvSpPr>
            <p:nvPr/>
          </p:nvSpPr>
          <p:spPr bwMode="auto">
            <a:xfrm rot="5400000">
              <a:off x="5000" y="3432"/>
              <a:ext cx="40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a:solidFill>
                    <a:srgbClr val="000000"/>
                  </a:solidFill>
                  <a:latin typeface="Arial" pitchFamily="34" charset="0"/>
                </a:rPr>
                <a:t> UNIT</a:t>
              </a:r>
            </a:p>
            <a:p>
              <a:r>
                <a:rPr lang="en-US" altLang="en-US" sz="800">
                  <a:solidFill>
                    <a:srgbClr val="000000"/>
                  </a:solidFill>
                  <a:latin typeface="Arial" pitchFamily="34" charset="0"/>
                </a:rPr>
                <a:t>RELATIONSHIPS </a:t>
              </a:r>
            </a:p>
          </p:txBody>
        </p:sp>
        <p:sp>
          <p:nvSpPr>
            <p:cNvPr id="346190" name="Rectangle 78"/>
            <p:cNvSpPr>
              <a:spLocks noChangeArrowheads="1"/>
            </p:cNvSpPr>
            <p:nvPr/>
          </p:nvSpPr>
          <p:spPr bwMode="auto">
            <a:xfrm rot="5400000">
              <a:off x="4828" y="3445"/>
              <a:ext cx="17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lIns="0" tIns="0" rIns="0" bIns="0">
              <a:spAutoFit/>
            </a:bodyPr>
            <a:lstStyle/>
            <a:p>
              <a:pPr algn="l"/>
              <a:endParaRPr lang="en-US" altLang="en-US" sz="2400" b="0">
                <a:latin typeface="Arial" pitchFamily="34" charset="0"/>
              </a:endParaRPr>
            </a:p>
          </p:txBody>
        </p:sp>
        <p:sp>
          <p:nvSpPr>
            <p:cNvPr id="346191" name="Rectangle 79"/>
            <p:cNvSpPr>
              <a:spLocks noChangeArrowheads="1"/>
            </p:cNvSpPr>
            <p:nvPr/>
          </p:nvSpPr>
          <p:spPr bwMode="auto">
            <a:xfrm>
              <a:off x="701" y="883"/>
              <a:ext cx="69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UNIT SCHEDULE</a:t>
              </a:r>
              <a:endParaRPr lang="en-US" altLang="en-US" sz="2400" b="0">
                <a:latin typeface="Arial" pitchFamily="34" charset="0"/>
              </a:endParaRPr>
            </a:p>
          </p:txBody>
        </p:sp>
        <p:sp>
          <p:nvSpPr>
            <p:cNvPr id="346192" name="Line 80"/>
            <p:cNvSpPr>
              <a:spLocks noChangeShapeType="1"/>
            </p:cNvSpPr>
            <p:nvPr/>
          </p:nvSpPr>
          <p:spPr bwMode="auto">
            <a:xfrm>
              <a:off x="473" y="2932"/>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93" name="Line 81"/>
            <p:cNvSpPr>
              <a:spLocks noChangeShapeType="1"/>
            </p:cNvSpPr>
            <p:nvPr/>
          </p:nvSpPr>
          <p:spPr bwMode="auto">
            <a:xfrm>
              <a:off x="4322" y="3118"/>
              <a:ext cx="1" cy="8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94" name="Line 82"/>
            <p:cNvSpPr>
              <a:spLocks noChangeShapeType="1"/>
            </p:cNvSpPr>
            <p:nvPr/>
          </p:nvSpPr>
          <p:spPr bwMode="auto">
            <a:xfrm>
              <a:off x="4336" y="3338"/>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95" name="Line 83"/>
            <p:cNvSpPr>
              <a:spLocks noChangeShapeType="1"/>
            </p:cNvSpPr>
            <p:nvPr/>
          </p:nvSpPr>
          <p:spPr bwMode="auto">
            <a:xfrm>
              <a:off x="4329" y="35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96" name="Line 84"/>
            <p:cNvSpPr>
              <a:spLocks noChangeShapeType="1"/>
            </p:cNvSpPr>
            <p:nvPr/>
          </p:nvSpPr>
          <p:spPr bwMode="auto">
            <a:xfrm>
              <a:off x="4329" y="37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97" name="Line 85"/>
            <p:cNvSpPr>
              <a:spLocks noChangeShapeType="1"/>
            </p:cNvSpPr>
            <p:nvPr/>
          </p:nvSpPr>
          <p:spPr bwMode="auto">
            <a:xfrm>
              <a:off x="5106" y="3111"/>
              <a:ext cx="1" cy="8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98" name="Line 86"/>
            <p:cNvSpPr>
              <a:spLocks noChangeShapeType="1"/>
            </p:cNvSpPr>
            <p:nvPr/>
          </p:nvSpPr>
          <p:spPr bwMode="auto">
            <a:xfrm>
              <a:off x="473" y="581"/>
              <a:ext cx="483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99" name="Rectangle 87"/>
            <p:cNvSpPr>
              <a:spLocks noChangeArrowheads="1"/>
            </p:cNvSpPr>
            <p:nvPr/>
          </p:nvSpPr>
          <p:spPr bwMode="auto">
            <a:xfrm>
              <a:off x="1772" y="581"/>
              <a:ext cx="2282" cy="2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6200" name="Rectangle 88"/>
            <p:cNvSpPr>
              <a:spLocks noChangeArrowheads="1"/>
            </p:cNvSpPr>
            <p:nvPr/>
          </p:nvSpPr>
          <p:spPr bwMode="auto">
            <a:xfrm>
              <a:off x="1759" y="567"/>
              <a:ext cx="2309" cy="289"/>
            </a:xfrm>
            <a:prstGeom prst="rect">
              <a:avLst/>
            </a:prstGeom>
            <a:noFill/>
            <a:ln w="428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201" name="Rectangle 89"/>
            <p:cNvSpPr>
              <a:spLocks noChangeArrowheads="1"/>
            </p:cNvSpPr>
            <p:nvPr/>
          </p:nvSpPr>
          <p:spPr bwMode="auto">
            <a:xfrm>
              <a:off x="1705" y="883"/>
              <a:ext cx="41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UNIT MAP</a:t>
              </a:r>
              <a:endParaRPr lang="en-US" altLang="en-US" sz="2400" b="0">
                <a:latin typeface="Arial" pitchFamily="34" charset="0"/>
              </a:endParaRPr>
            </a:p>
          </p:txBody>
        </p:sp>
        <p:sp>
          <p:nvSpPr>
            <p:cNvPr id="346202" name="Rectangle 90"/>
            <p:cNvSpPr>
              <a:spLocks noChangeArrowheads="1"/>
            </p:cNvSpPr>
            <p:nvPr/>
          </p:nvSpPr>
          <p:spPr bwMode="auto">
            <a:xfrm>
              <a:off x="2542" y="588"/>
              <a:ext cx="72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a:solidFill>
                    <a:srgbClr val="000000"/>
                  </a:solidFill>
                  <a:latin typeface="Arial" pitchFamily="34" charset="0"/>
                </a:rPr>
                <a:t>CURRENT UNIT</a:t>
              </a:r>
              <a:endParaRPr lang="en-US" altLang="en-US" sz="2400" b="0">
                <a:latin typeface="Arial" pitchFamily="34" charset="0"/>
              </a:endParaRPr>
            </a:p>
          </p:txBody>
        </p:sp>
        <p:sp>
          <p:nvSpPr>
            <p:cNvPr id="346203" name="Oval 91"/>
            <p:cNvSpPr>
              <a:spLocks noChangeArrowheads="1"/>
            </p:cNvSpPr>
            <p:nvPr/>
          </p:nvSpPr>
          <p:spPr bwMode="auto">
            <a:xfrm>
              <a:off x="1793"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346204" name="Oval 92"/>
            <p:cNvSpPr>
              <a:spLocks noChangeArrowheads="1"/>
            </p:cNvSpPr>
            <p:nvPr/>
          </p:nvSpPr>
          <p:spPr bwMode="auto">
            <a:xfrm>
              <a:off x="494"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346205" name="Oval 93"/>
            <p:cNvSpPr>
              <a:spLocks noChangeArrowheads="1"/>
            </p:cNvSpPr>
            <p:nvPr/>
          </p:nvSpPr>
          <p:spPr bwMode="auto">
            <a:xfrm>
              <a:off x="4082"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346206" name="Oval 94"/>
            <p:cNvSpPr>
              <a:spLocks noChangeArrowheads="1"/>
            </p:cNvSpPr>
            <p:nvPr/>
          </p:nvSpPr>
          <p:spPr bwMode="auto">
            <a:xfrm>
              <a:off x="2439" y="265"/>
              <a:ext cx="96" cy="96"/>
            </a:xfrm>
            <a:prstGeom prst="ellipse">
              <a:avLst/>
            </a:prstGeom>
            <a:solidFill>
              <a:srgbClr val="FFFFFF"/>
            </a:solidFill>
            <a:ln w="11113">
              <a:solidFill>
                <a:srgbClr val="000000"/>
              </a:solidFill>
              <a:round/>
              <a:headEnd/>
              <a:tailEnd/>
            </a:ln>
          </p:spPr>
          <p:txBody>
            <a:bodyPr/>
            <a:lstStyle/>
            <a:p>
              <a:endParaRPr lang="en-US"/>
            </a:p>
          </p:txBody>
        </p:sp>
        <p:sp>
          <p:nvSpPr>
            <p:cNvPr id="346207" name="Oval 95"/>
            <p:cNvSpPr>
              <a:spLocks noChangeArrowheads="1"/>
            </p:cNvSpPr>
            <p:nvPr/>
          </p:nvSpPr>
          <p:spPr bwMode="auto">
            <a:xfrm>
              <a:off x="1532" y="884"/>
              <a:ext cx="96" cy="96"/>
            </a:xfrm>
            <a:prstGeom prst="ellipse">
              <a:avLst/>
            </a:prstGeom>
            <a:solidFill>
              <a:srgbClr val="FFFFFF"/>
            </a:solidFill>
            <a:ln w="11113">
              <a:solidFill>
                <a:srgbClr val="000000"/>
              </a:solidFill>
              <a:round/>
              <a:headEnd/>
              <a:tailEnd/>
            </a:ln>
          </p:spPr>
          <p:txBody>
            <a:bodyPr/>
            <a:lstStyle/>
            <a:p>
              <a:endParaRPr lang="en-US"/>
            </a:p>
          </p:txBody>
        </p:sp>
        <p:sp>
          <p:nvSpPr>
            <p:cNvPr id="346208" name="Oval 96"/>
            <p:cNvSpPr>
              <a:spLocks noChangeArrowheads="1"/>
            </p:cNvSpPr>
            <p:nvPr/>
          </p:nvSpPr>
          <p:spPr bwMode="auto">
            <a:xfrm>
              <a:off x="5182" y="3145"/>
              <a:ext cx="96" cy="97"/>
            </a:xfrm>
            <a:prstGeom prst="ellipse">
              <a:avLst/>
            </a:prstGeom>
            <a:solidFill>
              <a:srgbClr val="FFFFFF"/>
            </a:solidFill>
            <a:ln w="11113">
              <a:solidFill>
                <a:srgbClr val="000000"/>
              </a:solidFill>
              <a:round/>
              <a:headEnd/>
              <a:tailEnd/>
            </a:ln>
          </p:spPr>
          <p:txBody>
            <a:bodyPr/>
            <a:lstStyle/>
            <a:p>
              <a:endParaRPr lang="en-US"/>
            </a:p>
          </p:txBody>
        </p:sp>
        <p:sp>
          <p:nvSpPr>
            <p:cNvPr id="346209" name="Oval 97"/>
            <p:cNvSpPr>
              <a:spLocks noChangeArrowheads="1"/>
            </p:cNvSpPr>
            <p:nvPr/>
          </p:nvSpPr>
          <p:spPr bwMode="auto">
            <a:xfrm>
              <a:off x="508" y="3819"/>
              <a:ext cx="96" cy="96"/>
            </a:xfrm>
            <a:prstGeom prst="ellipse">
              <a:avLst/>
            </a:prstGeom>
            <a:solidFill>
              <a:srgbClr val="FFFFFF"/>
            </a:solidFill>
            <a:ln w="11113">
              <a:solidFill>
                <a:srgbClr val="000000"/>
              </a:solidFill>
              <a:round/>
              <a:headEnd/>
              <a:tailEnd/>
            </a:ln>
          </p:spPr>
          <p:txBody>
            <a:bodyPr/>
            <a:lstStyle/>
            <a:p>
              <a:endParaRPr lang="en-US"/>
            </a:p>
          </p:txBody>
        </p:sp>
        <p:sp>
          <p:nvSpPr>
            <p:cNvPr id="346210" name="Oval 98"/>
            <p:cNvSpPr>
              <a:spLocks noChangeArrowheads="1"/>
            </p:cNvSpPr>
            <p:nvPr/>
          </p:nvSpPr>
          <p:spPr bwMode="auto">
            <a:xfrm>
              <a:off x="508" y="877"/>
              <a:ext cx="96" cy="96"/>
            </a:xfrm>
            <a:prstGeom prst="ellipse">
              <a:avLst/>
            </a:prstGeom>
            <a:solidFill>
              <a:srgbClr val="FFFFFF"/>
            </a:solidFill>
            <a:ln w="11113">
              <a:solidFill>
                <a:srgbClr val="000000"/>
              </a:solidFill>
              <a:round/>
              <a:headEnd/>
              <a:tailEnd/>
            </a:ln>
          </p:spPr>
          <p:txBody>
            <a:bodyPr/>
            <a:lstStyle/>
            <a:p>
              <a:endParaRPr lang="en-US"/>
            </a:p>
          </p:txBody>
        </p:sp>
        <p:sp>
          <p:nvSpPr>
            <p:cNvPr id="346211" name="Rectangle 99"/>
            <p:cNvSpPr>
              <a:spLocks noChangeArrowheads="1"/>
            </p:cNvSpPr>
            <p:nvPr/>
          </p:nvSpPr>
          <p:spPr bwMode="auto">
            <a:xfrm>
              <a:off x="1814" y="59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1</a:t>
              </a:r>
              <a:endParaRPr lang="en-US" altLang="en-US" sz="2400" b="0">
                <a:latin typeface="Arial" pitchFamily="34" charset="0"/>
              </a:endParaRPr>
            </a:p>
          </p:txBody>
        </p:sp>
        <p:sp>
          <p:nvSpPr>
            <p:cNvPr id="346212" name="Rectangle 100"/>
            <p:cNvSpPr>
              <a:spLocks noChangeArrowheads="1"/>
            </p:cNvSpPr>
            <p:nvPr/>
          </p:nvSpPr>
          <p:spPr bwMode="auto">
            <a:xfrm>
              <a:off x="4109" y="588"/>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3</a:t>
              </a:r>
              <a:endParaRPr lang="en-US" altLang="en-US" sz="2400" b="0">
                <a:latin typeface="Arial" pitchFamily="34" charset="0"/>
              </a:endParaRPr>
            </a:p>
          </p:txBody>
        </p:sp>
        <p:sp>
          <p:nvSpPr>
            <p:cNvPr id="346213" name="Rectangle 101"/>
            <p:cNvSpPr>
              <a:spLocks noChangeArrowheads="1"/>
            </p:cNvSpPr>
            <p:nvPr/>
          </p:nvSpPr>
          <p:spPr bwMode="auto">
            <a:xfrm>
              <a:off x="521" y="59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2</a:t>
              </a:r>
              <a:endParaRPr lang="en-US" altLang="en-US" sz="2400" b="0">
                <a:latin typeface="Arial" pitchFamily="34" charset="0"/>
              </a:endParaRPr>
            </a:p>
          </p:txBody>
        </p:sp>
        <p:sp>
          <p:nvSpPr>
            <p:cNvPr id="346214" name="Rectangle 102"/>
            <p:cNvSpPr>
              <a:spLocks noChangeArrowheads="1"/>
            </p:cNvSpPr>
            <p:nvPr/>
          </p:nvSpPr>
          <p:spPr bwMode="auto">
            <a:xfrm>
              <a:off x="2467" y="26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4</a:t>
              </a:r>
              <a:endParaRPr lang="en-US" altLang="en-US" sz="2400" b="0">
                <a:latin typeface="Arial" pitchFamily="34" charset="0"/>
              </a:endParaRPr>
            </a:p>
          </p:txBody>
        </p:sp>
        <p:sp>
          <p:nvSpPr>
            <p:cNvPr id="346215" name="Rectangle 103"/>
            <p:cNvSpPr>
              <a:spLocks noChangeArrowheads="1"/>
            </p:cNvSpPr>
            <p:nvPr/>
          </p:nvSpPr>
          <p:spPr bwMode="auto">
            <a:xfrm>
              <a:off x="1566" y="883"/>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5</a:t>
              </a:r>
              <a:endParaRPr lang="en-US" altLang="en-US" sz="2400" b="0">
                <a:latin typeface="Arial" pitchFamily="34" charset="0"/>
              </a:endParaRPr>
            </a:p>
          </p:txBody>
        </p:sp>
        <p:sp>
          <p:nvSpPr>
            <p:cNvPr id="346216" name="Rectangle 104"/>
            <p:cNvSpPr>
              <a:spLocks noChangeArrowheads="1"/>
            </p:cNvSpPr>
            <p:nvPr/>
          </p:nvSpPr>
          <p:spPr bwMode="auto">
            <a:xfrm>
              <a:off x="5217" y="314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6</a:t>
              </a:r>
              <a:endParaRPr lang="en-US" altLang="en-US" sz="2400" b="0">
                <a:latin typeface="Arial" pitchFamily="34" charset="0"/>
              </a:endParaRPr>
            </a:p>
          </p:txBody>
        </p:sp>
        <p:sp>
          <p:nvSpPr>
            <p:cNvPr id="346217" name="Rectangle 105"/>
            <p:cNvSpPr>
              <a:spLocks noChangeArrowheads="1"/>
            </p:cNvSpPr>
            <p:nvPr/>
          </p:nvSpPr>
          <p:spPr bwMode="auto">
            <a:xfrm>
              <a:off x="535" y="3819"/>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7</a:t>
              </a:r>
              <a:endParaRPr lang="en-US" altLang="en-US" sz="2400" b="0">
                <a:latin typeface="Arial" pitchFamily="34" charset="0"/>
              </a:endParaRPr>
            </a:p>
          </p:txBody>
        </p:sp>
        <p:sp>
          <p:nvSpPr>
            <p:cNvPr id="346218" name="Rectangle 106"/>
            <p:cNvSpPr>
              <a:spLocks noChangeArrowheads="1"/>
            </p:cNvSpPr>
            <p:nvPr/>
          </p:nvSpPr>
          <p:spPr bwMode="auto">
            <a:xfrm>
              <a:off x="542" y="876"/>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8</a:t>
              </a:r>
              <a:endParaRPr lang="en-US" altLang="en-US" sz="2400" b="0">
                <a:latin typeface="Arial" pitchFamily="34" charset="0"/>
              </a:endParaRPr>
            </a:p>
          </p:txBody>
        </p:sp>
        <p:sp>
          <p:nvSpPr>
            <p:cNvPr id="346219" name="Rectangle 107"/>
            <p:cNvSpPr>
              <a:spLocks noChangeArrowheads="1"/>
            </p:cNvSpPr>
            <p:nvPr/>
          </p:nvSpPr>
          <p:spPr bwMode="auto">
            <a:xfrm>
              <a:off x="2013" y="404"/>
              <a:ext cx="257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The roots and consequences of civil unrest.</a:t>
              </a:r>
              <a:endParaRPr lang="en-US" altLang="en-US" sz="2400" b="0">
                <a:latin typeface="Comic Sans MS" pitchFamily="66" charset="0"/>
              </a:endParaRPr>
            </a:p>
          </p:txBody>
        </p:sp>
        <p:sp>
          <p:nvSpPr>
            <p:cNvPr id="346220" name="Rectangle 108"/>
            <p:cNvSpPr>
              <a:spLocks noChangeArrowheads="1"/>
            </p:cNvSpPr>
            <p:nvPr/>
          </p:nvSpPr>
          <p:spPr bwMode="auto">
            <a:xfrm>
              <a:off x="2241" y="670"/>
              <a:ext cx="1941"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Causes of the Civil War</a:t>
              </a:r>
              <a:endParaRPr lang="en-US" altLang="en-US" sz="2400" b="0">
                <a:latin typeface="Comic Sans MS" pitchFamily="66" charset="0"/>
              </a:endParaRPr>
            </a:p>
          </p:txBody>
        </p:sp>
        <p:sp>
          <p:nvSpPr>
            <p:cNvPr id="346221" name="Rectangle 109"/>
            <p:cNvSpPr>
              <a:spLocks noChangeArrowheads="1"/>
            </p:cNvSpPr>
            <p:nvPr/>
          </p:nvSpPr>
          <p:spPr bwMode="auto">
            <a:xfrm>
              <a:off x="618" y="684"/>
              <a:ext cx="128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Growth of the Nation</a:t>
              </a:r>
              <a:endParaRPr lang="en-US" altLang="en-US" sz="2400" b="0">
                <a:latin typeface="Comic Sans MS" pitchFamily="66" charset="0"/>
              </a:endParaRPr>
            </a:p>
          </p:txBody>
        </p:sp>
        <p:sp>
          <p:nvSpPr>
            <p:cNvPr id="346222" name="Rectangle 110"/>
            <p:cNvSpPr>
              <a:spLocks noChangeArrowheads="1"/>
            </p:cNvSpPr>
            <p:nvPr/>
          </p:nvSpPr>
          <p:spPr bwMode="auto">
            <a:xfrm>
              <a:off x="4439" y="650"/>
              <a:ext cx="8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The Civil War</a:t>
              </a:r>
              <a:endParaRPr lang="en-US" altLang="en-US" sz="2400" b="0">
                <a:latin typeface="Comic Sans MS" pitchFamily="66" charset="0"/>
              </a:endParaRPr>
            </a:p>
          </p:txBody>
        </p:sp>
        <p:sp>
          <p:nvSpPr>
            <p:cNvPr id="346223" name="Rectangle 111"/>
            <p:cNvSpPr>
              <a:spLocks noChangeArrowheads="1"/>
            </p:cNvSpPr>
            <p:nvPr/>
          </p:nvSpPr>
          <p:spPr bwMode="auto">
            <a:xfrm>
              <a:off x="3071" y="1179"/>
              <a:ext cx="10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600" b="0">
                  <a:solidFill>
                    <a:srgbClr val="000000"/>
                  </a:solidFill>
                  <a:latin typeface="Comic Sans MS" pitchFamily="66" charset="0"/>
                </a:rPr>
                <a:t>Sectionalism</a:t>
              </a:r>
              <a:endParaRPr lang="en-US" altLang="en-US" sz="2400" b="0">
                <a:latin typeface="Comic Sans MS" pitchFamily="66" charset="0"/>
              </a:endParaRPr>
            </a:p>
          </p:txBody>
        </p:sp>
        <p:sp>
          <p:nvSpPr>
            <p:cNvPr id="346224" name="Rectangle 112"/>
            <p:cNvSpPr>
              <a:spLocks noChangeArrowheads="1"/>
            </p:cNvSpPr>
            <p:nvPr/>
          </p:nvSpPr>
          <p:spPr bwMode="auto">
            <a:xfrm>
              <a:off x="3181" y="1455"/>
              <a:ext cx="652"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100" b="0">
                  <a:solidFill>
                    <a:srgbClr val="000000"/>
                  </a:solidFill>
                  <a:latin typeface="Comic Sans MS" pitchFamily="66" charset="0"/>
                </a:rPr>
                <a:t>pp. 201-236</a:t>
              </a:r>
              <a:endParaRPr lang="en-US" altLang="en-US" sz="2400" b="0">
                <a:latin typeface="Comic Sans MS" pitchFamily="66" charset="0"/>
              </a:endParaRPr>
            </a:p>
          </p:txBody>
        </p:sp>
        <p:sp>
          <p:nvSpPr>
            <p:cNvPr id="346225" name="Rectangle 113"/>
            <p:cNvSpPr>
              <a:spLocks noChangeArrowheads="1"/>
            </p:cNvSpPr>
            <p:nvPr/>
          </p:nvSpPr>
          <p:spPr bwMode="auto">
            <a:xfrm>
              <a:off x="481" y="1021"/>
              <a:ext cx="1306"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1/22      Cooperative groups -</a:t>
              </a:r>
              <a:endParaRPr lang="en-US" altLang="en-US" sz="2400" b="0">
                <a:latin typeface="Comic Sans MS" pitchFamily="66" charset="0"/>
              </a:endParaRPr>
            </a:p>
          </p:txBody>
        </p:sp>
        <p:sp>
          <p:nvSpPr>
            <p:cNvPr id="346226" name="Rectangle 114"/>
            <p:cNvSpPr>
              <a:spLocks noChangeArrowheads="1"/>
            </p:cNvSpPr>
            <p:nvPr/>
          </p:nvSpPr>
          <p:spPr bwMode="auto">
            <a:xfrm>
              <a:off x="514" y="1096"/>
              <a:ext cx="1121"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             over pp. 201-210</a:t>
              </a:r>
              <a:endParaRPr lang="en-US" altLang="en-US" sz="2400" b="0">
                <a:latin typeface="Comic Sans MS" pitchFamily="66" charset="0"/>
              </a:endParaRPr>
            </a:p>
          </p:txBody>
        </p:sp>
        <p:sp>
          <p:nvSpPr>
            <p:cNvPr id="346227" name="Rectangle 115"/>
            <p:cNvSpPr>
              <a:spLocks noChangeArrowheads="1"/>
            </p:cNvSpPr>
            <p:nvPr/>
          </p:nvSpPr>
          <p:spPr bwMode="auto">
            <a:xfrm>
              <a:off x="494" y="1346"/>
              <a:ext cx="597"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1/28      Quiz</a:t>
              </a:r>
              <a:endParaRPr lang="en-US" altLang="en-US" sz="2400" b="0">
                <a:latin typeface="Comic Sans MS" pitchFamily="66" charset="0"/>
              </a:endParaRPr>
            </a:p>
          </p:txBody>
        </p:sp>
        <p:sp>
          <p:nvSpPr>
            <p:cNvPr id="346228" name="Rectangle 116"/>
            <p:cNvSpPr>
              <a:spLocks noChangeArrowheads="1"/>
            </p:cNvSpPr>
            <p:nvPr/>
          </p:nvSpPr>
          <p:spPr bwMode="auto">
            <a:xfrm>
              <a:off x="494" y="1488"/>
              <a:ext cx="130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1/29      Cooperative groups -</a:t>
              </a:r>
              <a:endParaRPr lang="en-US" altLang="en-US" sz="2400" b="0">
                <a:latin typeface="Comic Sans MS" pitchFamily="66" charset="0"/>
              </a:endParaRPr>
            </a:p>
          </p:txBody>
        </p:sp>
        <p:sp>
          <p:nvSpPr>
            <p:cNvPr id="346229" name="Rectangle 117"/>
            <p:cNvSpPr>
              <a:spLocks noChangeArrowheads="1"/>
            </p:cNvSpPr>
            <p:nvPr/>
          </p:nvSpPr>
          <p:spPr bwMode="auto">
            <a:xfrm>
              <a:off x="514" y="1564"/>
              <a:ext cx="11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             over pp. 210-225</a:t>
              </a:r>
              <a:endParaRPr lang="en-US" altLang="en-US" sz="2400" b="0">
                <a:latin typeface="Comic Sans MS" pitchFamily="66" charset="0"/>
              </a:endParaRPr>
            </a:p>
          </p:txBody>
        </p:sp>
        <p:sp>
          <p:nvSpPr>
            <p:cNvPr id="346230" name="Rectangle 118"/>
            <p:cNvSpPr>
              <a:spLocks noChangeArrowheads="1"/>
            </p:cNvSpPr>
            <p:nvPr/>
          </p:nvSpPr>
          <p:spPr bwMode="auto">
            <a:xfrm>
              <a:off x="629" y="1817"/>
              <a:ext cx="118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"Influential Personalities" </a:t>
              </a:r>
              <a:endParaRPr lang="en-US" altLang="en-US" sz="2400" b="0">
                <a:latin typeface="Comic Sans MS" pitchFamily="66" charset="0"/>
              </a:endParaRPr>
            </a:p>
          </p:txBody>
        </p:sp>
        <p:sp>
          <p:nvSpPr>
            <p:cNvPr id="346231" name="Rectangle 119"/>
            <p:cNvSpPr>
              <a:spLocks noChangeArrowheads="1"/>
            </p:cNvSpPr>
            <p:nvPr/>
          </p:nvSpPr>
          <p:spPr bwMode="auto">
            <a:xfrm>
              <a:off x="734" y="1887"/>
              <a:ext cx="491"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projectdue</a:t>
              </a:r>
              <a:endParaRPr lang="en-US" altLang="en-US" sz="2400" b="0">
                <a:latin typeface="Comic Sans MS" pitchFamily="66" charset="0"/>
              </a:endParaRPr>
            </a:p>
          </p:txBody>
        </p:sp>
        <p:sp>
          <p:nvSpPr>
            <p:cNvPr id="346232" name="Rectangle 120"/>
            <p:cNvSpPr>
              <a:spLocks noChangeArrowheads="1"/>
            </p:cNvSpPr>
            <p:nvPr/>
          </p:nvSpPr>
          <p:spPr bwMode="auto">
            <a:xfrm>
              <a:off x="473" y="1982"/>
              <a:ext cx="568"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1/30     Quiz</a:t>
              </a:r>
              <a:endParaRPr lang="en-US" altLang="en-US" sz="2400" b="0">
                <a:latin typeface="Comic Sans MS" pitchFamily="66" charset="0"/>
              </a:endParaRPr>
            </a:p>
          </p:txBody>
        </p:sp>
        <p:sp>
          <p:nvSpPr>
            <p:cNvPr id="346233" name="Rectangle 121"/>
            <p:cNvSpPr>
              <a:spLocks noChangeArrowheads="1"/>
            </p:cNvSpPr>
            <p:nvPr/>
          </p:nvSpPr>
          <p:spPr bwMode="auto">
            <a:xfrm>
              <a:off x="514" y="2141"/>
              <a:ext cx="1235"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2/2     Cooperative groups -</a:t>
              </a:r>
              <a:endParaRPr lang="en-US" altLang="en-US" sz="2400" b="0">
                <a:latin typeface="Comic Sans MS" pitchFamily="66" charset="0"/>
              </a:endParaRPr>
            </a:p>
          </p:txBody>
        </p:sp>
        <p:sp>
          <p:nvSpPr>
            <p:cNvPr id="346234" name="Rectangle 122"/>
            <p:cNvSpPr>
              <a:spLocks noChangeArrowheads="1"/>
            </p:cNvSpPr>
            <p:nvPr/>
          </p:nvSpPr>
          <p:spPr bwMode="auto">
            <a:xfrm>
              <a:off x="514" y="2217"/>
              <a:ext cx="1153"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             over pp. 228-234</a:t>
              </a:r>
              <a:endParaRPr lang="en-US" altLang="en-US" sz="2400" b="0">
                <a:latin typeface="Comic Sans MS" pitchFamily="66" charset="0"/>
              </a:endParaRPr>
            </a:p>
          </p:txBody>
        </p:sp>
        <p:sp>
          <p:nvSpPr>
            <p:cNvPr id="346235" name="Rectangle 123"/>
            <p:cNvSpPr>
              <a:spLocks noChangeArrowheads="1"/>
            </p:cNvSpPr>
            <p:nvPr/>
          </p:nvSpPr>
          <p:spPr bwMode="auto">
            <a:xfrm>
              <a:off x="514" y="2643"/>
              <a:ext cx="104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2/6      Review for test</a:t>
              </a:r>
              <a:endParaRPr lang="en-US" altLang="en-US" sz="2400" b="0">
                <a:latin typeface="Comic Sans MS" pitchFamily="66" charset="0"/>
              </a:endParaRPr>
            </a:p>
          </p:txBody>
        </p:sp>
        <p:sp>
          <p:nvSpPr>
            <p:cNvPr id="346236" name="Rectangle 124"/>
            <p:cNvSpPr>
              <a:spLocks noChangeArrowheads="1"/>
            </p:cNvSpPr>
            <p:nvPr/>
          </p:nvSpPr>
          <p:spPr bwMode="auto">
            <a:xfrm>
              <a:off x="514" y="2801"/>
              <a:ext cx="104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2/7      Review for test</a:t>
              </a:r>
              <a:endParaRPr lang="en-US" altLang="en-US" sz="2400" b="0">
                <a:latin typeface="Comic Sans MS" pitchFamily="66" charset="0"/>
              </a:endParaRPr>
            </a:p>
          </p:txBody>
        </p:sp>
        <p:sp>
          <p:nvSpPr>
            <p:cNvPr id="346237" name="Rectangle 125"/>
            <p:cNvSpPr>
              <a:spLocks noChangeArrowheads="1"/>
            </p:cNvSpPr>
            <p:nvPr/>
          </p:nvSpPr>
          <p:spPr bwMode="auto">
            <a:xfrm>
              <a:off x="514" y="2973"/>
              <a:ext cx="552"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2/6      Test</a:t>
              </a:r>
              <a:endParaRPr lang="en-US" altLang="en-US" sz="2400" b="0">
                <a:latin typeface="Comic Sans MS" pitchFamily="66" charset="0"/>
              </a:endParaRPr>
            </a:p>
          </p:txBody>
        </p:sp>
        <p:sp>
          <p:nvSpPr>
            <p:cNvPr id="346238" name="Line 126"/>
            <p:cNvSpPr>
              <a:spLocks noChangeShapeType="1"/>
            </p:cNvSpPr>
            <p:nvPr/>
          </p:nvSpPr>
          <p:spPr bwMode="auto">
            <a:xfrm flipH="1">
              <a:off x="2226" y="1330"/>
              <a:ext cx="550" cy="16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239" name="Line 127"/>
            <p:cNvSpPr>
              <a:spLocks noChangeShapeType="1"/>
            </p:cNvSpPr>
            <p:nvPr/>
          </p:nvSpPr>
          <p:spPr bwMode="auto">
            <a:xfrm flipH="1">
              <a:off x="2906" y="1592"/>
              <a:ext cx="227" cy="33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240" name="Line 128"/>
            <p:cNvSpPr>
              <a:spLocks noChangeShapeType="1"/>
            </p:cNvSpPr>
            <p:nvPr/>
          </p:nvSpPr>
          <p:spPr bwMode="auto">
            <a:xfrm>
              <a:off x="3697" y="1578"/>
              <a:ext cx="247" cy="28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241" name="Line 129"/>
            <p:cNvSpPr>
              <a:spLocks noChangeShapeType="1"/>
            </p:cNvSpPr>
            <p:nvPr/>
          </p:nvSpPr>
          <p:spPr bwMode="auto">
            <a:xfrm>
              <a:off x="4027" y="1337"/>
              <a:ext cx="399" cy="17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242" name="Oval 130"/>
            <p:cNvSpPr>
              <a:spLocks noChangeArrowheads="1"/>
            </p:cNvSpPr>
            <p:nvPr/>
          </p:nvSpPr>
          <p:spPr bwMode="auto">
            <a:xfrm>
              <a:off x="1669" y="1475"/>
              <a:ext cx="901" cy="522"/>
            </a:xfrm>
            <a:prstGeom prst="ellipse">
              <a:avLst/>
            </a:prstGeom>
            <a:solidFill>
              <a:srgbClr val="FFFFFF"/>
            </a:solidFill>
            <a:ln w="11113">
              <a:solidFill>
                <a:srgbClr val="000000"/>
              </a:solidFill>
              <a:round/>
              <a:headEnd/>
              <a:tailEnd/>
            </a:ln>
          </p:spPr>
          <p:txBody>
            <a:bodyPr/>
            <a:lstStyle/>
            <a:p>
              <a:endParaRPr lang="en-US"/>
            </a:p>
          </p:txBody>
        </p:sp>
        <p:sp>
          <p:nvSpPr>
            <p:cNvPr id="346243" name="Oval 131"/>
            <p:cNvSpPr>
              <a:spLocks noChangeArrowheads="1"/>
            </p:cNvSpPr>
            <p:nvPr/>
          </p:nvSpPr>
          <p:spPr bwMode="auto">
            <a:xfrm>
              <a:off x="2487" y="1805"/>
              <a:ext cx="901" cy="522"/>
            </a:xfrm>
            <a:prstGeom prst="ellipse">
              <a:avLst/>
            </a:prstGeom>
            <a:solidFill>
              <a:srgbClr val="FFFFFF"/>
            </a:solidFill>
            <a:ln w="11113">
              <a:solidFill>
                <a:srgbClr val="000000"/>
              </a:solidFill>
              <a:round/>
              <a:headEnd/>
              <a:tailEnd/>
            </a:ln>
          </p:spPr>
          <p:txBody>
            <a:bodyPr/>
            <a:lstStyle/>
            <a:p>
              <a:endParaRPr lang="en-US"/>
            </a:p>
          </p:txBody>
        </p:sp>
        <p:sp>
          <p:nvSpPr>
            <p:cNvPr id="346244" name="Oval 132"/>
            <p:cNvSpPr>
              <a:spLocks noChangeArrowheads="1"/>
            </p:cNvSpPr>
            <p:nvPr/>
          </p:nvSpPr>
          <p:spPr bwMode="auto">
            <a:xfrm>
              <a:off x="3498" y="1805"/>
              <a:ext cx="900" cy="522"/>
            </a:xfrm>
            <a:prstGeom prst="ellipse">
              <a:avLst/>
            </a:prstGeom>
            <a:solidFill>
              <a:srgbClr val="FFFFFF"/>
            </a:solidFill>
            <a:ln w="11113">
              <a:solidFill>
                <a:srgbClr val="000000"/>
              </a:solidFill>
              <a:round/>
              <a:headEnd/>
              <a:tailEnd/>
            </a:ln>
          </p:spPr>
          <p:txBody>
            <a:bodyPr/>
            <a:lstStyle/>
            <a:p>
              <a:endParaRPr lang="en-US"/>
            </a:p>
          </p:txBody>
        </p:sp>
        <p:sp>
          <p:nvSpPr>
            <p:cNvPr id="346245" name="Oval 133"/>
            <p:cNvSpPr>
              <a:spLocks noChangeArrowheads="1"/>
            </p:cNvSpPr>
            <p:nvPr/>
          </p:nvSpPr>
          <p:spPr bwMode="auto">
            <a:xfrm>
              <a:off x="4288" y="1447"/>
              <a:ext cx="901" cy="523"/>
            </a:xfrm>
            <a:prstGeom prst="ellipse">
              <a:avLst/>
            </a:prstGeom>
            <a:solidFill>
              <a:srgbClr val="FFFFFF"/>
            </a:solidFill>
            <a:ln w="11113">
              <a:solidFill>
                <a:srgbClr val="000000"/>
              </a:solidFill>
              <a:round/>
              <a:headEnd/>
              <a:tailEnd/>
            </a:ln>
          </p:spPr>
          <p:txBody>
            <a:bodyPr/>
            <a:lstStyle/>
            <a:p>
              <a:endParaRPr lang="en-US"/>
            </a:p>
          </p:txBody>
        </p:sp>
        <p:sp>
          <p:nvSpPr>
            <p:cNvPr id="346246" name="Rectangle 134"/>
            <p:cNvSpPr>
              <a:spLocks noChangeArrowheads="1"/>
            </p:cNvSpPr>
            <p:nvPr/>
          </p:nvSpPr>
          <p:spPr bwMode="auto">
            <a:xfrm>
              <a:off x="1814" y="1626"/>
              <a:ext cx="65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Areas of </a:t>
              </a:r>
              <a:endParaRPr lang="en-US" altLang="en-US" sz="2400" b="0">
                <a:latin typeface="Comic Sans MS" pitchFamily="66" charset="0"/>
              </a:endParaRPr>
            </a:p>
          </p:txBody>
        </p:sp>
        <p:sp>
          <p:nvSpPr>
            <p:cNvPr id="346247" name="Rectangle 135"/>
            <p:cNvSpPr>
              <a:spLocks noChangeArrowheads="1"/>
            </p:cNvSpPr>
            <p:nvPr/>
          </p:nvSpPr>
          <p:spPr bwMode="auto">
            <a:xfrm>
              <a:off x="1814" y="1736"/>
              <a:ext cx="57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U.S.</a:t>
              </a:r>
              <a:endParaRPr lang="en-US" altLang="en-US" sz="2400" b="0">
                <a:latin typeface="Comic Sans MS" pitchFamily="66" charset="0"/>
              </a:endParaRPr>
            </a:p>
          </p:txBody>
        </p:sp>
        <p:sp>
          <p:nvSpPr>
            <p:cNvPr id="346248" name="Rectangle 136"/>
            <p:cNvSpPr>
              <a:spLocks noChangeArrowheads="1"/>
            </p:cNvSpPr>
            <p:nvPr/>
          </p:nvSpPr>
          <p:spPr bwMode="auto">
            <a:xfrm>
              <a:off x="2673" y="1894"/>
              <a:ext cx="89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Differences </a:t>
              </a:r>
              <a:endParaRPr lang="en-US" altLang="en-US" sz="2400" b="0">
                <a:latin typeface="Comic Sans MS" pitchFamily="66" charset="0"/>
              </a:endParaRPr>
            </a:p>
          </p:txBody>
        </p:sp>
        <p:sp>
          <p:nvSpPr>
            <p:cNvPr id="346249" name="Rectangle 137"/>
            <p:cNvSpPr>
              <a:spLocks noChangeArrowheads="1"/>
            </p:cNvSpPr>
            <p:nvPr/>
          </p:nvSpPr>
          <p:spPr bwMode="auto">
            <a:xfrm>
              <a:off x="2673" y="2004"/>
              <a:ext cx="62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between </a:t>
              </a:r>
              <a:endParaRPr lang="en-US" altLang="en-US" sz="2400" b="0">
                <a:latin typeface="Comic Sans MS" pitchFamily="66" charset="0"/>
              </a:endParaRPr>
            </a:p>
          </p:txBody>
        </p:sp>
        <p:sp>
          <p:nvSpPr>
            <p:cNvPr id="346250" name="Rectangle 138"/>
            <p:cNvSpPr>
              <a:spLocks noChangeArrowheads="1"/>
            </p:cNvSpPr>
            <p:nvPr/>
          </p:nvSpPr>
          <p:spPr bwMode="auto">
            <a:xfrm>
              <a:off x="2673" y="2114"/>
              <a:ext cx="66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areas</a:t>
              </a:r>
              <a:endParaRPr lang="en-US" altLang="en-US" sz="2400" b="0">
                <a:latin typeface="Comic Sans MS" pitchFamily="66" charset="0"/>
              </a:endParaRPr>
            </a:p>
          </p:txBody>
        </p:sp>
        <p:sp>
          <p:nvSpPr>
            <p:cNvPr id="346251" name="Rectangle 139"/>
            <p:cNvSpPr>
              <a:spLocks noChangeArrowheads="1"/>
            </p:cNvSpPr>
            <p:nvPr/>
          </p:nvSpPr>
          <p:spPr bwMode="auto">
            <a:xfrm>
              <a:off x="3690" y="1922"/>
              <a:ext cx="67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Events in </a:t>
              </a:r>
              <a:endParaRPr lang="en-US" altLang="en-US" sz="2400" b="0">
                <a:latin typeface="Comic Sans MS" pitchFamily="66" charset="0"/>
              </a:endParaRPr>
            </a:p>
          </p:txBody>
        </p:sp>
        <p:sp>
          <p:nvSpPr>
            <p:cNvPr id="346252" name="Rectangle 140"/>
            <p:cNvSpPr>
              <a:spLocks noChangeArrowheads="1"/>
            </p:cNvSpPr>
            <p:nvPr/>
          </p:nvSpPr>
          <p:spPr bwMode="auto">
            <a:xfrm>
              <a:off x="3690" y="2032"/>
              <a:ext cx="57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U.S.</a:t>
              </a:r>
              <a:endParaRPr lang="en-US" altLang="en-US" sz="2400" b="0">
                <a:latin typeface="Comic Sans MS" pitchFamily="66" charset="0"/>
              </a:endParaRPr>
            </a:p>
          </p:txBody>
        </p:sp>
        <p:sp>
          <p:nvSpPr>
            <p:cNvPr id="346253" name="Rectangle 141"/>
            <p:cNvSpPr>
              <a:spLocks noChangeArrowheads="1"/>
            </p:cNvSpPr>
            <p:nvPr/>
          </p:nvSpPr>
          <p:spPr bwMode="auto">
            <a:xfrm>
              <a:off x="4439" y="1523"/>
              <a:ext cx="59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Leaders </a:t>
              </a:r>
              <a:endParaRPr lang="en-US" altLang="en-US" sz="2400" b="0">
                <a:latin typeface="Comic Sans MS" pitchFamily="66" charset="0"/>
              </a:endParaRPr>
            </a:p>
          </p:txBody>
        </p:sp>
        <p:sp>
          <p:nvSpPr>
            <p:cNvPr id="346254" name="Rectangle 142"/>
            <p:cNvSpPr>
              <a:spLocks noChangeArrowheads="1"/>
            </p:cNvSpPr>
            <p:nvPr/>
          </p:nvSpPr>
          <p:spPr bwMode="auto">
            <a:xfrm>
              <a:off x="4439" y="1633"/>
              <a:ext cx="77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across the </a:t>
              </a:r>
              <a:endParaRPr lang="en-US" altLang="en-US" sz="2400" b="0">
                <a:latin typeface="Comic Sans MS" pitchFamily="66" charset="0"/>
              </a:endParaRPr>
            </a:p>
          </p:txBody>
        </p:sp>
        <p:sp>
          <p:nvSpPr>
            <p:cNvPr id="346255" name="Rectangle 143"/>
            <p:cNvSpPr>
              <a:spLocks noChangeArrowheads="1"/>
            </p:cNvSpPr>
            <p:nvPr/>
          </p:nvSpPr>
          <p:spPr bwMode="auto">
            <a:xfrm>
              <a:off x="4439" y="1743"/>
              <a:ext cx="29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U.S.</a:t>
              </a:r>
              <a:endParaRPr lang="en-US" altLang="en-US" sz="2400" b="0">
                <a:latin typeface="Comic Sans MS" pitchFamily="66" charset="0"/>
              </a:endParaRPr>
            </a:p>
          </p:txBody>
        </p:sp>
        <p:sp>
          <p:nvSpPr>
            <p:cNvPr id="346256" name="Rectangle 144"/>
            <p:cNvSpPr>
              <a:spLocks noChangeArrowheads="1"/>
            </p:cNvSpPr>
            <p:nvPr/>
          </p:nvSpPr>
          <p:spPr bwMode="auto">
            <a:xfrm>
              <a:off x="2219" y="1282"/>
              <a:ext cx="612"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was based on </a:t>
              </a:r>
              <a:endParaRPr lang="en-US" altLang="en-US" sz="2400" b="0">
                <a:latin typeface="Comic Sans MS" pitchFamily="66" charset="0"/>
              </a:endParaRPr>
            </a:p>
          </p:txBody>
        </p:sp>
        <p:sp>
          <p:nvSpPr>
            <p:cNvPr id="346257" name="Rectangle 145"/>
            <p:cNvSpPr>
              <a:spLocks noChangeArrowheads="1"/>
            </p:cNvSpPr>
            <p:nvPr/>
          </p:nvSpPr>
          <p:spPr bwMode="auto">
            <a:xfrm>
              <a:off x="2755" y="1695"/>
              <a:ext cx="958"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emerged  because of </a:t>
              </a:r>
              <a:endParaRPr lang="en-US" altLang="en-US" sz="2400" b="0">
                <a:latin typeface="Comic Sans MS" pitchFamily="66" charset="0"/>
              </a:endParaRPr>
            </a:p>
          </p:txBody>
        </p:sp>
        <p:sp>
          <p:nvSpPr>
            <p:cNvPr id="346258" name="Rectangle 146"/>
            <p:cNvSpPr>
              <a:spLocks noChangeArrowheads="1"/>
            </p:cNvSpPr>
            <p:nvPr/>
          </p:nvSpPr>
          <p:spPr bwMode="auto">
            <a:xfrm>
              <a:off x="3463" y="1688"/>
              <a:ext cx="95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became greater with </a:t>
              </a:r>
              <a:endParaRPr lang="en-US" altLang="en-US" sz="2400" b="0">
                <a:latin typeface="Comic Sans MS" pitchFamily="66" charset="0"/>
              </a:endParaRPr>
            </a:p>
          </p:txBody>
        </p:sp>
        <p:sp>
          <p:nvSpPr>
            <p:cNvPr id="346259" name="Rectangle 147"/>
            <p:cNvSpPr>
              <a:spLocks noChangeArrowheads="1"/>
            </p:cNvSpPr>
            <p:nvPr/>
          </p:nvSpPr>
          <p:spPr bwMode="auto">
            <a:xfrm>
              <a:off x="4130" y="1296"/>
              <a:ext cx="848"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was influenced by  </a:t>
              </a:r>
              <a:endParaRPr lang="en-US" altLang="en-US" sz="2400" b="0">
                <a:latin typeface="Comic Sans MS" pitchFamily="66" charset="0"/>
              </a:endParaRPr>
            </a:p>
          </p:txBody>
        </p:sp>
        <p:sp>
          <p:nvSpPr>
            <p:cNvPr id="346260" name="Rectangle 148"/>
            <p:cNvSpPr>
              <a:spLocks noChangeArrowheads="1"/>
            </p:cNvSpPr>
            <p:nvPr/>
          </p:nvSpPr>
          <p:spPr bwMode="auto">
            <a:xfrm>
              <a:off x="4405" y="3180"/>
              <a:ext cx="66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descriptive</a:t>
              </a:r>
              <a:endParaRPr lang="en-US" altLang="en-US" sz="2400" b="0">
                <a:latin typeface="Comic Sans MS" pitchFamily="66" charset="0"/>
              </a:endParaRPr>
            </a:p>
          </p:txBody>
        </p:sp>
        <p:sp>
          <p:nvSpPr>
            <p:cNvPr id="346261" name="Rectangle 149"/>
            <p:cNvSpPr>
              <a:spLocks noChangeArrowheads="1"/>
            </p:cNvSpPr>
            <p:nvPr/>
          </p:nvSpPr>
          <p:spPr bwMode="auto">
            <a:xfrm>
              <a:off x="4398" y="3586"/>
              <a:ext cx="79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cause/effect</a:t>
              </a:r>
              <a:endParaRPr lang="en-US" altLang="en-US" sz="2400" b="0">
                <a:latin typeface="Comic Sans MS" pitchFamily="66" charset="0"/>
              </a:endParaRPr>
            </a:p>
          </p:txBody>
        </p:sp>
        <p:sp>
          <p:nvSpPr>
            <p:cNvPr id="346262" name="Rectangle 150"/>
            <p:cNvSpPr>
              <a:spLocks noChangeArrowheads="1"/>
            </p:cNvSpPr>
            <p:nvPr/>
          </p:nvSpPr>
          <p:spPr bwMode="auto">
            <a:xfrm>
              <a:off x="734" y="3201"/>
              <a:ext cx="346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What was sectionalism as it existed in the U. S.  of 1860?</a:t>
              </a:r>
              <a:endParaRPr lang="en-US" altLang="en-US" sz="2400" b="0">
                <a:latin typeface="Comic Sans MS" pitchFamily="66" charset="0"/>
              </a:endParaRPr>
            </a:p>
          </p:txBody>
        </p:sp>
        <p:sp>
          <p:nvSpPr>
            <p:cNvPr id="346263" name="Rectangle 151"/>
            <p:cNvSpPr>
              <a:spLocks noChangeArrowheads="1"/>
            </p:cNvSpPr>
            <p:nvPr/>
          </p:nvSpPr>
          <p:spPr bwMode="auto">
            <a:xfrm>
              <a:off x="729" y="3448"/>
              <a:ext cx="35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altLang="en-US" sz="1200" b="0">
                  <a:solidFill>
                    <a:srgbClr val="000000"/>
                  </a:solidFill>
                  <a:latin typeface="Comic Sans MS" pitchFamily="66" charset="0"/>
                </a:rPr>
                <a:t>How did the differences in the sections of the U.S. in 1860 contribute to the start of the Civil War?</a:t>
              </a:r>
              <a:endParaRPr lang="en-US" altLang="en-US" sz="2400" b="0">
                <a:latin typeface="Comic Sans MS" pitchFamily="66" charset="0"/>
              </a:endParaRPr>
            </a:p>
          </p:txBody>
        </p:sp>
        <p:sp>
          <p:nvSpPr>
            <p:cNvPr id="346264" name="Rectangle 152"/>
            <p:cNvSpPr>
              <a:spLocks noChangeArrowheads="1"/>
            </p:cNvSpPr>
            <p:nvPr/>
          </p:nvSpPr>
          <p:spPr bwMode="auto">
            <a:xfrm>
              <a:off x="710" y="3551"/>
              <a:ext cx="1"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altLang="en-US" sz="2400" b="0">
                <a:latin typeface="Times" charset="0"/>
              </a:endParaRPr>
            </a:p>
          </p:txBody>
        </p:sp>
        <p:grpSp>
          <p:nvGrpSpPr>
            <p:cNvPr id="346265" name="Group 153"/>
            <p:cNvGrpSpPr>
              <a:grpSpLocks/>
            </p:cNvGrpSpPr>
            <p:nvPr/>
          </p:nvGrpSpPr>
          <p:grpSpPr bwMode="auto">
            <a:xfrm>
              <a:off x="1484" y="444"/>
              <a:ext cx="529" cy="55"/>
              <a:chOff x="1484" y="444"/>
              <a:chExt cx="529" cy="55"/>
            </a:xfrm>
          </p:grpSpPr>
          <p:sp>
            <p:nvSpPr>
              <p:cNvPr id="346266" name="Freeform 154"/>
              <p:cNvSpPr>
                <a:spLocks/>
              </p:cNvSpPr>
              <p:nvPr/>
            </p:nvSpPr>
            <p:spPr bwMode="auto">
              <a:xfrm>
                <a:off x="1484" y="444"/>
                <a:ext cx="96" cy="55"/>
              </a:xfrm>
              <a:custGeom>
                <a:avLst/>
                <a:gdLst>
                  <a:gd name="T0" fmla="*/ 0 w 96"/>
                  <a:gd name="T1" fmla="*/ 27 h 55"/>
                  <a:gd name="T2" fmla="*/ 96 w 96"/>
                  <a:gd name="T3" fmla="*/ 0 h 55"/>
                  <a:gd name="T4" fmla="*/ 96 w 96"/>
                  <a:gd name="T5" fmla="*/ 27 h 55"/>
                  <a:gd name="T6" fmla="*/ 96 w 96"/>
                  <a:gd name="T7" fmla="*/ 55 h 55"/>
                  <a:gd name="T8" fmla="*/ 0 w 96"/>
                  <a:gd name="T9" fmla="*/ 27 h 55"/>
                </a:gdLst>
                <a:ahLst/>
                <a:cxnLst>
                  <a:cxn ang="0">
                    <a:pos x="T0" y="T1"/>
                  </a:cxn>
                  <a:cxn ang="0">
                    <a:pos x="T2" y="T3"/>
                  </a:cxn>
                  <a:cxn ang="0">
                    <a:pos x="T4" y="T5"/>
                  </a:cxn>
                  <a:cxn ang="0">
                    <a:pos x="T6" y="T7"/>
                  </a:cxn>
                  <a:cxn ang="0">
                    <a:pos x="T8" y="T9"/>
                  </a:cxn>
                </a:cxnLst>
                <a:rect l="0" t="0" r="r" b="b"/>
                <a:pathLst>
                  <a:path w="96" h="55">
                    <a:moveTo>
                      <a:pt x="0" y="27"/>
                    </a:moveTo>
                    <a:lnTo>
                      <a:pt x="96" y="0"/>
                    </a:lnTo>
                    <a:lnTo>
                      <a:pt x="96" y="27"/>
                    </a:lnTo>
                    <a:lnTo>
                      <a:pt x="96" y="55"/>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267" name="Line 155"/>
              <p:cNvSpPr>
                <a:spLocks noChangeShapeType="1"/>
              </p:cNvSpPr>
              <p:nvPr/>
            </p:nvSpPr>
            <p:spPr bwMode="auto">
              <a:xfrm flipH="1">
                <a:off x="1580" y="471"/>
                <a:ext cx="43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6268" name="Group 156"/>
            <p:cNvGrpSpPr>
              <a:grpSpLocks/>
            </p:cNvGrpSpPr>
            <p:nvPr/>
          </p:nvGrpSpPr>
          <p:grpSpPr bwMode="auto">
            <a:xfrm>
              <a:off x="3944" y="457"/>
              <a:ext cx="591" cy="55"/>
              <a:chOff x="3807" y="444"/>
              <a:chExt cx="591" cy="55"/>
            </a:xfrm>
          </p:grpSpPr>
          <p:sp>
            <p:nvSpPr>
              <p:cNvPr id="346269" name="Freeform 157"/>
              <p:cNvSpPr>
                <a:spLocks/>
              </p:cNvSpPr>
              <p:nvPr/>
            </p:nvSpPr>
            <p:spPr bwMode="auto">
              <a:xfrm>
                <a:off x="4302" y="444"/>
                <a:ext cx="96" cy="55"/>
              </a:xfrm>
              <a:custGeom>
                <a:avLst/>
                <a:gdLst>
                  <a:gd name="T0" fmla="*/ 96 w 96"/>
                  <a:gd name="T1" fmla="*/ 27 h 55"/>
                  <a:gd name="T2" fmla="*/ 0 w 96"/>
                  <a:gd name="T3" fmla="*/ 55 h 55"/>
                  <a:gd name="T4" fmla="*/ 0 w 96"/>
                  <a:gd name="T5" fmla="*/ 27 h 55"/>
                  <a:gd name="T6" fmla="*/ 0 w 96"/>
                  <a:gd name="T7" fmla="*/ 0 h 55"/>
                  <a:gd name="T8" fmla="*/ 96 w 96"/>
                  <a:gd name="T9" fmla="*/ 27 h 55"/>
                </a:gdLst>
                <a:ahLst/>
                <a:cxnLst>
                  <a:cxn ang="0">
                    <a:pos x="T0" y="T1"/>
                  </a:cxn>
                  <a:cxn ang="0">
                    <a:pos x="T2" y="T3"/>
                  </a:cxn>
                  <a:cxn ang="0">
                    <a:pos x="T4" y="T5"/>
                  </a:cxn>
                  <a:cxn ang="0">
                    <a:pos x="T6" y="T7"/>
                  </a:cxn>
                  <a:cxn ang="0">
                    <a:pos x="T8" y="T9"/>
                  </a:cxn>
                </a:cxnLst>
                <a:rect l="0" t="0" r="r" b="b"/>
                <a:pathLst>
                  <a:path w="96" h="55">
                    <a:moveTo>
                      <a:pt x="96" y="27"/>
                    </a:moveTo>
                    <a:lnTo>
                      <a:pt x="0" y="55"/>
                    </a:lnTo>
                    <a:lnTo>
                      <a:pt x="0" y="27"/>
                    </a:lnTo>
                    <a:lnTo>
                      <a:pt x="0" y="0"/>
                    </a:lnTo>
                    <a:lnTo>
                      <a:pt x="9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270" name="Line 158"/>
              <p:cNvSpPr>
                <a:spLocks noChangeShapeType="1"/>
              </p:cNvSpPr>
              <p:nvPr/>
            </p:nvSpPr>
            <p:spPr bwMode="auto">
              <a:xfrm>
                <a:off x="3807" y="471"/>
                <a:ext cx="49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6271" name="Rectangle 159"/>
            <p:cNvSpPr>
              <a:spLocks noChangeArrowheads="1"/>
            </p:cNvSpPr>
            <p:nvPr/>
          </p:nvSpPr>
          <p:spPr bwMode="auto">
            <a:xfrm>
              <a:off x="4323" y="3386"/>
              <a:ext cx="107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compare/contrast</a:t>
              </a:r>
              <a:endParaRPr lang="en-US" altLang="en-US" sz="2400" b="0">
                <a:latin typeface="Comic Sans MS" pitchFamily="66" charset="0"/>
              </a:endParaRPr>
            </a:p>
          </p:txBody>
        </p:sp>
        <p:sp>
          <p:nvSpPr>
            <p:cNvPr id="346272" name="Rectangle 160"/>
            <p:cNvSpPr>
              <a:spLocks noChangeArrowheads="1"/>
            </p:cNvSpPr>
            <p:nvPr/>
          </p:nvSpPr>
          <p:spPr bwMode="auto">
            <a:xfrm>
              <a:off x="4322" y="271"/>
              <a:ext cx="209"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1/22</a:t>
              </a:r>
              <a:endParaRPr lang="en-US" altLang="en-US" sz="2400" b="0">
                <a:latin typeface="Comic Sans MS" pitchFamily="66" charset="0"/>
              </a:endParaRPr>
            </a:p>
          </p:txBody>
        </p:sp>
        <p:sp>
          <p:nvSpPr>
            <p:cNvPr id="346273" name="Rectangle 161"/>
            <p:cNvSpPr>
              <a:spLocks noChangeArrowheads="1"/>
            </p:cNvSpPr>
            <p:nvPr/>
          </p:nvSpPr>
          <p:spPr bwMode="auto">
            <a:xfrm>
              <a:off x="741" y="3778"/>
              <a:ext cx="338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What examples of sectionalism exist in the world today?</a:t>
              </a:r>
              <a:endParaRPr lang="en-US" altLang="en-US" sz="2400" b="0">
                <a:latin typeface="Comic Sans MS" pitchFamily="66" charset="0"/>
              </a:endParaRPr>
            </a:p>
          </p:txBody>
        </p:sp>
      </p:grpSp>
      <p:sp>
        <p:nvSpPr>
          <p:cNvPr id="346274" name="Rectangle 162"/>
          <p:cNvSpPr>
            <a:spLocks noChangeArrowheads="1"/>
          </p:cNvSpPr>
          <p:nvPr/>
        </p:nvSpPr>
        <p:spPr bwMode="auto">
          <a:xfrm>
            <a:off x="2400300" y="1676400"/>
            <a:ext cx="1127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2400">
                <a:solidFill>
                  <a:srgbClr val="000000"/>
                </a:solidFill>
                <a:latin typeface="Helvetica" charset="0"/>
              </a:rPr>
              <a:t> </a:t>
            </a:r>
            <a:endParaRPr lang="en-US" altLang="en-US" sz="2400" b="0">
              <a:latin typeface="Times" charset="0"/>
            </a:endParaRPr>
          </a:p>
        </p:txBody>
      </p:sp>
      <p:grpSp>
        <p:nvGrpSpPr>
          <p:cNvPr id="346275" name="Group 163"/>
          <p:cNvGrpSpPr>
            <a:grpSpLocks/>
          </p:cNvGrpSpPr>
          <p:nvPr/>
        </p:nvGrpSpPr>
        <p:grpSpPr bwMode="auto">
          <a:xfrm>
            <a:off x="689864" y="1194816"/>
            <a:ext cx="7950200" cy="5065776"/>
            <a:chOff x="304" y="928"/>
            <a:chExt cx="5008" cy="3008"/>
          </a:xfrm>
        </p:grpSpPr>
        <p:sp>
          <p:nvSpPr>
            <p:cNvPr id="346276" name="Rectangle 164"/>
            <p:cNvSpPr>
              <a:spLocks noChangeArrowheads="1"/>
            </p:cNvSpPr>
            <p:nvPr/>
          </p:nvSpPr>
          <p:spPr bwMode="auto">
            <a:xfrm>
              <a:off x="304" y="2928"/>
              <a:ext cx="4096" cy="1008"/>
            </a:xfrm>
            <a:prstGeom prst="rect">
              <a:avLst/>
            </a:prstGeom>
            <a:noFill/>
            <a:ln w="1270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277" name="AutoShape 165"/>
            <p:cNvSpPr>
              <a:spLocks noChangeArrowheads="1"/>
            </p:cNvSpPr>
            <p:nvPr/>
          </p:nvSpPr>
          <p:spPr bwMode="auto">
            <a:xfrm>
              <a:off x="1216" y="928"/>
              <a:ext cx="4096" cy="1792"/>
            </a:xfrm>
            <a:prstGeom prst="roundRect">
              <a:avLst>
                <a:gd name="adj" fmla="val 8259"/>
              </a:avLst>
            </a:prstGeom>
            <a:solidFill>
              <a:schemeClr val="bg1"/>
            </a:solidFill>
            <a:ln w="127000">
              <a:solidFill>
                <a:srgbClr val="000000"/>
              </a:solidFill>
              <a:round/>
              <a:headEnd/>
              <a:tailEnd/>
            </a:ln>
          </p:spPr>
          <p:txBody>
            <a:bodyPr/>
            <a:lstStyle/>
            <a:p>
              <a:endParaRPr lang="en-US"/>
            </a:p>
          </p:txBody>
        </p:sp>
        <p:grpSp>
          <p:nvGrpSpPr>
            <p:cNvPr id="346278" name="Group 166"/>
            <p:cNvGrpSpPr>
              <a:grpSpLocks/>
            </p:cNvGrpSpPr>
            <p:nvPr/>
          </p:nvGrpSpPr>
          <p:grpSpPr bwMode="auto">
            <a:xfrm>
              <a:off x="1476" y="2736"/>
              <a:ext cx="585" cy="392"/>
              <a:chOff x="1496" y="2696"/>
              <a:chExt cx="800" cy="536"/>
            </a:xfrm>
          </p:grpSpPr>
          <p:sp>
            <p:nvSpPr>
              <p:cNvPr id="346279" name="Freeform 167"/>
              <p:cNvSpPr>
                <a:spLocks/>
              </p:cNvSpPr>
              <p:nvPr/>
            </p:nvSpPr>
            <p:spPr bwMode="auto">
              <a:xfrm>
                <a:off x="1496" y="2968"/>
                <a:ext cx="296" cy="264"/>
              </a:xfrm>
              <a:custGeom>
                <a:avLst/>
                <a:gdLst>
                  <a:gd name="T0" fmla="*/ 0 w 296"/>
                  <a:gd name="T1" fmla="*/ 256 h 256"/>
                  <a:gd name="T2" fmla="*/ 152 w 296"/>
                  <a:gd name="T3" fmla="*/ 0 h 256"/>
                  <a:gd name="T4" fmla="*/ 144 w 296"/>
                  <a:gd name="T5" fmla="*/ 160 h 256"/>
                  <a:gd name="T6" fmla="*/ 296 w 296"/>
                  <a:gd name="T7" fmla="*/ 224 h 256"/>
                  <a:gd name="T8" fmla="*/ 0 w 296"/>
                  <a:gd name="T9" fmla="*/ 256 h 256"/>
                </a:gdLst>
                <a:ahLst/>
                <a:cxnLst>
                  <a:cxn ang="0">
                    <a:pos x="T0" y="T1"/>
                  </a:cxn>
                  <a:cxn ang="0">
                    <a:pos x="T2" y="T3"/>
                  </a:cxn>
                  <a:cxn ang="0">
                    <a:pos x="T4" y="T5"/>
                  </a:cxn>
                  <a:cxn ang="0">
                    <a:pos x="T6" y="T7"/>
                  </a:cxn>
                  <a:cxn ang="0">
                    <a:pos x="T8" y="T9"/>
                  </a:cxn>
                </a:cxnLst>
                <a:rect l="0" t="0" r="r" b="b"/>
                <a:pathLst>
                  <a:path w="296" h="256">
                    <a:moveTo>
                      <a:pt x="0" y="256"/>
                    </a:moveTo>
                    <a:lnTo>
                      <a:pt x="152" y="0"/>
                    </a:lnTo>
                    <a:lnTo>
                      <a:pt x="144" y="160"/>
                    </a:lnTo>
                    <a:lnTo>
                      <a:pt x="296" y="224"/>
                    </a:lnTo>
                    <a:lnTo>
                      <a:pt x="0" y="2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280" name="Line 168"/>
              <p:cNvSpPr>
                <a:spLocks noChangeShapeType="1"/>
              </p:cNvSpPr>
              <p:nvPr/>
            </p:nvSpPr>
            <p:spPr bwMode="auto">
              <a:xfrm flipH="1">
                <a:off x="1624" y="2696"/>
                <a:ext cx="672" cy="432"/>
              </a:xfrm>
              <a:prstGeom prst="line">
                <a:avLst/>
              </a:prstGeom>
              <a:noFill/>
              <a:ln w="101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6281" name="Rectangle 169"/>
            <p:cNvSpPr>
              <a:spLocks noChangeArrowheads="1"/>
            </p:cNvSpPr>
            <p:nvPr/>
          </p:nvSpPr>
          <p:spPr bwMode="auto">
            <a:xfrm>
              <a:off x="1520" y="1144"/>
              <a:ext cx="3710" cy="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r>
                <a:rPr lang="en-US" altLang="en-US" sz="2400" dirty="0">
                  <a:latin typeface="Helvetica" charset="0"/>
                </a:rPr>
                <a:t>7. UNIT SELF-TEST </a:t>
              </a:r>
              <a:r>
                <a:rPr lang="en-US" altLang="en-US" sz="2400" dirty="0" smtClean="0">
                  <a:latin typeface="Helvetica" charset="0"/>
                </a:rPr>
                <a:t>QUESTIONS</a:t>
              </a:r>
            </a:p>
            <a:p>
              <a:pPr algn="l"/>
              <a:endParaRPr lang="en-US" altLang="en-US" sz="800" b="0" dirty="0">
                <a:latin typeface="Helvetica" charset="0"/>
              </a:endParaRPr>
            </a:p>
            <a:p>
              <a:pPr algn="l"/>
              <a:r>
                <a:rPr lang="en-US" altLang="en-US" sz="2400" dirty="0" smtClean="0">
                  <a:latin typeface="Helvetica" charset="0"/>
                </a:rPr>
                <a:t>Essential questions that students should be able to answer by the end of the unit. </a:t>
              </a:r>
            </a:p>
            <a:p>
              <a:pPr algn="l"/>
              <a:r>
                <a:rPr lang="en-US" altLang="en-US" sz="2400" dirty="0" smtClean="0">
                  <a:latin typeface="Helvetica" charset="0"/>
                </a:rPr>
                <a:t>Big ideas, higher order thinking</a:t>
              </a:r>
            </a:p>
            <a:p>
              <a:pPr algn="l"/>
              <a:endParaRPr lang="en-US" altLang="en-US" sz="1100" b="0" dirty="0">
                <a:latin typeface="Helvetica" charset="0"/>
              </a:endParaRPr>
            </a:p>
            <a:p>
              <a:pPr algn="l"/>
              <a:r>
                <a:rPr lang="en-US" altLang="en-US" sz="2400" dirty="0" smtClean="0">
                  <a:latin typeface="Helvetica" charset="0"/>
                </a:rPr>
                <a:t>Should reflect all major concepts in map and involve unit relationships.</a:t>
              </a:r>
              <a:endParaRPr lang="en-US" altLang="en-US" sz="2400" b="0" dirty="0">
                <a:latin typeface="Times" charset="0"/>
              </a:endParaRPr>
            </a:p>
          </p:txBody>
        </p:sp>
      </p:grpSp>
      <p:sp>
        <p:nvSpPr>
          <p:cNvPr id="334" name="TextBox 333"/>
          <p:cNvSpPr txBox="1"/>
          <p:nvPr/>
        </p:nvSpPr>
        <p:spPr>
          <a:xfrm>
            <a:off x="781050" y="6371689"/>
            <a:ext cx="3446783" cy="461665"/>
          </a:xfrm>
          <a:prstGeom prst="rect">
            <a:avLst/>
          </a:prstGeom>
          <a:noFill/>
        </p:spPr>
        <p:txBody>
          <a:bodyPr wrap="square" rtlCol="0">
            <a:spAutoFit/>
          </a:bodyPr>
          <a:lstStyle/>
          <a:p>
            <a:r>
              <a:rPr lang="en-US" sz="2400" dirty="0" smtClean="0">
                <a:solidFill>
                  <a:schemeClr val="accent6">
                    <a:lumMod val="50000"/>
                  </a:schemeClr>
                </a:solidFill>
              </a:rPr>
              <a:t>Pages 24, 54-57</a:t>
            </a:r>
            <a:endParaRPr lang="en-US" sz="2400" dirty="0">
              <a:solidFill>
                <a:schemeClr val="accent6">
                  <a:lumMod val="50000"/>
                </a:schemeClr>
              </a:solidFill>
            </a:endParaRPr>
          </a:p>
        </p:txBody>
      </p:sp>
      <p:sp>
        <p:nvSpPr>
          <p:cNvPr id="175" name="Text Box 172"/>
          <p:cNvSpPr txBox="1">
            <a:spLocks noChangeArrowheads="1"/>
          </p:cNvSpPr>
          <p:nvPr/>
        </p:nvSpPr>
        <p:spPr bwMode="auto">
          <a:xfrm>
            <a:off x="2548128" y="1115568"/>
            <a:ext cx="17363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smtClean="0">
                <a:solidFill>
                  <a:schemeClr val="accent2">
                    <a:lumMod val="60000"/>
                    <a:lumOff val="40000"/>
                  </a:schemeClr>
                </a:solidFill>
              </a:rPr>
              <a:t>SECTION:</a:t>
            </a:r>
            <a:endParaRPr lang="en-US" altLang="en-US" sz="2400" dirty="0">
              <a:solidFill>
                <a:schemeClr val="accent2">
                  <a:lumMod val="60000"/>
                  <a:lumOff val="40000"/>
                </a:schemeClr>
              </a:solidFill>
            </a:endParaRPr>
          </a:p>
        </p:txBody>
      </p:sp>
    </p:spTree>
    <p:extLst>
      <p:ext uri="{BB962C8B-B14F-4D97-AF65-F5344CB8AC3E}">
        <p14:creationId xmlns:p14="http://schemas.microsoft.com/office/powerpoint/2010/main" val="353120932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46114" name="Group 2"/>
          <p:cNvGrpSpPr>
            <a:grpSpLocks/>
          </p:cNvGrpSpPr>
          <p:nvPr/>
        </p:nvGrpSpPr>
        <p:grpSpPr bwMode="auto">
          <a:xfrm>
            <a:off x="704850" y="177800"/>
            <a:ext cx="7854950" cy="5981700"/>
            <a:chOff x="446" y="196"/>
            <a:chExt cx="4948" cy="3768"/>
          </a:xfrm>
        </p:grpSpPr>
        <p:sp>
          <p:nvSpPr>
            <p:cNvPr id="346115" name="Rectangle 3"/>
            <p:cNvSpPr>
              <a:spLocks noChangeArrowheads="1"/>
            </p:cNvSpPr>
            <p:nvPr/>
          </p:nvSpPr>
          <p:spPr bwMode="auto">
            <a:xfrm>
              <a:off x="4309" y="197"/>
              <a:ext cx="73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100" b="0">
                  <a:solidFill>
                    <a:srgbClr val="000000"/>
                  </a:solidFill>
                  <a:latin typeface="Comic Sans MS" pitchFamily="66" charset="0"/>
                </a:rPr>
                <a:t>Elida Cordora</a:t>
              </a:r>
              <a:endParaRPr lang="en-US" altLang="en-US" sz="2400" b="0">
                <a:latin typeface="Comic Sans MS" pitchFamily="66" charset="0"/>
              </a:endParaRPr>
            </a:p>
          </p:txBody>
        </p:sp>
        <p:sp>
          <p:nvSpPr>
            <p:cNvPr id="346116" name="Rectangle 4"/>
            <p:cNvSpPr>
              <a:spLocks noChangeArrowheads="1"/>
            </p:cNvSpPr>
            <p:nvPr/>
          </p:nvSpPr>
          <p:spPr bwMode="auto">
            <a:xfrm>
              <a:off x="3951" y="203"/>
              <a:ext cx="24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NAME</a:t>
              </a:r>
              <a:endParaRPr lang="en-US" altLang="en-US" sz="2400" b="0">
                <a:latin typeface="Arial" pitchFamily="34" charset="0"/>
              </a:endParaRPr>
            </a:p>
          </p:txBody>
        </p:sp>
        <p:sp>
          <p:nvSpPr>
            <p:cNvPr id="346117" name="Rectangle 5"/>
            <p:cNvSpPr>
              <a:spLocks noChangeArrowheads="1"/>
            </p:cNvSpPr>
            <p:nvPr/>
          </p:nvSpPr>
          <p:spPr bwMode="auto">
            <a:xfrm>
              <a:off x="3951" y="285"/>
              <a:ext cx="2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DATE</a:t>
              </a:r>
              <a:endParaRPr lang="en-US" altLang="en-US" sz="2400" b="0">
                <a:latin typeface="Arial" pitchFamily="34" charset="0"/>
              </a:endParaRPr>
            </a:p>
          </p:txBody>
        </p:sp>
        <p:sp>
          <p:nvSpPr>
            <p:cNvPr id="346118" name="Line 6"/>
            <p:cNvSpPr>
              <a:spLocks noChangeShapeType="1"/>
            </p:cNvSpPr>
            <p:nvPr/>
          </p:nvSpPr>
          <p:spPr bwMode="auto">
            <a:xfrm>
              <a:off x="4164" y="279"/>
              <a:ext cx="11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19" name="Line 7"/>
            <p:cNvSpPr>
              <a:spLocks noChangeShapeType="1"/>
            </p:cNvSpPr>
            <p:nvPr/>
          </p:nvSpPr>
          <p:spPr bwMode="auto">
            <a:xfrm>
              <a:off x="4178" y="347"/>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20" name="Rectangle 8"/>
            <p:cNvSpPr>
              <a:spLocks noChangeArrowheads="1"/>
            </p:cNvSpPr>
            <p:nvPr/>
          </p:nvSpPr>
          <p:spPr bwMode="auto">
            <a:xfrm>
              <a:off x="446" y="196"/>
              <a:ext cx="15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600">
                  <a:solidFill>
                    <a:srgbClr val="000000"/>
                  </a:solidFill>
                  <a:latin typeface="Arial" pitchFamily="34" charset="0"/>
                </a:rPr>
                <a:t>The Unit Organizer </a:t>
              </a:r>
              <a:endParaRPr lang="en-US" altLang="en-US" sz="2400" b="0">
                <a:latin typeface="Arial" pitchFamily="34" charset="0"/>
              </a:endParaRPr>
            </a:p>
          </p:txBody>
        </p:sp>
        <p:sp>
          <p:nvSpPr>
            <p:cNvPr id="346121" name="Rectangle 9"/>
            <p:cNvSpPr>
              <a:spLocks noChangeArrowheads="1"/>
            </p:cNvSpPr>
            <p:nvPr/>
          </p:nvSpPr>
          <p:spPr bwMode="auto">
            <a:xfrm>
              <a:off x="2570" y="265"/>
              <a:ext cx="73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BIGGER PICTURE</a:t>
              </a:r>
              <a:endParaRPr lang="en-US" altLang="en-US" sz="2400" b="0">
                <a:latin typeface="Arial" pitchFamily="34" charset="0"/>
              </a:endParaRPr>
            </a:p>
          </p:txBody>
        </p:sp>
        <p:sp>
          <p:nvSpPr>
            <p:cNvPr id="346122" name="Rectangle 10"/>
            <p:cNvSpPr>
              <a:spLocks noChangeArrowheads="1"/>
            </p:cNvSpPr>
            <p:nvPr/>
          </p:nvSpPr>
          <p:spPr bwMode="auto">
            <a:xfrm>
              <a:off x="789" y="574"/>
              <a:ext cx="44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LAST UNIT</a:t>
              </a:r>
              <a:endParaRPr lang="en-US" altLang="en-US" sz="2400" b="0">
                <a:latin typeface="Arial" pitchFamily="34" charset="0"/>
              </a:endParaRPr>
            </a:p>
          </p:txBody>
        </p:sp>
        <p:sp>
          <p:nvSpPr>
            <p:cNvPr id="346123" name="Rectangle 11"/>
            <p:cNvSpPr>
              <a:spLocks noChangeArrowheads="1"/>
            </p:cNvSpPr>
            <p:nvPr/>
          </p:nvSpPr>
          <p:spPr bwMode="auto">
            <a:xfrm>
              <a:off x="1181" y="574"/>
              <a:ext cx="45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/Experience</a:t>
              </a:r>
              <a:endParaRPr lang="en-US" altLang="en-US" sz="2400" b="0">
                <a:latin typeface="Arial" pitchFamily="34" charset="0"/>
              </a:endParaRPr>
            </a:p>
          </p:txBody>
        </p:sp>
        <p:sp>
          <p:nvSpPr>
            <p:cNvPr id="346124" name="Rectangle 12"/>
            <p:cNvSpPr>
              <a:spLocks noChangeArrowheads="1"/>
            </p:cNvSpPr>
            <p:nvPr/>
          </p:nvSpPr>
          <p:spPr bwMode="auto">
            <a:xfrm>
              <a:off x="2769" y="601"/>
              <a:ext cx="72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a:solidFill>
                    <a:srgbClr val="000000"/>
                  </a:solidFill>
                  <a:latin typeface=""/>
                </a:rPr>
                <a:t>CURRENT UNIT</a:t>
              </a:r>
              <a:endParaRPr lang="en-US" altLang="en-US" sz="2400" b="0">
                <a:latin typeface="Times" charset="0"/>
              </a:endParaRPr>
            </a:p>
          </p:txBody>
        </p:sp>
        <p:sp>
          <p:nvSpPr>
            <p:cNvPr id="346125" name="Rectangle 13"/>
            <p:cNvSpPr>
              <a:spLocks noChangeArrowheads="1"/>
            </p:cNvSpPr>
            <p:nvPr/>
          </p:nvSpPr>
          <p:spPr bwMode="auto">
            <a:xfrm>
              <a:off x="4453" y="574"/>
              <a:ext cx="45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NEXT UNIT</a:t>
              </a:r>
              <a:endParaRPr lang="en-US" altLang="en-US" sz="2400" b="0">
                <a:latin typeface="Arial" pitchFamily="34" charset="0"/>
              </a:endParaRPr>
            </a:p>
          </p:txBody>
        </p:sp>
        <p:sp>
          <p:nvSpPr>
            <p:cNvPr id="346126" name="Rectangle 14"/>
            <p:cNvSpPr>
              <a:spLocks noChangeArrowheads="1"/>
            </p:cNvSpPr>
            <p:nvPr/>
          </p:nvSpPr>
          <p:spPr bwMode="auto">
            <a:xfrm>
              <a:off x="4838" y="574"/>
              <a:ext cx="45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b="0">
                  <a:solidFill>
                    <a:srgbClr val="000000"/>
                  </a:solidFill>
                  <a:latin typeface="Arial" pitchFamily="34" charset="0"/>
                </a:rPr>
                <a:t>/Experience</a:t>
              </a:r>
              <a:endParaRPr lang="en-US" altLang="en-US" sz="2400" b="0">
                <a:latin typeface="Arial" pitchFamily="34" charset="0"/>
              </a:endParaRPr>
            </a:p>
          </p:txBody>
        </p:sp>
        <p:sp>
          <p:nvSpPr>
            <p:cNvPr id="346127" name="Line 15"/>
            <p:cNvSpPr>
              <a:spLocks noChangeShapeType="1"/>
            </p:cNvSpPr>
            <p:nvPr/>
          </p:nvSpPr>
          <p:spPr bwMode="auto">
            <a:xfrm>
              <a:off x="473" y="842"/>
              <a:ext cx="483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28" name="Line 16"/>
            <p:cNvSpPr>
              <a:spLocks noChangeShapeType="1"/>
            </p:cNvSpPr>
            <p:nvPr/>
          </p:nvSpPr>
          <p:spPr bwMode="auto">
            <a:xfrm>
              <a:off x="466" y="3104"/>
              <a:ext cx="4833"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29" name="Line 17"/>
            <p:cNvSpPr>
              <a:spLocks noChangeShapeType="1"/>
            </p:cNvSpPr>
            <p:nvPr/>
          </p:nvSpPr>
          <p:spPr bwMode="auto">
            <a:xfrm>
              <a:off x="1765" y="574"/>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30" name="Line 18"/>
            <p:cNvSpPr>
              <a:spLocks noChangeShapeType="1"/>
            </p:cNvSpPr>
            <p:nvPr/>
          </p:nvSpPr>
          <p:spPr bwMode="auto">
            <a:xfrm>
              <a:off x="4054" y="581"/>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31" name="Arc 19"/>
            <p:cNvSpPr>
              <a:spLocks/>
            </p:cNvSpPr>
            <p:nvPr/>
          </p:nvSpPr>
          <p:spPr bwMode="auto">
            <a:xfrm>
              <a:off x="473" y="382"/>
              <a:ext cx="1293" cy="199"/>
            </a:xfrm>
            <a:custGeom>
              <a:avLst/>
              <a:gdLst>
                <a:gd name="G0" fmla="+- 21600 0 0"/>
                <a:gd name="G1" fmla="+- 21599 0 0"/>
                <a:gd name="G2" fmla="+- 21600 0 0"/>
                <a:gd name="T0" fmla="*/ 0 w 21600"/>
                <a:gd name="T1" fmla="*/ 21599 h 21599"/>
                <a:gd name="T2" fmla="*/ 21584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132" name="Arc 20"/>
            <p:cNvSpPr>
              <a:spLocks/>
            </p:cNvSpPr>
            <p:nvPr/>
          </p:nvSpPr>
          <p:spPr bwMode="auto">
            <a:xfrm>
              <a:off x="466" y="375"/>
              <a:ext cx="1300" cy="206"/>
            </a:xfrm>
            <a:custGeom>
              <a:avLst/>
              <a:gdLst>
                <a:gd name="G0" fmla="+- 21600 0 0"/>
                <a:gd name="G1" fmla="+- 21599 0 0"/>
                <a:gd name="G2" fmla="+- 21600 0 0"/>
                <a:gd name="T0" fmla="*/ 0 w 21600"/>
                <a:gd name="T1" fmla="*/ 21599 h 21599"/>
                <a:gd name="T2" fmla="*/ 21584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133" name="Arc 21"/>
            <p:cNvSpPr>
              <a:spLocks/>
            </p:cNvSpPr>
            <p:nvPr/>
          </p:nvSpPr>
          <p:spPr bwMode="auto">
            <a:xfrm>
              <a:off x="4054" y="375"/>
              <a:ext cx="1265" cy="210"/>
            </a:xfrm>
            <a:custGeom>
              <a:avLst/>
              <a:gdLst>
                <a:gd name="G0" fmla="+- 17 0 0"/>
                <a:gd name="G1" fmla="+- 21600 0 0"/>
                <a:gd name="G2" fmla="+- 21600 0 0"/>
                <a:gd name="T0" fmla="*/ 0 w 21616"/>
                <a:gd name="T1" fmla="*/ 1 h 21600"/>
                <a:gd name="T2" fmla="*/ 21616 w 21616"/>
                <a:gd name="T3" fmla="*/ 21497 h 21600"/>
                <a:gd name="T4" fmla="*/ 17 w 21616"/>
                <a:gd name="T5" fmla="*/ 21600 h 21600"/>
              </a:gdLst>
              <a:ahLst/>
              <a:cxnLst>
                <a:cxn ang="0">
                  <a:pos x="T0" y="T1"/>
                </a:cxn>
                <a:cxn ang="0">
                  <a:pos x="T2" y="T3"/>
                </a:cxn>
                <a:cxn ang="0">
                  <a:pos x="T4" y="T5"/>
                </a:cxn>
              </a:cxnLst>
              <a:rect l="0" t="0" r="r" b="b"/>
              <a:pathLst>
                <a:path w="21616" h="21600" fill="none" extrusionOk="0">
                  <a:moveTo>
                    <a:pt x="-1" y="0"/>
                  </a:moveTo>
                  <a:cubicBezTo>
                    <a:pt x="5" y="0"/>
                    <a:pt x="11" y="-1"/>
                    <a:pt x="17" y="0"/>
                  </a:cubicBezTo>
                  <a:cubicBezTo>
                    <a:pt x="11906" y="0"/>
                    <a:pt x="21560" y="9607"/>
                    <a:pt x="21616" y="21496"/>
                  </a:cubicBezTo>
                </a:path>
                <a:path w="21616" h="21600" stroke="0" extrusionOk="0">
                  <a:moveTo>
                    <a:pt x="-1" y="0"/>
                  </a:moveTo>
                  <a:cubicBezTo>
                    <a:pt x="5" y="0"/>
                    <a:pt x="11" y="-1"/>
                    <a:pt x="17" y="0"/>
                  </a:cubicBezTo>
                  <a:cubicBezTo>
                    <a:pt x="11906" y="0"/>
                    <a:pt x="21560" y="9607"/>
                    <a:pt x="21616" y="21496"/>
                  </a:cubicBezTo>
                  <a:lnTo>
                    <a:pt x="17" y="21600"/>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134" name="Line 22"/>
            <p:cNvSpPr>
              <a:spLocks noChangeShapeType="1"/>
            </p:cNvSpPr>
            <p:nvPr/>
          </p:nvSpPr>
          <p:spPr bwMode="auto">
            <a:xfrm>
              <a:off x="1759" y="375"/>
              <a:ext cx="228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6135" name="Group 23"/>
            <p:cNvGrpSpPr>
              <a:grpSpLocks/>
            </p:cNvGrpSpPr>
            <p:nvPr/>
          </p:nvGrpSpPr>
          <p:grpSpPr bwMode="auto">
            <a:xfrm>
              <a:off x="1759" y="395"/>
              <a:ext cx="1" cy="186"/>
              <a:chOff x="1759" y="395"/>
              <a:chExt cx="1" cy="186"/>
            </a:xfrm>
          </p:grpSpPr>
          <p:sp>
            <p:nvSpPr>
              <p:cNvPr id="346136" name="Line 24"/>
              <p:cNvSpPr>
                <a:spLocks noChangeShapeType="1"/>
              </p:cNvSpPr>
              <p:nvPr/>
            </p:nvSpPr>
            <p:spPr bwMode="auto">
              <a:xfrm>
                <a:off x="1759" y="39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37" name="Line 25"/>
              <p:cNvSpPr>
                <a:spLocks noChangeShapeType="1"/>
              </p:cNvSpPr>
              <p:nvPr/>
            </p:nvSpPr>
            <p:spPr bwMode="auto">
              <a:xfrm>
                <a:off x="1759" y="457"/>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38" name="Line 26"/>
              <p:cNvSpPr>
                <a:spLocks noChangeShapeType="1"/>
              </p:cNvSpPr>
              <p:nvPr/>
            </p:nvSpPr>
            <p:spPr bwMode="auto">
              <a:xfrm>
                <a:off x="1759" y="51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39" name="Line 27"/>
              <p:cNvSpPr>
                <a:spLocks noChangeShapeType="1"/>
              </p:cNvSpPr>
              <p:nvPr/>
            </p:nvSpPr>
            <p:spPr bwMode="auto">
              <a:xfrm>
                <a:off x="1759" y="574"/>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6140" name="Group 28"/>
            <p:cNvGrpSpPr>
              <a:grpSpLocks/>
            </p:cNvGrpSpPr>
            <p:nvPr/>
          </p:nvGrpSpPr>
          <p:grpSpPr bwMode="auto">
            <a:xfrm>
              <a:off x="4061" y="409"/>
              <a:ext cx="1" cy="186"/>
              <a:chOff x="4061" y="409"/>
              <a:chExt cx="1" cy="186"/>
            </a:xfrm>
          </p:grpSpPr>
          <p:sp>
            <p:nvSpPr>
              <p:cNvPr id="346141" name="Line 29"/>
              <p:cNvSpPr>
                <a:spLocks noChangeShapeType="1"/>
              </p:cNvSpPr>
              <p:nvPr/>
            </p:nvSpPr>
            <p:spPr bwMode="auto">
              <a:xfrm>
                <a:off x="4061" y="40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42" name="Line 30"/>
              <p:cNvSpPr>
                <a:spLocks noChangeShapeType="1"/>
              </p:cNvSpPr>
              <p:nvPr/>
            </p:nvSpPr>
            <p:spPr bwMode="auto">
              <a:xfrm>
                <a:off x="4061" y="471"/>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43" name="Line 31"/>
              <p:cNvSpPr>
                <a:spLocks noChangeShapeType="1"/>
              </p:cNvSpPr>
              <p:nvPr/>
            </p:nvSpPr>
            <p:spPr bwMode="auto">
              <a:xfrm>
                <a:off x="4061" y="533"/>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44" name="Line 32"/>
              <p:cNvSpPr>
                <a:spLocks noChangeShapeType="1"/>
              </p:cNvSpPr>
              <p:nvPr/>
            </p:nvSpPr>
            <p:spPr bwMode="auto">
              <a:xfrm>
                <a:off x="4061" y="588"/>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6145" name="Line 33"/>
            <p:cNvSpPr>
              <a:spLocks noChangeShapeType="1"/>
            </p:cNvSpPr>
            <p:nvPr/>
          </p:nvSpPr>
          <p:spPr bwMode="auto">
            <a:xfrm>
              <a:off x="466"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46" name="Line 34"/>
            <p:cNvSpPr>
              <a:spLocks noChangeShapeType="1"/>
            </p:cNvSpPr>
            <p:nvPr/>
          </p:nvSpPr>
          <p:spPr bwMode="auto">
            <a:xfrm>
              <a:off x="473" y="3963"/>
              <a:ext cx="4826"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47" name="Line 35"/>
            <p:cNvSpPr>
              <a:spLocks noChangeShapeType="1"/>
            </p:cNvSpPr>
            <p:nvPr/>
          </p:nvSpPr>
          <p:spPr bwMode="auto">
            <a:xfrm>
              <a:off x="5305"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48" name="Rectangle 36"/>
            <p:cNvSpPr>
              <a:spLocks noChangeArrowheads="1"/>
            </p:cNvSpPr>
            <p:nvPr/>
          </p:nvSpPr>
          <p:spPr bwMode="auto">
            <a:xfrm rot="16200000">
              <a:off x="376" y="3426"/>
              <a:ext cx="40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a:solidFill>
                    <a:srgbClr val="000000"/>
                  </a:solidFill>
                  <a:latin typeface="Arial" pitchFamily="34" charset="0"/>
                </a:rPr>
                <a:t> UNIT SELF-TEST</a:t>
              </a:r>
            </a:p>
            <a:p>
              <a:r>
                <a:rPr lang="en-US" altLang="en-US" sz="800">
                  <a:solidFill>
                    <a:srgbClr val="000000"/>
                  </a:solidFill>
                  <a:latin typeface="Arial" pitchFamily="34" charset="0"/>
                </a:rPr>
                <a:t>QUESTIONS </a:t>
              </a:r>
            </a:p>
          </p:txBody>
        </p:sp>
        <p:sp>
          <p:nvSpPr>
            <p:cNvPr id="346149" name="Rectangle 37"/>
            <p:cNvSpPr>
              <a:spLocks noChangeArrowheads="1"/>
            </p:cNvSpPr>
            <p:nvPr/>
          </p:nvSpPr>
          <p:spPr bwMode="auto">
            <a:xfrm rot="16200000">
              <a:off x="536" y="3861"/>
              <a:ext cx="17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algn="l"/>
              <a:endParaRPr lang="en-US" altLang="en-US" sz="2400" b="0">
                <a:latin typeface="Arial" pitchFamily="34" charset="0"/>
              </a:endParaRPr>
            </a:p>
          </p:txBody>
        </p:sp>
        <p:sp>
          <p:nvSpPr>
            <p:cNvPr id="346150" name="Oval 38"/>
            <p:cNvSpPr>
              <a:spLocks noChangeArrowheads="1"/>
            </p:cNvSpPr>
            <p:nvPr/>
          </p:nvSpPr>
          <p:spPr bwMode="auto">
            <a:xfrm>
              <a:off x="2783" y="1000"/>
              <a:ext cx="1251" cy="6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151" name="Oval 39"/>
            <p:cNvSpPr>
              <a:spLocks noChangeArrowheads="1"/>
            </p:cNvSpPr>
            <p:nvPr/>
          </p:nvSpPr>
          <p:spPr bwMode="auto">
            <a:xfrm>
              <a:off x="2776" y="994"/>
              <a:ext cx="1265" cy="625"/>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152" name="Line 40"/>
            <p:cNvSpPr>
              <a:spLocks noChangeShapeType="1"/>
            </p:cNvSpPr>
            <p:nvPr/>
          </p:nvSpPr>
          <p:spPr bwMode="auto">
            <a:xfrm>
              <a:off x="3058" y="849"/>
              <a:ext cx="515" cy="15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53" name="Rectangle 41"/>
            <p:cNvSpPr>
              <a:spLocks noChangeArrowheads="1"/>
            </p:cNvSpPr>
            <p:nvPr/>
          </p:nvSpPr>
          <p:spPr bwMode="auto">
            <a:xfrm rot="960000">
              <a:off x="3285" y="886"/>
              <a:ext cx="44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Comic Sans MS" pitchFamily="66" charset="0"/>
                </a:rPr>
                <a:t>is </a:t>
              </a:r>
              <a:r>
                <a:rPr lang="en-US" altLang="en-US" sz="800">
                  <a:solidFill>
                    <a:srgbClr val="000000"/>
                  </a:solidFill>
                  <a:latin typeface="Arial" pitchFamily="34" charset="0"/>
                </a:rPr>
                <a:t>about</a:t>
              </a:r>
              <a:r>
                <a:rPr lang="en-US" altLang="en-US" sz="800">
                  <a:solidFill>
                    <a:srgbClr val="000000"/>
                  </a:solidFill>
                  <a:latin typeface="Comic Sans MS" pitchFamily="66" charset="0"/>
                </a:rPr>
                <a:t>...</a:t>
              </a:r>
              <a:endParaRPr lang="en-US" altLang="en-US" sz="2400" b="0">
                <a:latin typeface="Comic Sans MS" pitchFamily="66" charset="0"/>
              </a:endParaRPr>
            </a:p>
          </p:txBody>
        </p:sp>
        <p:grpSp>
          <p:nvGrpSpPr>
            <p:cNvPr id="346154" name="Group 42"/>
            <p:cNvGrpSpPr>
              <a:grpSpLocks/>
            </p:cNvGrpSpPr>
            <p:nvPr/>
          </p:nvGrpSpPr>
          <p:grpSpPr bwMode="auto">
            <a:xfrm>
              <a:off x="2845" y="1440"/>
              <a:ext cx="1114" cy="1"/>
              <a:chOff x="2845" y="1440"/>
              <a:chExt cx="1114" cy="1"/>
            </a:xfrm>
          </p:grpSpPr>
          <p:sp>
            <p:nvSpPr>
              <p:cNvPr id="346155" name="Line 43"/>
              <p:cNvSpPr>
                <a:spLocks noChangeShapeType="1"/>
              </p:cNvSpPr>
              <p:nvPr/>
            </p:nvSpPr>
            <p:spPr bwMode="auto">
              <a:xfrm>
                <a:off x="2845"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56" name="Line 44"/>
              <p:cNvSpPr>
                <a:spLocks noChangeShapeType="1"/>
              </p:cNvSpPr>
              <p:nvPr/>
            </p:nvSpPr>
            <p:spPr bwMode="auto">
              <a:xfrm>
                <a:off x="290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57" name="Line 45"/>
              <p:cNvSpPr>
                <a:spLocks noChangeShapeType="1"/>
              </p:cNvSpPr>
              <p:nvPr/>
            </p:nvSpPr>
            <p:spPr bwMode="auto">
              <a:xfrm>
                <a:off x="2968"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58" name="Line 46"/>
              <p:cNvSpPr>
                <a:spLocks noChangeShapeType="1"/>
              </p:cNvSpPr>
              <p:nvPr/>
            </p:nvSpPr>
            <p:spPr bwMode="auto">
              <a:xfrm>
                <a:off x="3030"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59" name="Line 47"/>
              <p:cNvSpPr>
                <a:spLocks noChangeShapeType="1"/>
              </p:cNvSpPr>
              <p:nvPr/>
            </p:nvSpPr>
            <p:spPr bwMode="auto">
              <a:xfrm>
                <a:off x="3092"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60" name="Line 48"/>
              <p:cNvSpPr>
                <a:spLocks noChangeShapeType="1"/>
              </p:cNvSpPr>
              <p:nvPr/>
            </p:nvSpPr>
            <p:spPr bwMode="auto">
              <a:xfrm>
                <a:off x="315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61" name="Line 49"/>
              <p:cNvSpPr>
                <a:spLocks noChangeShapeType="1"/>
              </p:cNvSpPr>
              <p:nvPr/>
            </p:nvSpPr>
            <p:spPr bwMode="auto">
              <a:xfrm>
                <a:off x="3216"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62" name="Line 50"/>
              <p:cNvSpPr>
                <a:spLocks noChangeShapeType="1"/>
              </p:cNvSpPr>
              <p:nvPr/>
            </p:nvSpPr>
            <p:spPr bwMode="auto">
              <a:xfrm>
                <a:off x="3278"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63" name="Line 51"/>
              <p:cNvSpPr>
                <a:spLocks noChangeShapeType="1"/>
              </p:cNvSpPr>
              <p:nvPr/>
            </p:nvSpPr>
            <p:spPr bwMode="auto">
              <a:xfrm>
                <a:off x="3340"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64" name="Line 52"/>
              <p:cNvSpPr>
                <a:spLocks noChangeShapeType="1"/>
              </p:cNvSpPr>
              <p:nvPr/>
            </p:nvSpPr>
            <p:spPr bwMode="auto">
              <a:xfrm>
                <a:off x="3401"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65" name="Line 53"/>
              <p:cNvSpPr>
                <a:spLocks noChangeShapeType="1"/>
              </p:cNvSpPr>
              <p:nvPr/>
            </p:nvSpPr>
            <p:spPr bwMode="auto">
              <a:xfrm>
                <a:off x="3463"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66" name="Line 54"/>
              <p:cNvSpPr>
                <a:spLocks noChangeShapeType="1"/>
              </p:cNvSpPr>
              <p:nvPr/>
            </p:nvSpPr>
            <p:spPr bwMode="auto">
              <a:xfrm>
                <a:off x="3525"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67" name="Line 55"/>
              <p:cNvSpPr>
                <a:spLocks noChangeShapeType="1"/>
              </p:cNvSpPr>
              <p:nvPr/>
            </p:nvSpPr>
            <p:spPr bwMode="auto">
              <a:xfrm>
                <a:off x="3587"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68" name="Line 56"/>
              <p:cNvSpPr>
                <a:spLocks noChangeShapeType="1"/>
              </p:cNvSpPr>
              <p:nvPr/>
            </p:nvSpPr>
            <p:spPr bwMode="auto">
              <a:xfrm>
                <a:off x="3649"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69" name="Line 57"/>
              <p:cNvSpPr>
                <a:spLocks noChangeShapeType="1"/>
              </p:cNvSpPr>
              <p:nvPr/>
            </p:nvSpPr>
            <p:spPr bwMode="auto">
              <a:xfrm>
                <a:off x="3711"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70" name="Line 58"/>
              <p:cNvSpPr>
                <a:spLocks noChangeShapeType="1"/>
              </p:cNvSpPr>
              <p:nvPr/>
            </p:nvSpPr>
            <p:spPr bwMode="auto">
              <a:xfrm>
                <a:off x="3773"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71" name="Line 59"/>
              <p:cNvSpPr>
                <a:spLocks noChangeShapeType="1"/>
              </p:cNvSpPr>
              <p:nvPr/>
            </p:nvSpPr>
            <p:spPr bwMode="auto">
              <a:xfrm>
                <a:off x="383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72" name="Line 60"/>
              <p:cNvSpPr>
                <a:spLocks noChangeShapeType="1"/>
              </p:cNvSpPr>
              <p:nvPr/>
            </p:nvSpPr>
            <p:spPr bwMode="auto">
              <a:xfrm>
                <a:off x="389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73" name="Line 61"/>
              <p:cNvSpPr>
                <a:spLocks noChangeShapeType="1"/>
              </p:cNvSpPr>
              <p:nvPr/>
            </p:nvSpPr>
            <p:spPr bwMode="auto">
              <a:xfrm>
                <a:off x="3958" y="14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6174" name="Line 62"/>
            <p:cNvSpPr>
              <a:spLocks noChangeShapeType="1"/>
            </p:cNvSpPr>
            <p:nvPr/>
          </p:nvSpPr>
          <p:spPr bwMode="auto">
            <a:xfrm>
              <a:off x="1497" y="849"/>
              <a:ext cx="1" cy="225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75" name="Line 63"/>
            <p:cNvSpPr>
              <a:spLocks noChangeShapeType="1"/>
            </p:cNvSpPr>
            <p:nvPr/>
          </p:nvSpPr>
          <p:spPr bwMode="auto">
            <a:xfrm>
              <a:off x="473" y="1337"/>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76" name="Line 64"/>
            <p:cNvSpPr>
              <a:spLocks noChangeShapeType="1"/>
            </p:cNvSpPr>
            <p:nvPr/>
          </p:nvSpPr>
          <p:spPr bwMode="auto">
            <a:xfrm>
              <a:off x="473" y="1172"/>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77" name="Line 65"/>
            <p:cNvSpPr>
              <a:spLocks noChangeShapeType="1"/>
            </p:cNvSpPr>
            <p:nvPr/>
          </p:nvSpPr>
          <p:spPr bwMode="auto">
            <a:xfrm>
              <a:off x="473" y="1495"/>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78" name="Line 66"/>
            <p:cNvSpPr>
              <a:spLocks noChangeShapeType="1"/>
            </p:cNvSpPr>
            <p:nvPr/>
          </p:nvSpPr>
          <p:spPr bwMode="auto">
            <a:xfrm>
              <a:off x="480" y="1647"/>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79" name="Line 67"/>
            <p:cNvSpPr>
              <a:spLocks noChangeShapeType="1"/>
            </p:cNvSpPr>
            <p:nvPr/>
          </p:nvSpPr>
          <p:spPr bwMode="auto">
            <a:xfrm flipH="1">
              <a:off x="480" y="1812"/>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80" name="Line 68"/>
            <p:cNvSpPr>
              <a:spLocks noChangeShapeType="1"/>
            </p:cNvSpPr>
            <p:nvPr/>
          </p:nvSpPr>
          <p:spPr bwMode="auto">
            <a:xfrm>
              <a:off x="480" y="2135"/>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81" name="Line 69"/>
            <p:cNvSpPr>
              <a:spLocks noChangeShapeType="1"/>
            </p:cNvSpPr>
            <p:nvPr/>
          </p:nvSpPr>
          <p:spPr bwMode="auto">
            <a:xfrm>
              <a:off x="480" y="1970"/>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82" name="Line 70"/>
            <p:cNvSpPr>
              <a:spLocks noChangeShapeType="1"/>
            </p:cNvSpPr>
            <p:nvPr/>
          </p:nvSpPr>
          <p:spPr bwMode="auto">
            <a:xfrm>
              <a:off x="480" y="2300"/>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83" name="Line 71"/>
            <p:cNvSpPr>
              <a:spLocks noChangeShapeType="1"/>
            </p:cNvSpPr>
            <p:nvPr/>
          </p:nvSpPr>
          <p:spPr bwMode="auto">
            <a:xfrm>
              <a:off x="466" y="2451"/>
              <a:ext cx="102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84" name="Line 72"/>
            <p:cNvSpPr>
              <a:spLocks noChangeShapeType="1"/>
            </p:cNvSpPr>
            <p:nvPr/>
          </p:nvSpPr>
          <p:spPr bwMode="auto">
            <a:xfrm flipH="1">
              <a:off x="473" y="2616"/>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85" name="Line 73"/>
            <p:cNvSpPr>
              <a:spLocks noChangeShapeType="1"/>
            </p:cNvSpPr>
            <p:nvPr/>
          </p:nvSpPr>
          <p:spPr bwMode="auto">
            <a:xfrm>
              <a:off x="473" y="2767"/>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86" name="Line 74"/>
            <p:cNvSpPr>
              <a:spLocks noChangeShapeType="1"/>
            </p:cNvSpPr>
            <p:nvPr/>
          </p:nvSpPr>
          <p:spPr bwMode="auto">
            <a:xfrm>
              <a:off x="659" y="1021"/>
              <a:ext cx="1" cy="293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87" name="Line 75"/>
            <p:cNvSpPr>
              <a:spLocks noChangeShapeType="1"/>
            </p:cNvSpPr>
            <p:nvPr/>
          </p:nvSpPr>
          <p:spPr bwMode="auto">
            <a:xfrm>
              <a:off x="473" y="3104"/>
              <a:ext cx="484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88" name="Line 76"/>
            <p:cNvSpPr>
              <a:spLocks noChangeShapeType="1"/>
            </p:cNvSpPr>
            <p:nvPr/>
          </p:nvSpPr>
          <p:spPr bwMode="auto">
            <a:xfrm>
              <a:off x="480" y="1021"/>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89" name="Rectangle 77"/>
            <p:cNvSpPr>
              <a:spLocks noChangeArrowheads="1"/>
            </p:cNvSpPr>
            <p:nvPr/>
          </p:nvSpPr>
          <p:spPr bwMode="auto">
            <a:xfrm rot="5400000">
              <a:off x="5000" y="3432"/>
              <a:ext cx="40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800">
                  <a:solidFill>
                    <a:srgbClr val="000000"/>
                  </a:solidFill>
                  <a:latin typeface="Arial" pitchFamily="34" charset="0"/>
                </a:rPr>
                <a:t> UNIT</a:t>
              </a:r>
            </a:p>
            <a:p>
              <a:r>
                <a:rPr lang="en-US" altLang="en-US" sz="800">
                  <a:solidFill>
                    <a:srgbClr val="000000"/>
                  </a:solidFill>
                  <a:latin typeface="Arial" pitchFamily="34" charset="0"/>
                </a:rPr>
                <a:t>RELATIONSHIPS </a:t>
              </a:r>
            </a:p>
          </p:txBody>
        </p:sp>
        <p:sp>
          <p:nvSpPr>
            <p:cNvPr id="346190" name="Rectangle 78"/>
            <p:cNvSpPr>
              <a:spLocks noChangeArrowheads="1"/>
            </p:cNvSpPr>
            <p:nvPr/>
          </p:nvSpPr>
          <p:spPr bwMode="auto">
            <a:xfrm rot="5400000">
              <a:off x="4828" y="3445"/>
              <a:ext cx="17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lIns="0" tIns="0" rIns="0" bIns="0">
              <a:spAutoFit/>
            </a:bodyPr>
            <a:lstStyle/>
            <a:p>
              <a:pPr algn="l"/>
              <a:endParaRPr lang="en-US" altLang="en-US" sz="2400" b="0">
                <a:latin typeface="Arial" pitchFamily="34" charset="0"/>
              </a:endParaRPr>
            </a:p>
          </p:txBody>
        </p:sp>
        <p:sp>
          <p:nvSpPr>
            <p:cNvPr id="346191" name="Rectangle 79"/>
            <p:cNvSpPr>
              <a:spLocks noChangeArrowheads="1"/>
            </p:cNvSpPr>
            <p:nvPr/>
          </p:nvSpPr>
          <p:spPr bwMode="auto">
            <a:xfrm>
              <a:off x="701" y="883"/>
              <a:ext cx="69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UNIT SCHEDULE</a:t>
              </a:r>
              <a:endParaRPr lang="en-US" altLang="en-US" sz="2400" b="0">
                <a:latin typeface="Arial" pitchFamily="34" charset="0"/>
              </a:endParaRPr>
            </a:p>
          </p:txBody>
        </p:sp>
        <p:sp>
          <p:nvSpPr>
            <p:cNvPr id="346192" name="Line 80"/>
            <p:cNvSpPr>
              <a:spLocks noChangeShapeType="1"/>
            </p:cNvSpPr>
            <p:nvPr/>
          </p:nvSpPr>
          <p:spPr bwMode="auto">
            <a:xfrm>
              <a:off x="473" y="2932"/>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93" name="Line 81"/>
            <p:cNvSpPr>
              <a:spLocks noChangeShapeType="1"/>
            </p:cNvSpPr>
            <p:nvPr/>
          </p:nvSpPr>
          <p:spPr bwMode="auto">
            <a:xfrm>
              <a:off x="4322" y="3118"/>
              <a:ext cx="1" cy="8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94" name="Line 82"/>
            <p:cNvSpPr>
              <a:spLocks noChangeShapeType="1"/>
            </p:cNvSpPr>
            <p:nvPr/>
          </p:nvSpPr>
          <p:spPr bwMode="auto">
            <a:xfrm>
              <a:off x="4336" y="3338"/>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95" name="Line 83"/>
            <p:cNvSpPr>
              <a:spLocks noChangeShapeType="1"/>
            </p:cNvSpPr>
            <p:nvPr/>
          </p:nvSpPr>
          <p:spPr bwMode="auto">
            <a:xfrm>
              <a:off x="4329" y="35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96" name="Line 84"/>
            <p:cNvSpPr>
              <a:spLocks noChangeShapeType="1"/>
            </p:cNvSpPr>
            <p:nvPr/>
          </p:nvSpPr>
          <p:spPr bwMode="auto">
            <a:xfrm>
              <a:off x="4329" y="37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97" name="Line 85"/>
            <p:cNvSpPr>
              <a:spLocks noChangeShapeType="1"/>
            </p:cNvSpPr>
            <p:nvPr/>
          </p:nvSpPr>
          <p:spPr bwMode="auto">
            <a:xfrm>
              <a:off x="5106" y="3111"/>
              <a:ext cx="1" cy="8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98" name="Line 86"/>
            <p:cNvSpPr>
              <a:spLocks noChangeShapeType="1"/>
            </p:cNvSpPr>
            <p:nvPr/>
          </p:nvSpPr>
          <p:spPr bwMode="auto">
            <a:xfrm>
              <a:off x="473" y="581"/>
              <a:ext cx="483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199" name="Rectangle 87"/>
            <p:cNvSpPr>
              <a:spLocks noChangeArrowheads="1"/>
            </p:cNvSpPr>
            <p:nvPr/>
          </p:nvSpPr>
          <p:spPr bwMode="auto">
            <a:xfrm>
              <a:off x="1772" y="581"/>
              <a:ext cx="2282" cy="2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6200" name="Rectangle 88"/>
            <p:cNvSpPr>
              <a:spLocks noChangeArrowheads="1"/>
            </p:cNvSpPr>
            <p:nvPr/>
          </p:nvSpPr>
          <p:spPr bwMode="auto">
            <a:xfrm>
              <a:off x="1759" y="567"/>
              <a:ext cx="2309" cy="289"/>
            </a:xfrm>
            <a:prstGeom prst="rect">
              <a:avLst/>
            </a:prstGeom>
            <a:noFill/>
            <a:ln w="428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201" name="Rectangle 89"/>
            <p:cNvSpPr>
              <a:spLocks noChangeArrowheads="1"/>
            </p:cNvSpPr>
            <p:nvPr/>
          </p:nvSpPr>
          <p:spPr bwMode="auto">
            <a:xfrm>
              <a:off x="1705" y="883"/>
              <a:ext cx="41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UNIT MAP</a:t>
              </a:r>
              <a:endParaRPr lang="en-US" altLang="en-US" sz="2400" b="0">
                <a:latin typeface="Arial" pitchFamily="34" charset="0"/>
              </a:endParaRPr>
            </a:p>
          </p:txBody>
        </p:sp>
        <p:sp>
          <p:nvSpPr>
            <p:cNvPr id="346202" name="Rectangle 90"/>
            <p:cNvSpPr>
              <a:spLocks noChangeArrowheads="1"/>
            </p:cNvSpPr>
            <p:nvPr/>
          </p:nvSpPr>
          <p:spPr bwMode="auto">
            <a:xfrm>
              <a:off x="2542" y="588"/>
              <a:ext cx="72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a:solidFill>
                    <a:srgbClr val="000000"/>
                  </a:solidFill>
                  <a:latin typeface="Arial" pitchFamily="34" charset="0"/>
                </a:rPr>
                <a:t>CURRENT UNIT</a:t>
              </a:r>
              <a:endParaRPr lang="en-US" altLang="en-US" sz="2400" b="0">
                <a:latin typeface="Arial" pitchFamily="34" charset="0"/>
              </a:endParaRPr>
            </a:p>
          </p:txBody>
        </p:sp>
        <p:sp>
          <p:nvSpPr>
            <p:cNvPr id="346203" name="Oval 91"/>
            <p:cNvSpPr>
              <a:spLocks noChangeArrowheads="1"/>
            </p:cNvSpPr>
            <p:nvPr/>
          </p:nvSpPr>
          <p:spPr bwMode="auto">
            <a:xfrm>
              <a:off x="1793"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346204" name="Oval 92"/>
            <p:cNvSpPr>
              <a:spLocks noChangeArrowheads="1"/>
            </p:cNvSpPr>
            <p:nvPr/>
          </p:nvSpPr>
          <p:spPr bwMode="auto">
            <a:xfrm>
              <a:off x="494"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346205" name="Oval 93"/>
            <p:cNvSpPr>
              <a:spLocks noChangeArrowheads="1"/>
            </p:cNvSpPr>
            <p:nvPr/>
          </p:nvSpPr>
          <p:spPr bwMode="auto">
            <a:xfrm>
              <a:off x="4082" y="595"/>
              <a:ext cx="96" cy="96"/>
            </a:xfrm>
            <a:prstGeom prst="ellipse">
              <a:avLst/>
            </a:prstGeom>
            <a:solidFill>
              <a:srgbClr val="FFFFFF"/>
            </a:solidFill>
            <a:ln w="11113">
              <a:solidFill>
                <a:srgbClr val="000000"/>
              </a:solidFill>
              <a:round/>
              <a:headEnd/>
              <a:tailEnd/>
            </a:ln>
          </p:spPr>
          <p:txBody>
            <a:bodyPr/>
            <a:lstStyle/>
            <a:p>
              <a:endParaRPr lang="en-US"/>
            </a:p>
          </p:txBody>
        </p:sp>
        <p:sp>
          <p:nvSpPr>
            <p:cNvPr id="346206" name="Oval 94"/>
            <p:cNvSpPr>
              <a:spLocks noChangeArrowheads="1"/>
            </p:cNvSpPr>
            <p:nvPr/>
          </p:nvSpPr>
          <p:spPr bwMode="auto">
            <a:xfrm>
              <a:off x="2439" y="265"/>
              <a:ext cx="96" cy="96"/>
            </a:xfrm>
            <a:prstGeom prst="ellipse">
              <a:avLst/>
            </a:prstGeom>
            <a:solidFill>
              <a:srgbClr val="FFFFFF"/>
            </a:solidFill>
            <a:ln w="11113">
              <a:solidFill>
                <a:srgbClr val="000000"/>
              </a:solidFill>
              <a:round/>
              <a:headEnd/>
              <a:tailEnd/>
            </a:ln>
          </p:spPr>
          <p:txBody>
            <a:bodyPr/>
            <a:lstStyle/>
            <a:p>
              <a:endParaRPr lang="en-US"/>
            </a:p>
          </p:txBody>
        </p:sp>
        <p:sp>
          <p:nvSpPr>
            <p:cNvPr id="346207" name="Oval 95"/>
            <p:cNvSpPr>
              <a:spLocks noChangeArrowheads="1"/>
            </p:cNvSpPr>
            <p:nvPr/>
          </p:nvSpPr>
          <p:spPr bwMode="auto">
            <a:xfrm>
              <a:off x="1532" y="884"/>
              <a:ext cx="96" cy="96"/>
            </a:xfrm>
            <a:prstGeom prst="ellipse">
              <a:avLst/>
            </a:prstGeom>
            <a:solidFill>
              <a:srgbClr val="FFFFFF"/>
            </a:solidFill>
            <a:ln w="11113">
              <a:solidFill>
                <a:srgbClr val="000000"/>
              </a:solidFill>
              <a:round/>
              <a:headEnd/>
              <a:tailEnd/>
            </a:ln>
          </p:spPr>
          <p:txBody>
            <a:bodyPr/>
            <a:lstStyle/>
            <a:p>
              <a:endParaRPr lang="en-US"/>
            </a:p>
          </p:txBody>
        </p:sp>
        <p:sp>
          <p:nvSpPr>
            <p:cNvPr id="346208" name="Oval 96"/>
            <p:cNvSpPr>
              <a:spLocks noChangeArrowheads="1"/>
            </p:cNvSpPr>
            <p:nvPr/>
          </p:nvSpPr>
          <p:spPr bwMode="auto">
            <a:xfrm>
              <a:off x="5182" y="3145"/>
              <a:ext cx="96" cy="97"/>
            </a:xfrm>
            <a:prstGeom prst="ellipse">
              <a:avLst/>
            </a:prstGeom>
            <a:solidFill>
              <a:srgbClr val="FFFFFF"/>
            </a:solidFill>
            <a:ln w="11113">
              <a:solidFill>
                <a:srgbClr val="000000"/>
              </a:solidFill>
              <a:round/>
              <a:headEnd/>
              <a:tailEnd/>
            </a:ln>
          </p:spPr>
          <p:txBody>
            <a:bodyPr/>
            <a:lstStyle/>
            <a:p>
              <a:endParaRPr lang="en-US"/>
            </a:p>
          </p:txBody>
        </p:sp>
        <p:sp>
          <p:nvSpPr>
            <p:cNvPr id="346209" name="Oval 97"/>
            <p:cNvSpPr>
              <a:spLocks noChangeArrowheads="1"/>
            </p:cNvSpPr>
            <p:nvPr/>
          </p:nvSpPr>
          <p:spPr bwMode="auto">
            <a:xfrm>
              <a:off x="508" y="3819"/>
              <a:ext cx="96" cy="96"/>
            </a:xfrm>
            <a:prstGeom prst="ellipse">
              <a:avLst/>
            </a:prstGeom>
            <a:solidFill>
              <a:srgbClr val="FFFFFF"/>
            </a:solidFill>
            <a:ln w="11113">
              <a:solidFill>
                <a:srgbClr val="000000"/>
              </a:solidFill>
              <a:round/>
              <a:headEnd/>
              <a:tailEnd/>
            </a:ln>
          </p:spPr>
          <p:txBody>
            <a:bodyPr/>
            <a:lstStyle/>
            <a:p>
              <a:endParaRPr lang="en-US"/>
            </a:p>
          </p:txBody>
        </p:sp>
        <p:sp>
          <p:nvSpPr>
            <p:cNvPr id="346210" name="Oval 98"/>
            <p:cNvSpPr>
              <a:spLocks noChangeArrowheads="1"/>
            </p:cNvSpPr>
            <p:nvPr/>
          </p:nvSpPr>
          <p:spPr bwMode="auto">
            <a:xfrm>
              <a:off x="508" y="877"/>
              <a:ext cx="96" cy="96"/>
            </a:xfrm>
            <a:prstGeom prst="ellipse">
              <a:avLst/>
            </a:prstGeom>
            <a:solidFill>
              <a:srgbClr val="FFFFFF"/>
            </a:solidFill>
            <a:ln w="11113">
              <a:solidFill>
                <a:srgbClr val="000000"/>
              </a:solidFill>
              <a:round/>
              <a:headEnd/>
              <a:tailEnd/>
            </a:ln>
          </p:spPr>
          <p:txBody>
            <a:bodyPr/>
            <a:lstStyle/>
            <a:p>
              <a:endParaRPr lang="en-US"/>
            </a:p>
          </p:txBody>
        </p:sp>
        <p:sp>
          <p:nvSpPr>
            <p:cNvPr id="346211" name="Rectangle 99"/>
            <p:cNvSpPr>
              <a:spLocks noChangeArrowheads="1"/>
            </p:cNvSpPr>
            <p:nvPr/>
          </p:nvSpPr>
          <p:spPr bwMode="auto">
            <a:xfrm>
              <a:off x="1814" y="59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1</a:t>
              </a:r>
              <a:endParaRPr lang="en-US" altLang="en-US" sz="2400" b="0">
                <a:latin typeface="Arial" pitchFamily="34" charset="0"/>
              </a:endParaRPr>
            </a:p>
          </p:txBody>
        </p:sp>
        <p:sp>
          <p:nvSpPr>
            <p:cNvPr id="346212" name="Rectangle 100"/>
            <p:cNvSpPr>
              <a:spLocks noChangeArrowheads="1"/>
            </p:cNvSpPr>
            <p:nvPr/>
          </p:nvSpPr>
          <p:spPr bwMode="auto">
            <a:xfrm>
              <a:off x="4109" y="588"/>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3</a:t>
              </a:r>
              <a:endParaRPr lang="en-US" altLang="en-US" sz="2400" b="0">
                <a:latin typeface="Arial" pitchFamily="34" charset="0"/>
              </a:endParaRPr>
            </a:p>
          </p:txBody>
        </p:sp>
        <p:sp>
          <p:nvSpPr>
            <p:cNvPr id="346213" name="Rectangle 101"/>
            <p:cNvSpPr>
              <a:spLocks noChangeArrowheads="1"/>
            </p:cNvSpPr>
            <p:nvPr/>
          </p:nvSpPr>
          <p:spPr bwMode="auto">
            <a:xfrm>
              <a:off x="521" y="59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2</a:t>
              </a:r>
              <a:endParaRPr lang="en-US" altLang="en-US" sz="2400" b="0">
                <a:latin typeface="Arial" pitchFamily="34" charset="0"/>
              </a:endParaRPr>
            </a:p>
          </p:txBody>
        </p:sp>
        <p:sp>
          <p:nvSpPr>
            <p:cNvPr id="346214" name="Rectangle 102"/>
            <p:cNvSpPr>
              <a:spLocks noChangeArrowheads="1"/>
            </p:cNvSpPr>
            <p:nvPr/>
          </p:nvSpPr>
          <p:spPr bwMode="auto">
            <a:xfrm>
              <a:off x="2467" y="26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4</a:t>
              </a:r>
              <a:endParaRPr lang="en-US" altLang="en-US" sz="2400" b="0">
                <a:latin typeface="Arial" pitchFamily="34" charset="0"/>
              </a:endParaRPr>
            </a:p>
          </p:txBody>
        </p:sp>
        <p:sp>
          <p:nvSpPr>
            <p:cNvPr id="346215" name="Rectangle 103"/>
            <p:cNvSpPr>
              <a:spLocks noChangeArrowheads="1"/>
            </p:cNvSpPr>
            <p:nvPr/>
          </p:nvSpPr>
          <p:spPr bwMode="auto">
            <a:xfrm>
              <a:off x="1566" y="883"/>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5</a:t>
              </a:r>
              <a:endParaRPr lang="en-US" altLang="en-US" sz="2400" b="0">
                <a:latin typeface="Arial" pitchFamily="34" charset="0"/>
              </a:endParaRPr>
            </a:p>
          </p:txBody>
        </p:sp>
        <p:sp>
          <p:nvSpPr>
            <p:cNvPr id="346216" name="Rectangle 104"/>
            <p:cNvSpPr>
              <a:spLocks noChangeArrowheads="1"/>
            </p:cNvSpPr>
            <p:nvPr/>
          </p:nvSpPr>
          <p:spPr bwMode="auto">
            <a:xfrm>
              <a:off x="5217" y="314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6</a:t>
              </a:r>
              <a:endParaRPr lang="en-US" altLang="en-US" sz="2400" b="0">
                <a:latin typeface="Arial" pitchFamily="34" charset="0"/>
              </a:endParaRPr>
            </a:p>
          </p:txBody>
        </p:sp>
        <p:sp>
          <p:nvSpPr>
            <p:cNvPr id="346217" name="Rectangle 105"/>
            <p:cNvSpPr>
              <a:spLocks noChangeArrowheads="1"/>
            </p:cNvSpPr>
            <p:nvPr/>
          </p:nvSpPr>
          <p:spPr bwMode="auto">
            <a:xfrm>
              <a:off x="535" y="3819"/>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7</a:t>
              </a:r>
              <a:endParaRPr lang="en-US" altLang="en-US" sz="2400" b="0">
                <a:latin typeface="Arial" pitchFamily="34" charset="0"/>
              </a:endParaRPr>
            </a:p>
          </p:txBody>
        </p:sp>
        <p:sp>
          <p:nvSpPr>
            <p:cNvPr id="346218" name="Rectangle 106"/>
            <p:cNvSpPr>
              <a:spLocks noChangeArrowheads="1"/>
            </p:cNvSpPr>
            <p:nvPr/>
          </p:nvSpPr>
          <p:spPr bwMode="auto">
            <a:xfrm>
              <a:off x="542" y="876"/>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800">
                  <a:solidFill>
                    <a:srgbClr val="000000"/>
                  </a:solidFill>
                  <a:latin typeface="Arial" pitchFamily="34" charset="0"/>
                </a:rPr>
                <a:t>8</a:t>
              </a:r>
              <a:endParaRPr lang="en-US" altLang="en-US" sz="2400" b="0">
                <a:latin typeface="Arial" pitchFamily="34" charset="0"/>
              </a:endParaRPr>
            </a:p>
          </p:txBody>
        </p:sp>
        <p:sp>
          <p:nvSpPr>
            <p:cNvPr id="346219" name="Rectangle 107"/>
            <p:cNvSpPr>
              <a:spLocks noChangeArrowheads="1"/>
            </p:cNvSpPr>
            <p:nvPr/>
          </p:nvSpPr>
          <p:spPr bwMode="auto">
            <a:xfrm>
              <a:off x="2013" y="404"/>
              <a:ext cx="257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The roots and consequences of civil unrest.</a:t>
              </a:r>
              <a:endParaRPr lang="en-US" altLang="en-US" sz="2400" b="0">
                <a:latin typeface="Comic Sans MS" pitchFamily="66" charset="0"/>
              </a:endParaRPr>
            </a:p>
          </p:txBody>
        </p:sp>
        <p:sp>
          <p:nvSpPr>
            <p:cNvPr id="346220" name="Rectangle 108"/>
            <p:cNvSpPr>
              <a:spLocks noChangeArrowheads="1"/>
            </p:cNvSpPr>
            <p:nvPr/>
          </p:nvSpPr>
          <p:spPr bwMode="auto">
            <a:xfrm>
              <a:off x="2241" y="670"/>
              <a:ext cx="1941"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Causes of the Civil War</a:t>
              </a:r>
              <a:endParaRPr lang="en-US" altLang="en-US" sz="2400" b="0">
                <a:latin typeface="Comic Sans MS" pitchFamily="66" charset="0"/>
              </a:endParaRPr>
            </a:p>
          </p:txBody>
        </p:sp>
        <p:sp>
          <p:nvSpPr>
            <p:cNvPr id="346221" name="Rectangle 109"/>
            <p:cNvSpPr>
              <a:spLocks noChangeArrowheads="1"/>
            </p:cNvSpPr>
            <p:nvPr/>
          </p:nvSpPr>
          <p:spPr bwMode="auto">
            <a:xfrm>
              <a:off x="618" y="684"/>
              <a:ext cx="128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Growth of the Nation</a:t>
              </a:r>
              <a:endParaRPr lang="en-US" altLang="en-US" sz="2400" b="0">
                <a:latin typeface="Comic Sans MS" pitchFamily="66" charset="0"/>
              </a:endParaRPr>
            </a:p>
          </p:txBody>
        </p:sp>
        <p:sp>
          <p:nvSpPr>
            <p:cNvPr id="346222" name="Rectangle 110"/>
            <p:cNvSpPr>
              <a:spLocks noChangeArrowheads="1"/>
            </p:cNvSpPr>
            <p:nvPr/>
          </p:nvSpPr>
          <p:spPr bwMode="auto">
            <a:xfrm>
              <a:off x="4439" y="650"/>
              <a:ext cx="8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The Civil War</a:t>
              </a:r>
              <a:endParaRPr lang="en-US" altLang="en-US" sz="2400" b="0">
                <a:latin typeface="Comic Sans MS" pitchFamily="66" charset="0"/>
              </a:endParaRPr>
            </a:p>
          </p:txBody>
        </p:sp>
        <p:sp>
          <p:nvSpPr>
            <p:cNvPr id="346223" name="Rectangle 111"/>
            <p:cNvSpPr>
              <a:spLocks noChangeArrowheads="1"/>
            </p:cNvSpPr>
            <p:nvPr/>
          </p:nvSpPr>
          <p:spPr bwMode="auto">
            <a:xfrm>
              <a:off x="3071" y="1179"/>
              <a:ext cx="10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600" b="0">
                  <a:solidFill>
                    <a:srgbClr val="000000"/>
                  </a:solidFill>
                  <a:latin typeface="Comic Sans MS" pitchFamily="66" charset="0"/>
                </a:rPr>
                <a:t>Sectionalism</a:t>
              </a:r>
              <a:endParaRPr lang="en-US" altLang="en-US" sz="2400" b="0">
                <a:latin typeface="Comic Sans MS" pitchFamily="66" charset="0"/>
              </a:endParaRPr>
            </a:p>
          </p:txBody>
        </p:sp>
        <p:sp>
          <p:nvSpPr>
            <p:cNvPr id="346224" name="Rectangle 112"/>
            <p:cNvSpPr>
              <a:spLocks noChangeArrowheads="1"/>
            </p:cNvSpPr>
            <p:nvPr/>
          </p:nvSpPr>
          <p:spPr bwMode="auto">
            <a:xfrm>
              <a:off x="3181" y="1455"/>
              <a:ext cx="652"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100" b="0">
                  <a:solidFill>
                    <a:srgbClr val="000000"/>
                  </a:solidFill>
                  <a:latin typeface="Comic Sans MS" pitchFamily="66" charset="0"/>
                </a:rPr>
                <a:t>pp. 201-236</a:t>
              </a:r>
              <a:endParaRPr lang="en-US" altLang="en-US" sz="2400" b="0">
                <a:latin typeface="Comic Sans MS" pitchFamily="66" charset="0"/>
              </a:endParaRPr>
            </a:p>
          </p:txBody>
        </p:sp>
        <p:sp>
          <p:nvSpPr>
            <p:cNvPr id="346225" name="Rectangle 113"/>
            <p:cNvSpPr>
              <a:spLocks noChangeArrowheads="1"/>
            </p:cNvSpPr>
            <p:nvPr/>
          </p:nvSpPr>
          <p:spPr bwMode="auto">
            <a:xfrm>
              <a:off x="481" y="1021"/>
              <a:ext cx="1306"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1/22      Cooperative groups -</a:t>
              </a:r>
              <a:endParaRPr lang="en-US" altLang="en-US" sz="2400" b="0">
                <a:latin typeface="Comic Sans MS" pitchFamily="66" charset="0"/>
              </a:endParaRPr>
            </a:p>
          </p:txBody>
        </p:sp>
        <p:sp>
          <p:nvSpPr>
            <p:cNvPr id="346226" name="Rectangle 114"/>
            <p:cNvSpPr>
              <a:spLocks noChangeArrowheads="1"/>
            </p:cNvSpPr>
            <p:nvPr/>
          </p:nvSpPr>
          <p:spPr bwMode="auto">
            <a:xfrm>
              <a:off x="514" y="1096"/>
              <a:ext cx="1121"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             over pp. 201-210</a:t>
              </a:r>
              <a:endParaRPr lang="en-US" altLang="en-US" sz="2400" b="0">
                <a:latin typeface="Comic Sans MS" pitchFamily="66" charset="0"/>
              </a:endParaRPr>
            </a:p>
          </p:txBody>
        </p:sp>
        <p:sp>
          <p:nvSpPr>
            <p:cNvPr id="346227" name="Rectangle 115"/>
            <p:cNvSpPr>
              <a:spLocks noChangeArrowheads="1"/>
            </p:cNvSpPr>
            <p:nvPr/>
          </p:nvSpPr>
          <p:spPr bwMode="auto">
            <a:xfrm>
              <a:off x="494" y="1346"/>
              <a:ext cx="597"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1/28      Quiz</a:t>
              </a:r>
              <a:endParaRPr lang="en-US" altLang="en-US" sz="2400" b="0">
                <a:latin typeface="Comic Sans MS" pitchFamily="66" charset="0"/>
              </a:endParaRPr>
            </a:p>
          </p:txBody>
        </p:sp>
        <p:sp>
          <p:nvSpPr>
            <p:cNvPr id="346228" name="Rectangle 116"/>
            <p:cNvSpPr>
              <a:spLocks noChangeArrowheads="1"/>
            </p:cNvSpPr>
            <p:nvPr/>
          </p:nvSpPr>
          <p:spPr bwMode="auto">
            <a:xfrm>
              <a:off x="494" y="1488"/>
              <a:ext cx="130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1/29      Cooperative groups -</a:t>
              </a:r>
              <a:endParaRPr lang="en-US" altLang="en-US" sz="2400" b="0">
                <a:latin typeface="Comic Sans MS" pitchFamily="66" charset="0"/>
              </a:endParaRPr>
            </a:p>
          </p:txBody>
        </p:sp>
        <p:sp>
          <p:nvSpPr>
            <p:cNvPr id="346229" name="Rectangle 117"/>
            <p:cNvSpPr>
              <a:spLocks noChangeArrowheads="1"/>
            </p:cNvSpPr>
            <p:nvPr/>
          </p:nvSpPr>
          <p:spPr bwMode="auto">
            <a:xfrm>
              <a:off x="514" y="1564"/>
              <a:ext cx="11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             over pp. 210-225</a:t>
              </a:r>
              <a:endParaRPr lang="en-US" altLang="en-US" sz="2400" b="0">
                <a:latin typeface="Comic Sans MS" pitchFamily="66" charset="0"/>
              </a:endParaRPr>
            </a:p>
          </p:txBody>
        </p:sp>
        <p:sp>
          <p:nvSpPr>
            <p:cNvPr id="346230" name="Rectangle 118"/>
            <p:cNvSpPr>
              <a:spLocks noChangeArrowheads="1"/>
            </p:cNvSpPr>
            <p:nvPr/>
          </p:nvSpPr>
          <p:spPr bwMode="auto">
            <a:xfrm>
              <a:off x="629" y="1817"/>
              <a:ext cx="118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"Influential Personalities" </a:t>
              </a:r>
              <a:endParaRPr lang="en-US" altLang="en-US" sz="2400" b="0">
                <a:latin typeface="Comic Sans MS" pitchFamily="66" charset="0"/>
              </a:endParaRPr>
            </a:p>
          </p:txBody>
        </p:sp>
        <p:sp>
          <p:nvSpPr>
            <p:cNvPr id="346231" name="Rectangle 119"/>
            <p:cNvSpPr>
              <a:spLocks noChangeArrowheads="1"/>
            </p:cNvSpPr>
            <p:nvPr/>
          </p:nvSpPr>
          <p:spPr bwMode="auto">
            <a:xfrm>
              <a:off x="734" y="1887"/>
              <a:ext cx="491"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projectdue</a:t>
              </a:r>
              <a:endParaRPr lang="en-US" altLang="en-US" sz="2400" b="0">
                <a:latin typeface="Comic Sans MS" pitchFamily="66" charset="0"/>
              </a:endParaRPr>
            </a:p>
          </p:txBody>
        </p:sp>
        <p:sp>
          <p:nvSpPr>
            <p:cNvPr id="346232" name="Rectangle 120"/>
            <p:cNvSpPr>
              <a:spLocks noChangeArrowheads="1"/>
            </p:cNvSpPr>
            <p:nvPr/>
          </p:nvSpPr>
          <p:spPr bwMode="auto">
            <a:xfrm>
              <a:off x="473" y="1982"/>
              <a:ext cx="568"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1/30     Quiz</a:t>
              </a:r>
              <a:endParaRPr lang="en-US" altLang="en-US" sz="2400" b="0">
                <a:latin typeface="Comic Sans MS" pitchFamily="66" charset="0"/>
              </a:endParaRPr>
            </a:p>
          </p:txBody>
        </p:sp>
        <p:sp>
          <p:nvSpPr>
            <p:cNvPr id="346233" name="Rectangle 121"/>
            <p:cNvSpPr>
              <a:spLocks noChangeArrowheads="1"/>
            </p:cNvSpPr>
            <p:nvPr/>
          </p:nvSpPr>
          <p:spPr bwMode="auto">
            <a:xfrm>
              <a:off x="514" y="2141"/>
              <a:ext cx="1235"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2/2     Cooperative groups -</a:t>
              </a:r>
              <a:endParaRPr lang="en-US" altLang="en-US" sz="2400" b="0">
                <a:latin typeface="Comic Sans MS" pitchFamily="66" charset="0"/>
              </a:endParaRPr>
            </a:p>
          </p:txBody>
        </p:sp>
        <p:sp>
          <p:nvSpPr>
            <p:cNvPr id="346234" name="Rectangle 122"/>
            <p:cNvSpPr>
              <a:spLocks noChangeArrowheads="1"/>
            </p:cNvSpPr>
            <p:nvPr/>
          </p:nvSpPr>
          <p:spPr bwMode="auto">
            <a:xfrm>
              <a:off x="514" y="2217"/>
              <a:ext cx="1153"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             over pp. 228-234</a:t>
              </a:r>
              <a:endParaRPr lang="en-US" altLang="en-US" sz="2400" b="0">
                <a:latin typeface="Comic Sans MS" pitchFamily="66" charset="0"/>
              </a:endParaRPr>
            </a:p>
          </p:txBody>
        </p:sp>
        <p:sp>
          <p:nvSpPr>
            <p:cNvPr id="346235" name="Rectangle 123"/>
            <p:cNvSpPr>
              <a:spLocks noChangeArrowheads="1"/>
            </p:cNvSpPr>
            <p:nvPr/>
          </p:nvSpPr>
          <p:spPr bwMode="auto">
            <a:xfrm>
              <a:off x="514" y="2643"/>
              <a:ext cx="104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2/6      Review for test</a:t>
              </a:r>
              <a:endParaRPr lang="en-US" altLang="en-US" sz="2400" b="0">
                <a:latin typeface="Comic Sans MS" pitchFamily="66" charset="0"/>
              </a:endParaRPr>
            </a:p>
          </p:txBody>
        </p:sp>
        <p:sp>
          <p:nvSpPr>
            <p:cNvPr id="346236" name="Rectangle 124"/>
            <p:cNvSpPr>
              <a:spLocks noChangeArrowheads="1"/>
            </p:cNvSpPr>
            <p:nvPr/>
          </p:nvSpPr>
          <p:spPr bwMode="auto">
            <a:xfrm>
              <a:off x="514" y="2801"/>
              <a:ext cx="104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2/7      Review for test</a:t>
              </a:r>
              <a:endParaRPr lang="en-US" altLang="en-US" sz="2400" b="0">
                <a:latin typeface="Comic Sans MS" pitchFamily="66" charset="0"/>
              </a:endParaRPr>
            </a:p>
          </p:txBody>
        </p:sp>
        <p:sp>
          <p:nvSpPr>
            <p:cNvPr id="346237" name="Rectangle 125"/>
            <p:cNvSpPr>
              <a:spLocks noChangeArrowheads="1"/>
            </p:cNvSpPr>
            <p:nvPr/>
          </p:nvSpPr>
          <p:spPr bwMode="auto">
            <a:xfrm>
              <a:off x="514" y="2973"/>
              <a:ext cx="552"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2/6      Test</a:t>
              </a:r>
              <a:endParaRPr lang="en-US" altLang="en-US" sz="2400" b="0">
                <a:latin typeface="Comic Sans MS" pitchFamily="66" charset="0"/>
              </a:endParaRPr>
            </a:p>
          </p:txBody>
        </p:sp>
        <p:sp>
          <p:nvSpPr>
            <p:cNvPr id="346238" name="Line 126"/>
            <p:cNvSpPr>
              <a:spLocks noChangeShapeType="1"/>
            </p:cNvSpPr>
            <p:nvPr/>
          </p:nvSpPr>
          <p:spPr bwMode="auto">
            <a:xfrm flipH="1">
              <a:off x="2226" y="1330"/>
              <a:ext cx="550" cy="16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239" name="Line 127"/>
            <p:cNvSpPr>
              <a:spLocks noChangeShapeType="1"/>
            </p:cNvSpPr>
            <p:nvPr/>
          </p:nvSpPr>
          <p:spPr bwMode="auto">
            <a:xfrm flipH="1">
              <a:off x="2906" y="1592"/>
              <a:ext cx="227" cy="33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240" name="Line 128"/>
            <p:cNvSpPr>
              <a:spLocks noChangeShapeType="1"/>
            </p:cNvSpPr>
            <p:nvPr/>
          </p:nvSpPr>
          <p:spPr bwMode="auto">
            <a:xfrm>
              <a:off x="3697" y="1578"/>
              <a:ext cx="247" cy="28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241" name="Line 129"/>
            <p:cNvSpPr>
              <a:spLocks noChangeShapeType="1"/>
            </p:cNvSpPr>
            <p:nvPr/>
          </p:nvSpPr>
          <p:spPr bwMode="auto">
            <a:xfrm>
              <a:off x="4027" y="1337"/>
              <a:ext cx="399" cy="17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242" name="Oval 130"/>
            <p:cNvSpPr>
              <a:spLocks noChangeArrowheads="1"/>
            </p:cNvSpPr>
            <p:nvPr/>
          </p:nvSpPr>
          <p:spPr bwMode="auto">
            <a:xfrm>
              <a:off x="1669" y="1475"/>
              <a:ext cx="901" cy="522"/>
            </a:xfrm>
            <a:prstGeom prst="ellipse">
              <a:avLst/>
            </a:prstGeom>
            <a:solidFill>
              <a:srgbClr val="FFFFFF"/>
            </a:solidFill>
            <a:ln w="11113">
              <a:solidFill>
                <a:srgbClr val="000000"/>
              </a:solidFill>
              <a:round/>
              <a:headEnd/>
              <a:tailEnd/>
            </a:ln>
          </p:spPr>
          <p:txBody>
            <a:bodyPr/>
            <a:lstStyle/>
            <a:p>
              <a:endParaRPr lang="en-US"/>
            </a:p>
          </p:txBody>
        </p:sp>
        <p:sp>
          <p:nvSpPr>
            <p:cNvPr id="346243" name="Oval 131"/>
            <p:cNvSpPr>
              <a:spLocks noChangeArrowheads="1"/>
            </p:cNvSpPr>
            <p:nvPr/>
          </p:nvSpPr>
          <p:spPr bwMode="auto">
            <a:xfrm>
              <a:off x="2487" y="1805"/>
              <a:ext cx="901" cy="522"/>
            </a:xfrm>
            <a:prstGeom prst="ellipse">
              <a:avLst/>
            </a:prstGeom>
            <a:solidFill>
              <a:srgbClr val="FFFFFF"/>
            </a:solidFill>
            <a:ln w="11113">
              <a:solidFill>
                <a:srgbClr val="000000"/>
              </a:solidFill>
              <a:round/>
              <a:headEnd/>
              <a:tailEnd/>
            </a:ln>
          </p:spPr>
          <p:txBody>
            <a:bodyPr/>
            <a:lstStyle/>
            <a:p>
              <a:endParaRPr lang="en-US"/>
            </a:p>
          </p:txBody>
        </p:sp>
        <p:sp>
          <p:nvSpPr>
            <p:cNvPr id="346244" name="Oval 132"/>
            <p:cNvSpPr>
              <a:spLocks noChangeArrowheads="1"/>
            </p:cNvSpPr>
            <p:nvPr/>
          </p:nvSpPr>
          <p:spPr bwMode="auto">
            <a:xfrm>
              <a:off x="3498" y="1805"/>
              <a:ext cx="900" cy="522"/>
            </a:xfrm>
            <a:prstGeom prst="ellipse">
              <a:avLst/>
            </a:prstGeom>
            <a:solidFill>
              <a:srgbClr val="FFFFFF"/>
            </a:solidFill>
            <a:ln w="11113">
              <a:solidFill>
                <a:srgbClr val="000000"/>
              </a:solidFill>
              <a:round/>
              <a:headEnd/>
              <a:tailEnd/>
            </a:ln>
          </p:spPr>
          <p:txBody>
            <a:bodyPr/>
            <a:lstStyle/>
            <a:p>
              <a:endParaRPr lang="en-US"/>
            </a:p>
          </p:txBody>
        </p:sp>
        <p:sp>
          <p:nvSpPr>
            <p:cNvPr id="346245" name="Oval 133"/>
            <p:cNvSpPr>
              <a:spLocks noChangeArrowheads="1"/>
            </p:cNvSpPr>
            <p:nvPr/>
          </p:nvSpPr>
          <p:spPr bwMode="auto">
            <a:xfrm>
              <a:off x="4288" y="1447"/>
              <a:ext cx="901" cy="523"/>
            </a:xfrm>
            <a:prstGeom prst="ellipse">
              <a:avLst/>
            </a:prstGeom>
            <a:solidFill>
              <a:srgbClr val="FFFFFF"/>
            </a:solidFill>
            <a:ln w="11113">
              <a:solidFill>
                <a:srgbClr val="000000"/>
              </a:solidFill>
              <a:round/>
              <a:headEnd/>
              <a:tailEnd/>
            </a:ln>
          </p:spPr>
          <p:txBody>
            <a:bodyPr/>
            <a:lstStyle/>
            <a:p>
              <a:endParaRPr lang="en-US"/>
            </a:p>
          </p:txBody>
        </p:sp>
        <p:sp>
          <p:nvSpPr>
            <p:cNvPr id="346246" name="Rectangle 134"/>
            <p:cNvSpPr>
              <a:spLocks noChangeArrowheads="1"/>
            </p:cNvSpPr>
            <p:nvPr/>
          </p:nvSpPr>
          <p:spPr bwMode="auto">
            <a:xfrm>
              <a:off x="1814" y="1626"/>
              <a:ext cx="65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Areas of </a:t>
              </a:r>
              <a:endParaRPr lang="en-US" altLang="en-US" sz="2400" b="0">
                <a:latin typeface="Comic Sans MS" pitchFamily="66" charset="0"/>
              </a:endParaRPr>
            </a:p>
          </p:txBody>
        </p:sp>
        <p:sp>
          <p:nvSpPr>
            <p:cNvPr id="346247" name="Rectangle 135"/>
            <p:cNvSpPr>
              <a:spLocks noChangeArrowheads="1"/>
            </p:cNvSpPr>
            <p:nvPr/>
          </p:nvSpPr>
          <p:spPr bwMode="auto">
            <a:xfrm>
              <a:off x="1814" y="1736"/>
              <a:ext cx="57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U.S.</a:t>
              </a:r>
              <a:endParaRPr lang="en-US" altLang="en-US" sz="2400" b="0">
                <a:latin typeface="Comic Sans MS" pitchFamily="66" charset="0"/>
              </a:endParaRPr>
            </a:p>
          </p:txBody>
        </p:sp>
        <p:sp>
          <p:nvSpPr>
            <p:cNvPr id="346248" name="Rectangle 136"/>
            <p:cNvSpPr>
              <a:spLocks noChangeArrowheads="1"/>
            </p:cNvSpPr>
            <p:nvPr/>
          </p:nvSpPr>
          <p:spPr bwMode="auto">
            <a:xfrm>
              <a:off x="2673" y="1894"/>
              <a:ext cx="89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Differences </a:t>
              </a:r>
              <a:endParaRPr lang="en-US" altLang="en-US" sz="2400" b="0">
                <a:latin typeface="Comic Sans MS" pitchFamily="66" charset="0"/>
              </a:endParaRPr>
            </a:p>
          </p:txBody>
        </p:sp>
        <p:sp>
          <p:nvSpPr>
            <p:cNvPr id="346249" name="Rectangle 137"/>
            <p:cNvSpPr>
              <a:spLocks noChangeArrowheads="1"/>
            </p:cNvSpPr>
            <p:nvPr/>
          </p:nvSpPr>
          <p:spPr bwMode="auto">
            <a:xfrm>
              <a:off x="2673" y="2004"/>
              <a:ext cx="62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between </a:t>
              </a:r>
              <a:endParaRPr lang="en-US" altLang="en-US" sz="2400" b="0">
                <a:latin typeface="Comic Sans MS" pitchFamily="66" charset="0"/>
              </a:endParaRPr>
            </a:p>
          </p:txBody>
        </p:sp>
        <p:sp>
          <p:nvSpPr>
            <p:cNvPr id="346250" name="Rectangle 138"/>
            <p:cNvSpPr>
              <a:spLocks noChangeArrowheads="1"/>
            </p:cNvSpPr>
            <p:nvPr/>
          </p:nvSpPr>
          <p:spPr bwMode="auto">
            <a:xfrm>
              <a:off x="2673" y="2114"/>
              <a:ext cx="66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areas</a:t>
              </a:r>
              <a:endParaRPr lang="en-US" altLang="en-US" sz="2400" b="0">
                <a:latin typeface="Comic Sans MS" pitchFamily="66" charset="0"/>
              </a:endParaRPr>
            </a:p>
          </p:txBody>
        </p:sp>
        <p:sp>
          <p:nvSpPr>
            <p:cNvPr id="346251" name="Rectangle 139"/>
            <p:cNvSpPr>
              <a:spLocks noChangeArrowheads="1"/>
            </p:cNvSpPr>
            <p:nvPr/>
          </p:nvSpPr>
          <p:spPr bwMode="auto">
            <a:xfrm>
              <a:off x="3690" y="1922"/>
              <a:ext cx="67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Events in </a:t>
              </a:r>
              <a:endParaRPr lang="en-US" altLang="en-US" sz="2400" b="0">
                <a:latin typeface="Comic Sans MS" pitchFamily="66" charset="0"/>
              </a:endParaRPr>
            </a:p>
          </p:txBody>
        </p:sp>
        <p:sp>
          <p:nvSpPr>
            <p:cNvPr id="346252" name="Rectangle 140"/>
            <p:cNvSpPr>
              <a:spLocks noChangeArrowheads="1"/>
            </p:cNvSpPr>
            <p:nvPr/>
          </p:nvSpPr>
          <p:spPr bwMode="auto">
            <a:xfrm>
              <a:off x="3690" y="2032"/>
              <a:ext cx="57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the U.S.</a:t>
              </a:r>
              <a:endParaRPr lang="en-US" altLang="en-US" sz="2400" b="0">
                <a:latin typeface="Comic Sans MS" pitchFamily="66" charset="0"/>
              </a:endParaRPr>
            </a:p>
          </p:txBody>
        </p:sp>
        <p:sp>
          <p:nvSpPr>
            <p:cNvPr id="346253" name="Rectangle 141"/>
            <p:cNvSpPr>
              <a:spLocks noChangeArrowheads="1"/>
            </p:cNvSpPr>
            <p:nvPr/>
          </p:nvSpPr>
          <p:spPr bwMode="auto">
            <a:xfrm>
              <a:off x="4439" y="1523"/>
              <a:ext cx="59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Leaders </a:t>
              </a:r>
              <a:endParaRPr lang="en-US" altLang="en-US" sz="2400" b="0">
                <a:latin typeface="Comic Sans MS" pitchFamily="66" charset="0"/>
              </a:endParaRPr>
            </a:p>
          </p:txBody>
        </p:sp>
        <p:sp>
          <p:nvSpPr>
            <p:cNvPr id="346254" name="Rectangle 142"/>
            <p:cNvSpPr>
              <a:spLocks noChangeArrowheads="1"/>
            </p:cNvSpPr>
            <p:nvPr/>
          </p:nvSpPr>
          <p:spPr bwMode="auto">
            <a:xfrm>
              <a:off x="4439" y="1633"/>
              <a:ext cx="77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across the </a:t>
              </a:r>
              <a:endParaRPr lang="en-US" altLang="en-US" sz="2400" b="0">
                <a:latin typeface="Comic Sans MS" pitchFamily="66" charset="0"/>
              </a:endParaRPr>
            </a:p>
          </p:txBody>
        </p:sp>
        <p:sp>
          <p:nvSpPr>
            <p:cNvPr id="346255" name="Rectangle 143"/>
            <p:cNvSpPr>
              <a:spLocks noChangeArrowheads="1"/>
            </p:cNvSpPr>
            <p:nvPr/>
          </p:nvSpPr>
          <p:spPr bwMode="auto">
            <a:xfrm>
              <a:off x="4439" y="1743"/>
              <a:ext cx="29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400" b="0">
                  <a:solidFill>
                    <a:srgbClr val="000000"/>
                  </a:solidFill>
                  <a:latin typeface="Comic Sans MS" pitchFamily="66" charset="0"/>
                </a:rPr>
                <a:t>U.S.</a:t>
              </a:r>
              <a:endParaRPr lang="en-US" altLang="en-US" sz="2400" b="0">
                <a:latin typeface="Comic Sans MS" pitchFamily="66" charset="0"/>
              </a:endParaRPr>
            </a:p>
          </p:txBody>
        </p:sp>
        <p:sp>
          <p:nvSpPr>
            <p:cNvPr id="346256" name="Rectangle 144"/>
            <p:cNvSpPr>
              <a:spLocks noChangeArrowheads="1"/>
            </p:cNvSpPr>
            <p:nvPr/>
          </p:nvSpPr>
          <p:spPr bwMode="auto">
            <a:xfrm>
              <a:off x="2219" y="1282"/>
              <a:ext cx="612"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was based on </a:t>
              </a:r>
              <a:endParaRPr lang="en-US" altLang="en-US" sz="2400" b="0">
                <a:latin typeface="Comic Sans MS" pitchFamily="66" charset="0"/>
              </a:endParaRPr>
            </a:p>
          </p:txBody>
        </p:sp>
        <p:sp>
          <p:nvSpPr>
            <p:cNvPr id="346257" name="Rectangle 145"/>
            <p:cNvSpPr>
              <a:spLocks noChangeArrowheads="1"/>
            </p:cNvSpPr>
            <p:nvPr/>
          </p:nvSpPr>
          <p:spPr bwMode="auto">
            <a:xfrm>
              <a:off x="2755" y="1695"/>
              <a:ext cx="958"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emerged  because of </a:t>
              </a:r>
              <a:endParaRPr lang="en-US" altLang="en-US" sz="2400" b="0">
                <a:latin typeface="Comic Sans MS" pitchFamily="66" charset="0"/>
              </a:endParaRPr>
            </a:p>
          </p:txBody>
        </p:sp>
        <p:sp>
          <p:nvSpPr>
            <p:cNvPr id="346258" name="Rectangle 146"/>
            <p:cNvSpPr>
              <a:spLocks noChangeArrowheads="1"/>
            </p:cNvSpPr>
            <p:nvPr/>
          </p:nvSpPr>
          <p:spPr bwMode="auto">
            <a:xfrm>
              <a:off x="3463" y="1688"/>
              <a:ext cx="95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became greater with </a:t>
              </a:r>
              <a:endParaRPr lang="en-US" altLang="en-US" sz="2400" b="0">
                <a:latin typeface="Comic Sans MS" pitchFamily="66" charset="0"/>
              </a:endParaRPr>
            </a:p>
          </p:txBody>
        </p:sp>
        <p:sp>
          <p:nvSpPr>
            <p:cNvPr id="346259" name="Rectangle 147"/>
            <p:cNvSpPr>
              <a:spLocks noChangeArrowheads="1"/>
            </p:cNvSpPr>
            <p:nvPr/>
          </p:nvSpPr>
          <p:spPr bwMode="auto">
            <a:xfrm>
              <a:off x="4130" y="1296"/>
              <a:ext cx="848"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was influenced by  </a:t>
              </a:r>
              <a:endParaRPr lang="en-US" altLang="en-US" sz="2400" b="0">
                <a:latin typeface="Comic Sans MS" pitchFamily="66" charset="0"/>
              </a:endParaRPr>
            </a:p>
          </p:txBody>
        </p:sp>
        <p:sp>
          <p:nvSpPr>
            <p:cNvPr id="346260" name="Rectangle 148"/>
            <p:cNvSpPr>
              <a:spLocks noChangeArrowheads="1"/>
            </p:cNvSpPr>
            <p:nvPr/>
          </p:nvSpPr>
          <p:spPr bwMode="auto">
            <a:xfrm>
              <a:off x="4405" y="3180"/>
              <a:ext cx="66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descriptive</a:t>
              </a:r>
              <a:endParaRPr lang="en-US" altLang="en-US" sz="2400" b="0">
                <a:latin typeface="Comic Sans MS" pitchFamily="66" charset="0"/>
              </a:endParaRPr>
            </a:p>
          </p:txBody>
        </p:sp>
        <p:sp>
          <p:nvSpPr>
            <p:cNvPr id="346261" name="Rectangle 149"/>
            <p:cNvSpPr>
              <a:spLocks noChangeArrowheads="1"/>
            </p:cNvSpPr>
            <p:nvPr/>
          </p:nvSpPr>
          <p:spPr bwMode="auto">
            <a:xfrm>
              <a:off x="4398" y="3586"/>
              <a:ext cx="79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cause/effect</a:t>
              </a:r>
              <a:endParaRPr lang="en-US" altLang="en-US" sz="2400" b="0">
                <a:latin typeface="Comic Sans MS" pitchFamily="66" charset="0"/>
              </a:endParaRPr>
            </a:p>
          </p:txBody>
        </p:sp>
        <p:sp>
          <p:nvSpPr>
            <p:cNvPr id="346262" name="Rectangle 150"/>
            <p:cNvSpPr>
              <a:spLocks noChangeArrowheads="1"/>
            </p:cNvSpPr>
            <p:nvPr/>
          </p:nvSpPr>
          <p:spPr bwMode="auto">
            <a:xfrm>
              <a:off x="734" y="3201"/>
              <a:ext cx="346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What was sectionalism as it existed in the U. S.  of 1860?</a:t>
              </a:r>
              <a:endParaRPr lang="en-US" altLang="en-US" sz="2400" b="0">
                <a:latin typeface="Comic Sans MS" pitchFamily="66" charset="0"/>
              </a:endParaRPr>
            </a:p>
          </p:txBody>
        </p:sp>
        <p:sp>
          <p:nvSpPr>
            <p:cNvPr id="346263" name="Rectangle 151"/>
            <p:cNvSpPr>
              <a:spLocks noChangeArrowheads="1"/>
            </p:cNvSpPr>
            <p:nvPr/>
          </p:nvSpPr>
          <p:spPr bwMode="auto">
            <a:xfrm>
              <a:off x="729" y="3448"/>
              <a:ext cx="35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altLang="en-US" sz="1200" b="0">
                  <a:solidFill>
                    <a:srgbClr val="000000"/>
                  </a:solidFill>
                  <a:latin typeface="Comic Sans MS" pitchFamily="66" charset="0"/>
                </a:rPr>
                <a:t>How did the differences in the sections of the U.S. in 1860 contribute to the start of the Civil War?</a:t>
              </a:r>
              <a:endParaRPr lang="en-US" altLang="en-US" sz="2400" b="0">
                <a:latin typeface="Comic Sans MS" pitchFamily="66" charset="0"/>
              </a:endParaRPr>
            </a:p>
          </p:txBody>
        </p:sp>
        <p:sp>
          <p:nvSpPr>
            <p:cNvPr id="346264" name="Rectangle 152"/>
            <p:cNvSpPr>
              <a:spLocks noChangeArrowheads="1"/>
            </p:cNvSpPr>
            <p:nvPr/>
          </p:nvSpPr>
          <p:spPr bwMode="auto">
            <a:xfrm>
              <a:off x="710" y="3551"/>
              <a:ext cx="1"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altLang="en-US" sz="2400" b="0">
                <a:latin typeface="Times" charset="0"/>
              </a:endParaRPr>
            </a:p>
          </p:txBody>
        </p:sp>
        <p:grpSp>
          <p:nvGrpSpPr>
            <p:cNvPr id="346265" name="Group 153"/>
            <p:cNvGrpSpPr>
              <a:grpSpLocks/>
            </p:cNvGrpSpPr>
            <p:nvPr/>
          </p:nvGrpSpPr>
          <p:grpSpPr bwMode="auto">
            <a:xfrm>
              <a:off x="1484" y="444"/>
              <a:ext cx="529" cy="55"/>
              <a:chOff x="1484" y="444"/>
              <a:chExt cx="529" cy="55"/>
            </a:xfrm>
          </p:grpSpPr>
          <p:sp>
            <p:nvSpPr>
              <p:cNvPr id="346266" name="Freeform 154"/>
              <p:cNvSpPr>
                <a:spLocks/>
              </p:cNvSpPr>
              <p:nvPr/>
            </p:nvSpPr>
            <p:spPr bwMode="auto">
              <a:xfrm>
                <a:off x="1484" y="444"/>
                <a:ext cx="96" cy="55"/>
              </a:xfrm>
              <a:custGeom>
                <a:avLst/>
                <a:gdLst>
                  <a:gd name="T0" fmla="*/ 0 w 96"/>
                  <a:gd name="T1" fmla="*/ 27 h 55"/>
                  <a:gd name="T2" fmla="*/ 96 w 96"/>
                  <a:gd name="T3" fmla="*/ 0 h 55"/>
                  <a:gd name="T4" fmla="*/ 96 w 96"/>
                  <a:gd name="T5" fmla="*/ 27 h 55"/>
                  <a:gd name="T6" fmla="*/ 96 w 96"/>
                  <a:gd name="T7" fmla="*/ 55 h 55"/>
                  <a:gd name="T8" fmla="*/ 0 w 96"/>
                  <a:gd name="T9" fmla="*/ 27 h 55"/>
                </a:gdLst>
                <a:ahLst/>
                <a:cxnLst>
                  <a:cxn ang="0">
                    <a:pos x="T0" y="T1"/>
                  </a:cxn>
                  <a:cxn ang="0">
                    <a:pos x="T2" y="T3"/>
                  </a:cxn>
                  <a:cxn ang="0">
                    <a:pos x="T4" y="T5"/>
                  </a:cxn>
                  <a:cxn ang="0">
                    <a:pos x="T6" y="T7"/>
                  </a:cxn>
                  <a:cxn ang="0">
                    <a:pos x="T8" y="T9"/>
                  </a:cxn>
                </a:cxnLst>
                <a:rect l="0" t="0" r="r" b="b"/>
                <a:pathLst>
                  <a:path w="96" h="55">
                    <a:moveTo>
                      <a:pt x="0" y="27"/>
                    </a:moveTo>
                    <a:lnTo>
                      <a:pt x="96" y="0"/>
                    </a:lnTo>
                    <a:lnTo>
                      <a:pt x="96" y="27"/>
                    </a:lnTo>
                    <a:lnTo>
                      <a:pt x="96" y="55"/>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267" name="Line 155"/>
              <p:cNvSpPr>
                <a:spLocks noChangeShapeType="1"/>
              </p:cNvSpPr>
              <p:nvPr/>
            </p:nvSpPr>
            <p:spPr bwMode="auto">
              <a:xfrm flipH="1">
                <a:off x="1580" y="471"/>
                <a:ext cx="43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6268" name="Group 156"/>
            <p:cNvGrpSpPr>
              <a:grpSpLocks/>
            </p:cNvGrpSpPr>
            <p:nvPr/>
          </p:nvGrpSpPr>
          <p:grpSpPr bwMode="auto">
            <a:xfrm>
              <a:off x="3944" y="457"/>
              <a:ext cx="591" cy="55"/>
              <a:chOff x="3807" y="444"/>
              <a:chExt cx="591" cy="55"/>
            </a:xfrm>
          </p:grpSpPr>
          <p:sp>
            <p:nvSpPr>
              <p:cNvPr id="346269" name="Freeform 157"/>
              <p:cNvSpPr>
                <a:spLocks/>
              </p:cNvSpPr>
              <p:nvPr/>
            </p:nvSpPr>
            <p:spPr bwMode="auto">
              <a:xfrm>
                <a:off x="4302" y="444"/>
                <a:ext cx="96" cy="55"/>
              </a:xfrm>
              <a:custGeom>
                <a:avLst/>
                <a:gdLst>
                  <a:gd name="T0" fmla="*/ 96 w 96"/>
                  <a:gd name="T1" fmla="*/ 27 h 55"/>
                  <a:gd name="T2" fmla="*/ 0 w 96"/>
                  <a:gd name="T3" fmla="*/ 55 h 55"/>
                  <a:gd name="T4" fmla="*/ 0 w 96"/>
                  <a:gd name="T5" fmla="*/ 27 h 55"/>
                  <a:gd name="T6" fmla="*/ 0 w 96"/>
                  <a:gd name="T7" fmla="*/ 0 h 55"/>
                  <a:gd name="T8" fmla="*/ 96 w 96"/>
                  <a:gd name="T9" fmla="*/ 27 h 55"/>
                </a:gdLst>
                <a:ahLst/>
                <a:cxnLst>
                  <a:cxn ang="0">
                    <a:pos x="T0" y="T1"/>
                  </a:cxn>
                  <a:cxn ang="0">
                    <a:pos x="T2" y="T3"/>
                  </a:cxn>
                  <a:cxn ang="0">
                    <a:pos x="T4" y="T5"/>
                  </a:cxn>
                  <a:cxn ang="0">
                    <a:pos x="T6" y="T7"/>
                  </a:cxn>
                  <a:cxn ang="0">
                    <a:pos x="T8" y="T9"/>
                  </a:cxn>
                </a:cxnLst>
                <a:rect l="0" t="0" r="r" b="b"/>
                <a:pathLst>
                  <a:path w="96" h="55">
                    <a:moveTo>
                      <a:pt x="96" y="27"/>
                    </a:moveTo>
                    <a:lnTo>
                      <a:pt x="0" y="55"/>
                    </a:lnTo>
                    <a:lnTo>
                      <a:pt x="0" y="27"/>
                    </a:lnTo>
                    <a:lnTo>
                      <a:pt x="0" y="0"/>
                    </a:lnTo>
                    <a:lnTo>
                      <a:pt x="9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270" name="Line 158"/>
              <p:cNvSpPr>
                <a:spLocks noChangeShapeType="1"/>
              </p:cNvSpPr>
              <p:nvPr/>
            </p:nvSpPr>
            <p:spPr bwMode="auto">
              <a:xfrm>
                <a:off x="3807" y="471"/>
                <a:ext cx="49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6271" name="Rectangle 159"/>
            <p:cNvSpPr>
              <a:spLocks noChangeArrowheads="1"/>
            </p:cNvSpPr>
            <p:nvPr/>
          </p:nvSpPr>
          <p:spPr bwMode="auto">
            <a:xfrm>
              <a:off x="4323" y="3386"/>
              <a:ext cx="107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compare/contrast</a:t>
              </a:r>
              <a:endParaRPr lang="en-US" altLang="en-US" sz="2400" b="0">
                <a:latin typeface="Comic Sans MS" pitchFamily="66" charset="0"/>
              </a:endParaRPr>
            </a:p>
          </p:txBody>
        </p:sp>
        <p:sp>
          <p:nvSpPr>
            <p:cNvPr id="346272" name="Rectangle 160"/>
            <p:cNvSpPr>
              <a:spLocks noChangeArrowheads="1"/>
            </p:cNvSpPr>
            <p:nvPr/>
          </p:nvSpPr>
          <p:spPr bwMode="auto">
            <a:xfrm>
              <a:off x="4322" y="271"/>
              <a:ext cx="209"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900" b="0">
                  <a:solidFill>
                    <a:srgbClr val="000000"/>
                  </a:solidFill>
                  <a:latin typeface="Comic Sans MS" pitchFamily="66" charset="0"/>
                </a:rPr>
                <a:t>1/22</a:t>
              </a:r>
              <a:endParaRPr lang="en-US" altLang="en-US" sz="2400" b="0">
                <a:latin typeface="Comic Sans MS" pitchFamily="66" charset="0"/>
              </a:endParaRPr>
            </a:p>
          </p:txBody>
        </p:sp>
        <p:sp>
          <p:nvSpPr>
            <p:cNvPr id="346273" name="Rectangle 161"/>
            <p:cNvSpPr>
              <a:spLocks noChangeArrowheads="1"/>
            </p:cNvSpPr>
            <p:nvPr/>
          </p:nvSpPr>
          <p:spPr bwMode="auto">
            <a:xfrm>
              <a:off x="741" y="3778"/>
              <a:ext cx="338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1200" b="0">
                  <a:solidFill>
                    <a:srgbClr val="000000"/>
                  </a:solidFill>
                  <a:latin typeface="Comic Sans MS" pitchFamily="66" charset="0"/>
                </a:rPr>
                <a:t>What examples of sectionalism exist in the world today?</a:t>
              </a:r>
              <a:endParaRPr lang="en-US" altLang="en-US" sz="2400" b="0">
                <a:latin typeface="Comic Sans MS" pitchFamily="66" charset="0"/>
              </a:endParaRPr>
            </a:p>
          </p:txBody>
        </p:sp>
      </p:grpSp>
      <p:sp>
        <p:nvSpPr>
          <p:cNvPr id="346274" name="Rectangle 162"/>
          <p:cNvSpPr>
            <a:spLocks noChangeArrowheads="1"/>
          </p:cNvSpPr>
          <p:nvPr/>
        </p:nvSpPr>
        <p:spPr bwMode="auto">
          <a:xfrm>
            <a:off x="2400300" y="1676400"/>
            <a:ext cx="1127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en-US" sz="2400">
                <a:solidFill>
                  <a:srgbClr val="000000"/>
                </a:solidFill>
                <a:latin typeface="Helvetica" charset="0"/>
              </a:rPr>
              <a:t> </a:t>
            </a:r>
            <a:endParaRPr lang="en-US" altLang="en-US" sz="2400" b="0">
              <a:latin typeface="Times" charset="0"/>
            </a:endParaRPr>
          </a:p>
        </p:txBody>
      </p:sp>
      <p:grpSp>
        <p:nvGrpSpPr>
          <p:cNvPr id="346275" name="Group 163"/>
          <p:cNvGrpSpPr>
            <a:grpSpLocks/>
          </p:cNvGrpSpPr>
          <p:nvPr/>
        </p:nvGrpSpPr>
        <p:grpSpPr bwMode="auto">
          <a:xfrm>
            <a:off x="689864" y="926592"/>
            <a:ext cx="8246872" cy="5334000"/>
            <a:chOff x="304" y="928"/>
            <a:chExt cx="5008" cy="3008"/>
          </a:xfrm>
        </p:grpSpPr>
        <p:sp>
          <p:nvSpPr>
            <p:cNvPr id="346276" name="Rectangle 164"/>
            <p:cNvSpPr>
              <a:spLocks noChangeArrowheads="1"/>
            </p:cNvSpPr>
            <p:nvPr/>
          </p:nvSpPr>
          <p:spPr bwMode="auto">
            <a:xfrm>
              <a:off x="304" y="2928"/>
              <a:ext cx="4096" cy="1008"/>
            </a:xfrm>
            <a:prstGeom prst="rect">
              <a:avLst/>
            </a:prstGeom>
            <a:noFill/>
            <a:ln w="1270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277" name="AutoShape 165"/>
            <p:cNvSpPr>
              <a:spLocks noChangeArrowheads="1"/>
            </p:cNvSpPr>
            <p:nvPr/>
          </p:nvSpPr>
          <p:spPr bwMode="auto">
            <a:xfrm>
              <a:off x="530" y="928"/>
              <a:ext cx="4782" cy="1792"/>
            </a:xfrm>
            <a:prstGeom prst="roundRect">
              <a:avLst>
                <a:gd name="adj" fmla="val 8259"/>
              </a:avLst>
            </a:prstGeom>
            <a:solidFill>
              <a:schemeClr val="bg1"/>
            </a:solidFill>
            <a:ln w="127000">
              <a:solidFill>
                <a:srgbClr val="000000"/>
              </a:solidFill>
              <a:round/>
              <a:headEnd/>
              <a:tailEnd/>
            </a:ln>
          </p:spPr>
          <p:txBody>
            <a:bodyPr/>
            <a:lstStyle/>
            <a:p>
              <a:endParaRPr lang="en-US"/>
            </a:p>
          </p:txBody>
        </p:sp>
        <p:grpSp>
          <p:nvGrpSpPr>
            <p:cNvPr id="346278" name="Group 166"/>
            <p:cNvGrpSpPr>
              <a:grpSpLocks/>
            </p:cNvGrpSpPr>
            <p:nvPr/>
          </p:nvGrpSpPr>
          <p:grpSpPr bwMode="auto">
            <a:xfrm>
              <a:off x="1476" y="2736"/>
              <a:ext cx="585" cy="392"/>
              <a:chOff x="1496" y="2696"/>
              <a:chExt cx="800" cy="536"/>
            </a:xfrm>
          </p:grpSpPr>
          <p:sp>
            <p:nvSpPr>
              <p:cNvPr id="346279" name="Freeform 167"/>
              <p:cNvSpPr>
                <a:spLocks/>
              </p:cNvSpPr>
              <p:nvPr/>
            </p:nvSpPr>
            <p:spPr bwMode="auto">
              <a:xfrm>
                <a:off x="1496" y="2968"/>
                <a:ext cx="296" cy="264"/>
              </a:xfrm>
              <a:custGeom>
                <a:avLst/>
                <a:gdLst>
                  <a:gd name="T0" fmla="*/ 0 w 296"/>
                  <a:gd name="T1" fmla="*/ 256 h 256"/>
                  <a:gd name="T2" fmla="*/ 152 w 296"/>
                  <a:gd name="T3" fmla="*/ 0 h 256"/>
                  <a:gd name="T4" fmla="*/ 144 w 296"/>
                  <a:gd name="T5" fmla="*/ 160 h 256"/>
                  <a:gd name="T6" fmla="*/ 296 w 296"/>
                  <a:gd name="T7" fmla="*/ 224 h 256"/>
                  <a:gd name="T8" fmla="*/ 0 w 296"/>
                  <a:gd name="T9" fmla="*/ 256 h 256"/>
                </a:gdLst>
                <a:ahLst/>
                <a:cxnLst>
                  <a:cxn ang="0">
                    <a:pos x="T0" y="T1"/>
                  </a:cxn>
                  <a:cxn ang="0">
                    <a:pos x="T2" y="T3"/>
                  </a:cxn>
                  <a:cxn ang="0">
                    <a:pos x="T4" y="T5"/>
                  </a:cxn>
                  <a:cxn ang="0">
                    <a:pos x="T6" y="T7"/>
                  </a:cxn>
                  <a:cxn ang="0">
                    <a:pos x="T8" y="T9"/>
                  </a:cxn>
                </a:cxnLst>
                <a:rect l="0" t="0" r="r" b="b"/>
                <a:pathLst>
                  <a:path w="296" h="256">
                    <a:moveTo>
                      <a:pt x="0" y="256"/>
                    </a:moveTo>
                    <a:lnTo>
                      <a:pt x="152" y="0"/>
                    </a:lnTo>
                    <a:lnTo>
                      <a:pt x="144" y="160"/>
                    </a:lnTo>
                    <a:lnTo>
                      <a:pt x="296" y="224"/>
                    </a:lnTo>
                    <a:lnTo>
                      <a:pt x="0" y="2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280" name="Line 168"/>
              <p:cNvSpPr>
                <a:spLocks noChangeShapeType="1"/>
              </p:cNvSpPr>
              <p:nvPr/>
            </p:nvSpPr>
            <p:spPr bwMode="auto">
              <a:xfrm flipH="1">
                <a:off x="1624" y="2696"/>
                <a:ext cx="672" cy="432"/>
              </a:xfrm>
              <a:prstGeom prst="line">
                <a:avLst/>
              </a:prstGeom>
              <a:noFill/>
              <a:ln w="1016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334" name="TextBox 333"/>
          <p:cNvSpPr txBox="1"/>
          <p:nvPr/>
        </p:nvSpPr>
        <p:spPr>
          <a:xfrm>
            <a:off x="781050" y="6371689"/>
            <a:ext cx="3446783" cy="461665"/>
          </a:xfrm>
          <a:prstGeom prst="rect">
            <a:avLst/>
          </a:prstGeom>
          <a:noFill/>
        </p:spPr>
        <p:txBody>
          <a:bodyPr wrap="square" rtlCol="0">
            <a:spAutoFit/>
          </a:bodyPr>
          <a:lstStyle/>
          <a:p>
            <a:r>
              <a:rPr lang="en-US" sz="2400" dirty="0" smtClean="0">
                <a:solidFill>
                  <a:schemeClr val="accent6">
                    <a:lumMod val="50000"/>
                  </a:schemeClr>
                </a:solidFill>
              </a:rPr>
              <a:t>Pages </a:t>
            </a:r>
            <a:r>
              <a:rPr lang="en-US" sz="2400" dirty="0" smtClean="0">
                <a:solidFill>
                  <a:srgbClr val="FFFF00"/>
                </a:solidFill>
              </a:rPr>
              <a:t>10, 15</a:t>
            </a:r>
            <a:endParaRPr lang="en-US" sz="2400" dirty="0">
              <a:solidFill>
                <a:srgbClr val="FFFF00"/>
              </a:solidFill>
            </a:endParaRPr>
          </a:p>
        </p:txBody>
      </p:sp>
      <p:sp>
        <p:nvSpPr>
          <p:cNvPr id="172" name="Text Box 172"/>
          <p:cNvSpPr txBox="1">
            <a:spLocks noChangeArrowheads="1"/>
          </p:cNvSpPr>
          <p:nvPr/>
        </p:nvSpPr>
        <p:spPr bwMode="auto">
          <a:xfrm>
            <a:off x="1158240" y="920496"/>
            <a:ext cx="772972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smtClean="0">
                <a:solidFill>
                  <a:schemeClr val="accent2">
                    <a:lumMod val="60000"/>
                    <a:lumOff val="40000"/>
                  </a:schemeClr>
                </a:solidFill>
              </a:rPr>
              <a:t>Linking Step: </a:t>
            </a:r>
          </a:p>
          <a:p>
            <a:r>
              <a:rPr lang="en-US" altLang="en-US" sz="3200" b="1" dirty="0" smtClean="0">
                <a:solidFill>
                  <a:srgbClr val="FFFF00"/>
                </a:solidFill>
              </a:rPr>
              <a:t>F</a:t>
            </a:r>
            <a:r>
              <a:rPr lang="en-US" altLang="en-US" sz="2400" dirty="0" smtClean="0">
                <a:solidFill>
                  <a:schemeClr val="accent2">
                    <a:lumMod val="60000"/>
                    <a:lumOff val="40000"/>
                  </a:schemeClr>
                </a:solidFill>
              </a:rPr>
              <a:t>rame unit questions</a:t>
            </a:r>
          </a:p>
          <a:p>
            <a:pPr marL="342900" indent="-342900">
              <a:buFont typeface="Arial" panose="020B0604020202020204" pitchFamily="34" charset="0"/>
              <a:buChar char="•"/>
            </a:pPr>
            <a:r>
              <a:rPr lang="en-US" altLang="en-US" sz="2400" dirty="0"/>
              <a:t>First few UO</a:t>
            </a:r>
            <a:r>
              <a:rPr lang="en-US" altLang="en-US" sz="2400" dirty="0">
                <a:solidFill>
                  <a:schemeClr val="accent2">
                    <a:lumMod val="60000"/>
                    <a:lumOff val="40000"/>
                  </a:schemeClr>
                </a:solidFill>
              </a:rPr>
              <a:t>: provide for students and explain how &amp; why you chose them</a:t>
            </a:r>
          </a:p>
          <a:p>
            <a:pPr marL="342900" indent="-342900">
              <a:buFont typeface="Arial" panose="020B0604020202020204" pitchFamily="34" charset="0"/>
              <a:buChar char="•"/>
            </a:pPr>
            <a:r>
              <a:rPr lang="en-US" altLang="en-US" sz="2400" dirty="0"/>
              <a:t>Then: </a:t>
            </a:r>
            <a:r>
              <a:rPr lang="en-US" altLang="en-US" sz="2400" dirty="0" smtClean="0">
                <a:solidFill>
                  <a:schemeClr val="accent2">
                    <a:lumMod val="60000"/>
                    <a:lumOff val="40000"/>
                  </a:schemeClr>
                </a:solidFill>
              </a:rPr>
              <a:t>gradually encourage students to add to yours, suggest their own</a:t>
            </a:r>
            <a:endParaRPr lang="en-US" altLang="en-US" sz="2400" dirty="0">
              <a:solidFill>
                <a:schemeClr val="accent2">
                  <a:lumMod val="60000"/>
                  <a:lumOff val="40000"/>
                </a:schemeClr>
              </a:solidFill>
            </a:endParaRPr>
          </a:p>
          <a:p>
            <a:pPr marL="342900" indent="-342900">
              <a:buFont typeface="Arial" panose="020B0604020202020204" pitchFamily="34" charset="0"/>
              <a:buChar char="•"/>
            </a:pPr>
            <a:r>
              <a:rPr lang="en-US" altLang="en-US" sz="2400" dirty="0"/>
              <a:t>Always</a:t>
            </a:r>
            <a:r>
              <a:rPr lang="en-US" altLang="en-US" sz="2400" dirty="0">
                <a:solidFill>
                  <a:schemeClr val="accent2">
                    <a:lumMod val="60000"/>
                    <a:lumOff val="40000"/>
                  </a:schemeClr>
                </a:solidFill>
              </a:rPr>
              <a:t> have your own list on YOUR draft, but be willing to add to or alter</a:t>
            </a:r>
          </a:p>
          <a:p>
            <a:endParaRPr lang="en-US" altLang="en-US" sz="2400" dirty="0">
              <a:solidFill>
                <a:schemeClr val="accent2">
                  <a:lumMod val="60000"/>
                  <a:lumOff val="40000"/>
                </a:schemeClr>
              </a:solidFill>
            </a:endParaRPr>
          </a:p>
        </p:txBody>
      </p:sp>
    </p:spTree>
    <p:extLst>
      <p:ext uri="{BB962C8B-B14F-4D97-AF65-F5344CB8AC3E}">
        <p14:creationId xmlns:p14="http://schemas.microsoft.com/office/powerpoint/2010/main" val="164572161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704850" y="177800"/>
            <a:ext cx="7854950" cy="5981700"/>
            <a:chOff x="446" y="196"/>
            <a:chExt cx="4948" cy="3768"/>
          </a:xfrm>
        </p:grpSpPr>
        <p:sp>
          <p:nvSpPr>
            <p:cNvPr id="37891" name="Rectangle 3"/>
            <p:cNvSpPr>
              <a:spLocks noChangeArrowheads="1"/>
            </p:cNvSpPr>
            <p:nvPr/>
          </p:nvSpPr>
          <p:spPr bwMode="auto">
            <a:xfrm>
              <a:off x="4309" y="197"/>
              <a:ext cx="73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100">
                  <a:solidFill>
                    <a:srgbClr val="000000"/>
                  </a:solidFill>
                </a:rPr>
                <a:t>Elida Cordora</a:t>
              </a:r>
              <a:endParaRPr lang="en-US" altLang="en-US" sz="2400">
                <a:solidFill>
                  <a:srgbClr val="FFFFFF"/>
                </a:solidFill>
              </a:endParaRPr>
            </a:p>
          </p:txBody>
        </p:sp>
        <p:sp>
          <p:nvSpPr>
            <p:cNvPr id="37892" name="Rectangle 4"/>
            <p:cNvSpPr>
              <a:spLocks noChangeArrowheads="1"/>
            </p:cNvSpPr>
            <p:nvPr/>
          </p:nvSpPr>
          <p:spPr bwMode="auto">
            <a:xfrm>
              <a:off x="3951" y="203"/>
              <a:ext cx="24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a:solidFill>
                    <a:srgbClr val="000000"/>
                  </a:solidFill>
                  <a:latin typeface="Arial" pitchFamily="34" charset="0"/>
                </a:rPr>
                <a:t>NAME</a:t>
              </a:r>
              <a:endParaRPr lang="en-US" altLang="en-US" sz="2400">
                <a:solidFill>
                  <a:srgbClr val="FFFFFF"/>
                </a:solidFill>
                <a:latin typeface="Arial" pitchFamily="34" charset="0"/>
              </a:endParaRPr>
            </a:p>
          </p:txBody>
        </p:sp>
        <p:sp>
          <p:nvSpPr>
            <p:cNvPr id="37893" name="Rectangle 5"/>
            <p:cNvSpPr>
              <a:spLocks noChangeArrowheads="1"/>
            </p:cNvSpPr>
            <p:nvPr/>
          </p:nvSpPr>
          <p:spPr bwMode="auto">
            <a:xfrm>
              <a:off x="3951" y="285"/>
              <a:ext cx="2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a:solidFill>
                    <a:srgbClr val="000000"/>
                  </a:solidFill>
                  <a:latin typeface="Arial" pitchFamily="34" charset="0"/>
                </a:rPr>
                <a:t>DATE</a:t>
              </a:r>
              <a:endParaRPr lang="en-US" altLang="en-US" sz="2400">
                <a:solidFill>
                  <a:srgbClr val="FFFFFF"/>
                </a:solidFill>
                <a:latin typeface="Arial" pitchFamily="34" charset="0"/>
              </a:endParaRPr>
            </a:p>
          </p:txBody>
        </p:sp>
        <p:sp>
          <p:nvSpPr>
            <p:cNvPr id="37894" name="Line 6"/>
            <p:cNvSpPr>
              <a:spLocks noChangeShapeType="1"/>
            </p:cNvSpPr>
            <p:nvPr/>
          </p:nvSpPr>
          <p:spPr bwMode="auto">
            <a:xfrm>
              <a:off x="4164" y="279"/>
              <a:ext cx="11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895" name="Line 7"/>
            <p:cNvSpPr>
              <a:spLocks noChangeShapeType="1"/>
            </p:cNvSpPr>
            <p:nvPr/>
          </p:nvSpPr>
          <p:spPr bwMode="auto">
            <a:xfrm>
              <a:off x="4178" y="347"/>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896" name="Rectangle 8"/>
            <p:cNvSpPr>
              <a:spLocks noChangeArrowheads="1"/>
            </p:cNvSpPr>
            <p:nvPr/>
          </p:nvSpPr>
          <p:spPr bwMode="auto">
            <a:xfrm>
              <a:off x="446" y="196"/>
              <a:ext cx="15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600" b="1">
                  <a:solidFill>
                    <a:srgbClr val="000000"/>
                  </a:solidFill>
                  <a:latin typeface="Arial" pitchFamily="34" charset="0"/>
                </a:rPr>
                <a:t>The Unit Organizer </a:t>
              </a:r>
              <a:endParaRPr lang="en-US" altLang="en-US" sz="2400">
                <a:solidFill>
                  <a:srgbClr val="FFFFFF"/>
                </a:solidFill>
                <a:latin typeface="Arial" pitchFamily="34" charset="0"/>
              </a:endParaRPr>
            </a:p>
          </p:txBody>
        </p:sp>
        <p:sp>
          <p:nvSpPr>
            <p:cNvPr id="37897" name="Rectangle 9"/>
            <p:cNvSpPr>
              <a:spLocks noChangeArrowheads="1"/>
            </p:cNvSpPr>
            <p:nvPr/>
          </p:nvSpPr>
          <p:spPr bwMode="auto">
            <a:xfrm>
              <a:off x="2570" y="265"/>
              <a:ext cx="73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b="1">
                  <a:solidFill>
                    <a:srgbClr val="000000"/>
                  </a:solidFill>
                  <a:latin typeface="Arial" pitchFamily="34" charset="0"/>
                </a:rPr>
                <a:t>BIGGER PICTURE</a:t>
              </a:r>
              <a:endParaRPr lang="en-US" altLang="en-US" sz="2400">
                <a:solidFill>
                  <a:srgbClr val="FFFFFF"/>
                </a:solidFill>
                <a:latin typeface="Arial" pitchFamily="34" charset="0"/>
              </a:endParaRPr>
            </a:p>
          </p:txBody>
        </p:sp>
        <p:sp>
          <p:nvSpPr>
            <p:cNvPr id="37898" name="Rectangle 10"/>
            <p:cNvSpPr>
              <a:spLocks noChangeArrowheads="1"/>
            </p:cNvSpPr>
            <p:nvPr/>
          </p:nvSpPr>
          <p:spPr bwMode="auto">
            <a:xfrm>
              <a:off x="789" y="574"/>
              <a:ext cx="44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b="1">
                  <a:solidFill>
                    <a:srgbClr val="000000"/>
                  </a:solidFill>
                  <a:latin typeface="Arial" pitchFamily="34" charset="0"/>
                </a:rPr>
                <a:t>LAST UNIT</a:t>
              </a:r>
              <a:endParaRPr lang="en-US" altLang="en-US" sz="2400">
                <a:solidFill>
                  <a:srgbClr val="FFFFFF"/>
                </a:solidFill>
                <a:latin typeface="Arial" pitchFamily="34" charset="0"/>
              </a:endParaRPr>
            </a:p>
          </p:txBody>
        </p:sp>
        <p:sp>
          <p:nvSpPr>
            <p:cNvPr id="37899" name="Rectangle 11"/>
            <p:cNvSpPr>
              <a:spLocks noChangeArrowheads="1"/>
            </p:cNvSpPr>
            <p:nvPr/>
          </p:nvSpPr>
          <p:spPr bwMode="auto">
            <a:xfrm>
              <a:off x="1181" y="574"/>
              <a:ext cx="45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a:solidFill>
                    <a:srgbClr val="000000"/>
                  </a:solidFill>
                  <a:latin typeface="Arial" pitchFamily="34" charset="0"/>
                </a:rPr>
                <a:t>/Experience</a:t>
              </a:r>
              <a:endParaRPr lang="en-US" altLang="en-US" sz="2400">
                <a:solidFill>
                  <a:srgbClr val="FFFFFF"/>
                </a:solidFill>
                <a:latin typeface="Arial" pitchFamily="34" charset="0"/>
              </a:endParaRPr>
            </a:p>
          </p:txBody>
        </p:sp>
        <p:sp>
          <p:nvSpPr>
            <p:cNvPr id="37900" name="Rectangle 12"/>
            <p:cNvSpPr>
              <a:spLocks noChangeArrowheads="1"/>
            </p:cNvSpPr>
            <p:nvPr/>
          </p:nvSpPr>
          <p:spPr bwMode="auto">
            <a:xfrm>
              <a:off x="2769" y="601"/>
              <a:ext cx="72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b="1">
                  <a:solidFill>
                    <a:srgbClr val="000000"/>
                  </a:solidFill>
                  <a:latin typeface=""/>
                </a:rPr>
                <a:t>CURRENT UNIT</a:t>
              </a:r>
              <a:endParaRPr lang="en-US" altLang="en-US" sz="2400">
                <a:solidFill>
                  <a:srgbClr val="FFFFFF"/>
                </a:solidFill>
                <a:latin typeface="Times" charset="0"/>
              </a:endParaRPr>
            </a:p>
          </p:txBody>
        </p:sp>
        <p:sp>
          <p:nvSpPr>
            <p:cNvPr id="37901" name="Rectangle 13"/>
            <p:cNvSpPr>
              <a:spLocks noChangeArrowheads="1"/>
            </p:cNvSpPr>
            <p:nvPr/>
          </p:nvSpPr>
          <p:spPr bwMode="auto">
            <a:xfrm>
              <a:off x="4453" y="574"/>
              <a:ext cx="45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b="1">
                  <a:solidFill>
                    <a:srgbClr val="000000"/>
                  </a:solidFill>
                  <a:latin typeface="Arial" pitchFamily="34" charset="0"/>
                </a:rPr>
                <a:t>NEXT UNIT</a:t>
              </a:r>
              <a:endParaRPr lang="en-US" altLang="en-US" sz="2400">
                <a:solidFill>
                  <a:srgbClr val="FFFFFF"/>
                </a:solidFill>
                <a:latin typeface="Arial" pitchFamily="34" charset="0"/>
              </a:endParaRPr>
            </a:p>
          </p:txBody>
        </p:sp>
        <p:sp>
          <p:nvSpPr>
            <p:cNvPr id="37902" name="Rectangle 14"/>
            <p:cNvSpPr>
              <a:spLocks noChangeArrowheads="1"/>
            </p:cNvSpPr>
            <p:nvPr/>
          </p:nvSpPr>
          <p:spPr bwMode="auto">
            <a:xfrm>
              <a:off x="4838" y="574"/>
              <a:ext cx="45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a:solidFill>
                    <a:srgbClr val="000000"/>
                  </a:solidFill>
                  <a:latin typeface="Arial" pitchFamily="34" charset="0"/>
                </a:rPr>
                <a:t>/Experience</a:t>
              </a:r>
              <a:endParaRPr lang="en-US" altLang="en-US" sz="2400">
                <a:solidFill>
                  <a:srgbClr val="FFFFFF"/>
                </a:solidFill>
                <a:latin typeface="Arial" pitchFamily="34" charset="0"/>
              </a:endParaRPr>
            </a:p>
          </p:txBody>
        </p:sp>
        <p:sp>
          <p:nvSpPr>
            <p:cNvPr id="37903" name="Line 15"/>
            <p:cNvSpPr>
              <a:spLocks noChangeShapeType="1"/>
            </p:cNvSpPr>
            <p:nvPr/>
          </p:nvSpPr>
          <p:spPr bwMode="auto">
            <a:xfrm>
              <a:off x="473" y="842"/>
              <a:ext cx="483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04" name="Line 16"/>
            <p:cNvSpPr>
              <a:spLocks noChangeShapeType="1"/>
            </p:cNvSpPr>
            <p:nvPr/>
          </p:nvSpPr>
          <p:spPr bwMode="auto">
            <a:xfrm>
              <a:off x="466" y="3104"/>
              <a:ext cx="4833"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05" name="Line 17"/>
            <p:cNvSpPr>
              <a:spLocks noChangeShapeType="1"/>
            </p:cNvSpPr>
            <p:nvPr/>
          </p:nvSpPr>
          <p:spPr bwMode="auto">
            <a:xfrm>
              <a:off x="1765" y="574"/>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06" name="Line 18"/>
            <p:cNvSpPr>
              <a:spLocks noChangeShapeType="1"/>
            </p:cNvSpPr>
            <p:nvPr/>
          </p:nvSpPr>
          <p:spPr bwMode="auto">
            <a:xfrm>
              <a:off x="4054" y="581"/>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07" name="Arc 19"/>
            <p:cNvSpPr>
              <a:spLocks/>
            </p:cNvSpPr>
            <p:nvPr/>
          </p:nvSpPr>
          <p:spPr bwMode="auto">
            <a:xfrm>
              <a:off x="473" y="382"/>
              <a:ext cx="1293" cy="199"/>
            </a:xfrm>
            <a:custGeom>
              <a:avLst/>
              <a:gdLst>
                <a:gd name="G0" fmla="+- 21600 0 0"/>
                <a:gd name="G1" fmla="+- 21599 0 0"/>
                <a:gd name="G2" fmla="+- 21600 0 0"/>
                <a:gd name="T0" fmla="*/ 0 w 21600"/>
                <a:gd name="T1" fmla="*/ 21599 h 21599"/>
                <a:gd name="T2" fmla="*/ 21584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08" name="Arc 20"/>
            <p:cNvSpPr>
              <a:spLocks/>
            </p:cNvSpPr>
            <p:nvPr/>
          </p:nvSpPr>
          <p:spPr bwMode="auto">
            <a:xfrm>
              <a:off x="466" y="375"/>
              <a:ext cx="1300" cy="206"/>
            </a:xfrm>
            <a:custGeom>
              <a:avLst/>
              <a:gdLst>
                <a:gd name="G0" fmla="+- 21600 0 0"/>
                <a:gd name="G1" fmla="+- 21599 0 0"/>
                <a:gd name="G2" fmla="+- 21600 0 0"/>
                <a:gd name="T0" fmla="*/ 0 w 21600"/>
                <a:gd name="T1" fmla="*/ 21599 h 21599"/>
                <a:gd name="T2" fmla="*/ 21584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09" name="Arc 21"/>
            <p:cNvSpPr>
              <a:spLocks/>
            </p:cNvSpPr>
            <p:nvPr/>
          </p:nvSpPr>
          <p:spPr bwMode="auto">
            <a:xfrm>
              <a:off x="4054" y="375"/>
              <a:ext cx="1265" cy="210"/>
            </a:xfrm>
            <a:custGeom>
              <a:avLst/>
              <a:gdLst>
                <a:gd name="G0" fmla="+- 17 0 0"/>
                <a:gd name="G1" fmla="+- 21600 0 0"/>
                <a:gd name="G2" fmla="+- 21600 0 0"/>
                <a:gd name="T0" fmla="*/ 0 w 21616"/>
                <a:gd name="T1" fmla="*/ 1 h 21600"/>
                <a:gd name="T2" fmla="*/ 21616 w 21616"/>
                <a:gd name="T3" fmla="*/ 21497 h 21600"/>
                <a:gd name="T4" fmla="*/ 17 w 21616"/>
                <a:gd name="T5" fmla="*/ 21600 h 21600"/>
              </a:gdLst>
              <a:ahLst/>
              <a:cxnLst>
                <a:cxn ang="0">
                  <a:pos x="T0" y="T1"/>
                </a:cxn>
                <a:cxn ang="0">
                  <a:pos x="T2" y="T3"/>
                </a:cxn>
                <a:cxn ang="0">
                  <a:pos x="T4" y="T5"/>
                </a:cxn>
              </a:cxnLst>
              <a:rect l="0" t="0" r="r" b="b"/>
              <a:pathLst>
                <a:path w="21616" h="21600" fill="none" extrusionOk="0">
                  <a:moveTo>
                    <a:pt x="-1" y="0"/>
                  </a:moveTo>
                  <a:cubicBezTo>
                    <a:pt x="5" y="0"/>
                    <a:pt x="11" y="-1"/>
                    <a:pt x="17" y="0"/>
                  </a:cubicBezTo>
                  <a:cubicBezTo>
                    <a:pt x="11906" y="0"/>
                    <a:pt x="21560" y="9607"/>
                    <a:pt x="21616" y="21496"/>
                  </a:cubicBezTo>
                </a:path>
                <a:path w="21616" h="21600" stroke="0" extrusionOk="0">
                  <a:moveTo>
                    <a:pt x="-1" y="0"/>
                  </a:moveTo>
                  <a:cubicBezTo>
                    <a:pt x="5" y="0"/>
                    <a:pt x="11" y="-1"/>
                    <a:pt x="17" y="0"/>
                  </a:cubicBezTo>
                  <a:cubicBezTo>
                    <a:pt x="11906" y="0"/>
                    <a:pt x="21560" y="9607"/>
                    <a:pt x="21616" y="21496"/>
                  </a:cubicBezTo>
                  <a:lnTo>
                    <a:pt x="17" y="21600"/>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10" name="Line 22"/>
            <p:cNvSpPr>
              <a:spLocks noChangeShapeType="1"/>
            </p:cNvSpPr>
            <p:nvPr/>
          </p:nvSpPr>
          <p:spPr bwMode="auto">
            <a:xfrm>
              <a:off x="1759" y="375"/>
              <a:ext cx="228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grpSp>
          <p:nvGrpSpPr>
            <p:cNvPr id="37911" name="Group 23"/>
            <p:cNvGrpSpPr>
              <a:grpSpLocks/>
            </p:cNvGrpSpPr>
            <p:nvPr/>
          </p:nvGrpSpPr>
          <p:grpSpPr bwMode="auto">
            <a:xfrm>
              <a:off x="1759" y="395"/>
              <a:ext cx="1" cy="186"/>
              <a:chOff x="1759" y="395"/>
              <a:chExt cx="1" cy="186"/>
            </a:xfrm>
          </p:grpSpPr>
          <p:sp>
            <p:nvSpPr>
              <p:cNvPr id="37912" name="Line 24"/>
              <p:cNvSpPr>
                <a:spLocks noChangeShapeType="1"/>
              </p:cNvSpPr>
              <p:nvPr/>
            </p:nvSpPr>
            <p:spPr bwMode="auto">
              <a:xfrm>
                <a:off x="1759" y="39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13" name="Line 25"/>
              <p:cNvSpPr>
                <a:spLocks noChangeShapeType="1"/>
              </p:cNvSpPr>
              <p:nvPr/>
            </p:nvSpPr>
            <p:spPr bwMode="auto">
              <a:xfrm>
                <a:off x="1759" y="457"/>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14" name="Line 26"/>
              <p:cNvSpPr>
                <a:spLocks noChangeShapeType="1"/>
              </p:cNvSpPr>
              <p:nvPr/>
            </p:nvSpPr>
            <p:spPr bwMode="auto">
              <a:xfrm>
                <a:off x="1759" y="51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15" name="Line 27"/>
              <p:cNvSpPr>
                <a:spLocks noChangeShapeType="1"/>
              </p:cNvSpPr>
              <p:nvPr/>
            </p:nvSpPr>
            <p:spPr bwMode="auto">
              <a:xfrm>
                <a:off x="1759" y="574"/>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grpSp>
        <p:grpSp>
          <p:nvGrpSpPr>
            <p:cNvPr id="37916" name="Group 28"/>
            <p:cNvGrpSpPr>
              <a:grpSpLocks/>
            </p:cNvGrpSpPr>
            <p:nvPr/>
          </p:nvGrpSpPr>
          <p:grpSpPr bwMode="auto">
            <a:xfrm>
              <a:off x="4061" y="409"/>
              <a:ext cx="1" cy="186"/>
              <a:chOff x="4061" y="409"/>
              <a:chExt cx="1" cy="186"/>
            </a:xfrm>
          </p:grpSpPr>
          <p:sp>
            <p:nvSpPr>
              <p:cNvPr id="37917" name="Line 29"/>
              <p:cNvSpPr>
                <a:spLocks noChangeShapeType="1"/>
              </p:cNvSpPr>
              <p:nvPr/>
            </p:nvSpPr>
            <p:spPr bwMode="auto">
              <a:xfrm>
                <a:off x="4061" y="40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18" name="Line 30"/>
              <p:cNvSpPr>
                <a:spLocks noChangeShapeType="1"/>
              </p:cNvSpPr>
              <p:nvPr/>
            </p:nvSpPr>
            <p:spPr bwMode="auto">
              <a:xfrm>
                <a:off x="4061" y="471"/>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19" name="Line 31"/>
              <p:cNvSpPr>
                <a:spLocks noChangeShapeType="1"/>
              </p:cNvSpPr>
              <p:nvPr/>
            </p:nvSpPr>
            <p:spPr bwMode="auto">
              <a:xfrm>
                <a:off x="4061" y="533"/>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20" name="Line 32"/>
              <p:cNvSpPr>
                <a:spLocks noChangeShapeType="1"/>
              </p:cNvSpPr>
              <p:nvPr/>
            </p:nvSpPr>
            <p:spPr bwMode="auto">
              <a:xfrm>
                <a:off x="4061" y="588"/>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grpSp>
        <p:sp>
          <p:nvSpPr>
            <p:cNvPr id="37921" name="Line 33"/>
            <p:cNvSpPr>
              <a:spLocks noChangeShapeType="1"/>
            </p:cNvSpPr>
            <p:nvPr/>
          </p:nvSpPr>
          <p:spPr bwMode="auto">
            <a:xfrm>
              <a:off x="466"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22" name="Line 34"/>
            <p:cNvSpPr>
              <a:spLocks noChangeShapeType="1"/>
            </p:cNvSpPr>
            <p:nvPr/>
          </p:nvSpPr>
          <p:spPr bwMode="auto">
            <a:xfrm>
              <a:off x="473" y="3963"/>
              <a:ext cx="4826"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23" name="Line 35"/>
            <p:cNvSpPr>
              <a:spLocks noChangeShapeType="1"/>
            </p:cNvSpPr>
            <p:nvPr/>
          </p:nvSpPr>
          <p:spPr bwMode="auto">
            <a:xfrm>
              <a:off x="5305"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24" name="Rectangle 36"/>
            <p:cNvSpPr>
              <a:spLocks noChangeArrowheads="1"/>
            </p:cNvSpPr>
            <p:nvPr/>
          </p:nvSpPr>
          <p:spPr bwMode="auto">
            <a:xfrm rot="16200000">
              <a:off x="376" y="3426"/>
              <a:ext cx="40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altLang="en-US" sz="800" b="1">
                  <a:solidFill>
                    <a:srgbClr val="000000"/>
                  </a:solidFill>
                  <a:latin typeface="Arial" pitchFamily="34" charset="0"/>
                </a:rPr>
                <a:t> UNIT SELF-TEST</a:t>
              </a:r>
            </a:p>
            <a:p>
              <a:pPr algn="ctr" eaLnBrk="0" fontAlgn="base" hangingPunct="0">
                <a:spcBef>
                  <a:spcPct val="0"/>
                </a:spcBef>
                <a:spcAft>
                  <a:spcPct val="0"/>
                </a:spcAft>
              </a:pPr>
              <a:r>
                <a:rPr lang="en-US" altLang="en-US" sz="800" b="1">
                  <a:solidFill>
                    <a:srgbClr val="000000"/>
                  </a:solidFill>
                  <a:latin typeface="Arial" pitchFamily="34" charset="0"/>
                </a:rPr>
                <a:t>QUESTIONS </a:t>
              </a:r>
            </a:p>
          </p:txBody>
        </p:sp>
        <p:sp>
          <p:nvSpPr>
            <p:cNvPr id="37925" name="Rectangle 37"/>
            <p:cNvSpPr>
              <a:spLocks noChangeArrowheads="1"/>
            </p:cNvSpPr>
            <p:nvPr/>
          </p:nvSpPr>
          <p:spPr bwMode="auto">
            <a:xfrm rot="16200000">
              <a:off x="536" y="3861"/>
              <a:ext cx="17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eaLnBrk="0" fontAlgn="base" hangingPunct="0">
                <a:spcBef>
                  <a:spcPct val="0"/>
                </a:spcBef>
                <a:spcAft>
                  <a:spcPct val="0"/>
                </a:spcAft>
              </a:pPr>
              <a:endParaRPr lang="en-US" altLang="en-US" sz="2400">
                <a:solidFill>
                  <a:srgbClr val="FFFFFF"/>
                </a:solidFill>
                <a:latin typeface="Arial" pitchFamily="34" charset="0"/>
              </a:endParaRPr>
            </a:p>
          </p:txBody>
        </p:sp>
        <p:sp>
          <p:nvSpPr>
            <p:cNvPr id="37926" name="Oval 38"/>
            <p:cNvSpPr>
              <a:spLocks noChangeArrowheads="1"/>
            </p:cNvSpPr>
            <p:nvPr/>
          </p:nvSpPr>
          <p:spPr bwMode="auto">
            <a:xfrm>
              <a:off x="2783" y="1000"/>
              <a:ext cx="1251" cy="6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27" name="Oval 39"/>
            <p:cNvSpPr>
              <a:spLocks noChangeArrowheads="1"/>
            </p:cNvSpPr>
            <p:nvPr/>
          </p:nvSpPr>
          <p:spPr bwMode="auto">
            <a:xfrm>
              <a:off x="2776" y="994"/>
              <a:ext cx="1265" cy="625"/>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28" name="Line 40"/>
            <p:cNvSpPr>
              <a:spLocks noChangeShapeType="1"/>
            </p:cNvSpPr>
            <p:nvPr/>
          </p:nvSpPr>
          <p:spPr bwMode="auto">
            <a:xfrm>
              <a:off x="3058" y="849"/>
              <a:ext cx="515" cy="15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29" name="Rectangle 41"/>
            <p:cNvSpPr>
              <a:spLocks noChangeArrowheads="1"/>
            </p:cNvSpPr>
            <p:nvPr/>
          </p:nvSpPr>
          <p:spPr bwMode="auto">
            <a:xfrm rot="960000">
              <a:off x="3285" y="886"/>
              <a:ext cx="44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b="1">
                  <a:solidFill>
                    <a:srgbClr val="000000"/>
                  </a:solidFill>
                </a:rPr>
                <a:t>is </a:t>
              </a:r>
              <a:r>
                <a:rPr lang="en-US" altLang="en-US" sz="800" b="1">
                  <a:solidFill>
                    <a:srgbClr val="000000"/>
                  </a:solidFill>
                  <a:latin typeface="Arial" pitchFamily="34" charset="0"/>
                </a:rPr>
                <a:t>about</a:t>
              </a:r>
              <a:r>
                <a:rPr lang="en-US" altLang="en-US" sz="800" b="1">
                  <a:solidFill>
                    <a:srgbClr val="000000"/>
                  </a:solidFill>
                </a:rPr>
                <a:t>...</a:t>
              </a:r>
              <a:endParaRPr lang="en-US" altLang="en-US" sz="2400">
                <a:solidFill>
                  <a:srgbClr val="FFFFFF"/>
                </a:solidFill>
              </a:endParaRPr>
            </a:p>
          </p:txBody>
        </p:sp>
        <p:grpSp>
          <p:nvGrpSpPr>
            <p:cNvPr id="37930" name="Group 42"/>
            <p:cNvGrpSpPr>
              <a:grpSpLocks/>
            </p:cNvGrpSpPr>
            <p:nvPr/>
          </p:nvGrpSpPr>
          <p:grpSpPr bwMode="auto">
            <a:xfrm>
              <a:off x="2845" y="1440"/>
              <a:ext cx="1114" cy="1"/>
              <a:chOff x="2845" y="1440"/>
              <a:chExt cx="1114" cy="1"/>
            </a:xfrm>
          </p:grpSpPr>
          <p:sp>
            <p:nvSpPr>
              <p:cNvPr id="37931" name="Line 43"/>
              <p:cNvSpPr>
                <a:spLocks noChangeShapeType="1"/>
              </p:cNvSpPr>
              <p:nvPr/>
            </p:nvSpPr>
            <p:spPr bwMode="auto">
              <a:xfrm>
                <a:off x="2845"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32" name="Line 44"/>
              <p:cNvSpPr>
                <a:spLocks noChangeShapeType="1"/>
              </p:cNvSpPr>
              <p:nvPr/>
            </p:nvSpPr>
            <p:spPr bwMode="auto">
              <a:xfrm>
                <a:off x="290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33" name="Line 45"/>
              <p:cNvSpPr>
                <a:spLocks noChangeShapeType="1"/>
              </p:cNvSpPr>
              <p:nvPr/>
            </p:nvSpPr>
            <p:spPr bwMode="auto">
              <a:xfrm>
                <a:off x="2968"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34" name="Line 46"/>
              <p:cNvSpPr>
                <a:spLocks noChangeShapeType="1"/>
              </p:cNvSpPr>
              <p:nvPr/>
            </p:nvSpPr>
            <p:spPr bwMode="auto">
              <a:xfrm>
                <a:off x="3030"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35" name="Line 47"/>
              <p:cNvSpPr>
                <a:spLocks noChangeShapeType="1"/>
              </p:cNvSpPr>
              <p:nvPr/>
            </p:nvSpPr>
            <p:spPr bwMode="auto">
              <a:xfrm>
                <a:off x="3092"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36" name="Line 48"/>
              <p:cNvSpPr>
                <a:spLocks noChangeShapeType="1"/>
              </p:cNvSpPr>
              <p:nvPr/>
            </p:nvSpPr>
            <p:spPr bwMode="auto">
              <a:xfrm>
                <a:off x="315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37" name="Line 49"/>
              <p:cNvSpPr>
                <a:spLocks noChangeShapeType="1"/>
              </p:cNvSpPr>
              <p:nvPr/>
            </p:nvSpPr>
            <p:spPr bwMode="auto">
              <a:xfrm>
                <a:off x="3216"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38" name="Line 50"/>
              <p:cNvSpPr>
                <a:spLocks noChangeShapeType="1"/>
              </p:cNvSpPr>
              <p:nvPr/>
            </p:nvSpPr>
            <p:spPr bwMode="auto">
              <a:xfrm>
                <a:off x="3278"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39" name="Line 51"/>
              <p:cNvSpPr>
                <a:spLocks noChangeShapeType="1"/>
              </p:cNvSpPr>
              <p:nvPr/>
            </p:nvSpPr>
            <p:spPr bwMode="auto">
              <a:xfrm>
                <a:off x="3340"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40" name="Line 52"/>
              <p:cNvSpPr>
                <a:spLocks noChangeShapeType="1"/>
              </p:cNvSpPr>
              <p:nvPr/>
            </p:nvSpPr>
            <p:spPr bwMode="auto">
              <a:xfrm>
                <a:off x="3401"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41" name="Line 53"/>
              <p:cNvSpPr>
                <a:spLocks noChangeShapeType="1"/>
              </p:cNvSpPr>
              <p:nvPr/>
            </p:nvSpPr>
            <p:spPr bwMode="auto">
              <a:xfrm>
                <a:off x="3463"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42" name="Line 54"/>
              <p:cNvSpPr>
                <a:spLocks noChangeShapeType="1"/>
              </p:cNvSpPr>
              <p:nvPr/>
            </p:nvSpPr>
            <p:spPr bwMode="auto">
              <a:xfrm>
                <a:off x="3525"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43" name="Line 55"/>
              <p:cNvSpPr>
                <a:spLocks noChangeShapeType="1"/>
              </p:cNvSpPr>
              <p:nvPr/>
            </p:nvSpPr>
            <p:spPr bwMode="auto">
              <a:xfrm>
                <a:off x="3587"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44" name="Line 56"/>
              <p:cNvSpPr>
                <a:spLocks noChangeShapeType="1"/>
              </p:cNvSpPr>
              <p:nvPr/>
            </p:nvSpPr>
            <p:spPr bwMode="auto">
              <a:xfrm>
                <a:off x="3649"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45" name="Line 57"/>
              <p:cNvSpPr>
                <a:spLocks noChangeShapeType="1"/>
              </p:cNvSpPr>
              <p:nvPr/>
            </p:nvSpPr>
            <p:spPr bwMode="auto">
              <a:xfrm>
                <a:off x="3711"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46" name="Line 58"/>
              <p:cNvSpPr>
                <a:spLocks noChangeShapeType="1"/>
              </p:cNvSpPr>
              <p:nvPr/>
            </p:nvSpPr>
            <p:spPr bwMode="auto">
              <a:xfrm>
                <a:off x="3773"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47" name="Line 59"/>
              <p:cNvSpPr>
                <a:spLocks noChangeShapeType="1"/>
              </p:cNvSpPr>
              <p:nvPr/>
            </p:nvSpPr>
            <p:spPr bwMode="auto">
              <a:xfrm>
                <a:off x="383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48" name="Line 60"/>
              <p:cNvSpPr>
                <a:spLocks noChangeShapeType="1"/>
              </p:cNvSpPr>
              <p:nvPr/>
            </p:nvSpPr>
            <p:spPr bwMode="auto">
              <a:xfrm>
                <a:off x="389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49" name="Line 61"/>
              <p:cNvSpPr>
                <a:spLocks noChangeShapeType="1"/>
              </p:cNvSpPr>
              <p:nvPr/>
            </p:nvSpPr>
            <p:spPr bwMode="auto">
              <a:xfrm>
                <a:off x="3958" y="14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grpSp>
        <p:sp>
          <p:nvSpPr>
            <p:cNvPr id="37950" name="Line 62"/>
            <p:cNvSpPr>
              <a:spLocks noChangeShapeType="1"/>
            </p:cNvSpPr>
            <p:nvPr/>
          </p:nvSpPr>
          <p:spPr bwMode="auto">
            <a:xfrm>
              <a:off x="1497" y="849"/>
              <a:ext cx="1" cy="225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51" name="Line 63"/>
            <p:cNvSpPr>
              <a:spLocks noChangeShapeType="1"/>
            </p:cNvSpPr>
            <p:nvPr/>
          </p:nvSpPr>
          <p:spPr bwMode="auto">
            <a:xfrm>
              <a:off x="473" y="1337"/>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52" name="Line 64"/>
            <p:cNvSpPr>
              <a:spLocks noChangeShapeType="1"/>
            </p:cNvSpPr>
            <p:nvPr/>
          </p:nvSpPr>
          <p:spPr bwMode="auto">
            <a:xfrm>
              <a:off x="473" y="1172"/>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53" name="Line 65"/>
            <p:cNvSpPr>
              <a:spLocks noChangeShapeType="1"/>
            </p:cNvSpPr>
            <p:nvPr/>
          </p:nvSpPr>
          <p:spPr bwMode="auto">
            <a:xfrm>
              <a:off x="473" y="1495"/>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54" name="Line 66"/>
            <p:cNvSpPr>
              <a:spLocks noChangeShapeType="1"/>
            </p:cNvSpPr>
            <p:nvPr/>
          </p:nvSpPr>
          <p:spPr bwMode="auto">
            <a:xfrm>
              <a:off x="480" y="1647"/>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55" name="Line 67"/>
            <p:cNvSpPr>
              <a:spLocks noChangeShapeType="1"/>
            </p:cNvSpPr>
            <p:nvPr/>
          </p:nvSpPr>
          <p:spPr bwMode="auto">
            <a:xfrm flipH="1">
              <a:off x="480" y="1812"/>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56" name="Line 68"/>
            <p:cNvSpPr>
              <a:spLocks noChangeShapeType="1"/>
            </p:cNvSpPr>
            <p:nvPr/>
          </p:nvSpPr>
          <p:spPr bwMode="auto">
            <a:xfrm>
              <a:off x="480" y="2135"/>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57" name="Line 69"/>
            <p:cNvSpPr>
              <a:spLocks noChangeShapeType="1"/>
            </p:cNvSpPr>
            <p:nvPr/>
          </p:nvSpPr>
          <p:spPr bwMode="auto">
            <a:xfrm>
              <a:off x="480" y="1970"/>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58" name="Line 70"/>
            <p:cNvSpPr>
              <a:spLocks noChangeShapeType="1"/>
            </p:cNvSpPr>
            <p:nvPr/>
          </p:nvSpPr>
          <p:spPr bwMode="auto">
            <a:xfrm>
              <a:off x="480" y="2300"/>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59" name="Line 71"/>
            <p:cNvSpPr>
              <a:spLocks noChangeShapeType="1"/>
            </p:cNvSpPr>
            <p:nvPr/>
          </p:nvSpPr>
          <p:spPr bwMode="auto">
            <a:xfrm>
              <a:off x="466" y="2451"/>
              <a:ext cx="102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60" name="Line 72"/>
            <p:cNvSpPr>
              <a:spLocks noChangeShapeType="1"/>
            </p:cNvSpPr>
            <p:nvPr/>
          </p:nvSpPr>
          <p:spPr bwMode="auto">
            <a:xfrm flipH="1">
              <a:off x="473" y="2616"/>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61" name="Line 73"/>
            <p:cNvSpPr>
              <a:spLocks noChangeShapeType="1"/>
            </p:cNvSpPr>
            <p:nvPr/>
          </p:nvSpPr>
          <p:spPr bwMode="auto">
            <a:xfrm>
              <a:off x="473" y="2767"/>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62" name="Line 74"/>
            <p:cNvSpPr>
              <a:spLocks noChangeShapeType="1"/>
            </p:cNvSpPr>
            <p:nvPr/>
          </p:nvSpPr>
          <p:spPr bwMode="auto">
            <a:xfrm>
              <a:off x="659" y="1021"/>
              <a:ext cx="1" cy="293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63" name="Line 75"/>
            <p:cNvSpPr>
              <a:spLocks noChangeShapeType="1"/>
            </p:cNvSpPr>
            <p:nvPr/>
          </p:nvSpPr>
          <p:spPr bwMode="auto">
            <a:xfrm>
              <a:off x="473" y="3104"/>
              <a:ext cx="484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64" name="Line 76"/>
            <p:cNvSpPr>
              <a:spLocks noChangeShapeType="1"/>
            </p:cNvSpPr>
            <p:nvPr/>
          </p:nvSpPr>
          <p:spPr bwMode="auto">
            <a:xfrm>
              <a:off x="480" y="1021"/>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65" name="Rectangle 77"/>
            <p:cNvSpPr>
              <a:spLocks noChangeArrowheads="1"/>
            </p:cNvSpPr>
            <p:nvPr/>
          </p:nvSpPr>
          <p:spPr bwMode="auto">
            <a:xfrm rot="5400000">
              <a:off x="5000" y="3432"/>
              <a:ext cx="40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altLang="en-US" sz="800" b="1">
                  <a:solidFill>
                    <a:srgbClr val="000000"/>
                  </a:solidFill>
                  <a:latin typeface="Arial" pitchFamily="34" charset="0"/>
                </a:rPr>
                <a:t> UNIT</a:t>
              </a:r>
            </a:p>
            <a:p>
              <a:pPr algn="ctr" eaLnBrk="0" fontAlgn="base" hangingPunct="0">
                <a:spcBef>
                  <a:spcPct val="0"/>
                </a:spcBef>
                <a:spcAft>
                  <a:spcPct val="0"/>
                </a:spcAft>
              </a:pPr>
              <a:r>
                <a:rPr lang="en-US" altLang="en-US" sz="800" b="1">
                  <a:solidFill>
                    <a:srgbClr val="000000"/>
                  </a:solidFill>
                  <a:latin typeface="Arial" pitchFamily="34" charset="0"/>
                </a:rPr>
                <a:t>RELATIONSHIPS </a:t>
              </a:r>
            </a:p>
          </p:txBody>
        </p:sp>
        <p:sp>
          <p:nvSpPr>
            <p:cNvPr id="37966" name="Rectangle 78"/>
            <p:cNvSpPr>
              <a:spLocks noChangeArrowheads="1"/>
            </p:cNvSpPr>
            <p:nvPr/>
          </p:nvSpPr>
          <p:spPr bwMode="auto">
            <a:xfrm rot="5400000">
              <a:off x="4828" y="3445"/>
              <a:ext cx="17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lIns="0" tIns="0" rIns="0" bIns="0">
              <a:spAutoFit/>
            </a:bodyPr>
            <a:lstStyle/>
            <a:p>
              <a:pPr eaLnBrk="0" fontAlgn="base" hangingPunct="0">
                <a:spcBef>
                  <a:spcPct val="0"/>
                </a:spcBef>
                <a:spcAft>
                  <a:spcPct val="0"/>
                </a:spcAft>
              </a:pPr>
              <a:endParaRPr lang="en-US" altLang="en-US" sz="2400">
                <a:solidFill>
                  <a:srgbClr val="FFFFFF"/>
                </a:solidFill>
                <a:latin typeface="Arial" pitchFamily="34" charset="0"/>
              </a:endParaRPr>
            </a:p>
          </p:txBody>
        </p:sp>
        <p:sp>
          <p:nvSpPr>
            <p:cNvPr id="37967" name="Rectangle 79"/>
            <p:cNvSpPr>
              <a:spLocks noChangeArrowheads="1"/>
            </p:cNvSpPr>
            <p:nvPr/>
          </p:nvSpPr>
          <p:spPr bwMode="auto">
            <a:xfrm>
              <a:off x="701" y="883"/>
              <a:ext cx="69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b="1">
                  <a:solidFill>
                    <a:srgbClr val="000000"/>
                  </a:solidFill>
                  <a:latin typeface="Arial" pitchFamily="34" charset="0"/>
                </a:rPr>
                <a:t>UNIT SCHEDULE</a:t>
              </a:r>
              <a:endParaRPr lang="en-US" altLang="en-US" sz="2400">
                <a:solidFill>
                  <a:srgbClr val="FFFFFF"/>
                </a:solidFill>
                <a:latin typeface="Arial" pitchFamily="34" charset="0"/>
              </a:endParaRPr>
            </a:p>
          </p:txBody>
        </p:sp>
        <p:sp>
          <p:nvSpPr>
            <p:cNvPr id="37968" name="Line 80"/>
            <p:cNvSpPr>
              <a:spLocks noChangeShapeType="1"/>
            </p:cNvSpPr>
            <p:nvPr/>
          </p:nvSpPr>
          <p:spPr bwMode="auto">
            <a:xfrm>
              <a:off x="473" y="2932"/>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69" name="Line 81"/>
            <p:cNvSpPr>
              <a:spLocks noChangeShapeType="1"/>
            </p:cNvSpPr>
            <p:nvPr/>
          </p:nvSpPr>
          <p:spPr bwMode="auto">
            <a:xfrm>
              <a:off x="4322" y="3118"/>
              <a:ext cx="1" cy="8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70" name="Line 82"/>
            <p:cNvSpPr>
              <a:spLocks noChangeShapeType="1"/>
            </p:cNvSpPr>
            <p:nvPr/>
          </p:nvSpPr>
          <p:spPr bwMode="auto">
            <a:xfrm>
              <a:off x="4336" y="3338"/>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71" name="Line 83"/>
            <p:cNvSpPr>
              <a:spLocks noChangeShapeType="1"/>
            </p:cNvSpPr>
            <p:nvPr/>
          </p:nvSpPr>
          <p:spPr bwMode="auto">
            <a:xfrm>
              <a:off x="4329" y="35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72" name="Line 84"/>
            <p:cNvSpPr>
              <a:spLocks noChangeShapeType="1"/>
            </p:cNvSpPr>
            <p:nvPr/>
          </p:nvSpPr>
          <p:spPr bwMode="auto">
            <a:xfrm>
              <a:off x="4329" y="37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73" name="Line 85"/>
            <p:cNvSpPr>
              <a:spLocks noChangeShapeType="1"/>
            </p:cNvSpPr>
            <p:nvPr/>
          </p:nvSpPr>
          <p:spPr bwMode="auto">
            <a:xfrm>
              <a:off x="5106" y="3111"/>
              <a:ext cx="1" cy="8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74" name="Line 86"/>
            <p:cNvSpPr>
              <a:spLocks noChangeShapeType="1"/>
            </p:cNvSpPr>
            <p:nvPr/>
          </p:nvSpPr>
          <p:spPr bwMode="auto">
            <a:xfrm>
              <a:off x="473" y="581"/>
              <a:ext cx="483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75" name="Rectangle 87"/>
            <p:cNvSpPr>
              <a:spLocks noChangeArrowheads="1"/>
            </p:cNvSpPr>
            <p:nvPr/>
          </p:nvSpPr>
          <p:spPr bwMode="auto">
            <a:xfrm>
              <a:off x="1772" y="581"/>
              <a:ext cx="2282" cy="2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76" name="Rectangle 88"/>
            <p:cNvSpPr>
              <a:spLocks noChangeArrowheads="1"/>
            </p:cNvSpPr>
            <p:nvPr/>
          </p:nvSpPr>
          <p:spPr bwMode="auto">
            <a:xfrm>
              <a:off x="1759" y="567"/>
              <a:ext cx="2309" cy="289"/>
            </a:xfrm>
            <a:prstGeom prst="rect">
              <a:avLst/>
            </a:prstGeom>
            <a:noFill/>
            <a:ln w="428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77" name="Rectangle 89"/>
            <p:cNvSpPr>
              <a:spLocks noChangeArrowheads="1"/>
            </p:cNvSpPr>
            <p:nvPr/>
          </p:nvSpPr>
          <p:spPr bwMode="auto">
            <a:xfrm>
              <a:off x="1705" y="883"/>
              <a:ext cx="41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b="1">
                  <a:solidFill>
                    <a:srgbClr val="000000"/>
                  </a:solidFill>
                  <a:latin typeface="Arial" pitchFamily="34" charset="0"/>
                </a:rPr>
                <a:t>UNIT MAP</a:t>
              </a:r>
              <a:endParaRPr lang="en-US" altLang="en-US" sz="2400">
                <a:solidFill>
                  <a:srgbClr val="FFFFFF"/>
                </a:solidFill>
                <a:latin typeface="Arial" pitchFamily="34" charset="0"/>
              </a:endParaRPr>
            </a:p>
          </p:txBody>
        </p:sp>
        <p:sp>
          <p:nvSpPr>
            <p:cNvPr id="37978" name="Rectangle 90"/>
            <p:cNvSpPr>
              <a:spLocks noChangeArrowheads="1"/>
            </p:cNvSpPr>
            <p:nvPr/>
          </p:nvSpPr>
          <p:spPr bwMode="auto">
            <a:xfrm>
              <a:off x="2542" y="588"/>
              <a:ext cx="72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b="1">
                  <a:solidFill>
                    <a:srgbClr val="000000"/>
                  </a:solidFill>
                  <a:latin typeface="Arial" pitchFamily="34" charset="0"/>
                </a:rPr>
                <a:t>CURRENT UNIT</a:t>
              </a:r>
              <a:endParaRPr lang="en-US" altLang="en-US" sz="2400">
                <a:solidFill>
                  <a:srgbClr val="FFFFFF"/>
                </a:solidFill>
                <a:latin typeface="Arial" pitchFamily="34" charset="0"/>
              </a:endParaRPr>
            </a:p>
          </p:txBody>
        </p:sp>
        <p:sp>
          <p:nvSpPr>
            <p:cNvPr id="37979" name="Oval 91"/>
            <p:cNvSpPr>
              <a:spLocks noChangeArrowheads="1"/>
            </p:cNvSpPr>
            <p:nvPr/>
          </p:nvSpPr>
          <p:spPr bwMode="auto">
            <a:xfrm>
              <a:off x="1793" y="595"/>
              <a:ext cx="96" cy="96"/>
            </a:xfrm>
            <a:prstGeom prst="ellipse">
              <a:avLst/>
            </a:prstGeom>
            <a:solidFill>
              <a:srgbClr val="FFFFFF"/>
            </a:solidFill>
            <a:ln w="11113">
              <a:solidFill>
                <a:srgbClr val="000000"/>
              </a:solidFill>
              <a:round/>
              <a:headEnd/>
              <a:tailEnd/>
            </a:ln>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80" name="Oval 92"/>
            <p:cNvSpPr>
              <a:spLocks noChangeArrowheads="1"/>
            </p:cNvSpPr>
            <p:nvPr/>
          </p:nvSpPr>
          <p:spPr bwMode="auto">
            <a:xfrm>
              <a:off x="494" y="595"/>
              <a:ext cx="96" cy="96"/>
            </a:xfrm>
            <a:prstGeom prst="ellipse">
              <a:avLst/>
            </a:prstGeom>
            <a:solidFill>
              <a:srgbClr val="FFFFFF"/>
            </a:solidFill>
            <a:ln w="11113">
              <a:solidFill>
                <a:srgbClr val="000000"/>
              </a:solidFill>
              <a:round/>
              <a:headEnd/>
              <a:tailEnd/>
            </a:ln>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81" name="Oval 93"/>
            <p:cNvSpPr>
              <a:spLocks noChangeArrowheads="1"/>
            </p:cNvSpPr>
            <p:nvPr/>
          </p:nvSpPr>
          <p:spPr bwMode="auto">
            <a:xfrm>
              <a:off x="4082" y="595"/>
              <a:ext cx="96" cy="96"/>
            </a:xfrm>
            <a:prstGeom prst="ellipse">
              <a:avLst/>
            </a:prstGeom>
            <a:solidFill>
              <a:srgbClr val="FFFFFF"/>
            </a:solidFill>
            <a:ln w="11113">
              <a:solidFill>
                <a:srgbClr val="000000"/>
              </a:solidFill>
              <a:round/>
              <a:headEnd/>
              <a:tailEnd/>
            </a:ln>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82" name="Oval 94"/>
            <p:cNvSpPr>
              <a:spLocks noChangeArrowheads="1"/>
            </p:cNvSpPr>
            <p:nvPr/>
          </p:nvSpPr>
          <p:spPr bwMode="auto">
            <a:xfrm>
              <a:off x="2439" y="265"/>
              <a:ext cx="96" cy="96"/>
            </a:xfrm>
            <a:prstGeom prst="ellipse">
              <a:avLst/>
            </a:prstGeom>
            <a:solidFill>
              <a:srgbClr val="FFFFFF"/>
            </a:solidFill>
            <a:ln w="11113">
              <a:solidFill>
                <a:srgbClr val="000000"/>
              </a:solidFill>
              <a:round/>
              <a:headEnd/>
              <a:tailEnd/>
            </a:ln>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83" name="Oval 95"/>
            <p:cNvSpPr>
              <a:spLocks noChangeArrowheads="1"/>
            </p:cNvSpPr>
            <p:nvPr/>
          </p:nvSpPr>
          <p:spPr bwMode="auto">
            <a:xfrm>
              <a:off x="1532" y="884"/>
              <a:ext cx="96" cy="96"/>
            </a:xfrm>
            <a:prstGeom prst="ellipse">
              <a:avLst/>
            </a:prstGeom>
            <a:solidFill>
              <a:srgbClr val="FFFFFF"/>
            </a:solidFill>
            <a:ln w="11113">
              <a:solidFill>
                <a:srgbClr val="000000"/>
              </a:solidFill>
              <a:round/>
              <a:headEnd/>
              <a:tailEnd/>
            </a:ln>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84" name="Oval 96"/>
            <p:cNvSpPr>
              <a:spLocks noChangeArrowheads="1"/>
            </p:cNvSpPr>
            <p:nvPr/>
          </p:nvSpPr>
          <p:spPr bwMode="auto">
            <a:xfrm>
              <a:off x="5182" y="3145"/>
              <a:ext cx="96" cy="97"/>
            </a:xfrm>
            <a:prstGeom prst="ellipse">
              <a:avLst/>
            </a:prstGeom>
            <a:solidFill>
              <a:srgbClr val="FFFFFF"/>
            </a:solidFill>
            <a:ln w="11113">
              <a:solidFill>
                <a:srgbClr val="000000"/>
              </a:solidFill>
              <a:round/>
              <a:headEnd/>
              <a:tailEnd/>
            </a:ln>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85" name="Oval 97"/>
            <p:cNvSpPr>
              <a:spLocks noChangeArrowheads="1"/>
            </p:cNvSpPr>
            <p:nvPr/>
          </p:nvSpPr>
          <p:spPr bwMode="auto">
            <a:xfrm>
              <a:off x="508" y="3819"/>
              <a:ext cx="96" cy="96"/>
            </a:xfrm>
            <a:prstGeom prst="ellipse">
              <a:avLst/>
            </a:prstGeom>
            <a:solidFill>
              <a:srgbClr val="FFFFFF"/>
            </a:solidFill>
            <a:ln w="11113">
              <a:solidFill>
                <a:srgbClr val="000000"/>
              </a:solidFill>
              <a:round/>
              <a:headEnd/>
              <a:tailEnd/>
            </a:ln>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86" name="Oval 98"/>
            <p:cNvSpPr>
              <a:spLocks noChangeArrowheads="1"/>
            </p:cNvSpPr>
            <p:nvPr/>
          </p:nvSpPr>
          <p:spPr bwMode="auto">
            <a:xfrm>
              <a:off x="508" y="877"/>
              <a:ext cx="96" cy="96"/>
            </a:xfrm>
            <a:prstGeom prst="ellipse">
              <a:avLst/>
            </a:prstGeom>
            <a:solidFill>
              <a:srgbClr val="FFFFFF"/>
            </a:solidFill>
            <a:ln w="11113">
              <a:solidFill>
                <a:srgbClr val="000000"/>
              </a:solidFill>
              <a:round/>
              <a:headEnd/>
              <a:tailEnd/>
            </a:ln>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87" name="Rectangle 99"/>
            <p:cNvSpPr>
              <a:spLocks noChangeArrowheads="1"/>
            </p:cNvSpPr>
            <p:nvPr/>
          </p:nvSpPr>
          <p:spPr bwMode="auto">
            <a:xfrm>
              <a:off x="1814" y="59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b="1">
                  <a:solidFill>
                    <a:srgbClr val="000000"/>
                  </a:solidFill>
                  <a:latin typeface="Arial" pitchFamily="34" charset="0"/>
                </a:rPr>
                <a:t>1</a:t>
              </a:r>
              <a:endParaRPr lang="en-US" altLang="en-US" sz="2400">
                <a:solidFill>
                  <a:srgbClr val="FFFFFF"/>
                </a:solidFill>
                <a:latin typeface="Arial" pitchFamily="34" charset="0"/>
              </a:endParaRPr>
            </a:p>
          </p:txBody>
        </p:sp>
        <p:sp>
          <p:nvSpPr>
            <p:cNvPr id="37988" name="Rectangle 100"/>
            <p:cNvSpPr>
              <a:spLocks noChangeArrowheads="1"/>
            </p:cNvSpPr>
            <p:nvPr/>
          </p:nvSpPr>
          <p:spPr bwMode="auto">
            <a:xfrm>
              <a:off x="4109" y="588"/>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b="1">
                  <a:solidFill>
                    <a:srgbClr val="000000"/>
                  </a:solidFill>
                  <a:latin typeface="Arial" pitchFamily="34" charset="0"/>
                </a:rPr>
                <a:t>3</a:t>
              </a:r>
              <a:endParaRPr lang="en-US" altLang="en-US" sz="2400">
                <a:solidFill>
                  <a:srgbClr val="FFFFFF"/>
                </a:solidFill>
                <a:latin typeface="Arial" pitchFamily="34" charset="0"/>
              </a:endParaRPr>
            </a:p>
          </p:txBody>
        </p:sp>
        <p:sp>
          <p:nvSpPr>
            <p:cNvPr id="37989" name="Rectangle 101"/>
            <p:cNvSpPr>
              <a:spLocks noChangeArrowheads="1"/>
            </p:cNvSpPr>
            <p:nvPr/>
          </p:nvSpPr>
          <p:spPr bwMode="auto">
            <a:xfrm>
              <a:off x="521" y="59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b="1">
                  <a:solidFill>
                    <a:srgbClr val="000000"/>
                  </a:solidFill>
                  <a:latin typeface="Arial" pitchFamily="34" charset="0"/>
                </a:rPr>
                <a:t>2</a:t>
              </a:r>
              <a:endParaRPr lang="en-US" altLang="en-US" sz="2400">
                <a:solidFill>
                  <a:srgbClr val="FFFFFF"/>
                </a:solidFill>
                <a:latin typeface="Arial" pitchFamily="34" charset="0"/>
              </a:endParaRPr>
            </a:p>
          </p:txBody>
        </p:sp>
        <p:sp>
          <p:nvSpPr>
            <p:cNvPr id="37990" name="Rectangle 102"/>
            <p:cNvSpPr>
              <a:spLocks noChangeArrowheads="1"/>
            </p:cNvSpPr>
            <p:nvPr/>
          </p:nvSpPr>
          <p:spPr bwMode="auto">
            <a:xfrm>
              <a:off x="2467" y="26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b="1">
                  <a:solidFill>
                    <a:srgbClr val="000000"/>
                  </a:solidFill>
                  <a:latin typeface="Arial" pitchFamily="34" charset="0"/>
                </a:rPr>
                <a:t>4</a:t>
              </a:r>
              <a:endParaRPr lang="en-US" altLang="en-US" sz="2400">
                <a:solidFill>
                  <a:srgbClr val="FFFFFF"/>
                </a:solidFill>
                <a:latin typeface="Arial" pitchFamily="34" charset="0"/>
              </a:endParaRPr>
            </a:p>
          </p:txBody>
        </p:sp>
        <p:sp>
          <p:nvSpPr>
            <p:cNvPr id="37991" name="Rectangle 103"/>
            <p:cNvSpPr>
              <a:spLocks noChangeArrowheads="1"/>
            </p:cNvSpPr>
            <p:nvPr/>
          </p:nvSpPr>
          <p:spPr bwMode="auto">
            <a:xfrm>
              <a:off x="1566" y="883"/>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b="1">
                  <a:solidFill>
                    <a:srgbClr val="000000"/>
                  </a:solidFill>
                  <a:latin typeface="Arial" pitchFamily="34" charset="0"/>
                </a:rPr>
                <a:t>5</a:t>
              </a:r>
              <a:endParaRPr lang="en-US" altLang="en-US" sz="2400">
                <a:solidFill>
                  <a:srgbClr val="FFFFFF"/>
                </a:solidFill>
                <a:latin typeface="Arial" pitchFamily="34" charset="0"/>
              </a:endParaRPr>
            </a:p>
          </p:txBody>
        </p:sp>
        <p:sp>
          <p:nvSpPr>
            <p:cNvPr id="37992" name="Rectangle 104"/>
            <p:cNvSpPr>
              <a:spLocks noChangeArrowheads="1"/>
            </p:cNvSpPr>
            <p:nvPr/>
          </p:nvSpPr>
          <p:spPr bwMode="auto">
            <a:xfrm>
              <a:off x="5217" y="314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b="1">
                  <a:solidFill>
                    <a:srgbClr val="000000"/>
                  </a:solidFill>
                  <a:latin typeface="Arial" pitchFamily="34" charset="0"/>
                </a:rPr>
                <a:t>6</a:t>
              </a:r>
              <a:endParaRPr lang="en-US" altLang="en-US" sz="2400">
                <a:solidFill>
                  <a:srgbClr val="FFFFFF"/>
                </a:solidFill>
                <a:latin typeface="Arial" pitchFamily="34" charset="0"/>
              </a:endParaRPr>
            </a:p>
          </p:txBody>
        </p:sp>
        <p:sp>
          <p:nvSpPr>
            <p:cNvPr id="37993" name="Rectangle 105"/>
            <p:cNvSpPr>
              <a:spLocks noChangeArrowheads="1"/>
            </p:cNvSpPr>
            <p:nvPr/>
          </p:nvSpPr>
          <p:spPr bwMode="auto">
            <a:xfrm>
              <a:off x="535" y="3819"/>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b="1">
                  <a:solidFill>
                    <a:srgbClr val="000000"/>
                  </a:solidFill>
                  <a:latin typeface="Arial" pitchFamily="34" charset="0"/>
                </a:rPr>
                <a:t>7</a:t>
              </a:r>
              <a:endParaRPr lang="en-US" altLang="en-US" sz="2400">
                <a:solidFill>
                  <a:srgbClr val="FFFFFF"/>
                </a:solidFill>
                <a:latin typeface="Arial" pitchFamily="34" charset="0"/>
              </a:endParaRPr>
            </a:p>
          </p:txBody>
        </p:sp>
        <p:sp>
          <p:nvSpPr>
            <p:cNvPr id="37994" name="Rectangle 106"/>
            <p:cNvSpPr>
              <a:spLocks noChangeArrowheads="1"/>
            </p:cNvSpPr>
            <p:nvPr/>
          </p:nvSpPr>
          <p:spPr bwMode="auto">
            <a:xfrm>
              <a:off x="542" y="876"/>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b="1">
                  <a:solidFill>
                    <a:srgbClr val="000000"/>
                  </a:solidFill>
                  <a:latin typeface="Arial" pitchFamily="34" charset="0"/>
                </a:rPr>
                <a:t>8</a:t>
              </a:r>
              <a:endParaRPr lang="en-US" altLang="en-US" sz="2400">
                <a:solidFill>
                  <a:srgbClr val="FFFFFF"/>
                </a:solidFill>
                <a:latin typeface="Arial" pitchFamily="34" charset="0"/>
              </a:endParaRPr>
            </a:p>
          </p:txBody>
        </p:sp>
        <p:sp>
          <p:nvSpPr>
            <p:cNvPr id="37995" name="Rectangle 107"/>
            <p:cNvSpPr>
              <a:spLocks noChangeArrowheads="1"/>
            </p:cNvSpPr>
            <p:nvPr/>
          </p:nvSpPr>
          <p:spPr bwMode="auto">
            <a:xfrm>
              <a:off x="2013" y="404"/>
              <a:ext cx="257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200">
                  <a:solidFill>
                    <a:srgbClr val="000000"/>
                  </a:solidFill>
                </a:rPr>
                <a:t>The roots and consequences of civil unrest.</a:t>
              </a:r>
              <a:endParaRPr lang="en-US" altLang="en-US" sz="2400">
                <a:solidFill>
                  <a:srgbClr val="FFFFFF"/>
                </a:solidFill>
              </a:endParaRPr>
            </a:p>
          </p:txBody>
        </p:sp>
        <p:sp>
          <p:nvSpPr>
            <p:cNvPr id="37996" name="Rectangle 108"/>
            <p:cNvSpPr>
              <a:spLocks noChangeArrowheads="1"/>
            </p:cNvSpPr>
            <p:nvPr/>
          </p:nvSpPr>
          <p:spPr bwMode="auto">
            <a:xfrm>
              <a:off x="2241" y="670"/>
              <a:ext cx="1941"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400">
                  <a:solidFill>
                    <a:srgbClr val="000000"/>
                  </a:solidFill>
                </a:rPr>
                <a:t>The Causes of the Civil War</a:t>
              </a:r>
              <a:endParaRPr lang="en-US" altLang="en-US" sz="2400">
                <a:solidFill>
                  <a:srgbClr val="FFFFFF"/>
                </a:solidFill>
              </a:endParaRPr>
            </a:p>
          </p:txBody>
        </p:sp>
        <p:sp>
          <p:nvSpPr>
            <p:cNvPr id="37997" name="Rectangle 109"/>
            <p:cNvSpPr>
              <a:spLocks noChangeArrowheads="1"/>
            </p:cNvSpPr>
            <p:nvPr/>
          </p:nvSpPr>
          <p:spPr bwMode="auto">
            <a:xfrm>
              <a:off x="618" y="684"/>
              <a:ext cx="128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200">
                  <a:solidFill>
                    <a:srgbClr val="000000"/>
                  </a:solidFill>
                </a:rPr>
                <a:t>Growth of the Nation</a:t>
              </a:r>
              <a:endParaRPr lang="en-US" altLang="en-US" sz="2400">
                <a:solidFill>
                  <a:srgbClr val="FFFFFF"/>
                </a:solidFill>
              </a:endParaRPr>
            </a:p>
          </p:txBody>
        </p:sp>
        <p:sp>
          <p:nvSpPr>
            <p:cNvPr id="37998" name="Rectangle 110"/>
            <p:cNvSpPr>
              <a:spLocks noChangeArrowheads="1"/>
            </p:cNvSpPr>
            <p:nvPr/>
          </p:nvSpPr>
          <p:spPr bwMode="auto">
            <a:xfrm>
              <a:off x="4439" y="650"/>
              <a:ext cx="8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200">
                  <a:solidFill>
                    <a:srgbClr val="000000"/>
                  </a:solidFill>
                </a:rPr>
                <a:t>The Civil War</a:t>
              </a:r>
              <a:endParaRPr lang="en-US" altLang="en-US" sz="2400">
                <a:solidFill>
                  <a:srgbClr val="FFFFFF"/>
                </a:solidFill>
              </a:endParaRPr>
            </a:p>
          </p:txBody>
        </p:sp>
        <p:sp>
          <p:nvSpPr>
            <p:cNvPr id="37999" name="Rectangle 111"/>
            <p:cNvSpPr>
              <a:spLocks noChangeArrowheads="1"/>
            </p:cNvSpPr>
            <p:nvPr/>
          </p:nvSpPr>
          <p:spPr bwMode="auto">
            <a:xfrm>
              <a:off x="3071" y="1179"/>
              <a:ext cx="10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600">
                  <a:solidFill>
                    <a:srgbClr val="000000"/>
                  </a:solidFill>
                </a:rPr>
                <a:t>Sectionalism</a:t>
              </a:r>
              <a:endParaRPr lang="en-US" altLang="en-US" sz="2400">
                <a:solidFill>
                  <a:srgbClr val="FFFFFF"/>
                </a:solidFill>
              </a:endParaRPr>
            </a:p>
          </p:txBody>
        </p:sp>
        <p:sp>
          <p:nvSpPr>
            <p:cNvPr id="38000" name="Rectangle 112"/>
            <p:cNvSpPr>
              <a:spLocks noChangeArrowheads="1"/>
            </p:cNvSpPr>
            <p:nvPr/>
          </p:nvSpPr>
          <p:spPr bwMode="auto">
            <a:xfrm>
              <a:off x="3181" y="1455"/>
              <a:ext cx="652"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100">
                  <a:solidFill>
                    <a:srgbClr val="000000"/>
                  </a:solidFill>
                </a:rPr>
                <a:t>pp. 201-236</a:t>
              </a:r>
              <a:endParaRPr lang="en-US" altLang="en-US" sz="2400">
                <a:solidFill>
                  <a:srgbClr val="FFFFFF"/>
                </a:solidFill>
              </a:endParaRPr>
            </a:p>
          </p:txBody>
        </p:sp>
        <p:sp>
          <p:nvSpPr>
            <p:cNvPr id="38001" name="Rectangle 113"/>
            <p:cNvSpPr>
              <a:spLocks noChangeArrowheads="1"/>
            </p:cNvSpPr>
            <p:nvPr/>
          </p:nvSpPr>
          <p:spPr bwMode="auto">
            <a:xfrm>
              <a:off x="481" y="1021"/>
              <a:ext cx="1306"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1/22      Cooperative groups -</a:t>
              </a:r>
              <a:endParaRPr lang="en-US" altLang="en-US" sz="2400">
                <a:solidFill>
                  <a:srgbClr val="FFFFFF"/>
                </a:solidFill>
              </a:endParaRPr>
            </a:p>
          </p:txBody>
        </p:sp>
        <p:sp>
          <p:nvSpPr>
            <p:cNvPr id="38002" name="Rectangle 114"/>
            <p:cNvSpPr>
              <a:spLocks noChangeArrowheads="1"/>
            </p:cNvSpPr>
            <p:nvPr/>
          </p:nvSpPr>
          <p:spPr bwMode="auto">
            <a:xfrm>
              <a:off x="514" y="1096"/>
              <a:ext cx="1121"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             over pp. 201-210</a:t>
              </a:r>
              <a:endParaRPr lang="en-US" altLang="en-US" sz="2400">
                <a:solidFill>
                  <a:srgbClr val="FFFFFF"/>
                </a:solidFill>
              </a:endParaRPr>
            </a:p>
          </p:txBody>
        </p:sp>
        <p:sp>
          <p:nvSpPr>
            <p:cNvPr id="38003" name="Rectangle 115"/>
            <p:cNvSpPr>
              <a:spLocks noChangeArrowheads="1"/>
            </p:cNvSpPr>
            <p:nvPr/>
          </p:nvSpPr>
          <p:spPr bwMode="auto">
            <a:xfrm>
              <a:off x="494" y="1346"/>
              <a:ext cx="597"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1/28      Quiz</a:t>
              </a:r>
              <a:endParaRPr lang="en-US" altLang="en-US" sz="2400">
                <a:solidFill>
                  <a:srgbClr val="FFFFFF"/>
                </a:solidFill>
              </a:endParaRPr>
            </a:p>
          </p:txBody>
        </p:sp>
        <p:sp>
          <p:nvSpPr>
            <p:cNvPr id="38004" name="Rectangle 116"/>
            <p:cNvSpPr>
              <a:spLocks noChangeArrowheads="1"/>
            </p:cNvSpPr>
            <p:nvPr/>
          </p:nvSpPr>
          <p:spPr bwMode="auto">
            <a:xfrm>
              <a:off x="494" y="1488"/>
              <a:ext cx="130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1/29      Cooperative groups -</a:t>
              </a:r>
              <a:endParaRPr lang="en-US" altLang="en-US" sz="2400">
                <a:solidFill>
                  <a:srgbClr val="FFFFFF"/>
                </a:solidFill>
              </a:endParaRPr>
            </a:p>
          </p:txBody>
        </p:sp>
        <p:sp>
          <p:nvSpPr>
            <p:cNvPr id="38005" name="Rectangle 117"/>
            <p:cNvSpPr>
              <a:spLocks noChangeArrowheads="1"/>
            </p:cNvSpPr>
            <p:nvPr/>
          </p:nvSpPr>
          <p:spPr bwMode="auto">
            <a:xfrm>
              <a:off x="514" y="1564"/>
              <a:ext cx="11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             over pp. 210-225</a:t>
              </a:r>
              <a:endParaRPr lang="en-US" altLang="en-US" sz="2400">
                <a:solidFill>
                  <a:srgbClr val="FFFFFF"/>
                </a:solidFill>
              </a:endParaRPr>
            </a:p>
          </p:txBody>
        </p:sp>
        <p:sp>
          <p:nvSpPr>
            <p:cNvPr id="38006" name="Rectangle 118"/>
            <p:cNvSpPr>
              <a:spLocks noChangeArrowheads="1"/>
            </p:cNvSpPr>
            <p:nvPr/>
          </p:nvSpPr>
          <p:spPr bwMode="auto">
            <a:xfrm>
              <a:off x="629" y="1817"/>
              <a:ext cx="118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"Influential Personalities" </a:t>
              </a:r>
              <a:endParaRPr lang="en-US" altLang="en-US" sz="2400">
                <a:solidFill>
                  <a:srgbClr val="FFFFFF"/>
                </a:solidFill>
              </a:endParaRPr>
            </a:p>
          </p:txBody>
        </p:sp>
        <p:sp>
          <p:nvSpPr>
            <p:cNvPr id="38007" name="Rectangle 119"/>
            <p:cNvSpPr>
              <a:spLocks noChangeArrowheads="1"/>
            </p:cNvSpPr>
            <p:nvPr/>
          </p:nvSpPr>
          <p:spPr bwMode="auto">
            <a:xfrm>
              <a:off x="734" y="1887"/>
              <a:ext cx="491"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projectdue</a:t>
              </a:r>
              <a:endParaRPr lang="en-US" altLang="en-US" sz="2400">
                <a:solidFill>
                  <a:srgbClr val="FFFFFF"/>
                </a:solidFill>
              </a:endParaRPr>
            </a:p>
          </p:txBody>
        </p:sp>
        <p:sp>
          <p:nvSpPr>
            <p:cNvPr id="38008" name="Rectangle 120"/>
            <p:cNvSpPr>
              <a:spLocks noChangeArrowheads="1"/>
            </p:cNvSpPr>
            <p:nvPr/>
          </p:nvSpPr>
          <p:spPr bwMode="auto">
            <a:xfrm>
              <a:off x="473" y="1982"/>
              <a:ext cx="568"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1/30     Quiz</a:t>
              </a:r>
              <a:endParaRPr lang="en-US" altLang="en-US" sz="2400">
                <a:solidFill>
                  <a:srgbClr val="FFFFFF"/>
                </a:solidFill>
              </a:endParaRPr>
            </a:p>
          </p:txBody>
        </p:sp>
        <p:sp>
          <p:nvSpPr>
            <p:cNvPr id="38009" name="Rectangle 121"/>
            <p:cNvSpPr>
              <a:spLocks noChangeArrowheads="1"/>
            </p:cNvSpPr>
            <p:nvPr/>
          </p:nvSpPr>
          <p:spPr bwMode="auto">
            <a:xfrm>
              <a:off x="514" y="2141"/>
              <a:ext cx="1235"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2/2     Cooperative groups -</a:t>
              </a:r>
              <a:endParaRPr lang="en-US" altLang="en-US" sz="2400">
                <a:solidFill>
                  <a:srgbClr val="FFFFFF"/>
                </a:solidFill>
              </a:endParaRPr>
            </a:p>
          </p:txBody>
        </p:sp>
        <p:sp>
          <p:nvSpPr>
            <p:cNvPr id="38010" name="Rectangle 122"/>
            <p:cNvSpPr>
              <a:spLocks noChangeArrowheads="1"/>
            </p:cNvSpPr>
            <p:nvPr/>
          </p:nvSpPr>
          <p:spPr bwMode="auto">
            <a:xfrm>
              <a:off x="514" y="2217"/>
              <a:ext cx="1153"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             over pp. 228-234</a:t>
              </a:r>
              <a:endParaRPr lang="en-US" altLang="en-US" sz="2400">
                <a:solidFill>
                  <a:srgbClr val="FFFFFF"/>
                </a:solidFill>
              </a:endParaRPr>
            </a:p>
          </p:txBody>
        </p:sp>
        <p:sp>
          <p:nvSpPr>
            <p:cNvPr id="38011" name="Rectangle 123"/>
            <p:cNvSpPr>
              <a:spLocks noChangeArrowheads="1"/>
            </p:cNvSpPr>
            <p:nvPr/>
          </p:nvSpPr>
          <p:spPr bwMode="auto">
            <a:xfrm>
              <a:off x="514" y="2643"/>
              <a:ext cx="104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2/6      Review for test</a:t>
              </a:r>
              <a:endParaRPr lang="en-US" altLang="en-US" sz="2400">
                <a:solidFill>
                  <a:srgbClr val="FFFFFF"/>
                </a:solidFill>
              </a:endParaRPr>
            </a:p>
          </p:txBody>
        </p:sp>
        <p:sp>
          <p:nvSpPr>
            <p:cNvPr id="38012" name="Rectangle 124"/>
            <p:cNvSpPr>
              <a:spLocks noChangeArrowheads="1"/>
            </p:cNvSpPr>
            <p:nvPr/>
          </p:nvSpPr>
          <p:spPr bwMode="auto">
            <a:xfrm>
              <a:off x="514" y="2801"/>
              <a:ext cx="104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2/7      Review for test</a:t>
              </a:r>
              <a:endParaRPr lang="en-US" altLang="en-US" sz="2400">
                <a:solidFill>
                  <a:srgbClr val="FFFFFF"/>
                </a:solidFill>
              </a:endParaRPr>
            </a:p>
          </p:txBody>
        </p:sp>
        <p:sp>
          <p:nvSpPr>
            <p:cNvPr id="38013" name="Rectangle 125"/>
            <p:cNvSpPr>
              <a:spLocks noChangeArrowheads="1"/>
            </p:cNvSpPr>
            <p:nvPr/>
          </p:nvSpPr>
          <p:spPr bwMode="auto">
            <a:xfrm>
              <a:off x="514" y="2973"/>
              <a:ext cx="552"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2/6      Test</a:t>
              </a:r>
              <a:endParaRPr lang="en-US" altLang="en-US" sz="2400">
                <a:solidFill>
                  <a:srgbClr val="FFFFFF"/>
                </a:solidFill>
              </a:endParaRPr>
            </a:p>
          </p:txBody>
        </p:sp>
        <p:sp>
          <p:nvSpPr>
            <p:cNvPr id="38014" name="Line 126"/>
            <p:cNvSpPr>
              <a:spLocks noChangeShapeType="1"/>
            </p:cNvSpPr>
            <p:nvPr/>
          </p:nvSpPr>
          <p:spPr bwMode="auto">
            <a:xfrm flipH="1">
              <a:off x="2226" y="1330"/>
              <a:ext cx="550" cy="16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8015" name="Line 127"/>
            <p:cNvSpPr>
              <a:spLocks noChangeShapeType="1"/>
            </p:cNvSpPr>
            <p:nvPr/>
          </p:nvSpPr>
          <p:spPr bwMode="auto">
            <a:xfrm flipH="1">
              <a:off x="2906" y="1592"/>
              <a:ext cx="227" cy="33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8016" name="Line 128"/>
            <p:cNvSpPr>
              <a:spLocks noChangeShapeType="1"/>
            </p:cNvSpPr>
            <p:nvPr/>
          </p:nvSpPr>
          <p:spPr bwMode="auto">
            <a:xfrm>
              <a:off x="3697" y="1578"/>
              <a:ext cx="247" cy="28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8017" name="Line 129"/>
            <p:cNvSpPr>
              <a:spLocks noChangeShapeType="1"/>
            </p:cNvSpPr>
            <p:nvPr/>
          </p:nvSpPr>
          <p:spPr bwMode="auto">
            <a:xfrm>
              <a:off x="4027" y="1337"/>
              <a:ext cx="399" cy="17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8018" name="Oval 130"/>
            <p:cNvSpPr>
              <a:spLocks noChangeArrowheads="1"/>
            </p:cNvSpPr>
            <p:nvPr/>
          </p:nvSpPr>
          <p:spPr bwMode="auto">
            <a:xfrm>
              <a:off x="1669" y="1475"/>
              <a:ext cx="901" cy="522"/>
            </a:xfrm>
            <a:prstGeom prst="ellipse">
              <a:avLst/>
            </a:prstGeom>
            <a:solidFill>
              <a:srgbClr val="FFFFFF"/>
            </a:solidFill>
            <a:ln w="11113">
              <a:solidFill>
                <a:srgbClr val="000000"/>
              </a:solidFill>
              <a:round/>
              <a:headEnd/>
              <a:tailEnd/>
            </a:ln>
          </p:spPr>
          <p:txBody>
            <a:bodyPr/>
            <a:lstStyle/>
            <a:p>
              <a:pPr fontAlgn="base">
                <a:spcBef>
                  <a:spcPct val="0"/>
                </a:spcBef>
                <a:spcAft>
                  <a:spcPct val="0"/>
                </a:spcAft>
              </a:pPr>
              <a:endParaRPr lang="en-US" sz="2400">
                <a:solidFill>
                  <a:srgbClr val="FFFFFF"/>
                </a:solidFill>
                <a:latin typeface="Arial" pitchFamily="34" charset="0"/>
              </a:endParaRPr>
            </a:p>
          </p:txBody>
        </p:sp>
        <p:sp>
          <p:nvSpPr>
            <p:cNvPr id="38019" name="Oval 131"/>
            <p:cNvSpPr>
              <a:spLocks noChangeArrowheads="1"/>
            </p:cNvSpPr>
            <p:nvPr/>
          </p:nvSpPr>
          <p:spPr bwMode="auto">
            <a:xfrm>
              <a:off x="2487" y="1805"/>
              <a:ext cx="901" cy="522"/>
            </a:xfrm>
            <a:prstGeom prst="ellipse">
              <a:avLst/>
            </a:prstGeom>
            <a:solidFill>
              <a:srgbClr val="FFFFFF"/>
            </a:solidFill>
            <a:ln w="11113">
              <a:solidFill>
                <a:srgbClr val="000000"/>
              </a:solidFill>
              <a:round/>
              <a:headEnd/>
              <a:tailEnd/>
            </a:ln>
          </p:spPr>
          <p:txBody>
            <a:bodyPr/>
            <a:lstStyle/>
            <a:p>
              <a:pPr fontAlgn="base">
                <a:spcBef>
                  <a:spcPct val="0"/>
                </a:spcBef>
                <a:spcAft>
                  <a:spcPct val="0"/>
                </a:spcAft>
              </a:pPr>
              <a:endParaRPr lang="en-US" sz="2400">
                <a:solidFill>
                  <a:srgbClr val="FFFFFF"/>
                </a:solidFill>
                <a:latin typeface="Arial" pitchFamily="34" charset="0"/>
              </a:endParaRPr>
            </a:p>
          </p:txBody>
        </p:sp>
        <p:sp>
          <p:nvSpPr>
            <p:cNvPr id="38020" name="Oval 132"/>
            <p:cNvSpPr>
              <a:spLocks noChangeArrowheads="1"/>
            </p:cNvSpPr>
            <p:nvPr/>
          </p:nvSpPr>
          <p:spPr bwMode="auto">
            <a:xfrm>
              <a:off x="3498" y="1805"/>
              <a:ext cx="900" cy="522"/>
            </a:xfrm>
            <a:prstGeom prst="ellipse">
              <a:avLst/>
            </a:prstGeom>
            <a:solidFill>
              <a:srgbClr val="FFFFFF"/>
            </a:solidFill>
            <a:ln w="11113">
              <a:solidFill>
                <a:srgbClr val="000000"/>
              </a:solidFill>
              <a:round/>
              <a:headEnd/>
              <a:tailEnd/>
            </a:ln>
          </p:spPr>
          <p:txBody>
            <a:bodyPr/>
            <a:lstStyle/>
            <a:p>
              <a:pPr fontAlgn="base">
                <a:spcBef>
                  <a:spcPct val="0"/>
                </a:spcBef>
                <a:spcAft>
                  <a:spcPct val="0"/>
                </a:spcAft>
              </a:pPr>
              <a:endParaRPr lang="en-US" sz="2400">
                <a:solidFill>
                  <a:srgbClr val="FFFFFF"/>
                </a:solidFill>
                <a:latin typeface="Arial" pitchFamily="34" charset="0"/>
              </a:endParaRPr>
            </a:p>
          </p:txBody>
        </p:sp>
        <p:sp>
          <p:nvSpPr>
            <p:cNvPr id="38021" name="Oval 133"/>
            <p:cNvSpPr>
              <a:spLocks noChangeArrowheads="1"/>
            </p:cNvSpPr>
            <p:nvPr/>
          </p:nvSpPr>
          <p:spPr bwMode="auto">
            <a:xfrm>
              <a:off x="4288" y="1447"/>
              <a:ext cx="901" cy="523"/>
            </a:xfrm>
            <a:prstGeom prst="ellipse">
              <a:avLst/>
            </a:prstGeom>
            <a:solidFill>
              <a:srgbClr val="FFFFFF"/>
            </a:solidFill>
            <a:ln w="11113">
              <a:solidFill>
                <a:srgbClr val="000000"/>
              </a:solidFill>
              <a:round/>
              <a:headEnd/>
              <a:tailEnd/>
            </a:ln>
          </p:spPr>
          <p:txBody>
            <a:bodyPr/>
            <a:lstStyle/>
            <a:p>
              <a:pPr fontAlgn="base">
                <a:spcBef>
                  <a:spcPct val="0"/>
                </a:spcBef>
                <a:spcAft>
                  <a:spcPct val="0"/>
                </a:spcAft>
              </a:pPr>
              <a:endParaRPr lang="en-US" sz="2400">
                <a:solidFill>
                  <a:srgbClr val="FFFFFF"/>
                </a:solidFill>
                <a:latin typeface="Arial" pitchFamily="34" charset="0"/>
              </a:endParaRPr>
            </a:p>
          </p:txBody>
        </p:sp>
        <p:sp>
          <p:nvSpPr>
            <p:cNvPr id="38022" name="Rectangle 134"/>
            <p:cNvSpPr>
              <a:spLocks noChangeArrowheads="1"/>
            </p:cNvSpPr>
            <p:nvPr/>
          </p:nvSpPr>
          <p:spPr bwMode="auto">
            <a:xfrm>
              <a:off x="1814" y="1626"/>
              <a:ext cx="65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400">
                  <a:solidFill>
                    <a:srgbClr val="000000"/>
                  </a:solidFill>
                </a:rPr>
                <a:t>Areas of </a:t>
              </a:r>
              <a:endParaRPr lang="en-US" altLang="en-US" sz="2400">
                <a:solidFill>
                  <a:srgbClr val="FFFFFF"/>
                </a:solidFill>
              </a:endParaRPr>
            </a:p>
          </p:txBody>
        </p:sp>
        <p:sp>
          <p:nvSpPr>
            <p:cNvPr id="38023" name="Rectangle 135"/>
            <p:cNvSpPr>
              <a:spLocks noChangeArrowheads="1"/>
            </p:cNvSpPr>
            <p:nvPr/>
          </p:nvSpPr>
          <p:spPr bwMode="auto">
            <a:xfrm>
              <a:off x="1814" y="1736"/>
              <a:ext cx="57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400">
                  <a:solidFill>
                    <a:srgbClr val="000000"/>
                  </a:solidFill>
                </a:rPr>
                <a:t>the U.S.</a:t>
              </a:r>
              <a:endParaRPr lang="en-US" altLang="en-US" sz="2400">
                <a:solidFill>
                  <a:srgbClr val="FFFFFF"/>
                </a:solidFill>
              </a:endParaRPr>
            </a:p>
          </p:txBody>
        </p:sp>
        <p:sp>
          <p:nvSpPr>
            <p:cNvPr id="38024" name="Rectangle 136"/>
            <p:cNvSpPr>
              <a:spLocks noChangeArrowheads="1"/>
            </p:cNvSpPr>
            <p:nvPr/>
          </p:nvSpPr>
          <p:spPr bwMode="auto">
            <a:xfrm>
              <a:off x="2673" y="1894"/>
              <a:ext cx="89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400">
                  <a:solidFill>
                    <a:srgbClr val="000000"/>
                  </a:solidFill>
                </a:rPr>
                <a:t>Differences </a:t>
              </a:r>
              <a:endParaRPr lang="en-US" altLang="en-US" sz="2400">
                <a:solidFill>
                  <a:srgbClr val="FFFFFF"/>
                </a:solidFill>
              </a:endParaRPr>
            </a:p>
          </p:txBody>
        </p:sp>
        <p:sp>
          <p:nvSpPr>
            <p:cNvPr id="38025" name="Rectangle 137"/>
            <p:cNvSpPr>
              <a:spLocks noChangeArrowheads="1"/>
            </p:cNvSpPr>
            <p:nvPr/>
          </p:nvSpPr>
          <p:spPr bwMode="auto">
            <a:xfrm>
              <a:off x="2673" y="2004"/>
              <a:ext cx="62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400">
                  <a:solidFill>
                    <a:srgbClr val="000000"/>
                  </a:solidFill>
                </a:rPr>
                <a:t>between </a:t>
              </a:r>
              <a:endParaRPr lang="en-US" altLang="en-US" sz="2400">
                <a:solidFill>
                  <a:srgbClr val="FFFFFF"/>
                </a:solidFill>
              </a:endParaRPr>
            </a:p>
          </p:txBody>
        </p:sp>
        <p:sp>
          <p:nvSpPr>
            <p:cNvPr id="38026" name="Rectangle 138"/>
            <p:cNvSpPr>
              <a:spLocks noChangeArrowheads="1"/>
            </p:cNvSpPr>
            <p:nvPr/>
          </p:nvSpPr>
          <p:spPr bwMode="auto">
            <a:xfrm>
              <a:off x="2673" y="2114"/>
              <a:ext cx="66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400">
                  <a:solidFill>
                    <a:srgbClr val="000000"/>
                  </a:solidFill>
                </a:rPr>
                <a:t>the areas</a:t>
              </a:r>
              <a:endParaRPr lang="en-US" altLang="en-US" sz="2400">
                <a:solidFill>
                  <a:srgbClr val="FFFFFF"/>
                </a:solidFill>
              </a:endParaRPr>
            </a:p>
          </p:txBody>
        </p:sp>
        <p:sp>
          <p:nvSpPr>
            <p:cNvPr id="38027" name="Rectangle 139"/>
            <p:cNvSpPr>
              <a:spLocks noChangeArrowheads="1"/>
            </p:cNvSpPr>
            <p:nvPr/>
          </p:nvSpPr>
          <p:spPr bwMode="auto">
            <a:xfrm>
              <a:off x="3690" y="1922"/>
              <a:ext cx="67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400">
                  <a:solidFill>
                    <a:srgbClr val="000000"/>
                  </a:solidFill>
                </a:rPr>
                <a:t>Events in </a:t>
              </a:r>
              <a:endParaRPr lang="en-US" altLang="en-US" sz="2400">
                <a:solidFill>
                  <a:srgbClr val="FFFFFF"/>
                </a:solidFill>
              </a:endParaRPr>
            </a:p>
          </p:txBody>
        </p:sp>
        <p:sp>
          <p:nvSpPr>
            <p:cNvPr id="38028" name="Rectangle 140"/>
            <p:cNvSpPr>
              <a:spLocks noChangeArrowheads="1"/>
            </p:cNvSpPr>
            <p:nvPr/>
          </p:nvSpPr>
          <p:spPr bwMode="auto">
            <a:xfrm>
              <a:off x="3690" y="2032"/>
              <a:ext cx="57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400">
                  <a:solidFill>
                    <a:srgbClr val="000000"/>
                  </a:solidFill>
                </a:rPr>
                <a:t>the U.S.</a:t>
              </a:r>
              <a:endParaRPr lang="en-US" altLang="en-US" sz="2400">
                <a:solidFill>
                  <a:srgbClr val="FFFFFF"/>
                </a:solidFill>
              </a:endParaRPr>
            </a:p>
          </p:txBody>
        </p:sp>
        <p:sp>
          <p:nvSpPr>
            <p:cNvPr id="38029" name="Rectangle 141"/>
            <p:cNvSpPr>
              <a:spLocks noChangeArrowheads="1"/>
            </p:cNvSpPr>
            <p:nvPr/>
          </p:nvSpPr>
          <p:spPr bwMode="auto">
            <a:xfrm>
              <a:off x="4439" y="1523"/>
              <a:ext cx="59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400">
                  <a:solidFill>
                    <a:srgbClr val="000000"/>
                  </a:solidFill>
                </a:rPr>
                <a:t>Leaders </a:t>
              </a:r>
              <a:endParaRPr lang="en-US" altLang="en-US" sz="2400">
                <a:solidFill>
                  <a:srgbClr val="FFFFFF"/>
                </a:solidFill>
              </a:endParaRPr>
            </a:p>
          </p:txBody>
        </p:sp>
        <p:sp>
          <p:nvSpPr>
            <p:cNvPr id="38030" name="Rectangle 142"/>
            <p:cNvSpPr>
              <a:spLocks noChangeArrowheads="1"/>
            </p:cNvSpPr>
            <p:nvPr/>
          </p:nvSpPr>
          <p:spPr bwMode="auto">
            <a:xfrm>
              <a:off x="4439" y="1633"/>
              <a:ext cx="77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400">
                  <a:solidFill>
                    <a:srgbClr val="000000"/>
                  </a:solidFill>
                </a:rPr>
                <a:t>across the </a:t>
              </a:r>
              <a:endParaRPr lang="en-US" altLang="en-US" sz="2400">
                <a:solidFill>
                  <a:srgbClr val="FFFFFF"/>
                </a:solidFill>
              </a:endParaRPr>
            </a:p>
          </p:txBody>
        </p:sp>
        <p:sp>
          <p:nvSpPr>
            <p:cNvPr id="38031" name="Rectangle 143"/>
            <p:cNvSpPr>
              <a:spLocks noChangeArrowheads="1"/>
            </p:cNvSpPr>
            <p:nvPr/>
          </p:nvSpPr>
          <p:spPr bwMode="auto">
            <a:xfrm>
              <a:off x="4439" y="1743"/>
              <a:ext cx="29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400">
                  <a:solidFill>
                    <a:srgbClr val="000000"/>
                  </a:solidFill>
                </a:rPr>
                <a:t>U.S.</a:t>
              </a:r>
              <a:endParaRPr lang="en-US" altLang="en-US" sz="2400">
                <a:solidFill>
                  <a:srgbClr val="FFFFFF"/>
                </a:solidFill>
              </a:endParaRPr>
            </a:p>
          </p:txBody>
        </p:sp>
        <p:sp>
          <p:nvSpPr>
            <p:cNvPr id="38032" name="Rectangle 144"/>
            <p:cNvSpPr>
              <a:spLocks noChangeArrowheads="1"/>
            </p:cNvSpPr>
            <p:nvPr/>
          </p:nvSpPr>
          <p:spPr bwMode="auto">
            <a:xfrm>
              <a:off x="2219" y="1282"/>
              <a:ext cx="612"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was based on </a:t>
              </a:r>
              <a:endParaRPr lang="en-US" altLang="en-US" sz="2400">
                <a:solidFill>
                  <a:srgbClr val="FFFFFF"/>
                </a:solidFill>
              </a:endParaRPr>
            </a:p>
          </p:txBody>
        </p:sp>
        <p:sp>
          <p:nvSpPr>
            <p:cNvPr id="38033" name="Rectangle 145"/>
            <p:cNvSpPr>
              <a:spLocks noChangeArrowheads="1"/>
            </p:cNvSpPr>
            <p:nvPr/>
          </p:nvSpPr>
          <p:spPr bwMode="auto">
            <a:xfrm>
              <a:off x="2755" y="1695"/>
              <a:ext cx="958"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emerged  because of </a:t>
              </a:r>
              <a:endParaRPr lang="en-US" altLang="en-US" sz="2400">
                <a:solidFill>
                  <a:srgbClr val="FFFFFF"/>
                </a:solidFill>
              </a:endParaRPr>
            </a:p>
          </p:txBody>
        </p:sp>
        <p:sp>
          <p:nvSpPr>
            <p:cNvPr id="38034" name="Rectangle 146"/>
            <p:cNvSpPr>
              <a:spLocks noChangeArrowheads="1"/>
            </p:cNvSpPr>
            <p:nvPr/>
          </p:nvSpPr>
          <p:spPr bwMode="auto">
            <a:xfrm>
              <a:off x="3463" y="1688"/>
              <a:ext cx="95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became greater with </a:t>
              </a:r>
              <a:endParaRPr lang="en-US" altLang="en-US" sz="2400">
                <a:solidFill>
                  <a:srgbClr val="FFFFFF"/>
                </a:solidFill>
              </a:endParaRPr>
            </a:p>
          </p:txBody>
        </p:sp>
        <p:sp>
          <p:nvSpPr>
            <p:cNvPr id="38035" name="Rectangle 147"/>
            <p:cNvSpPr>
              <a:spLocks noChangeArrowheads="1"/>
            </p:cNvSpPr>
            <p:nvPr/>
          </p:nvSpPr>
          <p:spPr bwMode="auto">
            <a:xfrm>
              <a:off x="4130" y="1296"/>
              <a:ext cx="848"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was influenced by  </a:t>
              </a:r>
              <a:endParaRPr lang="en-US" altLang="en-US" sz="2400">
                <a:solidFill>
                  <a:srgbClr val="FFFFFF"/>
                </a:solidFill>
              </a:endParaRPr>
            </a:p>
          </p:txBody>
        </p:sp>
        <p:sp>
          <p:nvSpPr>
            <p:cNvPr id="38036" name="Rectangle 148"/>
            <p:cNvSpPr>
              <a:spLocks noChangeArrowheads="1"/>
            </p:cNvSpPr>
            <p:nvPr/>
          </p:nvSpPr>
          <p:spPr bwMode="auto">
            <a:xfrm>
              <a:off x="4405" y="3180"/>
              <a:ext cx="66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200">
                  <a:solidFill>
                    <a:srgbClr val="000000"/>
                  </a:solidFill>
                </a:rPr>
                <a:t>descriptive</a:t>
              </a:r>
              <a:endParaRPr lang="en-US" altLang="en-US" sz="2400">
                <a:solidFill>
                  <a:srgbClr val="FFFFFF"/>
                </a:solidFill>
              </a:endParaRPr>
            </a:p>
          </p:txBody>
        </p:sp>
        <p:sp>
          <p:nvSpPr>
            <p:cNvPr id="38037" name="Rectangle 149"/>
            <p:cNvSpPr>
              <a:spLocks noChangeArrowheads="1"/>
            </p:cNvSpPr>
            <p:nvPr/>
          </p:nvSpPr>
          <p:spPr bwMode="auto">
            <a:xfrm>
              <a:off x="4398" y="3586"/>
              <a:ext cx="79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200">
                  <a:solidFill>
                    <a:srgbClr val="000000"/>
                  </a:solidFill>
                </a:rPr>
                <a:t>cause/effect</a:t>
              </a:r>
              <a:endParaRPr lang="en-US" altLang="en-US" sz="2400">
                <a:solidFill>
                  <a:srgbClr val="FFFFFF"/>
                </a:solidFill>
              </a:endParaRPr>
            </a:p>
          </p:txBody>
        </p:sp>
        <p:sp>
          <p:nvSpPr>
            <p:cNvPr id="38038" name="Rectangle 150"/>
            <p:cNvSpPr>
              <a:spLocks noChangeArrowheads="1"/>
            </p:cNvSpPr>
            <p:nvPr/>
          </p:nvSpPr>
          <p:spPr bwMode="auto">
            <a:xfrm>
              <a:off x="734" y="3201"/>
              <a:ext cx="346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200">
                  <a:solidFill>
                    <a:srgbClr val="000000"/>
                  </a:solidFill>
                </a:rPr>
                <a:t>What was sectionalism as it existed in the U. S.  of 1860?</a:t>
              </a:r>
              <a:endParaRPr lang="en-US" altLang="en-US" sz="2400">
                <a:solidFill>
                  <a:srgbClr val="FFFFFF"/>
                </a:solidFill>
              </a:endParaRPr>
            </a:p>
          </p:txBody>
        </p:sp>
        <p:sp>
          <p:nvSpPr>
            <p:cNvPr id="38039" name="Rectangle 151"/>
            <p:cNvSpPr>
              <a:spLocks noChangeArrowheads="1"/>
            </p:cNvSpPr>
            <p:nvPr/>
          </p:nvSpPr>
          <p:spPr bwMode="auto">
            <a:xfrm>
              <a:off x="729" y="3448"/>
              <a:ext cx="35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fontAlgn="base" hangingPunct="0">
                <a:spcBef>
                  <a:spcPct val="0"/>
                </a:spcBef>
                <a:spcAft>
                  <a:spcPct val="0"/>
                </a:spcAft>
              </a:pPr>
              <a:r>
                <a:rPr lang="en-US" altLang="en-US" sz="1200">
                  <a:solidFill>
                    <a:srgbClr val="000000"/>
                  </a:solidFill>
                </a:rPr>
                <a:t>How did the differences in the sections of the U.S. in 1860 contribute to the start of the Civil War?</a:t>
              </a:r>
              <a:endParaRPr lang="en-US" altLang="en-US" sz="2400">
                <a:solidFill>
                  <a:srgbClr val="FFFFFF"/>
                </a:solidFill>
              </a:endParaRPr>
            </a:p>
          </p:txBody>
        </p:sp>
        <p:sp>
          <p:nvSpPr>
            <p:cNvPr id="38040" name="Rectangle 152"/>
            <p:cNvSpPr>
              <a:spLocks noChangeArrowheads="1"/>
            </p:cNvSpPr>
            <p:nvPr/>
          </p:nvSpPr>
          <p:spPr bwMode="auto">
            <a:xfrm>
              <a:off x="710" y="3551"/>
              <a:ext cx="1"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endParaRPr lang="en-US" altLang="en-US" sz="2400">
                <a:solidFill>
                  <a:srgbClr val="FFFFFF"/>
                </a:solidFill>
                <a:latin typeface="Times" charset="0"/>
              </a:endParaRPr>
            </a:p>
          </p:txBody>
        </p:sp>
        <p:grpSp>
          <p:nvGrpSpPr>
            <p:cNvPr id="38041" name="Group 153"/>
            <p:cNvGrpSpPr>
              <a:grpSpLocks/>
            </p:cNvGrpSpPr>
            <p:nvPr/>
          </p:nvGrpSpPr>
          <p:grpSpPr bwMode="auto">
            <a:xfrm>
              <a:off x="1484" y="444"/>
              <a:ext cx="529" cy="55"/>
              <a:chOff x="1484" y="444"/>
              <a:chExt cx="529" cy="55"/>
            </a:xfrm>
          </p:grpSpPr>
          <p:sp>
            <p:nvSpPr>
              <p:cNvPr id="38042" name="Freeform 154"/>
              <p:cNvSpPr>
                <a:spLocks/>
              </p:cNvSpPr>
              <p:nvPr/>
            </p:nvSpPr>
            <p:spPr bwMode="auto">
              <a:xfrm>
                <a:off x="1484" y="444"/>
                <a:ext cx="96" cy="55"/>
              </a:xfrm>
              <a:custGeom>
                <a:avLst/>
                <a:gdLst>
                  <a:gd name="T0" fmla="*/ 0 w 96"/>
                  <a:gd name="T1" fmla="*/ 27 h 55"/>
                  <a:gd name="T2" fmla="*/ 96 w 96"/>
                  <a:gd name="T3" fmla="*/ 0 h 55"/>
                  <a:gd name="T4" fmla="*/ 96 w 96"/>
                  <a:gd name="T5" fmla="*/ 27 h 55"/>
                  <a:gd name="T6" fmla="*/ 96 w 96"/>
                  <a:gd name="T7" fmla="*/ 55 h 55"/>
                  <a:gd name="T8" fmla="*/ 0 w 96"/>
                  <a:gd name="T9" fmla="*/ 27 h 55"/>
                </a:gdLst>
                <a:ahLst/>
                <a:cxnLst>
                  <a:cxn ang="0">
                    <a:pos x="T0" y="T1"/>
                  </a:cxn>
                  <a:cxn ang="0">
                    <a:pos x="T2" y="T3"/>
                  </a:cxn>
                  <a:cxn ang="0">
                    <a:pos x="T4" y="T5"/>
                  </a:cxn>
                  <a:cxn ang="0">
                    <a:pos x="T6" y="T7"/>
                  </a:cxn>
                  <a:cxn ang="0">
                    <a:pos x="T8" y="T9"/>
                  </a:cxn>
                </a:cxnLst>
                <a:rect l="0" t="0" r="r" b="b"/>
                <a:pathLst>
                  <a:path w="96" h="55">
                    <a:moveTo>
                      <a:pt x="0" y="27"/>
                    </a:moveTo>
                    <a:lnTo>
                      <a:pt x="96" y="0"/>
                    </a:lnTo>
                    <a:lnTo>
                      <a:pt x="96" y="27"/>
                    </a:lnTo>
                    <a:lnTo>
                      <a:pt x="96" y="55"/>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8043" name="Line 155"/>
              <p:cNvSpPr>
                <a:spLocks noChangeShapeType="1"/>
              </p:cNvSpPr>
              <p:nvPr/>
            </p:nvSpPr>
            <p:spPr bwMode="auto">
              <a:xfrm flipH="1">
                <a:off x="1580" y="471"/>
                <a:ext cx="43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grpSp>
        <p:grpSp>
          <p:nvGrpSpPr>
            <p:cNvPr id="38044" name="Group 156"/>
            <p:cNvGrpSpPr>
              <a:grpSpLocks/>
            </p:cNvGrpSpPr>
            <p:nvPr/>
          </p:nvGrpSpPr>
          <p:grpSpPr bwMode="auto">
            <a:xfrm>
              <a:off x="3944" y="457"/>
              <a:ext cx="591" cy="55"/>
              <a:chOff x="3807" y="444"/>
              <a:chExt cx="591" cy="55"/>
            </a:xfrm>
          </p:grpSpPr>
          <p:sp>
            <p:nvSpPr>
              <p:cNvPr id="38045" name="Freeform 157"/>
              <p:cNvSpPr>
                <a:spLocks/>
              </p:cNvSpPr>
              <p:nvPr/>
            </p:nvSpPr>
            <p:spPr bwMode="auto">
              <a:xfrm>
                <a:off x="4302" y="444"/>
                <a:ext cx="96" cy="55"/>
              </a:xfrm>
              <a:custGeom>
                <a:avLst/>
                <a:gdLst>
                  <a:gd name="T0" fmla="*/ 96 w 96"/>
                  <a:gd name="T1" fmla="*/ 27 h 55"/>
                  <a:gd name="T2" fmla="*/ 0 w 96"/>
                  <a:gd name="T3" fmla="*/ 55 h 55"/>
                  <a:gd name="T4" fmla="*/ 0 w 96"/>
                  <a:gd name="T5" fmla="*/ 27 h 55"/>
                  <a:gd name="T6" fmla="*/ 0 w 96"/>
                  <a:gd name="T7" fmla="*/ 0 h 55"/>
                  <a:gd name="T8" fmla="*/ 96 w 96"/>
                  <a:gd name="T9" fmla="*/ 27 h 55"/>
                </a:gdLst>
                <a:ahLst/>
                <a:cxnLst>
                  <a:cxn ang="0">
                    <a:pos x="T0" y="T1"/>
                  </a:cxn>
                  <a:cxn ang="0">
                    <a:pos x="T2" y="T3"/>
                  </a:cxn>
                  <a:cxn ang="0">
                    <a:pos x="T4" y="T5"/>
                  </a:cxn>
                  <a:cxn ang="0">
                    <a:pos x="T6" y="T7"/>
                  </a:cxn>
                  <a:cxn ang="0">
                    <a:pos x="T8" y="T9"/>
                  </a:cxn>
                </a:cxnLst>
                <a:rect l="0" t="0" r="r" b="b"/>
                <a:pathLst>
                  <a:path w="96" h="55">
                    <a:moveTo>
                      <a:pt x="96" y="27"/>
                    </a:moveTo>
                    <a:lnTo>
                      <a:pt x="0" y="55"/>
                    </a:lnTo>
                    <a:lnTo>
                      <a:pt x="0" y="27"/>
                    </a:lnTo>
                    <a:lnTo>
                      <a:pt x="0" y="0"/>
                    </a:lnTo>
                    <a:lnTo>
                      <a:pt x="9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8046" name="Line 158"/>
              <p:cNvSpPr>
                <a:spLocks noChangeShapeType="1"/>
              </p:cNvSpPr>
              <p:nvPr/>
            </p:nvSpPr>
            <p:spPr bwMode="auto">
              <a:xfrm>
                <a:off x="3807" y="471"/>
                <a:ext cx="49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grpSp>
        <p:sp>
          <p:nvSpPr>
            <p:cNvPr id="38047" name="Rectangle 159"/>
            <p:cNvSpPr>
              <a:spLocks noChangeArrowheads="1"/>
            </p:cNvSpPr>
            <p:nvPr/>
          </p:nvSpPr>
          <p:spPr bwMode="auto">
            <a:xfrm>
              <a:off x="4323" y="3386"/>
              <a:ext cx="107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200">
                  <a:solidFill>
                    <a:srgbClr val="000000"/>
                  </a:solidFill>
                </a:rPr>
                <a:t>compare/contrast</a:t>
              </a:r>
              <a:endParaRPr lang="en-US" altLang="en-US" sz="2400">
                <a:solidFill>
                  <a:srgbClr val="FFFFFF"/>
                </a:solidFill>
              </a:endParaRPr>
            </a:p>
          </p:txBody>
        </p:sp>
        <p:sp>
          <p:nvSpPr>
            <p:cNvPr id="38048" name="Rectangle 160"/>
            <p:cNvSpPr>
              <a:spLocks noChangeArrowheads="1"/>
            </p:cNvSpPr>
            <p:nvPr/>
          </p:nvSpPr>
          <p:spPr bwMode="auto">
            <a:xfrm>
              <a:off x="4322" y="271"/>
              <a:ext cx="209"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1/22</a:t>
              </a:r>
              <a:endParaRPr lang="en-US" altLang="en-US" sz="2400">
                <a:solidFill>
                  <a:srgbClr val="FFFFFF"/>
                </a:solidFill>
              </a:endParaRPr>
            </a:p>
          </p:txBody>
        </p:sp>
        <p:sp>
          <p:nvSpPr>
            <p:cNvPr id="38049" name="Rectangle 161"/>
            <p:cNvSpPr>
              <a:spLocks noChangeArrowheads="1"/>
            </p:cNvSpPr>
            <p:nvPr/>
          </p:nvSpPr>
          <p:spPr bwMode="auto">
            <a:xfrm>
              <a:off x="741" y="3778"/>
              <a:ext cx="338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200">
                  <a:solidFill>
                    <a:srgbClr val="000000"/>
                  </a:solidFill>
                </a:rPr>
                <a:t>What examples of sectionalism exist in the world today?</a:t>
              </a:r>
              <a:endParaRPr lang="en-US" altLang="en-US" sz="2400">
                <a:solidFill>
                  <a:srgbClr val="FFFFFF"/>
                </a:solidFill>
              </a:endParaRPr>
            </a:p>
          </p:txBody>
        </p:sp>
      </p:grpSp>
      <p:sp>
        <p:nvSpPr>
          <p:cNvPr id="38050" name="Rectangle 162"/>
          <p:cNvSpPr>
            <a:spLocks noChangeArrowheads="1"/>
          </p:cNvSpPr>
          <p:nvPr/>
        </p:nvSpPr>
        <p:spPr bwMode="auto">
          <a:xfrm>
            <a:off x="609600" y="1066800"/>
            <a:ext cx="2044700" cy="3860800"/>
          </a:xfrm>
          <a:prstGeom prst="rect">
            <a:avLst/>
          </a:prstGeom>
          <a:noFill/>
          <a:ln w="1270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175" name="AutoShape 4"/>
          <p:cNvSpPr>
            <a:spLocks noChangeArrowheads="1"/>
          </p:cNvSpPr>
          <p:nvPr/>
        </p:nvSpPr>
        <p:spPr bwMode="auto">
          <a:xfrm>
            <a:off x="2730500" y="1670304"/>
            <a:ext cx="5486908" cy="2568321"/>
          </a:xfrm>
          <a:prstGeom prst="wedgeRectCallout">
            <a:avLst>
              <a:gd name="adj1" fmla="val -66921"/>
              <a:gd name="adj2" fmla="val -56398"/>
            </a:avLst>
          </a:prstGeom>
          <a:solidFill>
            <a:schemeClr val="bg1"/>
          </a:solidFill>
          <a:ln w="9525" algn="ctr">
            <a:solidFill>
              <a:schemeClr val="tx1"/>
            </a:solidFill>
            <a:miter lim="800000"/>
            <a:headEnd/>
            <a:tailEnd/>
          </a:ln>
          <a:effectLst/>
        </p:spPr>
        <p:txBody>
          <a:bodyPr/>
          <a:lstStyle/>
          <a:p>
            <a:pPr algn="l">
              <a:buFontTx/>
              <a:buChar char="•"/>
            </a:pPr>
            <a:endParaRPr lang="en-US" altLang="en-US" dirty="0"/>
          </a:p>
          <a:p>
            <a:pPr algn="l"/>
            <a:endParaRPr lang="en-US" altLang="en-US" dirty="0"/>
          </a:p>
        </p:txBody>
      </p:sp>
      <p:sp>
        <p:nvSpPr>
          <p:cNvPr id="164" name="Text Box 172"/>
          <p:cNvSpPr txBox="1">
            <a:spLocks noChangeArrowheads="1"/>
          </p:cNvSpPr>
          <p:nvPr/>
        </p:nvSpPr>
        <p:spPr bwMode="auto">
          <a:xfrm>
            <a:off x="2791968" y="1737360"/>
            <a:ext cx="17363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smtClean="0">
                <a:solidFill>
                  <a:schemeClr val="accent2">
                    <a:lumMod val="60000"/>
                    <a:lumOff val="40000"/>
                  </a:schemeClr>
                </a:solidFill>
              </a:rPr>
              <a:t>SECTION:</a:t>
            </a:r>
            <a:endParaRPr lang="en-US" altLang="en-US" sz="2400" dirty="0">
              <a:solidFill>
                <a:schemeClr val="accent2">
                  <a:lumMod val="60000"/>
                  <a:lumOff val="40000"/>
                </a:schemeClr>
              </a:solidFill>
            </a:endParaRPr>
          </a:p>
        </p:txBody>
      </p:sp>
      <p:sp>
        <p:nvSpPr>
          <p:cNvPr id="166" name="Rectangle 169"/>
          <p:cNvSpPr>
            <a:spLocks noChangeArrowheads="1"/>
          </p:cNvSpPr>
          <p:nvPr/>
        </p:nvSpPr>
        <p:spPr bwMode="auto">
          <a:xfrm>
            <a:off x="2874772" y="2277910"/>
            <a:ext cx="5208524"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r>
              <a:rPr lang="en-US" altLang="en-US" sz="2400" dirty="0" smtClean="0">
                <a:latin typeface="Arial" pitchFamily="34" charset="0"/>
              </a:rPr>
              <a:t>7. UNIT SCHEDULE</a:t>
            </a:r>
          </a:p>
          <a:p>
            <a:pPr marL="342900" indent="-342900">
              <a:buFont typeface="Arial" panose="020B0604020202020204" pitchFamily="34" charset="0"/>
              <a:buChar char="•"/>
            </a:pPr>
            <a:r>
              <a:rPr lang="en-US" sz="2400" dirty="0" smtClean="0"/>
              <a:t>List of learning activities &amp; assessments with dates penciled in – activities and dates STC</a:t>
            </a:r>
          </a:p>
          <a:p>
            <a:pPr marL="342900" indent="-342900">
              <a:buFont typeface="Arial" panose="020B0604020202020204" pitchFamily="34" charset="0"/>
              <a:buChar char="•"/>
            </a:pPr>
            <a:r>
              <a:rPr lang="en-US" sz="2400" dirty="0" smtClean="0"/>
              <a:t>May add column for </a:t>
            </a:r>
            <a:r>
              <a:rPr lang="en-US" sz="2400" dirty="0" smtClean="0">
                <a:sym typeface="Wingdings" panose="05000000000000000000" pitchFamily="2" charset="2"/>
              </a:rPr>
              <a:t></a:t>
            </a:r>
            <a:r>
              <a:rPr lang="en-US" sz="2400" dirty="0" smtClean="0"/>
              <a:t> or grade</a:t>
            </a:r>
            <a:endParaRPr lang="en-US" sz="2400" dirty="0"/>
          </a:p>
          <a:p>
            <a:pPr algn="l"/>
            <a:endParaRPr lang="en-US" altLang="en-US" sz="2400" dirty="0" smtClean="0">
              <a:latin typeface="Arial" pitchFamily="34" charset="0"/>
            </a:endParaRPr>
          </a:p>
          <a:p>
            <a:pPr algn="l"/>
            <a:endParaRPr lang="en-US" altLang="en-US" sz="2400" b="0" dirty="0">
              <a:latin typeface="Arial" pitchFamily="34" charset="0"/>
            </a:endParaRPr>
          </a:p>
          <a:p>
            <a:pPr algn="l"/>
            <a:endParaRPr lang="en-US" altLang="en-US" sz="2400" b="0" dirty="0">
              <a:latin typeface="Arial" pitchFamily="34" charset="0"/>
            </a:endParaRPr>
          </a:p>
        </p:txBody>
      </p:sp>
      <p:sp>
        <p:nvSpPr>
          <p:cNvPr id="167" name="TextBox 166"/>
          <p:cNvSpPr txBox="1"/>
          <p:nvPr/>
        </p:nvSpPr>
        <p:spPr>
          <a:xfrm>
            <a:off x="744216" y="6324600"/>
            <a:ext cx="3675383" cy="461665"/>
          </a:xfrm>
          <a:prstGeom prst="rect">
            <a:avLst/>
          </a:prstGeom>
          <a:noFill/>
        </p:spPr>
        <p:txBody>
          <a:bodyPr wrap="square" rtlCol="0">
            <a:spAutoFit/>
          </a:bodyPr>
          <a:lstStyle/>
          <a:p>
            <a:r>
              <a:rPr lang="en-US" sz="2400" dirty="0" smtClean="0">
                <a:solidFill>
                  <a:schemeClr val="accent6">
                    <a:lumMod val="50000"/>
                  </a:schemeClr>
                </a:solidFill>
              </a:rPr>
              <a:t>Pages </a:t>
            </a:r>
            <a:r>
              <a:rPr lang="en-US" sz="2400" dirty="0" smtClean="0">
                <a:solidFill>
                  <a:schemeClr val="accent6">
                    <a:lumMod val="50000"/>
                  </a:schemeClr>
                </a:solidFill>
              </a:rPr>
              <a:t>24-25, </a:t>
            </a:r>
            <a:r>
              <a:rPr lang="en-US" sz="2400" dirty="0" smtClean="0">
                <a:solidFill>
                  <a:schemeClr val="accent6">
                    <a:lumMod val="50000"/>
                  </a:schemeClr>
                </a:solidFill>
              </a:rPr>
              <a:t>54-57</a:t>
            </a:r>
            <a:endParaRPr lang="en-US" sz="2400" dirty="0">
              <a:solidFill>
                <a:schemeClr val="accent6">
                  <a:lumMod val="50000"/>
                </a:schemeClr>
              </a:solidFill>
            </a:endParaRPr>
          </a:p>
        </p:txBody>
      </p:sp>
    </p:spTree>
    <p:extLst>
      <p:ext uri="{BB962C8B-B14F-4D97-AF65-F5344CB8AC3E}">
        <p14:creationId xmlns:p14="http://schemas.microsoft.com/office/powerpoint/2010/main" val="362432114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1634836" y="2895600"/>
            <a:ext cx="5604164"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2"/>
              </a:buClr>
              <a:buSzPct val="75000"/>
              <a:buFont typeface="Wingdings" pitchFamily="2" charset="2"/>
              <a:buChar char="n"/>
              <a:defRPr sz="3600">
                <a:solidFill>
                  <a:schemeClr val="bg1"/>
                </a:solidFill>
                <a:latin typeface="+mn-lt"/>
                <a:ea typeface="+mn-ea"/>
                <a:cs typeface="+mn-cs"/>
              </a:defRPr>
            </a:lvl1pPr>
            <a:lvl2pPr marL="742950" indent="-285750" algn="l" rtl="0" fontAlgn="base">
              <a:spcBef>
                <a:spcPct val="20000"/>
              </a:spcBef>
              <a:spcAft>
                <a:spcPct val="0"/>
              </a:spcAft>
              <a:buClr>
                <a:schemeClr val="tx1"/>
              </a:buClr>
              <a:buSzPct val="75000"/>
              <a:buFont typeface="Wingdings" pitchFamily="2" charset="2"/>
              <a:buChar char="n"/>
              <a:defRPr sz="3200">
                <a:solidFill>
                  <a:schemeClr val="bg1"/>
                </a:solidFill>
                <a:latin typeface="+mn-lt"/>
              </a:defRPr>
            </a:lvl2pPr>
            <a:lvl3pPr marL="1143000" indent="-228600" algn="l" rtl="0" fontAlgn="base">
              <a:spcBef>
                <a:spcPct val="20000"/>
              </a:spcBef>
              <a:spcAft>
                <a:spcPct val="0"/>
              </a:spcAft>
              <a:buClr>
                <a:schemeClr val="bg2"/>
              </a:buClr>
              <a:buSzPct val="75000"/>
              <a:buFont typeface="Wingdings" pitchFamily="2" charset="2"/>
              <a:buChar char="n"/>
              <a:defRPr sz="2800">
                <a:solidFill>
                  <a:schemeClr val="bg1"/>
                </a:solidFill>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400">
                <a:solidFill>
                  <a:schemeClr val="bg1"/>
                </a:solidFill>
                <a:latin typeface="+mn-lt"/>
              </a:defRPr>
            </a:lvl4pPr>
            <a:lvl5pPr marL="20574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5pPr>
            <a:lvl6pPr marL="25146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6pPr>
            <a:lvl7pPr marL="29718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7pPr>
            <a:lvl8pPr marL="34290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8pPr>
            <a:lvl9pPr marL="38862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9pPr>
          </a:lstStyle>
          <a:p>
            <a:pPr lvl="1">
              <a:lnSpc>
                <a:spcPct val="90000"/>
              </a:lnSpc>
            </a:pPr>
            <a:r>
              <a:rPr lang="en-US" altLang="en-US" sz="2400" kern="0" dirty="0" smtClean="0"/>
              <a:t>Cooperative Learning Structures</a:t>
            </a:r>
            <a:br>
              <a:rPr lang="en-US" altLang="en-US" sz="2400" kern="0" dirty="0" smtClean="0"/>
            </a:br>
            <a:r>
              <a:rPr lang="en-US" altLang="en-US" sz="2400" kern="0" dirty="0" smtClean="0"/>
              <a:t>(</a:t>
            </a:r>
            <a:r>
              <a:rPr lang="en-US" altLang="en-US" sz="2400" kern="0" dirty="0" smtClean="0">
                <a:hlinkClick r:id="rId3"/>
              </a:rPr>
              <a:t>www.Kaganonline.com</a:t>
            </a:r>
            <a:r>
              <a:rPr lang="en-US" altLang="en-US" sz="2400" kern="0" dirty="0" smtClean="0"/>
              <a:t>) </a:t>
            </a:r>
            <a:br>
              <a:rPr lang="en-US" altLang="en-US" sz="2400" kern="0" dirty="0" smtClean="0"/>
            </a:br>
            <a:endParaRPr lang="en-US" altLang="en-US" sz="2400" kern="0" dirty="0" smtClean="0"/>
          </a:p>
          <a:p>
            <a:pPr lvl="1">
              <a:lnSpc>
                <a:spcPct val="90000"/>
              </a:lnSpc>
            </a:pPr>
            <a:r>
              <a:rPr lang="en-US" altLang="en-US" sz="2400" i="1" kern="0" dirty="0" smtClean="0"/>
              <a:t>Tools for Promoting Active, In-Depth Learning </a:t>
            </a:r>
            <a:r>
              <a:rPr lang="en-US" altLang="en-US" sz="2400" kern="0" dirty="0" smtClean="0"/>
              <a:t>(</a:t>
            </a:r>
            <a:r>
              <a:rPr lang="en-US" altLang="en-US" sz="2400" kern="0" dirty="0" smtClean="0">
                <a:hlinkClick r:id="rId4"/>
              </a:rPr>
              <a:t>www.thoughtfuleducationpress.com</a:t>
            </a:r>
            <a:r>
              <a:rPr lang="en-US" altLang="en-US" sz="2400" kern="0" dirty="0" smtClean="0"/>
              <a:t>) </a:t>
            </a:r>
            <a:br>
              <a:rPr lang="en-US" altLang="en-US" sz="2400" kern="0" dirty="0" smtClean="0"/>
            </a:br>
            <a:endParaRPr lang="en-US" altLang="en-US" sz="2400" i="1" kern="0" dirty="0" smtClean="0"/>
          </a:p>
          <a:p>
            <a:pPr lvl="1">
              <a:lnSpc>
                <a:spcPct val="90000"/>
              </a:lnSpc>
            </a:pPr>
            <a:r>
              <a:rPr lang="en-US" altLang="en-US" sz="2400" i="1" kern="0" dirty="0" smtClean="0"/>
              <a:t>Instruction for All Students</a:t>
            </a:r>
            <a:r>
              <a:rPr lang="en-US" altLang="en-US" sz="2400" kern="0" dirty="0" smtClean="0"/>
              <a:t> by Paula Rutherford</a:t>
            </a:r>
          </a:p>
          <a:p>
            <a:pPr lvl="1">
              <a:lnSpc>
                <a:spcPct val="90000"/>
              </a:lnSpc>
            </a:pPr>
            <a:endParaRPr lang="en-US" altLang="en-US" sz="2400" kern="0" dirty="0" smtClean="0"/>
          </a:p>
          <a:p>
            <a:pPr lvl="1">
              <a:lnSpc>
                <a:spcPct val="90000"/>
              </a:lnSpc>
            </a:pPr>
            <a:endParaRPr lang="en-US" altLang="en-US" sz="2400" kern="0" dirty="0" smtClean="0"/>
          </a:p>
          <a:p>
            <a:pPr lvl="1">
              <a:lnSpc>
                <a:spcPct val="90000"/>
              </a:lnSpc>
            </a:pPr>
            <a:endParaRPr lang="en-US" altLang="en-US" sz="2800" kern="0" dirty="0"/>
          </a:p>
        </p:txBody>
      </p:sp>
      <p:sp>
        <p:nvSpPr>
          <p:cNvPr id="107522" name="Rectangle 2"/>
          <p:cNvSpPr>
            <a:spLocks noGrp="1" noChangeArrowheads="1"/>
          </p:cNvSpPr>
          <p:nvPr>
            <p:ph type="title"/>
          </p:nvPr>
        </p:nvSpPr>
        <p:spPr>
          <a:xfrm>
            <a:off x="762000" y="381000"/>
            <a:ext cx="7086600" cy="1447800"/>
          </a:xfrm>
        </p:spPr>
        <p:txBody>
          <a:bodyPr/>
          <a:lstStyle/>
          <a:p>
            <a:r>
              <a:rPr lang="en-US" altLang="en-US" dirty="0"/>
              <a:t>Unit Schedule</a:t>
            </a:r>
          </a:p>
        </p:txBody>
      </p:sp>
      <p:sp>
        <p:nvSpPr>
          <p:cNvPr id="107523" name="Rectangle 3"/>
          <p:cNvSpPr>
            <a:spLocks noGrp="1" noChangeArrowheads="1"/>
          </p:cNvSpPr>
          <p:nvPr>
            <p:ph type="body" idx="1"/>
          </p:nvPr>
        </p:nvSpPr>
        <p:spPr>
          <a:xfrm>
            <a:off x="152400" y="1596737"/>
            <a:ext cx="6781800" cy="997527"/>
          </a:xfrm>
        </p:spPr>
        <p:txBody>
          <a:bodyPr/>
          <a:lstStyle/>
          <a:p>
            <a:pPr marL="0" indent="0">
              <a:lnSpc>
                <a:spcPct val="90000"/>
              </a:lnSpc>
              <a:buNone/>
            </a:pPr>
            <a:r>
              <a:rPr lang="en-US" altLang="en-US" sz="2800" dirty="0"/>
              <a:t>Remember – Learning is </a:t>
            </a:r>
            <a:r>
              <a:rPr lang="en-US" altLang="en-US" sz="2800" dirty="0" smtClean="0"/>
              <a:t>Not </a:t>
            </a:r>
            <a:r>
              <a:rPr lang="en-US" altLang="en-US" sz="2800" dirty="0"/>
              <a:t>a </a:t>
            </a:r>
            <a:r>
              <a:rPr lang="en-US" altLang="en-US" sz="2800" i="1" dirty="0"/>
              <a:t>Spectator Sport . . . </a:t>
            </a:r>
            <a:r>
              <a:rPr lang="en-US" altLang="en-US" sz="2800" dirty="0"/>
              <a:t/>
            </a:r>
            <a:br>
              <a:rPr lang="en-US" altLang="en-US" sz="2800" dirty="0"/>
            </a:br>
            <a:r>
              <a:rPr lang="en-US" altLang="en-US" sz="2800" dirty="0" smtClean="0"/>
              <a:t>Some of my favorite resources</a:t>
            </a:r>
            <a:endParaRPr lang="en-US" altLang="en-US" sz="2800" dirty="0"/>
          </a:p>
          <a:p>
            <a:pPr lvl="1">
              <a:lnSpc>
                <a:spcPct val="90000"/>
              </a:lnSpc>
            </a:pPr>
            <a:endParaRPr lang="en-US" altLang="en-US" sz="2400" dirty="0"/>
          </a:p>
          <a:p>
            <a:pPr lvl="1">
              <a:lnSpc>
                <a:spcPct val="90000"/>
              </a:lnSpc>
            </a:pPr>
            <a:endParaRPr lang="en-US" altLang="en-US" sz="2400" dirty="0"/>
          </a:p>
          <a:p>
            <a:pPr lvl="1">
              <a:lnSpc>
                <a:spcPct val="90000"/>
              </a:lnSpc>
            </a:pPr>
            <a:endParaRPr lang="en-US" altLang="en-US" sz="2800" dirty="0"/>
          </a:p>
        </p:txBody>
      </p:sp>
      <p:pic>
        <p:nvPicPr>
          <p:cNvPr id="12290" name="Picture 2" descr="Tools for Promoting Active, In-Depth Learning (Second Edi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550332">
            <a:off x="525407" y="3770177"/>
            <a:ext cx="1300949" cy="1667884"/>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450396">
            <a:off x="7408483" y="4763892"/>
            <a:ext cx="1290125" cy="1662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descr="Choose-a-Chi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5587" y="685800"/>
            <a:ext cx="282256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72735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704850" y="177800"/>
            <a:ext cx="7854950" cy="5981700"/>
            <a:chOff x="446" y="196"/>
            <a:chExt cx="4948" cy="3768"/>
          </a:xfrm>
        </p:grpSpPr>
        <p:sp>
          <p:nvSpPr>
            <p:cNvPr id="37891" name="Rectangle 3"/>
            <p:cNvSpPr>
              <a:spLocks noChangeArrowheads="1"/>
            </p:cNvSpPr>
            <p:nvPr/>
          </p:nvSpPr>
          <p:spPr bwMode="auto">
            <a:xfrm>
              <a:off x="4309" y="197"/>
              <a:ext cx="73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100">
                  <a:solidFill>
                    <a:srgbClr val="000000"/>
                  </a:solidFill>
                </a:rPr>
                <a:t>Elida Cordora</a:t>
              </a:r>
              <a:endParaRPr lang="en-US" altLang="en-US" sz="2400">
                <a:solidFill>
                  <a:srgbClr val="FFFFFF"/>
                </a:solidFill>
              </a:endParaRPr>
            </a:p>
          </p:txBody>
        </p:sp>
        <p:sp>
          <p:nvSpPr>
            <p:cNvPr id="37892" name="Rectangle 4"/>
            <p:cNvSpPr>
              <a:spLocks noChangeArrowheads="1"/>
            </p:cNvSpPr>
            <p:nvPr/>
          </p:nvSpPr>
          <p:spPr bwMode="auto">
            <a:xfrm>
              <a:off x="3951" y="203"/>
              <a:ext cx="24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a:solidFill>
                    <a:srgbClr val="000000"/>
                  </a:solidFill>
                  <a:latin typeface="Arial" pitchFamily="34" charset="0"/>
                </a:rPr>
                <a:t>NAME</a:t>
              </a:r>
              <a:endParaRPr lang="en-US" altLang="en-US" sz="2400">
                <a:solidFill>
                  <a:srgbClr val="FFFFFF"/>
                </a:solidFill>
                <a:latin typeface="Arial" pitchFamily="34" charset="0"/>
              </a:endParaRPr>
            </a:p>
          </p:txBody>
        </p:sp>
        <p:sp>
          <p:nvSpPr>
            <p:cNvPr id="37893" name="Rectangle 5"/>
            <p:cNvSpPr>
              <a:spLocks noChangeArrowheads="1"/>
            </p:cNvSpPr>
            <p:nvPr/>
          </p:nvSpPr>
          <p:spPr bwMode="auto">
            <a:xfrm>
              <a:off x="3951" y="285"/>
              <a:ext cx="22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a:solidFill>
                    <a:srgbClr val="000000"/>
                  </a:solidFill>
                  <a:latin typeface="Arial" pitchFamily="34" charset="0"/>
                </a:rPr>
                <a:t>DATE</a:t>
              </a:r>
              <a:endParaRPr lang="en-US" altLang="en-US" sz="2400">
                <a:solidFill>
                  <a:srgbClr val="FFFFFF"/>
                </a:solidFill>
                <a:latin typeface="Arial" pitchFamily="34" charset="0"/>
              </a:endParaRPr>
            </a:p>
          </p:txBody>
        </p:sp>
        <p:sp>
          <p:nvSpPr>
            <p:cNvPr id="37894" name="Line 6"/>
            <p:cNvSpPr>
              <a:spLocks noChangeShapeType="1"/>
            </p:cNvSpPr>
            <p:nvPr/>
          </p:nvSpPr>
          <p:spPr bwMode="auto">
            <a:xfrm>
              <a:off x="4164" y="279"/>
              <a:ext cx="11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895" name="Line 7"/>
            <p:cNvSpPr>
              <a:spLocks noChangeShapeType="1"/>
            </p:cNvSpPr>
            <p:nvPr/>
          </p:nvSpPr>
          <p:spPr bwMode="auto">
            <a:xfrm>
              <a:off x="4178" y="347"/>
              <a:ext cx="111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896" name="Rectangle 8"/>
            <p:cNvSpPr>
              <a:spLocks noChangeArrowheads="1"/>
            </p:cNvSpPr>
            <p:nvPr/>
          </p:nvSpPr>
          <p:spPr bwMode="auto">
            <a:xfrm>
              <a:off x="446" y="196"/>
              <a:ext cx="15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600" b="1">
                  <a:solidFill>
                    <a:srgbClr val="000000"/>
                  </a:solidFill>
                  <a:latin typeface="Arial" pitchFamily="34" charset="0"/>
                </a:rPr>
                <a:t>The Unit Organizer </a:t>
              </a:r>
              <a:endParaRPr lang="en-US" altLang="en-US" sz="2400">
                <a:solidFill>
                  <a:srgbClr val="FFFFFF"/>
                </a:solidFill>
                <a:latin typeface="Arial" pitchFamily="34" charset="0"/>
              </a:endParaRPr>
            </a:p>
          </p:txBody>
        </p:sp>
        <p:sp>
          <p:nvSpPr>
            <p:cNvPr id="37897" name="Rectangle 9"/>
            <p:cNvSpPr>
              <a:spLocks noChangeArrowheads="1"/>
            </p:cNvSpPr>
            <p:nvPr/>
          </p:nvSpPr>
          <p:spPr bwMode="auto">
            <a:xfrm>
              <a:off x="2570" y="265"/>
              <a:ext cx="73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b="1">
                  <a:solidFill>
                    <a:srgbClr val="000000"/>
                  </a:solidFill>
                  <a:latin typeface="Arial" pitchFamily="34" charset="0"/>
                </a:rPr>
                <a:t>BIGGER PICTURE</a:t>
              </a:r>
              <a:endParaRPr lang="en-US" altLang="en-US" sz="2400">
                <a:solidFill>
                  <a:srgbClr val="FFFFFF"/>
                </a:solidFill>
                <a:latin typeface="Arial" pitchFamily="34" charset="0"/>
              </a:endParaRPr>
            </a:p>
          </p:txBody>
        </p:sp>
        <p:sp>
          <p:nvSpPr>
            <p:cNvPr id="37898" name="Rectangle 10"/>
            <p:cNvSpPr>
              <a:spLocks noChangeArrowheads="1"/>
            </p:cNvSpPr>
            <p:nvPr/>
          </p:nvSpPr>
          <p:spPr bwMode="auto">
            <a:xfrm>
              <a:off x="789" y="574"/>
              <a:ext cx="44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b="1">
                  <a:solidFill>
                    <a:srgbClr val="000000"/>
                  </a:solidFill>
                  <a:latin typeface="Arial" pitchFamily="34" charset="0"/>
                </a:rPr>
                <a:t>LAST UNIT</a:t>
              </a:r>
              <a:endParaRPr lang="en-US" altLang="en-US" sz="2400">
                <a:solidFill>
                  <a:srgbClr val="FFFFFF"/>
                </a:solidFill>
                <a:latin typeface="Arial" pitchFamily="34" charset="0"/>
              </a:endParaRPr>
            </a:p>
          </p:txBody>
        </p:sp>
        <p:sp>
          <p:nvSpPr>
            <p:cNvPr id="37899" name="Rectangle 11"/>
            <p:cNvSpPr>
              <a:spLocks noChangeArrowheads="1"/>
            </p:cNvSpPr>
            <p:nvPr/>
          </p:nvSpPr>
          <p:spPr bwMode="auto">
            <a:xfrm>
              <a:off x="1181" y="574"/>
              <a:ext cx="45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a:solidFill>
                    <a:srgbClr val="000000"/>
                  </a:solidFill>
                  <a:latin typeface="Arial" pitchFamily="34" charset="0"/>
                </a:rPr>
                <a:t>/Experience</a:t>
              </a:r>
              <a:endParaRPr lang="en-US" altLang="en-US" sz="2400">
                <a:solidFill>
                  <a:srgbClr val="FFFFFF"/>
                </a:solidFill>
                <a:latin typeface="Arial" pitchFamily="34" charset="0"/>
              </a:endParaRPr>
            </a:p>
          </p:txBody>
        </p:sp>
        <p:sp>
          <p:nvSpPr>
            <p:cNvPr id="37900" name="Rectangle 12"/>
            <p:cNvSpPr>
              <a:spLocks noChangeArrowheads="1"/>
            </p:cNvSpPr>
            <p:nvPr/>
          </p:nvSpPr>
          <p:spPr bwMode="auto">
            <a:xfrm>
              <a:off x="2769" y="601"/>
              <a:ext cx="72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b="1">
                  <a:solidFill>
                    <a:srgbClr val="000000"/>
                  </a:solidFill>
                  <a:latin typeface=""/>
                </a:rPr>
                <a:t>CURRENT UNIT</a:t>
              </a:r>
              <a:endParaRPr lang="en-US" altLang="en-US" sz="2400">
                <a:solidFill>
                  <a:srgbClr val="FFFFFF"/>
                </a:solidFill>
                <a:latin typeface="Times" charset="0"/>
              </a:endParaRPr>
            </a:p>
          </p:txBody>
        </p:sp>
        <p:sp>
          <p:nvSpPr>
            <p:cNvPr id="37901" name="Rectangle 13"/>
            <p:cNvSpPr>
              <a:spLocks noChangeArrowheads="1"/>
            </p:cNvSpPr>
            <p:nvPr/>
          </p:nvSpPr>
          <p:spPr bwMode="auto">
            <a:xfrm>
              <a:off x="4453" y="574"/>
              <a:ext cx="45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b="1">
                  <a:solidFill>
                    <a:srgbClr val="000000"/>
                  </a:solidFill>
                  <a:latin typeface="Arial" pitchFamily="34" charset="0"/>
                </a:rPr>
                <a:t>NEXT UNIT</a:t>
              </a:r>
              <a:endParaRPr lang="en-US" altLang="en-US" sz="2400">
                <a:solidFill>
                  <a:srgbClr val="FFFFFF"/>
                </a:solidFill>
                <a:latin typeface="Arial" pitchFamily="34" charset="0"/>
              </a:endParaRPr>
            </a:p>
          </p:txBody>
        </p:sp>
        <p:sp>
          <p:nvSpPr>
            <p:cNvPr id="37902" name="Rectangle 14"/>
            <p:cNvSpPr>
              <a:spLocks noChangeArrowheads="1"/>
            </p:cNvSpPr>
            <p:nvPr/>
          </p:nvSpPr>
          <p:spPr bwMode="auto">
            <a:xfrm>
              <a:off x="4838" y="574"/>
              <a:ext cx="45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a:solidFill>
                    <a:srgbClr val="000000"/>
                  </a:solidFill>
                  <a:latin typeface="Arial" pitchFamily="34" charset="0"/>
                </a:rPr>
                <a:t>/Experience</a:t>
              </a:r>
              <a:endParaRPr lang="en-US" altLang="en-US" sz="2400">
                <a:solidFill>
                  <a:srgbClr val="FFFFFF"/>
                </a:solidFill>
                <a:latin typeface="Arial" pitchFamily="34" charset="0"/>
              </a:endParaRPr>
            </a:p>
          </p:txBody>
        </p:sp>
        <p:sp>
          <p:nvSpPr>
            <p:cNvPr id="37903" name="Line 15"/>
            <p:cNvSpPr>
              <a:spLocks noChangeShapeType="1"/>
            </p:cNvSpPr>
            <p:nvPr/>
          </p:nvSpPr>
          <p:spPr bwMode="auto">
            <a:xfrm>
              <a:off x="473" y="842"/>
              <a:ext cx="483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04" name="Line 16"/>
            <p:cNvSpPr>
              <a:spLocks noChangeShapeType="1"/>
            </p:cNvSpPr>
            <p:nvPr/>
          </p:nvSpPr>
          <p:spPr bwMode="auto">
            <a:xfrm>
              <a:off x="466" y="3104"/>
              <a:ext cx="4833"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05" name="Line 17"/>
            <p:cNvSpPr>
              <a:spLocks noChangeShapeType="1"/>
            </p:cNvSpPr>
            <p:nvPr/>
          </p:nvSpPr>
          <p:spPr bwMode="auto">
            <a:xfrm>
              <a:off x="1765" y="574"/>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06" name="Line 18"/>
            <p:cNvSpPr>
              <a:spLocks noChangeShapeType="1"/>
            </p:cNvSpPr>
            <p:nvPr/>
          </p:nvSpPr>
          <p:spPr bwMode="auto">
            <a:xfrm>
              <a:off x="4054" y="581"/>
              <a:ext cx="1" cy="26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07" name="Arc 19"/>
            <p:cNvSpPr>
              <a:spLocks/>
            </p:cNvSpPr>
            <p:nvPr/>
          </p:nvSpPr>
          <p:spPr bwMode="auto">
            <a:xfrm>
              <a:off x="473" y="382"/>
              <a:ext cx="1293" cy="199"/>
            </a:xfrm>
            <a:custGeom>
              <a:avLst/>
              <a:gdLst>
                <a:gd name="G0" fmla="+- 21600 0 0"/>
                <a:gd name="G1" fmla="+- 21599 0 0"/>
                <a:gd name="G2" fmla="+- 21600 0 0"/>
                <a:gd name="T0" fmla="*/ 0 w 21600"/>
                <a:gd name="T1" fmla="*/ 21599 h 21599"/>
                <a:gd name="T2" fmla="*/ 21584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08" name="Arc 20"/>
            <p:cNvSpPr>
              <a:spLocks/>
            </p:cNvSpPr>
            <p:nvPr/>
          </p:nvSpPr>
          <p:spPr bwMode="auto">
            <a:xfrm>
              <a:off x="466" y="375"/>
              <a:ext cx="1300" cy="206"/>
            </a:xfrm>
            <a:custGeom>
              <a:avLst/>
              <a:gdLst>
                <a:gd name="G0" fmla="+- 21600 0 0"/>
                <a:gd name="G1" fmla="+- 21599 0 0"/>
                <a:gd name="G2" fmla="+- 21600 0 0"/>
                <a:gd name="T0" fmla="*/ 0 w 21600"/>
                <a:gd name="T1" fmla="*/ 21599 h 21599"/>
                <a:gd name="T2" fmla="*/ 21584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675"/>
                    <a:pt x="9660" y="7"/>
                    <a:pt x="21583" y="-1"/>
                  </a:cubicBezTo>
                </a:path>
                <a:path w="21600" h="21599" stroke="0" extrusionOk="0">
                  <a:moveTo>
                    <a:pt x="0" y="21599"/>
                  </a:moveTo>
                  <a:cubicBezTo>
                    <a:pt x="0" y="9675"/>
                    <a:pt x="9660" y="7"/>
                    <a:pt x="21583" y="-1"/>
                  </a:cubicBezTo>
                  <a:lnTo>
                    <a:pt x="21600" y="21599"/>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09" name="Arc 21"/>
            <p:cNvSpPr>
              <a:spLocks/>
            </p:cNvSpPr>
            <p:nvPr/>
          </p:nvSpPr>
          <p:spPr bwMode="auto">
            <a:xfrm>
              <a:off x="4054" y="375"/>
              <a:ext cx="1265" cy="210"/>
            </a:xfrm>
            <a:custGeom>
              <a:avLst/>
              <a:gdLst>
                <a:gd name="G0" fmla="+- 17 0 0"/>
                <a:gd name="G1" fmla="+- 21600 0 0"/>
                <a:gd name="G2" fmla="+- 21600 0 0"/>
                <a:gd name="T0" fmla="*/ 0 w 21616"/>
                <a:gd name="T1" fmla="*/ 1 h 21600"/>
                <a:gd name="T2" fmla="*/ 21616 w 21616"/>
                <a:gd name="T3" fmla="*/ 21497 h 21600"/>
                <a:gd name="T4" fmla="*/ 17 w 21616"/>
                <a:gd name="T5" fmla="*/ 21600 h 21600"/>
              </a:gdLst>
              <a:ahLst/>
              <a:cxnLst>
                <a:cxn ang="0">
                  <a:pos x="T0" y="T1"/>
                </a:cxn>
                <a:cxn ang="0">
                  <a:pos x="T2" y="T3"/>
                </a:cxn>
                <a:cxn ang="0">
                  <a:pos x="T4" y="T5"/>
                </a:cxn>
              </a:cxnLst>
              <a:rect l="0" t="0" r="r" b="b"/>
              <a:pathLst>
                <a:path w="21616" h="21600" fill="none" extrusionOk="0">
                  <a:moveTo>
                    <a:pt x="-1" y="0"/>
                  </a:moveTo>
                  <a:cubicBezTo>
                    <a:pt x="5" y="0"/>
                    <a:pt x="11" y="-1"/>
                    <a:pt x="17" y="0"/>
                  </a:cubicBezTo>
                  <a:cubicBezTo>
                    <a:pt x="11906" y="0"/>
                    <a:pt x="21560" y="9607"/>
                    <a:pt x="21616" y="21496"/>
                  </a:cubicBezTo>
                </a:path>
                <a:path w="21616" h="21600" stroke="0" extrusionOk="0">
                  <a:moveTo>
                    <a:pt x="-1" y="0"/>
                  </a:moveTo>
                  <a:cubicBezTo>
                    <a:pt x="5" y="0"/>
                    <a:pt x="11" y="-1"/>
                    <a:pt x="17" y="0"/>
                  </a:cubicBezTo>
                  <a:cubicBezTo>
                    <a:pt x="11906" y="0"/>
                    <a:pt x="21560" y="9607"/>
                    <a:pt x="21616" y="21496"/>
                  </a:cubicBezTo>
                  <a:lnTo>
                    <a:pt x="17" y="21600"/>
                  </a:lnTo>
                  <a:close/>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10" name="Line 22"/>
            <p:cNvSpPr>
              <a:spLocks noChangeShapeType="1"/>
            </p:cNvSpPr>
            <p:nvPr/>
          </p:nvSpPr>
          <p:spPr bwMode="auto">
            <a:xfrm>
              <a:off x="1759" y="375"/>
              <a:ext cx="2282"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grpSp>
          <p:nvGrpSpPr>
            <p:cNvPr id="37911" name="Group 23"/>
            <p:cNvGrpSpPr>
              <a:grpSpLocks/>
            </p:cNvGrpSpPr>
            <p:nvPr/>
          </p:nvGrpSpPr>
          <p:grpSpPr bwMode="auto">
            <a:xfrm>
              <a:off x="1759" y="395"/>
              <a:ext cx="1" cy="186"/>
              <a:chOff x="1759" y="395"/>
              <a:chExt cx="1" cy="186"/>
            </a:xfrm>
          </p:grpSpPr>
          <p:sp>
            <p:nvSpPr>
              <p:cNvPr id="37912" name="Line 24"/>
              <p:cNvSpPr>
                <a:spLocks noChangeShapeType="1"/>
              </p:cNvSpPr>
              <p:nvPr/>
            </p:nvSpPr>
            <p:spPr bwMode="auto">
              <a:xfrm>
                <a:off x="1759" y="395"/>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13" name="Line 25"/>
              <p:cNvSpPr>
                <a:spLocks noChangeShapeType="1"/>
              </p:cNvSpPr>
              <p:nvPr/>
            </p:nvSpPr>
            <p:spPr bwMode="auto">
              <a:xfrm>
                <a:off x="1759" y="457"/>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14" name="Line 26"/>
              <p:cNvSpPr>
                <a:spLocks noChangeShapeType="1"/>
              </p:cNvSpPr>
              <p:nvPr/>
            </p:nvSpPr>
            <p:spPr bwMode="auto">
              <a:xfrm>
                <a:off x="1759" y="51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15" name="Line 27"/>
              <p:cNvSpPr>
                <a:spLocks noChangeShapeType="1"/>
              </p:cNvSpPr>
              <p:nvPr/>
            </p:nvSpPr>
            <p:spPr bwMode="auto">
              <a:xfrm>
                <a:off x="1759" y="574"/>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grpSp>
        <p:grpSp>
          <p:nvGrpSpPr>
            <p:cNvPr id="37916" name="Group 28"/>
            <p:cNvGrpSpPr>
              <a:grpSpLocks/>
            </p:cNvGrpSpPr>
            <p:nvPr/>
          </p:nvGrpSpPr>
          <p:grpSpPr bwMode="auto">
            <a:xfrm>
              <a:off x="4061" y="409"/>
              <a:ext cx="1" cy="186"/>
              <a:chOff x="4061" y="409"/>
              <a:chExt cx="1" cy="186"/>
            </a:xfrm>
          </p:grpSpPr>
          <p:sp>
            <p:nvSpPr>
              <p:cNvPr id="37917" name="Line 29"/>
              <p:cNvSpPr>
                <a:spLocks noChangeShapeType="1"/>
              </p:cNvSpPr>
              <p:nvPr/>
            </p:nvSpPr>
            <p:spPr bwMode="auto">
              <a:xfrm>
                <a:off x="4061" y="409"/>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18" name="Line 30"/>
              <p:cNvSpPr>
                <a:spLocks noChangeShapeType="1"/>
              </p:cNvSpPr>
              <p:nvPr/>
            </p:nvSpPr>
            <p:spPr bwMode="auto">
              <a:xfrm>
                <a:off x="4061" y="471"/>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19" name="Line 31"/>
              <p:cNvSpPr>
                <a:spLocks noChangeShapeType="1"/>
              </p:cNvSpPr>
              <p:nvPr/>
            </p:nvSpPr>
            <p:spPr bwMode="auto">
              <a:xfrm>
                <a:off x="4061" y="533"/>
                <a:ext cx="1"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20" name="Line 32"/>
              <p:cNvSpPr>
                <a:spLocks noChangeShapeType="1"/>
              </p:cNvSpPr>
              <p:nvPr/>
            </p:nvSpPr>
            <p:spPr bwMode="auto">
              <a:xfrm>
                <a:off x="4061" y="588"/>
                <a:ext cx="1"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grpSp>
        <p:sp>
          <p:nvSpPr>
            <p:cNvPr id="37921" name="Line 33"/>
            <p:cNvSpPr>
              <a:spLocks noChangeShapeType="1"/>
            </p:cNvSpPr>
            <p:nvPr/>
          </p:nvSpPr>
          <p:spPr bwMode="auto">
            <a:xfrm>
              <a:off x="466"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22" name="Line 34"/>
            <p:cNvSpPr>
              <a:spLocks noChangeShapeType="1"/>
            </p:cNvSpPr>
            <p:nvPr/>
          </p:nvSpPr>
          <p:spPr bwMode="auto">
            <a:xfrm>
              <a:off x="473" y="3963"/>
              <a:ext cx="4826"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23" name="Line 35"/>
            <p:cNvSpPr>
              <a:spLocks noChangeShapeType="1"/>
            </p:cNvSpPr>
            <p:nvPr/>
          </p:nvSpPr>
          <p:spPr bwMode="auto">
            <a:xfrm>
              <a:off x="5305" y="581"/>
              <a:ext cx="1" cy="3382"/>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24" name="Rectangle 36"/>
            <p:cNvSpPr>
              <a:spLocks noChangeArrowheads="1"/>
            </p:cNvSpPr>
            <p:nvPr/>
          </p:nvSpPr>
          <p:spPr bwMode="auto">
            <a:xfrm rot="16200000">
              <a:off x="376" y="3426"/>
              <a:ext cx="40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altLang="en-US" sz="800" b="1">
                  <a:solidFill>
                    <a:srgbClr val="000000"/>
                  </a:solidFill>
                  <a:latin typeface="Arial" pitchFamily="34" charset="0"/>
                </a:rPr>
                <a:t> UNIT SELF-TEST</a:t>
              </a:r>
            </a:p>
            <a:p>
              <a:pPr algn="ctr" eaLnBrk="0" fontAlgn="base" hangingPunct="0">
                <a:spcBef>
                  <a:spcPct val="0"/>
                </a:spcBef>
                <a:spcAft>
                  <a:spcPct val="0"/>
                </a:spcAft>
              </a:pPr>
              <a:r>
                <a:rPr lang="en-US" altLang="en-US" sz="800" b="1">
                  <a:solidFill>
                    <a:srgbClr val="000000"/>
                  </a:solidFill>
                  <a:latin typeface="Arial" pitchFamily="34" charset="0"/>
                </a:rPr>
                <a:t>QUESTIONS </a:t>
              </a:r>
            </a:p>
          </p:txBody>
        </p:sp>
        <p:sp>
          <p:nvSpPr>
            <p:cNvPr id="37925" name="Rectangle 37"/>
            <p:cNvSpPr>
              <a:spLocks noChangeArrowheads="1"/>
            </p:cNvSpPr>
            <p:nvPr/>
          </p:nvSpPr>
          <p:spPr bwMode="auto">
            <a:xfrm rot="16200000">
              <a:off x="536" y="3861"/>
              <a:ext cx="17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eaLnBrk="0" fontAlgn="base" hangingPunct="0">
                <a:spcBef>
                  <a:spcPct val="0"/>
                </a:spcBef>
                <a:spcAft>
                  <a:spcPct val="0"/>
                </a:spcAft>
              </a:pPr>
              <a:endParaRPr lang="en-US" altLang="en-US" sz="2400">
                <a:solidFill>
                  <a:srgbClr val="FFFFFF"/>
                </a:solidFill>
                <a:latin typeface="Arial" pitchFamily="34" charset="0"/>
              </a:endParaRPr>
            </a:p>
          </p:txBody>
        </p:sp>
        <p:sp>
          <p:nvSpPr>
            <p:cNvPr id="37926" name="Oval 38"/>
            <p:cNvSpPr>
              <a:spLocks noChangeArrowheads="1"/>
            </p:cNvSpPr>
            <p:nvPr/>
          </p:nvSpPr>
          <p:spPr bwMode="auto">
            <a:xfrm>
              <a:off x="2783" y="1000"/>
              <a:ext cx="1251" cy="6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27" name="Oval 39"/>
            <p:cNvSpPr>
              <a:spLocks noChangeArrowheads="1"/>
            </p:cNvSpPr>
            <p:nvPr/>
          </p:nvSpPr>
          <p:spPr bwMode="auto">
            <a:xfrm>
              <a:off x="2776" y="994"/>
              <a:ext cx="1265" cy="625"/>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28" name="Line 40"/>
            <p:cNvSpPr>
              <a:spLocks noChangeShapeType="1"/>
            </p:cNvSpPr>
            <p:nvPr/>
          </p:nvSpPr>
          <p:spPr bwMode="auto">
            <a:xfrm>
              <a:off x="3058" y="849"/>
              <a:ext cx="515" cy="15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29" name="Rectangle 41"/>
            <p:cNvSpPr>
              <a:spLocks noChangeArrowheads="1"/>
            </p:cNvSpPr>
            <p:nvPr/>
          </p:nvSpPr>
          <p:spPr bwMode="auto">
            <a:xfrm rot="960000">
              <a:off x="3285" y="886"/>
              <a:ext cx="44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b="1">
                  <a:solidFill>
                    <a:srgbClr val="000000"/>
                  </a:solidFill>
                </a:rPr>
                <a:t>is </a:t>
              </a:r>
              <a:r>
                <a:rPr lang="en-US" altLang="en-US" sz="800" b="1">
                  <a:solidFill>
                    <a:srgbClr val="000000"/>
                  </a:solidFill>
                  <a:latin typeface="Arial" pitchFamily="34" charset="0"/>
                </a:rPr>
                <a:t>about</a:t>
              </a:r>
              <a:r>
                <a:rPr lang="en-US" altLang="en-US" sz="800" b="1">
                  <a:solidFill>
                    <a:srgbClr val="000000"/>
                  </a:solidFill>
                </a:rPr>
                <a:t>...</a:t>
              </a:r>
              <a:endParaRPr lang="en-US" altLang="en-US" sz="2400">
                <a:solidFill>
                  <a:srgbClr val="FFFFFF"/>
                </a:solidFill>
              </a:endParaRPr>
            </a:p>
          </p:txBody>
        </p:sp>
        <p:grpSp>
          <p:nvGrpSpPr>
            <p:cNvPr id="37930" name="Group 42"/>
            <p:cNvGrpSpPr>
              <a:grpSpLocks/>
            </p:cNvGrpSpPr>
            <p:nvPr/>
          </p:nvGrpSpPr>
          <p:grpSpPr bwMode="auto">
            <a:xfrm>
              <a:off x="2845" y="1440"/>
              <a:ext cx="1114" cy="1"/>
              <a:chOff x="2845" y="1440"/>
              <a:chExt cx="1114" cy="1"/>
            </a:xfrm>
          </p:grpSpPr>
          <p:sp>
            <p:nvSpPr>
              <p:cNvPr id="37931" name="Line 43"/>
              <p:cNvSpPr>
                <a:spLocks noChangeShapeType="1"/>
              </p:cNvSpPr>
              <p:nvPr/>
            </p:nvSpPr>
            <p:spPr bwMode="auto">
              <a:xfrm>
                <a:off x="2845"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32" name="Line 44"/>
              <p:cNvSpPr>
                <a:spLocks noChangeShapeType="1"/>
              </p:cNvSpPr>
              <p:nvPr/>
            </p:nvSpPr>
            <p:spPr bwMode="auto">
              <a:xfrm>
                <a:off x="290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33" name="Line 45"/>
              <p:cNvSpPr>
                <a:spLocks noChangeShapeType="1"/>
              </p:cNvSpPr>
              <p:nvPr/>
            </p:nvSpPr>
            <p:spPr bwMode="auto">
              <a:xfrm>
                <a:off x="2968"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34" name="Line 46"/>
              <p:cNvSpPr>
                <a:spLocks noChangeShapeType="1"/>
              </p:cNvSpPr>
              <p:nvPr/>
            </p:nvSpPr>
            <p:spPr bwMode="auto">
              <a:xfrm>
                <a:off x="3030"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35" name="Line 47"/>
              <p:cNvSpPr>
                <a:spLocks noChangeShapeType="1"/>
              </p:cNvSpPr>
              <p:nvPr/>
            </p:nvSpPr>
            <p:spPr bwMode="auto">
              <a:xfrm>
                <a:off x="3092"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36" name="Line 48"/>
              <p:cNvSpPr>
                <a:spLocks noChangeShapeType="1"/>
              </p:cNvSpPr>
              <p:nvPr/>
            </p:nvSpPr>
            <p:spPr bwMode="auto">
              <a:xfrm>
                <a:off x="315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37" name="Line 49"/>
              <p:cNvSpPr>
                <a:spLocks noChangeShapeType="1"/>
              </p:cNvSpPr>
              <p:nvPr/>
            </p:nvSpPr>
            <p:spPr bwMode="auto">
              <a:xfrm>
                <a:off x="3216"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38" name="Line 50"/>
              <p:cNvSpPr>
                <a:spLocks noChangeShapeType="1"/>
              </p:cNvSpPr>
              <p:nvPr/>
            </p:nvSpPr>
            <p:spPr bwMode="auto">
              <a:xfrm>
                <a:off x="3278"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39" name="Line 51"/>
              <p:cNvSpPr>
                <a:spLocks noChangeShapeType="1"/>
              </p:cNvSpPr>
              <p:nvPr/>
            </p:nvSpPr>
            <p:spPr bwMode="auto">
              <a:xfrm>
                <a:off x="3340"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40" name="Line 52"/>
              <p:cNvSpPr>
                <a:spLocks noChangeShapeType="1"/>
              </p:cNvSpPr>
              <p:nvPr/>
            </p:nvSpPr>
            <p:spPr bwMode="auto">
              <a:xfrm>
                <a:off x="3401"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41" name="Line 53"/>
              <p:cNvSpPr>
                <a:spLocks noChangeShapeType="1"/>
              </p:cNvSpPr>
              <p:nvPr/>
            </p:nvSpPr>
            <p:spPr bwMode="auto">
              <a:xfrm>
                <a:off x="3463"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42" name="Line 54"/>
              <p:cNvSpPr>
                <a:spLocks noChangeShapeType="1"/>
              </p:cNvSpPr>
              <p:nvPr/>
            </p:nvSpPr>
            <p:spPr bwMode="auto">
              <a:xfrm>
                <a:off x="3525"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43" name="Line 55"/>
              <p:cNvSpPr>
                <a:spLocks noChangeShapeType="1"/>
              </p:cNvSpPr>
              <p:nvPr/>
            </p:nvSpPr>
            <p:spPr bwMode="auto">
              <a:xfrm>
                <a:off x="3587"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44" name="Line 56"/>
              <p:cNvSpPr>
                <a:spLocks noChangeShapeType="1"/>
              </p:cNvSpPr>
              <p:nvPr/>
            </p:nvSpPr>
            <p:spPr bwMode="auto">
              <a:xfrm>
                <a:off x="3649"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45" name="Line 57"/>
              <p:cNvSpPr>
                <a:spLocks noChangeShapeType="1"/>
              </p:cNvSpPr>
              <p:nvPr/>
            </p:nvSpPr>
            <p:spPr bwMode="auto">
              <a:xfrm>
                <a:off x="3711"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46" name="Line 58"/>
              <p:cNvSpPr>
                <a:spLocks noChangeShapeType="1"/>
              </p:cNvSpPr>
              <p:nvPr/>
            </p:nvSpPr>
            <p:spPr bwMode="auto">
              <a:xfrm>
                <a:off x="3773" y="1440"/>
                <a:ext cx="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47" name="Line 59"/>
              <p:cNvSpPr>
                <a:spLocks noChangeShapeType="1"/>
              </p:cNvSpPr>
              <p:nvPr/>
            </p:nvSpPr>
            <p:spPr bwMode="auto">
              <a:xfrm>
                <a:off x="3834"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48" name="Line 60"/>
              <p:cNvSpPr>
                <a:spLocks noChangeShapeType="1"/>
              </p:cNvSpPr>
              <p:nvPr/>
            </p:nvSpPr>
            <p:spPr bwMode="auto">
              <a:xfrm>
                <a:off x="3896" y="1440"/>
                <a:ext cx="2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49" name="Line 61"/>
              <p:cNvSpPr>
                <a:spLocks noChangeShapeType="1"/>
              </p:cNvSpPr>
              <p:nvPr/>
            </p:nvSpPr>
            <p:spPr bwMode="auto">
              <a:xfrm>
                <a:off x="3958" y="1440"/>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grpSp>
        <p:sp>
          <p:nvSpPr>
            <p:cNvPr id="37950" name="Line 62"/>
            <p:cNvSpPr>
              <a:spLocks noChangeShapeType="1"/>
            </p:cNvSpPr>
            <p:nvPr/>
          </p:nvSpPr>
          <p:spPr bwMode="auto">
            <a:xfrm>
              <a:off x="1497" y="849"/>
              <a:ext cx="1" cy="225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51" name="Line 63"/>
            <p:cNvSpPr>
              <a:spLocks noChangeShapeType="1"/>
            </p:cNvSpPr>
            <p:nvPr/>
          </p:nvSpPr>
          <p:spPr bwMode="auto">
            <a:xfrm>
              <a:off x="473" y="1337"/>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52" name="Line 64"/>
            <p:cNvSpPr>
              <a:spLocks noChangeShapeType="1"/>
            </p:cNvSpPr>
            <p:nvPr/>
          </p:nvSpPr>
          <p:spPr bwMode="auto">
            <a:xfrm>
              <a:off x="473" y="1172"/>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53" name="Line 65"/>
            <p:cNvSpPr>
              <a:spLocks noChangeShapeType="1"/>
            </p:cNvSpPr>
            <p:nvPr/>
          </p:nvSpPr>
          <p:spPr bwMode="auto">
            <a:xfrm>
              <a:off x="473" y="1495"/>
              <a:ext cx="103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54" name="Line 66"/>
            <p:cNvSpPr>
              <a:spLocks noChangeShapeType="1"/>
            </p:cNvSpPr>
            <p:nvPr/>
          </p:nvSpPr>
          <p:spPr bwMode="auto">
            <a:xfrm>
              <a:off x="480" y="1647"/>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55" name="Line 67"/>
            <p:cNvSpPr>
              <a:spLocks noChangeShapeType="1"/>
            </p:cNvSpPr>
            <p:nvPr/>
          </p:nvSpPr>
          <p:spPr bwMode="auto">
            <a:xfrm flipH="1">
              <a:off x="480" y="1812"/>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56" name="Line 68"/>
            <p:cNvSpPr>
              <a:spLocks noChangeShapeType="1"/>
            </p:cNvSpPr>
            <p:nvPr/>
          </p:nvSpPr>
          <p:spPr bwMode="auto">
            <a:xfrm>
              <a:off x="480" y="2135"/>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57" name="Line 69"/>
            <p:cNvSpPr>
              <a:spLocks noChangeShapeType="1"/>
            </p:cNvSpPr>
            <p:nvPr/>
          </p:nvSpPr>
          <p:spPr bwMode="auto">
            <a:xfrm>
              <a:off x="480" y="1970"/>
              <a:ext cx="101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58" name="Line 70"/>
            <p:cNvSpPr>
              <a:spLocks noChangeShapeType="1"/>
            </p:cNvSpPr>
            <p:nvPr/>
          </p:nvSpPr>
          <p:spPr bwMode="auto">
            <a:xfrm>
              <a:off x="480" y="2300"/>
              <a:ext cx="101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59" name="Line 71"/>
            <p:cNvSpPr>
              <a:spLocks noChangeShapeType="1"/>
            </p:cNvSpPr>
            <p:nvPr/>
          </p:nvSpPr>
          <p:spPr bwMode="auto">
            <a:xfrm>
              <a:off x="466" y="2451"/>
              <a:ext cx="102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60" name="Line 72"/>
            <p:cNvSpPr>
              <a:spLocks noChangeShapeType="1"/>
            </p:cNvSpPr>
            <p:nvPr/>
          </p:nvSpPr>
          <p:spPr bwMode="auto">
            <a:xfrm flipH="1">
              <a:off x="473" y="2616"/>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61" name="Line 73"/>
            <p:cNvSpPr>
              <a:spLocks noChangeShapeType="1"/>
            </p:cNvSpPr>
            <p:nvPr/>
          </p:nvSpPr>
          <p:spPr bwMode="auto">
            <a:xfrm>
              <a:off x="473" y="2767"/>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62" name="Line 74"/>
            <p:cNvSpPr>
              <a:spLocks noChangeShapeType="1"/>
            </p:cNvSpPr>
            <p:nvPr/>
          </p:nvSpPr>
          <p:spPr bwMode="auto">
            <a:xfrm>
              <a:off x="659" y="1021"/>
              <a:ext cx="1" cy="293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63" name="Line 75"/>
            <p:cNvSpPr>
              <a:spLocks noChangeShapeType="1"/>
            </p:cNvSpPr>
            <p:nvPr/>
          </p:nvSpPr>
          <p:spPr bwMode="auto">
            <a:xfrm>
              <a:off x="473" y="3104"/>
              <a:ext cx="484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64" name="Line 76"/>
            <p:cNvSpPr>
              <a:spLocks noChangeShapeType="1"/>
            </p:cNvSpPr>
            <p:nvPr/>
          </p:nvSpPr>
          <p:spPr bwMode="auto">
            <a:xfrm>
              <a:off x="480" y="1021"/>
              <a:ext cx="10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65" name="Rectangle 77"/>
            <p:cNvSpPr>
              <a:spLocks noChangeArrowheads="1"/>
            </p:cNvSpPr>
            <p:nvPr/>
          </p:nvSpPr>
          <p:spPr bwMode="auto">
            <a:xfrm rot="5400000">
              <a:off x="5000" y="3432"/>
              <a:ext cx="403"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US" altLang="en-US" sz="800" b="1">
                  <a:solidFill>
                    <a:srgbClr val="000000"/>
                  </a:solidFill>
                  <a:latin typeface="Arial" pitchFamily="34" charset="0"/>
                </a:rPr>
                <a:t> UNIT</a:t>
              </a:r>
            </a:p>
            <a:p>
              <a:pPr algn="ctr" eaLnBrk="0" fontAlgn="base" hangingPunct="0">
                <a:spcBef>
                  <a:spcPct val="0"/>
                </a:spcBef>
                <a:spcAft>
                  <a:spcPct val="0"/>
                </a:spcAft>
              </a:pPr>
              <a:r>
                <a:rPr lang="en-US" altLang="en-US" sz="800" b="1">
                  <a:solidFill>
                    <a:srgbClr val="000000"/>
                  </a:solidFill>
                  <a:latin typeface="Arial" pitchFamily="34" charset="0"/>
                </a:rPr>
                <a:t>RELATIONSHIPS </a:t>
              </a:r>
            </a:p>
          </p:txBody>
        </p:sp>
        <p:sp>
          <p:nvSpPr>
            <p:cNvPr id="37966" name="Rectangle 78"/>
            <p:cNvSpPr>
              <a:spLocks noChangeArrowheads="1"/>
            </p:cNvSpPr>
            <p:nvPr/>
          </p:nvSpPr>
          <p:spPr bwMode="auto">
            <a:xfrm rot="5400000">
              <a:off x="4828" y="3445"/>
              <a:ext cx="17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wrap="none" lIns="0" tIns="0" rIns="0" bIns="0">
              <a:spAutoFit/>
            </a:bodyPr>
            <a:lstStyle/>
            <a:p>
              <a:pPr eaLnBrk="0" fontAlgn="base" hangingPunct="0">
                <a:spcBef>
                  <a:spcPct val="0"/>
                </a:spcBef>
                <a:spcAft>
                  <a:spcPct val="0"/>
                </a:spcAft>
              </a:pPr>
              <a:endParaRPr lang="en-US" altLang="en-US" sz="2400">
                <a:solidFill>
                  <a:srgbClr val="FFFFFF"/>
                </a:solidFill>
                <a:latin typeface="Arial" pitchFamily="34" charset="0"/>
              </a:endParaRPr>
            </a:p>
          </p:txBody>
        </p:sp>
        <p:sp>
          <p:nvSpPr>
            <p:cNvPr id="37967" name="Rectangle 79"/>
            <p:cNvSpPr>
              <a:spLocks noChangeArrowheads="1"/>
            </p:cNvSpPr>
            <p:nvPr/>
          </p:nvSpPr>
          <p:spPr bwMode="auto">
            <a:xfrm>
              <a:off x="701" y="883"/>
              <a:ext cx="69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b="1">
                  <a:solidFill>
                    <a:srgbClr val="000000"/>
                  </a:solidFill>
                  <a:latin typeface="Arial" pitchFamily="34" charset="0"/>
                </a:rPr>
                <a:t>UNIT SCHEDULE</a:t>
              </a:r>
              <a:endParaRPr lang="en-US" altLang="en-US" sz="2400">
                <a:solidFill>
                  <a:srgbClr val="FFFFFF"/>
                </a:solidFill>
                <a:latin typeface="Arial" pitchFamily="34" charset="0"/>
              </a:endParaRPr>
            </a:p>
          </p:txBody>
        </p:sp>
        <p:sp>
          <p:nvSpPr>
            <p:cNvPr id="37968" name="Line 80"/>
            <p:cNvSpPr>
              <a:spLocks noChangeShapeType="1"/>
            </p:cNvSpPr>
            <p:nvPr/>
          </p:nvSpPr>
          <p:spPr bwMode="auto">
            <a:xfrm>
              <a:off x="473" y="2932"/>
              <a:ext cx="101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69" name="Line 81"/>
            <p:cNvSpPr>
              <a:spLocks noChangeShapeType="1"/>
            </p:cNvSpPr>
            <p:nvPr/>
          </p:nvSpPr>
          <p:spPr bwMode="auto">
            <a:xfrm>
              <a:off x="4322" y="3118"/>
              <a:ext cx="1" cy="8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70" name="Line 82"/>
            <p:cNvSpPr>
              <a:spLocks noChangeShapeType="1"/>
            </p:cNvSpPr>
            <p:nvPr/>
          </p:nvSpPr>
          <p:spPr bwMode="auto">
            <a:xfrm>
              <a:off x="4336" y="3338"/>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71" name="Line 83"/>
            <p:cNvSpPr>
              <a:spLocks noChangeShapeType="1"/>
            </p:cNvSpPr>
            <p:nvPr/>
          </p:nvSpPr>
          <p:spPr bwMode="auto">
            <a:xfrm>
              <a:off x="4329" y="35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72" name="Line 84"/>
            <p:cNvSpPr>
              <a:spLocks noChangeShapeType="1"/>
            </p:cNvSpPr>
            <p:nvPr/>
          </p:nvSpPr>
          <p:spPr bwMode="auto">
            <a:xfrm>
              <a:off x="4329" y="3737"/>
              <a:ext cx="77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73" name="Line 85"/>
            <p:cNvSpPr>
              <a:spLocks noChangeShapeType="1"/>
            </p:cNvSpPr>
            <p:nvPr/>
          </p:nvSpPr>
          <p:spPr bwMode="auto">
            <a:xfrm>
              <a:off x="5106" y="3111"/>
              <a:ext cx="1" cy="8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74" name="Line 86"/>
            <p:cNvSpPr>
              <a:spLocks noChangeShapeType="1"/>
            </p:cNvSpPr>
            <p:nvPr/>
          </p:nvSpPr>
          <p:spPr bwMode="auto">
            <a:xfrm>
              <a:off x="473" y="581"/>
              <a:ext cx="483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75" name="Rectangle 87"/>
            <p:cNvSpPr>
              <a:spLocks noChangeArrowheads="1"/>
            </p:cNvSpPr>
            <p:nvPr/>
          </p:nvSpPr>
          <p:spPr bwMode="auto">
            <a:xfrm>
              <a:off x="1772" y="581"/>
              <a:ext cx="2282" cy="2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76" name="Rectangle 88"/>
            <p:cNvSpPr>
              <a:spLocks noChangeArrowheads="1"/>
            </p:cNvSpPr>
            <p:nvPr/>
          </p:nvSpPr>
          <p:spPr bwMode="auto">
            <a:xfrm>
              <a:off x="1759" y="567"/>
              <a:ext cx="2309" cy="289"/>
            </a:xfrm>
            <a:prstGeom prst="rect">
              <a:avLst/>
            </a:prstGeom>
            <a:noFill/>
            <a:ln w="428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77" name="Rectangle 89"/>
            <p:cNvSpPr>
              <a:spLocks noChangeArrowheads="1"/>
            </p:cNvSpPr>
            <p:nvPr/>
          </p:nvSpPr>
          <p:spPr bwMode="auto">
            <a:xfrm>
              <a:off x="1705" y="883"/>
              <a:ext cx="412"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b="1">
                  <a:solidFill>
                    <a:srgbClr val="000000"/>
                  </a:solidFill>
                  <a:latin typeface="Arial" pitchFamily="34" charset="0"/>
                </a:rPr>
                <a:t>UNIT MAP</a:t>
              </a:r>
              <a:endParaRPr lang="en-US" altLang="en-US" sz="2400">
                <a:solidFill>
                  <a:srgbClr val="FFFFFF"/>
                </a:solidFill>
                <a:latin typeface="Arial" pitchFamily="34" charset="0"/>
              </a:endParaRPr>
            </a:p>
          </p:txBody>
        </p:sp>
        <p:sp>
          <p:nvSpPr>
            <p:cNvPr id="37978" name="Rectangle 90"/>
            <p:cNvSpPr>
              <a:spLocks noChangeArrowheads="1"/>
            </p:cNvSpPr>
            <p:nvPr/>
          </p:nvSpPr>
          <p:spPr bwMode="auto">
            <a:xfrm>
              <a:off x="2542" y="588"/>
              <a:ext cx="72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b="1">
                  <a:solidFill>
                    <a:srgbClr val="000000"/>
                  </a:solidFill>
                  <a:latin typeface="Arial" pitchFamily="34" charset="0"/>
                </a:rPr>
                <a:t>CURRENT UNIT</a:t>
              </a:r>
              <a:endParaRPr lang="en-US" altLang="en-US" sz="2400">
                <a:solidFill>
                  <a:srgbClr val="FFFFFF"/>
                </a:solidFill>
                <a:latin typeface="Arial" pitchFamily="34" charset="0"/>
              </a:endParaRPr>
            </a:p>
          </p:txBody>
        </p:sp>
        <p:sp>
          <p:nvSpPr>
            <p:cNvPr id="37979" name="Oval 91"/>
            <p:cNvSpPr>
              <a:spLocks noChangeArrowheads="1"/>
            </p:cNvSpPr>
            <p:nvPr/>
          </p:nvSpPr>
          <p:spPr bwMode="auto">
            <a:xfrm>
              <a:off x="1793" y="595"/>
              <a:ext cx="96" cy="96"/>
            </a:xfrm>
            <a:prstGeom prst="ellipse">
              <a:avLst/>
            </a:prstGeom>
            <a:solidFill>
              <a:srgbClr val="FFFFFF"/>
            </a:solidFill>
            <a:ln w="11113">
              <a:solidFill>
                <a:srgbClr val="000000"/>
              </a:solidFill>
              <a:round/>
              <a:headEnd/>
              <a:tailEnd/>
            </a:ln>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80" name="Oval 92"/>
            <p:cNvSpPr>
              <a:spLocks noChangeArrowheads="1"/>
            </p:cNvSpPr>
            <p:nvPr/>
          </p:nvSpPr>
          <p:spPr bwMode="auto">
            <a:xfrm>
              <a:off x="494" y="595"/>
              <a:ext cx="96" cy="96"/>
            </a:xfrm>
            <a:prstGeom prst="ellipse">
              <a:avLst/>
            </a:prstGeom>
            <a:solidFill>
              <a:srgbClr val="FFFFFF"/>
            </a:solidFill>
            <a:ln w="11113">
              <a:solidFill>
                <a:srgbClr val="000000"/>
              </a:solidFill>
              <a:round/>
              <a:headEnd/>
              <a:tailEnd/>
            </a:ln>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81" name="Oval 93"/>
            <p:cNvSpPr>
              <a:spLocks noChangeArrowheads="1"/>
            </p:cNvSpPr>
            <p:nvPr/>
          </p:nvSpPr>
          <p:spPr bwMode="auto">
            <a:xfrm>
              <a:off x="4082" y="595"/>
              <a:ext cx="96" cy="96"/>
            </a:xfrm>
            <a:prstGeom prst="ellipse">
              <a:avLst/>
            </a:prstGeom>
            <a:solidFill>
              <a:srgbClr val="FFFFFF"/>
            </a:solidFill>
            <a:ln w="11113">
              <a:solidFill>
                <a:srgbClr val="000000"/>
              </a:solidFill>
              <a:round/>
              <a:headEnd/>
              <a:tailEnd/>
            </a:ln>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82" name="Oval 94"/>
            <p:cNvSpPr>
              <a:spLocks noChangeArrowheads="1"/>
            </p:cNvSpPr>
            <p:nvPr/>
          </p:nvSpPr>
          <p:spPr bwMode="auto">
            <a:xfrm>
              <a:off x="2439" y="265"/>
              <a:ext cx="96" cy="96"/>
            </a:xfrm>
            <a:prstGeom prst="ellipse">
              <a:avLst/>
            </a:prstGeom>
            <a:solidFill>
              <a:srgbClr val="FFFFFF"/>
            </a:solidFill>
            <a:ln w="11113">
              <a:solidFill>
                <a:srgbClr val="000000"/>
              </a:solidFill>
              <a:round/>
              <a:headEnd/>
              <a:tailEnd/>
            </a:ln>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83" name="Oval 95"/>
            <p:cNvSpPr>
              <a:spLocks noChangeArrowheads="1"/>
            </p:cNvSpPr>
            <p:nvPr/>
          </p:nvSpPr>
          <p:spPr bwMode="auto">
            <a:xfrm>
              <a:off x="1532" y="884"/>
              <a:ext cx="96" cy="96"/>
            </a:xfrm>
            <a:prstGeom prst="ellipse">
              <a:avLst/>
            </a:prstGeom>
            <a:solidFill>
              <a:srgbClr val="FFFFFF"/>
            </a:solidFill>
            <a:ln w="11113">
              <a:solidFill>
                <a:srgbClr val="000000"/>
              </a:solidFill>
              <a:round/>
              <a:headEnd/>
              <a:tailEnd/>
            </a:ln>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84" name="Oval 96"/>
            <p:cNvSpPr>
              <a:spLocks noChangeArrowheads="1"/>
            </p:cNvSpPr>
            <p:nvPr/>
          </p:nvSpPr>
          <p:spPr bwMode="auto">
            <a:xfrm>
              <a:off x="5182" y="3145"/>
              <a:ext cx="96" cy="97"/>
            </a:xfrm>
            <a:prstGeom prst="ellipse">
              <a:avLst/>
            </a:prstGeom>
            <a:solidFill>
              <a:srgbClr val="FFFFFF"/>
            </a:solidFill>
            <a:ln w="11113">
              <a:solidFill>
                <a:srgbClr val="000000"/>
              </a:solidFill>
              <a:round/>
              <a:headEnd/>
              <a:tailEnd/>
            </a:ln>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85" name="Oval 97"/>
            <p:cNvSpPr>
              <a:spLocks noChangeArrowheads="1"/>
            </p:cNvSpPr>
            <p:nvPr/>
          </p:nvSpPr>
          <p:spPr bwMode="auto">
            <a:xfrm>
              <a:off x="508" y="3819"/>
              <a:ext cx="96" cy="96"/>
            </a:xfrm>
            <a:prstGeom prst="ellipse">
              <a:avLst/>
            </a:prstGeom>
            <a:solidFill>
              <a:srgbClr val="FFFFFF"/>
            </a:solidFill>
            <a:ln w="11113">
              <a:solidFill>
                <a:srgbClr val="000000"/>
              </a:solidFill>
              <a:round/>
              <a:headEnd/>
              <a:tailEnd/>
            </a:ln>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86" name="Oval 98"/>
            <p:cNvSpPr>
              <a:spLocks noChangeArrowheads="1"/>
            </p:cNvSpPr>
            <p:nvPr/>
          </p:nvSpPr>
          <p:spPr bwMode="auto">
            <a:xfrm>
              <a:off x="508" y="877"/>
              <a:ext cx="96" cy="96"/>
            </a:xfrm>
            <a:prstGeom prst="ellipse">
              <a:avLst/>
            </a:prstGeom>
            <a:solidFill>
              <a:srgbClr val="FFFFFF"/>
            </a:solidFill>
            <a:ln w="11113">
              <a:solidFill>
                <a:srgbClr val="000000"/>
              </a:solidFill>
              <a:round/>
              <a:headEnd/>
              <a:tailEnd/>
            </a:ln>
          </p:spPr>
          <p:txBody>
            <a:bodyPr/>
            <a:lstStyle/>
            <a:p>
              <a:pPr fontAlgn="base">
                <a:spcBef>
                  <a:spcPct val="0"/>
                </a:spcBef>
                <a:spcAft>
                  <a:spcPct val="0"/>
                </a:spcAft>
              </a:pPr>
              <a:endParaRPr lang="en-US" sz="2400">
                <a:solidFill>
                  <a:srgbClr val="FFFFFF"/>
                </a:solidFill>
                <a:latin typeface="Arial" pitchFamily="34" charset="0"/>
              </a:endParaRPr>
            </a:p>
          </p:txBody>
        </p:sp>
        <p:sp>
          <p:nvSpPr>
            <p:cNvPr id="37987" name="Rectangle 99"/>
            <p:cNvSpPr>
              <a:spLocks noChangeArrowheads="1"/>
            </p:cNvSpPr>
            <p:nvPr/>
          </p:nvSpPr>
          <p:spPr bwMode="auto">
            <a:xfrm>
              <a:off x="1814" y="59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b="1">
                  <a:solidFill>
                    <a:srgbClr val="000000"/>
                  </a:solidFill>
                  <a:latin typeface="Arial" pitchFamily="34" charset="0"/>
                </a:rPr>
                <a:t>1</a:t>
              </a:r>
              <a:endParaRPr lang="en-US" altLang="en-US" sz="2400">
                <a:solidFill>
                  <a:srgbClr val="FFFFFF"/>
                </a:solidFill>
                <a:latin typeface="Arial" pitchFamily="34" charset="0"/>
              </a:endParaRPr>
            </a:p>
          </p:txBody>
        </p:sp>
        <p:sp>
          <p:nvSpPr>
            <p:cNvPr id="37988" name="Rectangle 100"/>
            <p:cNvSpPr>
              <a:spLocks noChangeArrowheads="1"/>
            </p:cNvSpPr>
            <p:nvPr/>
          </p:nvSpPr>
          <p:spPr bwMode="auto">
            <a:xfrm>
              <a:off x="4109" y="588"/>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b="1">
                  <a:solidFill>
                    <a:srgbClr val="000000"/>
                  </a:solidFill>
                  <a:latin typeface="Arial" pitchFamily="34" charset="0"/>
                </a:rPr>
                <a:t>3</a:t>
              </a:r>
              <a:endParaRPr lang="en-US" altLang="en-US" sz="2400">
                <a:solidFill>
                  <a:srgbClr val="FFFFFF"/>
                </a:solidFill>
                <a:latin typeface="Arial" pitchFamily="34" charset="0"/>
              </a:endParaRPr>
            </a:p>
          </p:txBody>
        </p:sp>
        <p:sp>
          <p:nvSpPr>
            <p:cNvPr id="37989" name="Rectangle 101"/>
            <p:cNvSpPr>
              <a:spLocks noChangeArrowheads="1"/>
            </p:cNvSpPr>
            <p:nvPr/>
          </p:nvSpPr>
          <p:spPr bwMode="auto">
            <a:xfrm>
              <a:off x="521" y="59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b="1">
                  <a:solidFill>
                    <a:srgbClr val="000000"/>
                  </a:solidFill>
                  <a:latin typeface="Arial" pitchFamily="34" charset="0"/>
                </a:rPr>
                <a:t>2</a:t>
              </a:r>
              <a:endParaRPr lang="en-US" altLang="en-US" sz="2400">
                <a:solidFill>
                  <a:srgbClr val="FFFFFF"/>
                </a:solidFill>
                <a:latin typeface="Arial" pitchFamily="34" charset="0"/>
              </a:endParaRPr>
            </a:p>
          </p:txBody>
        </p:sp>
        <p:sp>
          <p:nvSpPr>
            <p:cNvPr id="37990" name="Rectangle 102"/>
            <p:cNvSpPr>
              <a:spLocks noChangeArrowheads="1"/>
            </p:cNvSpPr>
            <p:nvPr/>
          </p:nvSpPr>
          <p:spPr bwMode="auto">
            <a:xfrm>
              <a:off x="2467" y="26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b="1">
                  <a:solidFill>
                    <a:srgbClr val="000000"/>
                  </a:solidFill>
                  <a:latin typeface="Arial" pitchFamily="34" charset="0"/>
                </a:rPr>
                <a:t>4</a:t>
              </a:r>
              <a:endParaRPr lang="en-US" altLang="en-US" sz="2400">
                <a:solidFill>
                  <a:srgbClr val="FFFFFF"/>
                </a:solidFill>
                <a:latin typeface="Arial" pitchFamily="34" charset="0"/>
              </a:endParaRPr>
            </a:p>
          </p:txBody>
        </p:sp>
        <p:sp>
          <p:nvSpPr>
            <p:cNvPr id="37991" name="Rectangle 103"/>
            <p:cNvSpPr>
              <a:spLocks noChangeArrowheads="1"/>
            </p:cNvSpPr>
            <p:nvPr/>
          </p:nvSpPr>
          <p:spPr bwMode="auto">
            <a:xfrm>
              <a:off x="1566" y="883"/>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b="1">
                  <a:solidFill>
                    <a:srgbClr val="000000"/>
                  </a:solidFill>
                  <a:latin typeface="Arial" pitchFamily="34" charset="0"/>
                </a:rPr>
                <a:t>5</a:t>
              </a:r>
              <a:endParaRPr lang="en-US" altLang="en-US" sz="2400">
                <a:solidFill>
                  <a:srgbClr val="FFFFFF"/>
                </a:solidFill>
                <a:latin typeface="Arial" pitchFamily="34" charset="0"/>
              </a:endParaRPr>
            </a:p>
          </p:txBody>
        </p:sp>
        <p:sp>
          <p:nvSpPr>
            <p:cNvPr id="37992" name="Rectangle 104"/>
            <p:cNvSpPr>
              <a:spLocks noChangeArrowheads="1"/>
            </p:cNvSpPr>
            <p:nvPr/>
          </p:nvSpPr>
          <p:spPr bwMode="auto">
            <a:xfrm>
              <a:off x="5217" y="3145"/>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b="1">
                  <a:solidFill>
                    <a:srgbClr val="000000"/>
                  </a:solidFill>
                  <a:latin typeface="Arial" pitchFamily="34" charset="0"/>
                </a:rPr>
                <a:t>6</a:t>
              </a:r>
              <a:endParaRPr lang="en-US" altLang="en-US" sz="2400">
                <a:solidFill>
                  <a:srgbClr val="FFFFFF"/>
                </a:solidFill>
                <a:latin typeface="Arial" pitchFamily="34" charset="0"/>
              </a:endParaRPr>
            </a:p>
          </p:txBody>
        </p:sp>
        <p:sp>
          <p:nvSpPr>
            <p:cNvPr id="37993" name="Rectangle 105"/>
            <p:cNvSpPr>
              <a:spLocks noChangeArrowheads="1"/>
            </p:cNvSpPr>
            <p:nvPr/>
          </p:nvSpPr>
          <p:spPr bwMode="auto">
            <a:xfrm>
              <a:off x="535" y="3819"/>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b="1">
                  <a:solidFill>
                    <a:srgbClr val="000000"/>
                  </a:solidFill>
                  <a:latin typeface="Arial" pitchFamily="34" charset="0"/>
                </a:rPr>
                <a:t>7</a:t>
              </a:r>
              <a:endParaRPr lang="en-US" altLang="en-US" sz="2400">
                <a:solidFill>
                  <a:srgbClr val="FFFFFF"/>
                </a:solidFill>
                <a:latin typeface="Arial" pitchFamily="34" charset="0"/>
              </a:endParaRPr>
            </a:p>
          </p:txBody>
        </p:sp>
        <p:sp>
          <p:nvSpPr>
            <p:cNvPr id="37994" name="Rectangle 106"/>
            <p:cNvSpPr>
              <a:spLocks noChangeArrowheads="1"/>
            </p:cNvSpPr>
            <p:nvPr/>
          </p:nvSpPr>
          <p:spPr bwMode="auto">
            <a:xfrm>
              <a:off x="542" y="876"/>
              <a:ext cx="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800" b="1">
                  <a:solidFill>
                    <a:srgbClr val="000000"/>
                  </a:solidFill>
                  <a:latin typeface="Arial" pitchFamily="34" charset="0"/>
                </a:rPr>
                <a:t>8</a:t>
              </a:r>
              <a:endParaRPr lang="en-US" altLang="en-US" sz="2400">
                <a:solidFill>
                  <a:srgbClr val="FFFFFF"/>
                </a:solidFill>
                <a:latin typeface="Arial" pitchFamily="34" charset="0"/>
              </a:endParaRPr>
            </a:p>
          </p:txBody>
        </p:sp>
        <p:sp>
          <p:nvSpPr>
            <p:cNvPr id="37995" name="Rectangle 107"/>
            <p:cNvSpPr>
              <a:spLocks noChangeArrowheads="1"/>
            </p:cNvSpPr>
            <p:nvPr/>
          </p:nvSpPr>
          <p:spPr bwMode="auto">
            <a:xfrm>
              <a:off x="2013" y="404"/>
              <a:ext cx="257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200">
                  <a:solidFill>
                    <a:srgbClr val="000000"/>
                  </a:solidFill>
                </a:rPr>
                <a:t>The roots and consequences of civil unrest.</a:t>
              </a:r>
              <a:endParaRPr lang="en-US" altLang="en-US" sz="2400">
                <a:solidFill>
                  <a:srgbClr val="FFFFFF"/>
                </a:solidFill>
              </a:endParaRPr>
            </a:p>
          </p:txBody>
        </p:sp>
        <p:sp>
          <p:nvSpPr>
            <p:cNvPr id="37996" name="Rectangle 108"/>
            <p:cNvSpPr>
              <a:spLocks noChangeArrowheads="1"/>
            </p:cNvSpPr>
            <p:nvPr/>
          </p:nvSpPr>
          <p:spPr bwMode="auto">
            <a:xfrm>
              <a:off x="2241" y="670"/>
              <a:ext cx="1941"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400">
                  <a:solidFill>
                    <a:srgbClr val="000000"/>
                  </a:solidFill>
                </a:rPr>
                <a:t>The Causes of the Civil War</a:t>
              </a:r>
              <a:endParaRPr lang="en-US" altLang="en-US" sz="2400">
                <a:solidFill>
                  <a:srgbClr val="FFFFFF"/>
                </a:solidFill>
              </a:endParaRPr>
            </a:p>
          </p:txBody>
        </p:sp>
        <p:sp>
          <p:nvSpPr>
            <p:cNvPr id="37997" name="Rectangle 109"/>
            <p:cNvSpPr>
              <a:spLocks noChangeArrowheads="1"/>
            </p:cNvSpPr>
            <p:nvPr/>
          </p:nvSpPr>
          <p:spPr bwMode="auto">
            <a:xfrm>
              <a:off x="618" y="684"/>
              <a:ext cx="128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200">
                  <a:solidFill>
                    <a:srgbClr val="000000"/>
                  </a:solidFill>
                </a:rPr>
                <a:t>Growth of the Nation</a:t>
              </a:r>
              <a:endParaRPr lang="en-US" altLang="en-US" sz="2400">
                <a:solidFill>
                  <a:srgbClr val="FFFFFF"/>
                </a:solidFill>
              </a:endParaRPr>
            </a:p>
          </p:txBody>
        </p:sp>
        <p:sp>
          <p:nvSpPr>
            <p:cNvPr id="37998" name="Rectangle 110"/>
            <p:cNvSpPr>
              <a:spLocks noChangeArrowheads="1"/>
            </p:cNvSpPr>
            <p:nvPr/>
          </p:nvSpPr>
          <p:spPr bwMode="auto">
            <a:xfrm>
              <a:off x="4439" y="650"/>
              <a:ext cx="81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200">
                  <a:solidFill>
                    <a:srgbClr val="000000"/>
                  </a:solidFill>
                </a:rPr>
                <a:t>The Civil War</a:t>
              </a:r>
              <a:endParaRPr lang="en-US" altLang="en-US" sz="2400">
                <a:solidFill>
                  <a:srgbClr val="FFFFFF"/>
                </a:solidFill>
              </a:endParaRPr>
            </a:p>
          </p:txBody>
        </p:sp>
        <p:sp>
          <p:nvSpPr>
            <p:cNvPr id="37999" name="Rectangle 111"/>
            <p:cNvSpPr>
              <a:spLocks noChangeArrowheads="1"/>
            </p:cNvSpPr>
            <p:nvPr/>
          </p:nvSpPr>
          <p:spPr bwMode="auto">
            <a:xfrm>
              <a:off x="3071" y="1179"/>
              <a:ext cx="10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600">
                  <a:solidFill>
                    <a:srgbClr val="000000"/>
                  </a:solidFill>
                </a:rPr>
                <a:t>Sectionalism</a:t>
              </a:r>
              <a:endParaRPr lang="en-US" altLang="en-US" sz="2400">
                <a:solidFill>
                  <a:srgbClr val="FFFFFF"/>
                </a:solidFill>
              </a:endParaRPr>
            </a:p>
          </p:txBody>
        </p:sp>
        <p:sp>
          <p:nvSpPr>
            <p:cNvPr id="38000" name="Rectangle 112"/>
            <p:cNvSpPr>
              <a:spLocks noChangeArrowheads="1"/>
            </p:cNvSpPr>
            <p:nvPr/>
          </p:nvSpPr>
          <p:spPr bwMode="auto">
            <a:xfrm>
              <a:off x="3181" y="1455"/>
              <a:ext cx="652"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100">
                  <a:solidFill>
                    <a:srgbClr val="000000"/>
                  </a:solidFill>
                </a:rPr>
                <a:t>pp. 201-236</a:t>
              </a:r>
              <a:endParaRPr lang="en-US" altLang="en-US" sz="2400">
                <a:solidFill>
                  <a:srgbClr val="FFFFFF"/>
                </a:solidFill>
              </a:endParaRPr>
            </a:p>
          </p:txBody>
        </p:sp>
        <p:sp>
          <p:nvSpPr>
            <p:cNvPr id="38001" name="Rectangle 113"/>
            <p:cNvSpPr>
              <a:spLocks noChangeArrowheads="1"/>
            </p:cNvSpPr>
            <p:nvPr/>
          </p:nvSpPr>
          <p:spPr bwMode="auto">
            <a:xfrm>
              <a:off x="481" y="1021"/>
              <a:ext cx="1306"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1/22      Cooperative groups -</a:t>
              </a:r>
              <a:endParaRPr lang="en-US" altLang="en-US" sz="2400">
                <a:solidFill>
                  <a:srgbClr val="FFFFFF"/>
                </a:solidFill>
              </a:endParaRPr>
            </a:p>
          </p:txBody>
        </p:sp>
        <p:sp>
          <p:nvSpPr>
            <p:cNvPr id="38002" name="Rectangle 114"/>
            <p:cNvSpPr>
              <a:spLocks noChangeArrowheads="1"/>
            </p:cNvSpPr>
            <p:nvPr/>
          </p:nvSpPr>
          <p:spPr bwMode="auto">
            <a:xfrm>
              <a:off x="514" y="1096"/>
              <a:ext cx="1121"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             over pp. 201-210</a:t>
              </a:r>
              <a:endParaRPr lang="en-US" altLang="en-US" sz="2400">
                <a:solidFill>
                  <a:srgbClr val="FFFFFF"/>
                </a:solidFill>
              </a:endParaRPr>
            </a:p>
          </p:txBody>
        </p:sp>
        <p:sp>
          <p:nvSpPr>
            <p:cNvPr id="38003" name="Rectangle 115"/>
            <p:cNvSpPr>
              <a:spLocks noChangeArrowheads="1"/>
            </p:cNvSpPr>
            <p:nvPr/>
          </p:nvSpPr>
          <p:spPr bwMode="auto">
            <a:xfrm>
              <a:off x="494" y="1346"/>
              <a:ext cx="597"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1/28      Quiz</a:t>
              </a:r>
              <a:endParaRPr lang="en-US" altLang="en-US" sz="2400">
                <a:solidFill>
                  <a:srgbClr val="FFFFFF"/>
                </a:solidFill>
              </a:endParaRPr>
            </a:p>
          </p:txBody>
        </p:sp>
        <p:sp>
          <p:nvSpPr>
            <p:cNvPr id="38004" name="Rectangle 116"/>
            <p:cNvSpPr>
              <a:spLocks noChangeArrowheads="1"/>
            </p:cNvSpPr>
            <p:nvPr/>
          </p:nvSpPr>
          <p:spPr bwMode="auto">
            <a:xfrm>
              <a:off x="494" y="1488"/>
              <a:ext cx="130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1/29      Cooperative groups -</a:t>
              </a:r>
              <a:endParaRPr lang="en-US" altLang="en-US" sz="2400">
                <a:solidFill>
                  <a:srgbClr val="FFFFFF"/>
                </a:solidFill>
              </a:endParaRPr>
            </a:p>
          </p:txBody>
        </p:sp>
        <p:sp>
          <p:nvSpPr>
            <p:cNvPr id="38005" name="Rectangle 117"/>
            <p:cNvSpPr>
              <a:spLocks noChangeArrowheads="1"/>
            </p:cNvSpPr>
            <p:nvPr/>
          </p:nvSpPr>
          <p:spPr bwMode="auto">
            <a:xfrm>
              <a:off x="514" y="1564"/>
              <a:ext cx="11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             over pp. 210-225</a:t>
              </a:r>
              <a:endParaRPr lang="en-US" altLang="en-US" sz="2400">
                <a:solidFill>
                  <a:srgbClr val="FFFFFF"/>
                </a:solidFill>
              </a:endParaRPr>
            </a:p>
          </p:txBody>
        </p:sp>
        <p:sp>
          <p:nvSpPr>
            <p:cNvPr id="38006" name="Rectangle 118"/>
            <p:cNvSpPr>
              <a:spLocks noChangeArrowheads="1"/>
            </p:cNvSpPr>
            <p:nvPr/>
          </p:nvSpPr>
          <p:spPr bwMode="auto">
            <a:xfrm>
              <a:off x="629" y="1817"/>
              <a:ext cx="118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"Influential Personalities" </a:t>
              </a:r>
              <a:endParaRPr lang="en-US" altLang="en-US" sz="2400">
                <a:solidFill>
                  <a:srgbClr val="FFFFFF"/>
                </a:solidFill>
              </a:endParaRPr>
            </a:p>
          </p:txBody>
        </p:sp>
        <p:sp>
          <p:nvSpPr>
            <p:cNvPr id="38007" name="Rectangle 119"/>
            <p:cNvSpPr>
              <a:spLocks noChangeArrowheads="1"/>
            </p:cNvSpPr>
            <p:nvPr/>
          </p:nvSpPr>
          <p:spPr bwMode="auto">
            <a:xfrm>
              <a:off x="734" y="1887"/>
              <a:ext cx="491"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projectdue</a:t>
              </a:r>
              <a:endParaRPr lang="en-US" altLang="en-US" sz="2400">
                <a:solidFill>
                  <a:srgbClr val="FFFFFF"/>
                </a:solidFill>
              </a:endParaRPr>
            </a:p>
          </p:txBody>
        </p:sp>
        <p:sp>
          <p:nvSpPr>
            <p:cNvPr id="38008" name="Rectangle 120"/>
            <p:cNvSpPr>
              <a:spLocks noChangeArrowheads="1"/>
            </p:cNvSpPr>
            <p:nvPr/>
          </p:nvSpPr>
          <p:spPr bwMode="auto">
            <a:xfrm>
              <a:off x="473" y="1982"/>
              <a:ext cx="568"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1/30     Quiz</a:t>
              </a:r>
              <a:endParaRPr lang="en-US" altLang="en-US" sz="2400">
                <a:solidFill>
                  <a:srgbClr val="FFFFFF"/>
                </a:solidFill>
              </a:endParaRPr>
            </a:p>
          </p:txBody>
        </p:sp>
        <p:sp>
          <p:nvSpPr>
            <p:cNvPr id="38009" name="Rectangle 121"/>
            <p:cNvSpPr>
              <a:spLocks noChangeArrowheads="1"/>
            </p:cNvSpPr>
            <p:nvPr/>
          </p:nvSpPr>
          <p:spPr bwMode="auto">
            <a:xfrm>
              <a:off x="514" y="2141"/>
              <a:ext cx="1235"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2/2     Cooperative groups -</a:t>
              </a:r>
              <a:endParaRPr lang="en-US" altLang="en-US" sz="2400">
                <a:solidFill>
                  <a:srgbClr val="FFFFFF"/>
                </a:solidFill>
              </a:endParaRPr>
            </a:p>
          </p:txBody>
        </p:sp>
        <p:sp>
          <p:nvSpPr>
            <p:cNvPr id="38010" name="Rectangle 122"/>
            <p:cNvSpPr>
              <a:spLocks noChangeArrowheads="1"/>
            </p:cNvSpPr>
            <p:nvPr/>
          </p:nvSpPr>
          <p:spPr bwMode="auto">
            <a:xfrm>
              <a:off x="514" y="2217"/>
              <a:ext cx="1153"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             over pp. 228-234</a:t>
              </a:r>
              <a:endParaRPr lang="en-US" altLang="en-US" sz="2400">
                <a:solidFill>
                  <a:srgbClr val="FFFFFF"/>
                </a:solidFill>
              </a:endParaRPr>
            </a:p>
          </p:txBody>
        </p:sp>
        <p:sp>
          <p:nvSpPr>
            <p:cNvPr id="38011" name="Rectangle 123"/>
            <p:cNvSpPr>
              <a:spLocks noChangeArrowheads="1"/>
            </p:cNvSpPr>
            <p:nvPr/>
          </p:nvSpPr>
          <p:spPr bwMode="auto">
            <a:xfrm>
              <a:off x="514" y="2643"/>
              <a:ext cx="104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2/6      Review for test</a:t>
              </a:r>
              <a:endParaRPr lang="en-US" altLang="en-US" sz="2400">
                <a:solidFill>
                  <a:srgbClr val="FFFFFF"/>
                </a:solidFill>
              </a:endParaRPr>
            </a:p>
          </p:txBody>
        </p:sp>
        <p:sp>
          <p:nvSpPr>
            <p:cNvPr id="38012" name="Rectangle 124"/>
            <p:cNvSpPr>
              <a:spLocks noChangeArrowheads="1"/>
            </p:cNvSpPr>
            <p:nvPr/>
          </p:nvSpPr>
          <p:spPr bwMode="auto">
            <a:xfrm>
              <a:off x="514" y="2801"/>
              <a:ext cx="104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2/7      Review for test</a:t>
              </a:r>
              <a:endParaRPr lang="en-US" altLang="en-US" sz="2400">
                <a:solidFill>
                  <a:srgbClr val="FFFFFF"/>
                </a:solidFill>
              </a:endParaRPr>
            </a:p>
          </p:txBody>
        </p:sp>
        <p:sp>
          <p:nvSpPr>
            <p:cNvPr id="38013" name="Rectangle 125"/>
            <p:cNvSpPr>
              <a:spLocks noChangeArrowheads="1"/>
            </p:cNvSpPr>
            <p:nvPr/>
          </p:nvSpPr>
          <p:spPr bwMode="auto">
            <a:xfrm>
              <a:off x="514" y="2973"/>
              <a:ext cx="552"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2/6      Test</a:t>
              </a:r>
              <a:endParaRPr lang="en-US" altLang="en-US" sz="2400">
                <a:solidFill>
                  <a:srgbClr val="FFFFFF"/>
                </a:solidFill>
              </a:endParaRPr>
            </a:p>
          </p:txBody>
        </p:sp>
        <p:sp>
          <p:nvSpPr>
            <p:cNvPr id="38014" name="Line 126"/>
            <p:cNvSpPr>
              <a:spLocks noChangeShapeType="1"/>
            </p:cNvSpPr>
            <p:nvPr/>
          </p:nvSpPr>
          <p:spPr bwMode="auto">
            <a:xfrm flipH="1">
              <a:off x="2226" y="1330"/>
              <a:ext cx="550" cy="16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8015" name="Line 127"/>
            <p:cNvSpPr>
              <a:spLocks noChangeShapeType="1"/>
            </p:cNvSpPr>
            <p:nvPr/>
          </p:nvSpPr>
          <p:spPr bwMode="auto">
            <a:xfrm flipH="1">
              <a:off x="2906" y="1592"/>
              <a:ext cx="227" cy="33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8016" name="Line 128"/>
            <p:cNvSpPr>
              <a:spLocks noChangeShapeType="1"/>
            </p:cNvSpPr>
            <p:nvPr/>
          </p:nvSpPr>
          <p:spPr bwMode="auto">
            <a:xfrm>
              <a:off x="3697" y="1578"/>
              <a:ext cx="247" cy="28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8017" name="Line 129"/>
            <p:cNvSpPr>
              <a:spLocks noChangeShapeType="1"/>
            </p:cNvSpPr>
            <p:nvPr/>
          </p:nvSpPr>
          <p:spPr bwMode="auto">
            <a:xfrm>
              <a:off x="4027" y="1337"/>
              <a:ext cx="399" cy="17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8018" name="Oval 130"/>
            <p:cNvSpPr>
              <a:spLocks noChangeArrowheads="1"/>
            </p:cNvSpPr>
            <p:nvPr/>
          </p:nvSpPr>
          <p:spPr bwMode="auto">
            <a:xfrm>
              <a:off x="1669" y="1475"/>
              <a:ext cx="901" cy="522"/>
            </a:xfrm>
            <a:prstGeom prst="ellipse">
              <a:avLst/>
            </a:prstGeom>
            <a:solidFill>
              <a:srgbClr val="FFFFFF"/>
            </a:solidFill>
            <a:ln w="11113">
              <a:solidFill>
                <a:srgbClr val="000000"/>
              </a:solidFill>
              <a:round/>
              <a:headEnd/>
              <a:tailEnd/>
            </a:ln>
          </p:spPr>
          <p:txBody>
            <a:bodyPr/>
            <a:lstStyle/>
            <a:p>
              <a:pPr fontAlgn="base">
                <a:spcBef>
                  <a:spcPct val="0"/>
                </a:spcBef>
                <a:spcAft>
                  <a:spcPct val="0"/>
                </a:spcAft>
              </a:pPr>
              <a:endParaRPr lang="en-US" sz="2400">
                <a:solidFill>
                  <a:srgbClr val="FFFFFF"/>
                </a:solidFill>
                <a:latin typeface="Arial" pitchFamily="34" charset="0"/>
              </a:endParaRPr>
            </a:p>
          </p:txBody>
        </p:sp>
        <p:sp>
          <p:nvSpPr>
            <p:cNvPr id="38019" name="Oval 131"/>
            <p:cNvSpPr>
              <a:spLocks noChangeArrowheads="1"/>
            </p:cNvSpPr>
            <p:nvPr/>
          </p:nvSpPr>
          <p:spPr bwMode="auto">
            <a:xfrm>
              <a:off x="2487" y="1805"/>
              <a:ext cx="901" cy="522"/>
            </a:xfrm>
            <a:prstGeom prst="ellipse">
              <a:avLst/>
            </a:prstGeom>
            <a:solidFill>
              <a:srgbClr val="FFFFFF"/>
            </a:solidFill>
            <a:ln w="11113">
              <a:solidFill>
                <a:srgbClr val="000000"/>
              </a:solidFill>
              <a:round/>
              <a:headEnd/>
              <a:tailEnd/>
            </a:ln>
          </p:spPr>
          <p:txBody>
            <a:bodyPr/>
            <a:lstStyle/>
            <a:p>
              <a:pPr fontAlgn="base">
                <a:spcBef>
                  <a:spcPct val="0"/>
                </a:spcBef>
                <a:spcAft>
                  <a:spcPct val="0"/>
                </a:spcAft>
              </a:pPr>
              <a:endParaRPr lang="en-US" sz="2400">
                <a:solidFill>
                  <a:srgbClr val="FFFFFF"/>
                </a:solidFill>
                <a:latin typeface="Arial" pitchFamily="34" charset="0"/>
              </a:endParaRPr>
            </a:p>
          </p:txBody>
        </p:sp>
        <p:sp>
          <p:nvSpPr>
            <p:cNvPr id="38020" name="Oval 132"/>
            <p:cNvSpPr>
              <a:spLocks noChangeArrowheads="1"/>
            </p:cNvSpPr>
            <p:nvPr/>
          </p:nvSpPr>
          <p:spPr bwMode="auto">
            <a:xfrm>
              <a:off x="3498" y="1805"/>
              <a:ext cx="900" cy="522"/>
            </a:xfrm>
            <a:prstGeom prst="ellipse">
              <a:avLst/>
            </a:prstGeom>
            <a:solidFill>
              <a:srgbClr val="FFFFFF"/>
            </a:solidFill>
            <a:ln w="11113">
              <a:solidFill>
                <a:srgbClr val="000000"/>
              </a:solidFill>
              <a:round/>
              <a:headEnd/>
              <a:tailEnd/>
            </a:ln>
          </p:spPr>
          <p:txBody>
            <a:bodyPr/>
            <a:lstStyle/>
            <a:p>
              <a:pPr fontAlgn="base">
                <a:spcBef>
                  <a:spcPct val="0"/>
                </a:spcBef>
                <a:spcAft>
                  <a:spcPct val="0"/>
                </a:spcAft>
              </a:pPr>
              <a:endParaRPr lang="en-US" sz="2400">
                <a:solidFill>
                  <a:srgbClr val="FFFFFF"/>
                </a:solidFill>
                <a:latin typeface="Arial" pitchFamily="34" charset="0"/>
              </a:endParaRPr>
            </a:p>
          </p:txBody>
        </p:sp>
        <p:sp>
          <p:nvSpPr>
            <p:cNvPr id="38021" name="Oval 133"/>
            <p:cNvSpPr>
              <a:spLocks noChangeArrowheads="1"/>
            </p:cNvSpPr>
            <p:nvPr/>
          </p:nvSpPr>
          <p:spPr bwMode="auto">
            <a:xfrm>
              <a:off x="4288" y="1447"/>
              <a:ext cx="901" cy="523"/>
            </a:xfrm>
            <a:prstGeom prst="ellipse">
              <a:avLst/>
            </a:prstGeom>
            <a:solidFill>
              <a:srgbClr val="FFFFFF"/>
            </a:solidFill>
            <a:ln w="11113">
              <a:solidFill>
                <a:srgbClr val="000000"/>
              </a:solidFill>
              <a:round/>
              <a:headEnd/>
              <a:tailEnd/>
            </a:ln>
          </p:spPr>
          <p:txBody>
            <a:bodyPr/>
            <a:lstStyle/>
            <a:p>
              <a:pPr fontAlgn="base">
                <a:spcBef>
                  <a:spcPct val="0"/>
                </a:spcBef>
                <a:spcAft>
                  <a:spcPct val="0"/>
                </a:spcAft>
              </a:pPr>
              <a:endParaRPr lang="en-US" sz="2400">
                <a:solidFill>
                  <a:srgbClr val="FFFFFF"/>
                </a:solidFill>
                <a:latin typeface="Arial" pitchFamily="34" charset="0"/>
              </a:endParaRPr>
            </a:p>
          </p:txBody>
        </p:sp>
        <p:sp>
          <p:nvSpPr>
            <p:cNvPr id="38022" name="Rectangle 134"/>
            <p:cNvSpPr>
              <a:spLocks noChangeArrowheads="1"/>
            </p:cNvSpPr>
            <p:nvPr/>
          </p:nvSpPr>
          <p:spPr bwMode="auto">
            <a:xfrm>
              <a:off x="1814" y="1626"/>
              <a:ext cx="65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400">
                  <a:solidFill>
                    <a:srgbClr val="000000"/>
                  </a:solidFill>
                </a:rPr>
                <a:t>Areas of </a:t>
              </a:r>
              <a:endParaRPr lang="en-US" altLang="en-US" sz="2400">
                <a:solidFill>
                  <a:srgbClr val="FFFFFF"/>
                </a:solidFill>
              </a:endParaRPr>
            </a:p>
          </p:txBody>
        </p:sp>
        <p:sp>
          <p:nvSpPr>
            <p:cNvPr id="38023" name="Rectangle 135"/>
            <p:cNvSpPr>
              <a:spLocks noChangeArrowheads="1"/>
            </p:cNvSpPr>
            <p:nvPr/>
          </p:nvSpPr>
          <p:spPr bwMode="auto">
            <a:xfrm>
              <a:off x="1814" y="1736"/>
              <a:ext cx="57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400">
                  <a:solidFill>
                    <a:srgbClr val="000000"/>
                  </a:solidFill>
                </a:rPr>
                <a:t>the U.S.</a:t>
              </a:r>
              <a:endParaRPr lang="en-US" altLang="en-US" sz="2400">
                <a:solidFill>
                  <a:srgbClr val="FFFFFF"/>
                </a:solidFill>
              </a:endParaRPr>
            </a:p>
          </p:txBody>
        </p:sp>
        <p:sp>
          <p:nvSpPr>
            <p:cNvPr id="38024" name="Rectangle 136"/>
            <p:cNvSpPr>
              <a:spLocks noChangeArrowheads="1"/>
            </p:cNvSpPr>
            <p:nvPr/>
          </p:nvSpPr>
          <p:spPr bwMode="auto">
            <a:xfrm>
              <a:off x="2673" y="1894"/>
              <a:ext cx="89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400">
                  <a:solidFill>
                    <a:srgbClr val="000000"/>
                  </a:solidFill>
                </a:rPr>
                <a:t>Differences </a:t>
              </a:r>
              <a:endParaRPr lang="en-US" altLang="en-US" sz="2400">
                <a:solidFill>
                  <a:srgbClr val="FFFFFF"/>
                </a:solidFill>
              </a:endParaRPr>
            </a:p>
          </p:txBody>
        </p:sp>
        <p:sp>
          <p:nvSpPr>
            <p:cNvPr id="38025" name="Rectangle 137"/>
            <p:cNvSpPr>
              <a:spLocks noChangeArrowheads="1"/>
            </p:cNvSpPr>
            <p:nvPr/>
          </p:nvSpPr>
          <p:spPr bwMode="auto">
            <a:xfrm>
              <a:off x="2673" y="2004"/>
              <a:ext cx="62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400">
                  <a:solidFill>
                    <a:srgbClr val="000000"/>
                  </a:solidFill>
                </a:rPr>
                <a:t>between </a:t>
              </a:r>
              <a:endParaRPr lang="en-US" altLang="en-US" sz="2400">
                <a:solidFill>
                  <a:srgbClr val="FFFFFF"/>
                </a:solidFill>
              </a:endParaRPr>
            </a:p>
          </p:txBody>
        </p:sp>
        <p:sp>
          <p:nvSpPr>
            <p:cNvPr id="38026" name="Rectangle 138"/>
            <p:cNvSpPr>
              <a:spLocks noChangeArrowheads="1"/>
            </p:cNvSpPr>
            <p:nvPr/>
          </p:nvSpPr>
          <p:spPr bwMode="auto">
            <a:xfrm>
              <a:off x="2673" y="2114"/>
              <a:ext cx="66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400">
                  <a:solidFill>
                    <a:srgbClr val="000000"/>
                  </a:solidFill>
                </a:rPr>
                <a:t>the areas</a:t>
              </a:r>
              <a:endParaRPr lang="en-US" altLang="en-US" sz="2400">
                <a:solidFill>
                  <a:srgbClr val="FFFFFF"/>
                </a:solidFill>
              </a:endParaRPr>
            </a:p>
          </p:txBody>
        </p:sp>
        <p:sp>
          <p:nvSpPr>
            <p:cNvPr id="38027" name="Rectangle 139"/>
            <p:cNvSpPr>
              <a:spLocks noChangeArrowheads="1"/>
            </p:cNvSpPr>
            <p:nvPr/>
          </p:nvSpPr>
          <p:spPr bwMode="auto">
            <a:xfrm>
              <a:off x="3690" y="1922"/>
              <a:ext cx="67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400">
                  <a:solidFill>
                    <a:srgbClr val="000000"/>
                  </a:solidFill>
                </a:rPr>
                <a:t>Events in </a:t>
              </a:r>
              <a:endParaRPr lang="en-US" altLang="en-US" sz="2400">
                <a:solidFill>
                  <a:srgbClr val="FFFFFF"/>
                </a:solidFill>
              </a:endParaRPr>
            </a:p>
          </p:txBody>
        </p:sp>
        <p:sp>
          <p:nvSpPr>
            <p:cNvPr id="38028" name="Rectangle 140"/>
            <p:cNvSpPr>
              <a:spLocks noChangeArrowheads="1"/>
            </p:cNvSpPr>
            <p:nvPr/>
          </p:nvSpPr>
          <p:spPr bwMode="auto">
            <a:xfrm>
              <a:off x="3690" y="2032"/>
              <a:ext cx="57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400">
                  <a:solidFill>
                    <a:srgbClr val="000000"/>
                  </a:solidFill>
                </a:rPr>
                <a:t>the U.S.</a:t>
              </a:r>
              <a:endParaRPr lang="en-US" altLang="en-US" sz="2400">
                <a:solidFill>
                  <a:srgbClr val="FFFFFF"/>
                </a:solidFill>
              </a:endParaRPr>
            </a:p>
          </p:txBody>
        </p:sp>
        <p:sp>
          <p:nvSpPr>
            <p:cNvPr id="38029" name="Rectangle 141"/>
            <p:cNvSpPr>
              <a:spLocks noChangeArrowheads="1"/>
            </p:cNvSpPr>
            <p:nvPr/>
          </p:nvSpPr>
          <p:spPr bwMode="auto">
            <a:xfrm>
              <a:off x="4439" y="1523"/>
              <a:ext cx="59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400">
                  <a:solidFill>
                    <a:srgbClr val="000000"/>
                  </a:solidFill>
                </a:rPr>
                <a:t>Leaders </a:t>
              </a:r>
              <a:endParaRPr lang="en-US" altLang="en-US" sz="2400">
                <a:solidFill>
                  <a:srgbClr val="FFFFFF"/>
                </a:solidFill>
              </a:endParaRPr>
            </a:p>
          </p:txBody>
        </p:sp>
        <p:sp>
          <p:nvSpPr>
            <p:cNvPr id="38030" name="Rectangle 142"/>
            <p:cNvSpPr>
              <a:spLocks noChangeArrowheads="1"/>
            </p:cNvSpPr>
            <p:nvPr/>
          </p:nvSpPr>
          <p:spPr bwMode="auto">
            <a:xfrm>
              <a:off x="4439" y="1633"/>
              <a:ext cx="77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400">
                  <a:solidFill>
                    <a:srgbClr val="000000"/>
                  </a:solidFill>
                </a:rPr>
                <a:t>across the </a:t>
              </a:r>
              <a:endParaRPr lang="en-US" altLang="en-US" sz="2400">
                <a:solidFill>
                  <a:srgbClr val="FFFFFF"/>
                </a:solidFill>
              </a:endParaRPr>
            </a:p>
          </p:txBody>
        </p:sp>
        <p:sp>
          <p:nvSpPr>
            <p:cNvPr id="38031" name="Rectangle 143"/>
            <p:cNvSpPr>
              <a:spLocks noChangeArrowheads="1"/>
            </p:cNvSpPr>
            <p:nvPr/>
          </p:nvSpPr>
          <p:spPr bwMode="auto">
            <a:xfrm>
              <a:off x="4439" y="1743"/>
              <a:ext cx="29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400">
                  <a:solidFill>
                    <a:srgbClr val="000000"/>
                  </a:solidFill>
                </a:rPr>
                <a:t>U.S.</a:t>
              </a:r>
              <a:endParaRPr lang="en-US" altLang="en-US" sz="2400">
                <a:solidFill>
                  <a:srgbClr val="FFFFFF"/>
                </a:solidFill>
              </a:endParaRPr>
            </a:p>
          </p:txBody>
        </p:sp>
        <p:sp>
          <p:nvSpPr>
            <p:cNvPr id="38032" name="Rectangle 144"/>
            <p:cNvSpPr>
              <a:spLocks noChangeArrowheads="1"/>
            </p:cNvSpPr>
            <p:nvPr/>
          </p:nvSpPr>
          <p:spPr bwMode="auto">
            <a:xfrm>
              <a:off x="2219" y="1282"/>
              <a:ext cx="612"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was based on </a:t>
              </a:r>
              <a:endParaRPr lang="en-US" altLang="en-US" sz="2400">
                <a:solidFill>
                  <a:srgbClr val="FFFFFF"/>
                </a:solidFill>
              </a:endParaRPr>
            </a:p>
          </p:txBody>
        </p:sp>
        <p:sp>
          <p:nvSpPr>
            <p:cNvPr id="38033" name="Rectangle 145"/>
            <p:cNvSpPr>
              <a:spLocks noChangeArrowheads="1"/>
            </p:cNvSpPr>
            <p:nvPr/>
          </p:nvSpPr>
          <p:spPr bwMode="auto">
            <a:xfrm>
              <a:off x="2755" y="1695"/>
              <a:ext cx="958"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emerged  because of </a:t>
              </a:r>
              <a:endParaRPr lang="en-US" altLang="en-US" sz="2400">
                <a:solidFill>
                  <a:srgbClr val="FFFFFF"/>
                </a:solidFill>
              </a:endParaRPr>
            </a:p>
          </p:txBody>
        </p:sp>
        <p:sp>
          <p:nvSpPr>
            <p:cNvPr id="38034" name="Rectangle 146"/>
            <p:cNvSpPr>
              <a:spLocks noChangeArrowheads="1"/>
            </p:cNvSpPr>
            <p:nvPr/>
          </p:nvSpPr>
          <p:spPr bwMode="auto">
            <a:xfrm>
              <a:off x="3463" y="1688"/>
              <a:ext cx="95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became greater with </a:t>
              </a:r>
              <a:endParaRPr lang="en-US" altLang="en-US" sz="2400">
                <a:solidFill>
                  <a:srgbClr val="FFFFFF"/>
                </a:solidFill>
              </a:endParaRPr>
            </a:p>
          </p:txBody>
        </p:sp>
        <p:sp>
          <p:nvSpPr>
            <p:cNvPr id="38035" name="Rectangle 147"/>
            <p:cNvSpPr>
              <a:spLocks noChangeArrowheads="1"/>
            </p:cNvSpPr>
            <p:nvPr/>
          </p:nvSpPr>
          <p:spPr bwMode="auto">
            <a:xfrm>
              <a:off x="4130" y="1296"/>
              <a:ext cx="848"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was influenced by  </a:t>
              </a:r>
              <a:endParaRPr lang="en-US" altLang="en-US" sz="2400">
                <a:solidFill>
                  <a:srgbClr val="FFFFFF"/>
                </a:solidFill>
              </a:endParaRPr>
            </a:p>
          </p:txBody>
        </p:sp>
        <p:sp>
          <p:nvSpPr>
            <p:cNvPr id="38036" name="Rectangle 148"/>
            <p:cNvSpPr>
              <a:spLocks noChangeArrowheads="1"/>
            </p:cNvSpPr>
            <p:nvPr/>
          </p:nvSpPr>
          <p:spPr bwMode="auto">
            <a:xfrm>
              <a:off x="4405" y="3180"/>
              <a:ext cx="66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200">
                  <a:solidFill>
                    <a:srgbClr val="000000"/>
                  </a:solidFill>
                </a:rPr>
                <a:t>descriptive</a:t>
              </a:r>
              <a:endParaRPr lang="en-US" altLang="en-US" sz="2400">
                <a:solidFill>
                  <a:srgbClr val="FFFFFF"/>
                </a:solidFill>
              </a:endParaRPr>
            </a:p>
          </p:txBody>
        </p:sp>
        <p:sp>
          <p:nvSpPr>
            <p:cNvPr id="38037" name="Rectangle 149"/>
            <p:cNvSpPr>
              <a:spLocks noChangeArrowheads="1"/>
            </p:cNvSpPr>
            <p:nvPr/>
          </p:nvSpPr>
          <p:spPr bwMode="auto">
            <a:xfrm>
              <a:off x="4398" y="3586"/>
              <a:ext cx="79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200">
                  <a:solidFill>
                    <a:srgbClr val="000000"/>
                  </a:solidFill>
                </a:rPr>
                <a:t>cause/effect</a:t>
              </a:r>
              <a:endParaRPr lang="en-US" altLang="en-US" sz="2400">
                <a:solidFill>
                  <a:srgbClr val="FFFFFF"/>
                </a:solidFill>
              </a:endParaRPr>
            </a:p>
          </p:txBody>
        </p:sp>
        <p:sp>
          <p:nvSpPr>
            <p:cNvPr id="38038" name="Rectangle 150"/>
            <p:cNvSpPr>
              <a:spLocks noChangeArrowheads="1"/>
            </p:cNvSpPr>
            <p:nvPr/>
          </p:nvSpPr>
          <p:spPr bwMode="auto">
            <a:xfrm>
              <a:off x="734" y="3201"/>
              <a:ext cx="346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200">
                  <a:solidFill>
                    <a:srgbClr val="000000"/>
                  </a:solidFill>
                </a:rPr>
                <a:t>What was sectionalism as it existed in the U. S.  of 1860?</a:t>
              </a:r>
              <a:endParaRPr lang="en-US" altLang="en-US" sz="2400">
                <a:solidFill>
                  <a:srgbClr val="FFFFFF"/>
                </a:solidFill>
              </a:endParaRPr>
            </a:p>
          </p:txBody>
        </p:sp>
        <p:sp>
          <p:nvSpPr>
            <p:cNvPr id="38039" name="Rectangle 151"/>
            <p:cNvSpPr>
              <a:spLocks noChangeArrowheads="1"/>
            </p:cNvSpPr>
            <p:nvPr/>
          </p:nvSpPr>
          <p:spPr bwMode="auto">
            <a:xfrm>
              <a:off x="729" y="3448"/>
              <a:ext cx="35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fontAlgn="base" hangingPunct="0">
                <a:spcBef>
                  <a:spcPct val="0"/>
                </a:spcBef>
                <a:spcAft>
                  <a:spcPct val="0"/>
                </a:spcAft>
              </a:pPr>
              <a:r>
                <a:rPr lang="en-US" altLang="en-US" sz="1200">
                  <a:solidFill>
                    <a:srgbClr val="000000"/>
                  </a:solidFill>
                </a:rPr>
                <a:t>How did the differences in the sections of the U.S. in 1860 contribute to the start of the Civil War?</a:t>
              </a:r>
              <a:endParaRPr lang="en-US" altLang="en-US" sz="2400">
                <a:solidFill>
                  <a:srgbClr val="FFFFFF"/>
                </a:solidFill>
              </a:endParaRPr>
            </a:p>
          </p:txBody>
        </p:sp>
        <p:sp>
          <p:nvSpPr>
            <p:cNvPr id="38040" name="Rectangle 152"/>
            <p:cNvSpPr>
              <a:spLocks noChangeArrowheads="1"/>
            </p:cNvSpPr>
            <p:nvPr/>
          </p:nvSpPr>
          <p:spPr bwMode="auto">
            <a:xfrm>
              <a:off x="710" y="3551"/>
              <a:ext cx="1"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endParaRPr lang="en-US" altLang="en-US" sz="2400">
                <a:solidFill>
                  <a:srgbClr val="FFFFFF"/>
                </a:solidFill>
                <a:latin typeface="Times" charset="0"/>
              </a:endParaRPr>
            </a:p>
          </p:txBody>
        </p:sp>
        <p:grpSp>
          <p:nvGrpSpPr>
            <p:cNvPr id="38041" name="Group 153"/>
            <p:cNvGrpSpPr>
              <a:grpSpLocks/>
            </p:cNvGrpSpPr>
            <p:nvPr/>
          </p:nvGrpSpPr>
          <p:grpSpPr bwMode="auto">
            <a:xfrm>
              <a:off x="1484" y="444"/>
              <a:ext cx="529" cy="55"/>
              <a:chOff x="1484" y="444"/>
              <a:chExt cx="529" cy="55"/>
            </a:xfrm>
          </p:grpSpPr>
          <p:sp>
            <p:nvSpPr>
              <p:cNvPr id="38042" name="Freeform 154"/>
              <p:cNvSpPr>
                <a:spLocks/>
              </p:cNvSpPr>
              <p:nvPr/>
            </p:nvSpPr>
            <p:spPr bwMode="auto">
              <a:xfrm>
                <a:off x="1484" y="444"/>
                <a:ext cx="96" cy="55"/>
              </a:xfrm>
              <a:custGeom>
                <a:avLst/>
                <a:gdLst>
                  <a:gd name="T0" fmla="*/ 0 w 96"/>
                  <a:gd name="T1" fmla="*/ 27 h 55"/>
                  <a:gd name="T2" fmla="*/ 96 w 96"/>
                  <a:gd name="T3" fmla="*/ 0 h 55"/>
                  <a:gd name="T4" fmla="*/ 96 w 96"/>
                  <a:gd name="T5" fmla="*/ 27 h 55"/>
                  <a:gd name="T6" fmla="*/ 96 w 96"/>
                  <a:gd name="T7" fmla="*/ 55 h 55"/>
                  <a:gd name="T8" fmla="*/ 0 w 96"/>
                  <a:gd name="T9" fmla="*/ 27 h 55"/>
                </a:gdLst>
                <a:ahLst/>
                <a:cxnLst>
                  <a:cxn ang="0">
                    <a:pos x="T0" y="T1"/>
                  </a:cxn>
                  <a:cxn ang="0">
                    <a:pos x="T2" y="T3"/>
                  </a:cxn>
                  <a:cxn ang="0">
                    <a:pos x="T4" y="T5"/>
                  </a:cxn>
                  <a:cxn ang="0">
                    <a:pos x="T6" y="T7"/>
                  </a:cxn>
                  <a:cxn ang="0">
                    <a:pos x="T8" y="T9"/>
                  </a:cxn>
                </a:cxnLst>
                <a:rect l="0" t="0" r="r" b="b"/>
                <a:pathLst>
                  <a:path w="96" h="55">
                    <a:moveTo>
                      <a:pt x="0" y="27"/>
                    </a:moveTo>
                    <a:lnTo>
                      <a:pt x="96" y="0"/>
                    </a:lnTo>
                    <a:lnTo>
                      <a:pt x="96" y="27"/>
                    </a:lnTo>
                    <a:lnTo>
                      <a:pt x="96" y="55"/>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8043" name="Line 155"/>
              <p:cNvSpPr>
                <a:spLocks noChangeShapeType="1"/>
              </p:cNvSpPr>
              <p:nvPr/>
            </p:nvSpPr>
            <p:spPr bwMode="auto">
              <a:xfrm flipH="1">
                <a:off x="1580" y="471"/>
                <a:ext cx="43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grpSp>
        <p:grpSp>
          <p:nvGrpSpPr>
            <p:cNvPr id="38044" name="Group 156"/>
            <p:cNvGrpSpPr>
              <a:grpSpLocks/>
            </p:cNvGrpSpPr>
            <p:nvPr/>
          </p:nvGrpSpPr>
          <p:grpSpPr bwMode="auto">
            <a:xfrm>
              <a:off x="3944" y="457"/>
              <a:ext cx="591" cy="55"/>
              <a:chOff x="3807" y="444"/>
              <a:chExt cx="591" cy="55"/>
            </a:xfrm>
          </p:grpSpPr>
          <p:sp>
            <p:nvSpPr>
              <p:cNvPr id="38045" name="Freeform 157"/>
              <p:cNvSpPr>
                <a:spLocks/>
              </p:cNvSpPr>
              <p:nvPr/>
            </p:nvSpPr>
            <p:spPr bwMode="auto">
              <a:xfrm>
                <a:off x="4302" y="444"/>
                <a:ext cx="96" cy="55"/>
              </a:xfrm>
              <a:custGeom>
                <a:avLst/>
                <a:gdLst>
                  <a:gd name="T0" fmla="*/ 96 w 96"/>
                  <a:gd name="T1" fmla="*/ 27 h 55"/>
                  <a:gd name="T2" fmla="*/ 0 w 96"/>
                  <a:gd name="T3" fmla="*/ 55 h 55"/>
                  <a:gd name="T4" fmla="*/ 0 w 96"/>
                  <a:gd name="T5" fmla="*/ 27 h 55"/>
                  <a:gd name="T6" fmla="*/ 0 w 96"/>
                  <a:gd name="T7" fmla="*/ 0 h 55"/>
                  <a:gd name="T8" fmla="*/ 96 w 96"/>
                  <a:gd name="T9" fmla="*/ 27 h 55"/>
                </a:gdLst>
                <a:ahLst/>
                <a:cxnLst>
                  <a:cxn ang="0">
                    <a:pos x="T0" y="T1"/>
                  </a:cxn>
                  <a:cxn ang="0">
                    <a:pos x="T2" y="T3"/>
                  </a:cxn>
                  <a:cxn ang="0">
                    <a:pos x="T4" y="T5"/>
                  </a:cxn>
                  <a:cxn ang="0">
                    <a:pos x="T6" y="T7"/>
                  </a:cxn>
                  <a:cxn ang="0">
                    <a:pos x="T8" y="T9"/>
                  </a:cxn>
                </a:cxnLst>
                <a:rect l="0" t="0" r="r" b="b"/>
                <a:pathLst>
                  <a:path w="96" h="55">
                    <a:moveTo>
                      <a:pt x="96" y="27"/>
                    </a:moveTo>
                    <a:lnTo>
                      <a:pt x="0" y="55"/>
                    </a:lnTo>
                    <a:lnTo>
                      <a:pt x="0" y="27"/>
                    </a:lnTo>
                    <a:lnTo>
                      <a:pt x="0" y="0"/>
                    </a:lnTo>
                    <a:lnTo>
                      <a:pt x="9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38046" name="Line 158"/>
              <p:cNvSpPr>
                <a:spLocks noChangeShapeType="1"/>
              </p:cNvSpPr>
              <p:nvPr/>
            </p:nvSpPr>
            <p:spPr bwMode="auto">
              <a:xfrm>
                <a:off x="3807" y="471"/>
                <a:ext cx="49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grpSp>
        <p:sp>
          <p:nvSpPr>
            <p:cNvPr id="38047" name="Rectangle 159"/>
            <p:cNvSpPr>
              <a:spLocks noChangeArrowheads="1"/>
            </p:cNvSpPr>
            <p:nvPr/>
          </p:nvSpPr>
          <p:spPr bwMode="auto">
            <a:xfrm>
              <a:off x="4323" y="3386"/>
              <a:ext cx="107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200">
                  <a:solidFill>
                    <a:srgbClr val="000000"/>
                  </a:solidFill>
                </a:rPr>
                <a:t>compare/contrast</a:t>
              </a:r>
              <a:endParaRPr lang="en-US" altLang="en-US" sz="2400">
                <a:solidFill>
                  <a:srgbClr val="FFFFFF"/>
                </a:solidFill>
              </a:endParaRPr>
            </a:p>
          </p:txBody>
        </p:sp>
        <p:sp>
          <p:nvSpPr>
            <p:cNvPr id="38048" name="Rectangle 160"/>
            <p:cNvSpPr>
              <a:spLocks noChangeArrowheads="1"/>
            </p:cNvSpPr>
            <p:nvPr/>
          </p:nvSpPr>
          <p:spPr bwMode="auto">
            <a:xfrm>
              <a:off x="4322" y="271"/>
              <a:ext cx="209"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900">
                  <a:solidFill>
                    <a:srgbClr val="000000"/>
                  </a:solidFill>
                </a:rPr>
                <a:t>1/22</a:t>
              </a:r>
              <a:endParaRPr lang="en-US" altLang="en-US" sz="2400">
                <a:solidFill>
                  <a:srgbClr val="FFFFFF"/>
                </a:solidFill>
              </a:endParaRPr>
            </a:p>
          </p:txBody>
        </p:sp>
        <p:sp>
          <p:nvSpPr>
            <p:cNvPr id="38049" name="Rectangle 161"/>
            <p:cNvSpPr>
              <a:spLocks noChangeArrowheads="1"/>
            </p:cNvSpPr>
            <p:nvPr/>
          </p:nvSpPr>
          <p:spPr bwMode="auto">
            <a:xfrm>
              <a:off x="741" y="3778"/>
              <a:ext cx="338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200">
                  <a:solidFill>
                    <a:srgbClr val="000000"/>
                  </a:solidFill>
                </a:rPr>
                <a:t>What examples of sectionalism exist in the world today?</a:t>
              </a:r>
              <a:endParaRPr lang="en-US" altLang="en-US" sz="2400">
                <a:solidFill>
                  <a:srgbClr val="FFFFFF"/>
                </a:solidFill>
              </a:endParaRPr>
            </a:p>
          </p:txBody>
        </p:sp>
      </p:grpSp>
      <p:sp>
        <p:nvSpPr>
          <p:cNvPr id="38050" name="Rectangle 162"/>
          <p:cNvSpPr>
            <a:spLocks noChangeArrowheads="1"/>
          </p:cNvSpPr>
          <p:nvPr/>
        </p:nvSpPr>
        <p:spPr bwMode="auto">
          <a:xfrm>
            <a:off x="609600" y="1066800"/>
            <a:ext cx="2044700" cy="3860800"/>
          </a:xfrm>
          <a:prstGeom prst="rect">
            <a:avLst/>
          </a:prstGeom>
          <a:noFill/>
          <a:ln w="1270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2400">
              <a:solidFill>
                <a:srgbClr val="FFFFFF"/>
              </a:solidFill>
              <a:latin typeface="Arial" pitchFamily="34" charset="0"/>
            </a:endParaRPr>
          </a:p>
        </p:txBody>
      </p:sp>
      <p:sp>
        <p:nvSpPr>
          <p:cNvPr id="175" name="AutoShape 4"/>
          <p:cNvSpPr>
            <a:spLocks noChangeArrowheads="1"/>
          </p:cNvSpPr>
          <p:nvPr/>
        </p:nvSpPr>
        <p:spPr bwMode="auto">
          <a:xfrm>
            <a:off x="2730500" y="1670304"/>
            <a:ext cx="6206236" cy="3023616"/>
          </a:xfrm>
          <a:prstGeom prst="wedgeRectCallout">
            <a:avLst>
              <a:gd name="adj1" fmla="val -66921"/>
              <a:gd name="adj2" fmla="val -56398"/>
            </a:avLst>
          </a:prstGeom>
          <a:solidFill>
            <a:schemeClr val="bg1"/>
          </a:solidFill>
          <a:ln w="9525" algn="ctr">
            <a:solidFill>
              <a:schemeClr val="tx1"/>
            </a:solidFill>
            <a:miter lim="800000"/>
            <a:headEnd/>
            <a:tailEnd/>
          </a:ln>
          <a:effectLst/>
        </p:spPr>
        <p:txBody>
          <a:bodyPr/>
          <a:lstStyle/>
          <a:p>
            <a:pPr algn="l">
              <a:buFontTx/>
              <a:buChar char="•"/>
            </a:pPr>
            <a:endParaRPr lang="en-US" altLang="en-US" dirty="0"/>
          </a:p>
          <a:p>
            <a:pPr algn="l"/>
            <a:endParaRPr lang="en-US" altLang="en-US" dirty="0"/>
          </a:p>
        </p:txBody>
      </p:sp>
      <p:sp>
        <p:nvSpPr>
          <p:cNvPr id="167" name="Text Box 172"/>
          <p:cNvSpPr txBox="1">
            <a:spLocks noChangeArrowheads="1"/>
          </p:cNvSpPr>
          <p:nvPr/>
        </p:nvSpPr>
        <p:spPr bwMode="auto">
          <a:xfrm>
            <a:off x="2877312" y="1725168"/>
            <a:ext cx="5949695"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smtClean="0">
                <a:solidFill>
                  <a:schemeClr val="accent2">
                    <a:lumMod val="60000"/>
                    <a:lumOff val="40000"/>
                  </a:schemeClr>
                </a:solidFill>
              </a:rPr>
              <a:t>Linking Step: </a:t>
            </a:r>
          </a:p>
          <a:p>
            <a:r>
              <a:rPr lang="en-US" altLang="en-US" sz="3200" b="1" dirty="0" smtClean="0">
                <a:solidFill>
                  <a:srgbClr val="FFFF00"/>
                </a:solidFill>
              </a:rPr>
              <a:t>T</a:t>
            </a:r>
            <a:r>
              <a:rPr lang="en-US" altLang="en-US" sz="2400" dirty="0" smtClean="0">
                <a:solidFill>
                  <a:schemeClr val="accent2">
                    <a:lumMod val="60000"/>
                    <a:lumOff val="40000"/>
                  </a:schemeClr>
                </a:solidFill>
              </a:rPr>
              <a:t>ie content to tasks</a:t>
            </a:r>
          </a:p>
          <a:p>
            <a:pPr marL="342900" indent="-342900">
              <a:buFont typeface="Arial" panose="020B0604020202020204" pitchFamily="34" charset="0"/>
              <a:buChar char="•"/>
            </a:pPr>
            <a:r>
              <a:rPr lang="en-US" altLang="en-US" sz="2400" dirty="0" smtClean="0">
                <a:solidFill>
                  <a:schemeClr val="accent2">
                    <a:lumMod val="60000"/>
                    <a:lumOff val="40000"/>
                  </a:schemeClr>
                </a:solidFill>
              </a:rPr>
              <a:t>As you explain, show them how task is related to content</a:t>
            </a:r>
          </a:p>
          <a:p>
            <a:pPr marL="342900" indent="-342900">
              <a:buFont typeface="Arial" panose="020B0604020202020204" pitchFamily="34" charset="0"/>
              <a:buChar char="•"/>
            </a:pPr>
            <a:r>
              <a:rPr lang="en-US" altLang="en-US" sz="2400" dirty="0" smtClean="0"/>
              <a:t>Later</a:t>
            </a:r>
            <a:r>
              <a:rPr lang="en-US" altLang="en-US" sz="2400" dirty="0" smtClean="0">
                <a:solidFill>
                  <a:schemeClr val="accent2">
                    <a:lumMod val="60000"/>
                    <a:lumOff val="40000"/>
                  </a:schemeClr>
                </a:solidFill>
              </a:rPr>
              <a:t> ask them to</a:t>
            </a:r>
          </a:p>
          <a:p>
            <a:pPr marL="342900" indent="-342900">
              <a:buFont typeface="Arial" panose="020B0604020202020204" pitchFamily="34" charset="0"/>
              <a:buChar char="•"/>
            </a:pPr>
            <a:r>
              <a:rPr lang="en-US" altLang="en-US" sz="2400" dirty="0" smtClean="0"/>
              <a:t>Still later</a:t>
            </a:r>
            <a:r>
              <a:rPr lang="en-US" altLang="en-US" sz="2400" dirty="0" smtClean="0">
                <a:solidFill>
                  <a:schemeClr val="accent2">
                    <a:lumMod val="60000"/>
                    <a:lumOff val="40000"/>
                  </a:schemeClr>
                </a:solidFill>
              </a:rPr>
              <a:t>, students may give input as to preferred learning activities.</a:t>
            </a:r>
            <a:endParaRPr lang="en-US" altLang="en-US" sz="2400" dirty="0">
              <a:solidFill>
                <a:schemeClr val="accent2">
                  <a:lumMod val="60000"/>
                  <a:lumOff val="40000"/>
                </a:schemeClr>
              </a:solidFill>
            </a:endParaRPr>
          </a:p>
        </p:txBody>
      </p:sp>
      <p:sp>
        <p:nvSpPr>
          <p:cNvPr id="168" name="TextBox 167"/>
          <p:cNvSpPr txBox="1"/>
          <p:nvPr/>
        </p:nvSpPr>
        <p:spPr>
          <a:xfrm>
            <a:off x="744216" y="6324600"/>
            <a:ext cx="3675383" cy="461665"/>
          </a:xfrm>
          <a:prstGeom prst="rect">
            <a:avLst/>
          </a:prstGeom>
          <a:noFill/>
        </p:spPr>
        <p:txBody>
          <a:bodyPr wrap="square" rtlCol="0">
            <a:spAutoFit/>
          </a:bodyPr>
          <a:lstStyle/>
          <a:p>
            <a:r>
              <a:rPr lang="en-US" sz="2400" dirty="0" smtClean="0">
                <a:solidFill>
                  <a:schemeClr val="accent6">
                    <a:lumMod val="50000"/>
                  </a:schemeClr>
                </a:solidFill>
              </a:rPr>
              <a:t>Pages </a:t>
            </a:r>
            <a:r>
              <a:rPr lang="en-US" sz="2400" dirty="0" smtClean="0">
                <a:solidFill>
                  <a:srgbClr val="FFFF00"/>
                </a:solidFill>
              </a:rPr>
              <a:t>10-11, 15</a:t>
            </a:r>
            <a:endParaRPr lang="en-US" sz="2400" dirty="0">
              <a:solidFill>
                <a:srgbClr val="FFFF00"/>
              </a:solidFill>
            </a:endParaRPr>
          </a:p>
        </p:txBody>
      </p:sp>
    </p:spTree>
    <p:extLst>
      <p:ext uri="{BB962C8B-B14F-4D97-AF65-F5344CB8AC3E}">
        <p14:creationId xmlns:p14="http://schemas.microsoft.com/office/powerpoint/2010/main" val="417023511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73" y="0"/>
            <a:ext cx="8932127" cy="6858000"/>
          </a:xfrm>
          <a:prstGeom prst="rect">
            <a:avLst/>
          </a:prstGeom>
        </p:spPr>
      </p:pic>
      <p:sp>
        <p:nvSpPr>
          <p:cNvPr id="4" name="Rectangle 3"/>
          <p:cNvSpPr/>
          <p:nvPr/>
        </p:nvSpPr>
        <p:spPr>
          <a:xfrm>
            <a:off x="5216371" y="3983115"/>
            <a:ext cx="533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91200" y="1066800"/>
            <a:ext cx="533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81800" y="1066800"/>
            <a:ext cx="1295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14400" y="990600"/>
            <a:ext cx="12954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10200" y="1676400"/>
            <a:ext cx="533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00600" y="1651247"/>
            <a:ext cx="401715" cy="2537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323424" y="1890944"/>
            <a:ext cx="674703" cy="2559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750205" y="2877105"/>
            <a:ext cx="603681" cy="2655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18408" y="4065973"/>
            <a:ext cx="355107" cy="2826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584054" y="533399"/>
            <a:ext cx="435746" cy="2478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467600" y="5213410"/>
            <a:ext cx="868532" cy="2286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440967" y="5479741"/>
            <a:ext cx="717612" cy="2108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00765" y="5666173"/>
            <a:ext cx="533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210148" y="5914746"/>
            <a:ext cx="1285782" cy="5304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43018" y="1635711"/>
            <a:ext cx="264850" cy="33269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45690" y="4254622"/>
            <a:ext cx="238217" cy="6991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2805343" y="479394"/>
            <a:ext cx="0" cy="363984"/>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318551" y="534879"/>
            <a:ext cx="435746" cy="2478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47924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5" name="Group 54"/>
          <p:cNvGrpSpPr/>
          <p:nvPr/>
        </p:nvGrpSpPr>
        <p:grpSpPr>
          <a:xfrm>
            <a:off x="381000" y="406685"/>
            <a:ext cx="8115300" cy="5486400"/>
            <a:chOff x="508000" y="688975"/>
            <a:chExt cx="8115300" cy="5486400"/>
          </a:xfrm>
        </p:grpSpPr>
        <p:sp>
          <p:nvSpPr>
            <p:cNvPr id="56" name="Rectangle 2"/>
            <p:cNvSpPr>
              <a:spLocks noChangeArrowheads="1"/>
            </p:cNvSpPr>
            <p:nvPr/>
          </p:nvSpPr>
          <p:spPr bwMode="auto">
            <a:xfrm>
              <a:off x="508000" y="754063"/>
              <a:ext cx="8115300" cy="4967287"/>
            </a:xfrm>
            <a:prstGeom prst="rect">
              <a:avLst/>
            </a:prstGeom>
            <a:solidFill>
              <a:srgbClr val="FFFFFF"/>
            </a:solidFill>
            <a:ln w="12700">
              <a:solidFill>
                <a:srgbClr val="000000"/>
              </a:solidFill>
              <a:miter lim="800000"/>
              <a:headEnd/>
              <a:tailEnd/>
            </a:ln>
          </p:spPr>
          <p:txBody>
            <a:bodyPr/>
            <a:lstStyle/>
            <a:p>
              <a:pPr eaLnBrk="0" hangingPunct="0"/>
              <a:endParaRPr lang="en-US" altLang="en-US" sz="1200" b="1">
                <a:solidFill>
                  <a:schemeClr val="bg1"/>
                </a:solidFill>
                <a:latin typeface="Times New Roman" pitchFamily="18" charset="0"/>
              </a:endParaRPr>
            </a:p>
          </p:txBody>
        </p:sp>
        <p:grpSp>
          <p:nvGrpSpPr>
            <p:cNvPr id="57" name="Group 3"/>
            <p:cNvGrpSpPr>
              <a:grpSpLocks/>
            </p:cNvGrpSpPr>
            <p:nvPr/>
          </p:nvGrpSpPr>
          <p:grpSpPr bwMode="auto">
            <a:xfrm>
              <a:off x="508000" y="688975"/>
              <a:ext cx="8115300" cy="384175"/>
              <a:chOff x="960" y="1968"/>
              <a:chExt cx="14256" cy="720"/>
            </a:xfrm>
          </p:grpSpPr>
          <p:sp>
            <p:nvSpPr>
              <p:cNvPr id="92" name="Text Box 4"/>
              <p:cNvSpPr txBox="1">
                <a:spLocks noChangeArrowheads="1"/>
              </p:cNvSpPr>
              <p:nvPr/>
            </p:nvSpPr>
            <p:spPr bwMode="auto">
              <a:xfrm>
                <a:off x="960" y="1968"/>
                <a:ext cx="4320" cy="720"/>
              </a:xfrm>
              <a:prstGeom prst="rect">
                <a:avLst/>
              </a:prstGeom>
              <a:solidFill>
                <a:srgbClr val="FFFFFF"/>
              </a:solidFill>
              <a:ln w="9525">
                <a:solidFill>
                  <a:srgbClr val="000000"/>
                </a:solidFill>
                <a:miter lim="800000"/>
                <a:headEnd/>
                <a:tailEnd/>
              </a:ln>
            </p:spPr>
            <p:txBody>
              <a:bodyPr/>
              <a:lstStyle/>
              <a:p>
                <a:pPr algn="ctr" eaLnBrk="0" hangingPunct="0"/>
                <a:r>
                  <a:rPr lang="en-US" altLang="en-US" sz="1200" i="1">
                    <a:solidFill>
                      <a:schemeClr val="bg1"/>
                    </a:solidFill>
                    <a:latin typeface="Times New Roman" pitchFamily="18" charset="0"/>
                  </a:rPr>
                  <a:t>Previous Unit</a:t>
                </a:r>
              </a:p>
              <a:p>
                <a:pPr algn="ctr" eaLnBrk="0" hangingPunct="0"/>
                <a:r>
                  <a:rPr lang="en-US" altLang="en-US" sz="1200" b="1">
                    <a:solidFill>
                      <a:schemeClr val="bg1"/>
                    </a:solidFill>
                  </a:rPr>
                  <a:t>The Chemistry Lab</a:t>
                </a:r>
              </a:p>
            </p:txBody>
          </p:sp>
          <p:sp>
            <p:nvSpPr>
              <p:cNvPr id="93" name="Text Box 5"/>
              <p:cNvSpPr txBox="1">
                <a:spLocks noChangeArrowheads="1"/>
              </p:cNvSpPr>
              <p:nvPr/>
            </p:nvSpPr>
            <p:spPr bwMode="auto">
              <a:xfrm>
                <a:off x="11184" y="1968"/>
                <a:ext cx="4032" cy="720"/>
              </a:xfrm>
              <a:prstGeom prst="rect">
                <a:avLst/>
              </a:prstGeom>
              <a:solidFill>
                <a:srgbClr val="FFFFFF"/>
              </a:solidFill>
              <a:ln w="9525">
                <a:solidFill>
                  <a:srgbClr val="000000"/>
                </a:solidFill>
                <a:miter lim="800000"/>
                <a:headEnd/>
                <a:tailEnd/>
              </a:ln>
            </p:spPr>
            <p:txBody>
              <a:bodyPr/>
              <a:lstStyle/>
              <a:p>
                <a:pPr algn="ctr" eaLnBrk="0" hangingPunct="0"/>
                <a:r>
                  <a:rPr lang="en-US" altLang="en-US" sz="900" i="1">
                    <a:solidFill>
                      <a:schemeClr val="bg1"/>
                    </a:solidFill>
                    <a:latin typeface="Times New Roman" pitchFamily="18" charset="0"/>
                  </a:rPr>
                  <a:t>Next Unit</a:t>
                </a:r>
              </a:p>
              <a:p>
                <a:pPr algn="ctr" eaLnBrk="0" hangingPunct="0"/>
                <a:r>
                  <a:rPr lang="en-US" altLang="en-US" sz="1200">
                    <a:solidFill>
                      <a:schemeClr val="bg1"/>
                    </a:solidFill>
                  </a:rPr>
                  <a:t>Properties of Matter</a:t>
                </a:r>
                <a:endParaRPr lang="en-US" altLang="en-US" sz="900">
                  <a:solidFill>
                    <a:schemeClr val="bg1"/>
                  </a:solidFill>
                </a:endParaRPr>
              </a:p>
            </p:txBody>
          </p:sp>
          <p:sp>
            <p:nvSpPr>
              <p:cNvPr id="94" name="Text Box 6"/>
              <p:cNvSpPr txBox="1">
                <a:spLocks noChangeArrowheads="1"/>
              </p:cNvSpPr>
              <p:nvPr/>
            </p:nvSpPr>
            <p:spPr bwMode="auto">
              <a:xfrm>
                <a:off x="5280" y="1968"/>
                <a:ext cx="5976" cy="720"/>
              </a:xfrm>
              <a:prstGeom prst="rect">
                <a:avLst/>
              </a:prstGeom>
              <a:solidFill>
                <a:srgbClr val="C0C0C0"/>
              </a:solidFill>
              <a:ln w="9525">
                <a:solidFill>
                  <a:srgbClr val="000000"/>
                </a:solidFill>
                <a:miter lim="800000"/>
                <a:headEnd/>
                <a:tailEnd/>
              </a:ln>
            </p:spPr>
            <p:txBody>
              <a:bodyPr tIns="91440"/>
              <a:lstStyle/>
              <a:p>
                <a:pPr algn="ctr" eaLnBrk="0" hangingPunct="0"/>
                <a:r>
                  <a:rPr lang="en-US" altLang="en-US" sz="1400" b="1">
                    <a:solidFill>
                      <a:schemeClr val="bg1"/>
                    </a:solidFill>
                  </a:rPr>
                  <a:t>Math &amp; Measurement in Chem Tech</a:t>
                </a:r>
              </a:p>
            </p:txBody>
          </p:sp>
        </p:grpSp>
        <p:sp>
          <p:nvSpPr>
            <p:cNvPr id="58" name="Text Box 7"/>
            <p:cNvSpPr txBox="1">
              <a:spLocks noChangeArrowheads="1"/>
            </p:cNvSpPr>
            <p:nvPr/>
          </p:nvSpPr>
          <p:spPr bwMode="auto">
            <a:xfrm>
              <a:off x="508000" y="5019675"/>
              <a:ext cx="8094663" cy="1155700"/>
            </a:xfrm>
            <a:prstGeom prst="rect">
              <a:avLst/>
            </a:prstGeom>
            <a:solidFill>
              <a:srgbClr val="FFFFFF"/>
            </a:solidFill>
            <a:ln w="9525">
              <a:solidFill>
                <a:srgbClr val="000000"/>
              </a:solidFill>
              <a:miter lim="800000"/>
              <a:headEnd/>
              <a:tailEnd/>
            </a:ln>
          </p:spPr>
          <p:txBody>
            <a:bodyPr tIns="91440"/>
            <a:lstStyle/>
            <a:p>
              <a:pPr eaLnBrk="0" hangingPunct="0">
                <a:spcAft>
                  <a:spcPts val="300"/>
                </a:spcAft>
              </a:pPr>
              <a:r>
                <a:rPr lang="en-US" altLang="en-US" sz="900" b="1" i="1">
                  <a:solidFill>
                    <a:schemeClr val="bg1"/>
                  </a:solidFill>
                  <a:latin typeface="Times New Roman" pitchFamily="18" charset="0"/>
                </a:rPr>
                <a:t>EXTENDED UNIT SELF TEST:</a:t>
              </a:r>
            </a:p>
            <a:p>
              <a:pPr eaLnBrk="0" hangingPunct="0">
                <a:spcAft>
                  <a:spcPts val="300"/>
                </a:spcAft>
                <a:buFont typeface="Times New Roman" pitchFamily="18" charset="0"/>
                <a:buChar char="1"/>
              </a:pPr>
              <a:r>
                <a:rPr lang="en-US" altLang="en-US" sz="1100">
                  <a:solidFill>
                    <a:schemeClr val="bg1"/>
                  </a:solidFill>
                  <a:latin typeface="Times New Roman" pitchFamily="18" charset="0"/>
                </a:rPr>
                <a:t>Explain how to measure liquids and solids in the chemistry lab. Be sure to include what unit you would probably use to measure each and the laboratory method you might need to use to get an accurate measurement. </a:t>
              </a:r>
            </a:p>
            <a:p>
              <a:pPr eaLnBrk="0" hangingPunct="0">
                <a:buFont typeface="Times New Roman" pitchFamily="18" charset="0"/>
                <a:buChar char="2"/>
              </a:pPr>
              <a:r>
                <a:rPr lang="en-US" altLang="en-US" sz="1100">
                  <a:solidFill>
                    <a:schemeClr val="bg1"/>
                  </a:solidFill>
                  <a:latin typeface="Times New Roman" pitchFamily="18" charset="0"/>
                </a:rPr>
                <a:t>Be able to convert kilograms to grams to milligrams and liters to milliliters.</a:t>
              </a:r>
            </a:p>
            <a:p>
              <a:pPr eaLnBrk="0" hangingPunct="0">
                <a:spcAft>
                  <a:spcPts val="300"/>
                </a:spcAft>
              </a:pPr>
              <a:endParaRPr lang="en-US" altLang="en-US" sz="1100">
                <a:solidFill>
                  <a:schemeClr val="bg1"/>
                </a:solidFill>
                <a:latin typeface="Times New Roman" pitchFamily="18" charset="0"/>
              </a:endParaRPr>
            </a:p>
          </p:txBody>
        </p:sp>
        <p:sp>
          <p:nvSpPr>
            <p:cNvPr id="59" name="Line 8"/>
            <p:cNvSpPr>
              <a:spLocks noChangeShapeType="1"/>
            </p:cNvSpPr>
            <p:nvPr/>
          </p:nvSpPr>
          <p:spPr bwMode="auto">
            <a:xfrm>
              <a:off x="4352925" y="1073150"/>
              <a:ext cx="506413" cy="577850"/>
            </a:xfrm>
            <a:prstGeom prst="line">
              <a:avLst/>
            </a:prstGeom>
            <a:noFill/>
            <a:ln w="12700">
              <a:solidFill>
                <a:srgbClr val="70006D"/>
              </a:solidFill>
              <a:round/>
              <a:headEnd/>
              <a:tailEnd type="stealth" w="med" len="med"/>
            </a:ln>
            <a:extLst>
              <a:ext uri="{909E8E84-426E-40DD-AFC4-6F175D3DCCD1}">
                <a14:hiddenFill xmlns:a14="http://schemas.microsoft.com/office/drawing/2010/main">
                  <a:noFill/>
                </a14:hiddenFill>
              </a:ext>
            </a:extLst>
          </p:spPr>
          <p:txBody>
            <a:bodyPr/>
            <a:lstStyle/>
            <a:p>
              <a:endParaRPr lang="en-US">
                <a:solidFill>
                  <a:schemeClr val="bg1"/>
                </a:solidFill>
              </a:endParaRPr>
            </a:p>
          </p:txBody>
        </p:sp>
        <p:sp>
          <p:nvSpPr>
            <p:cNvPr id="60" name="Rectangle 9"/>
            <p:cNvSpPr>
              <a:spLocks noChangeArrowheads="1"/>
            </p:cNvSpPr>
            <p:nvPr/>
          </p:nvSpPr>
          <p:spPr bwMode="auto">
            <a:xfrm>
              <a:off x="4314350" y="1266825"/>
              <a:ext cx="426400" cy="1384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900">
                  <a:solidFill>
                    <a:schemeClr val="bg1"/>
                  </a:solidFill>
                </a:rPr>
                <a:t>is about</a:t>
              </a:r>
              <a:endParaRPr lang="en-US" altLang="en-US" sz="1200">
                <a:solidFill>
                  <a:schemeClr val="bg1"/>
                </a:solidFill>
                <a:latin typeface="Times New Roman" pitchFamily="18" charset="0"/>
              </a:endParaRPr>
            </a:p>
          </p:txBody>
        </p:sp>
        <p:sp>
          <p:nvSpPr>
            <p:cNvPr id="61" name="Rectangle 10"/>
            <p:cNvSpPr>
              <a:spLocks noChangeArrowheads="1"/>
            </p:cNvSpPr>
            <p:nvPr/>
          </p:nvSpPr>
          <p:spPr bwMode="auto">
            <a:xfrm>
              <a:off x="5254625" y="2992438"/>
              <a:ext cx="781050" cy="1571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chemeClr val="bg1"/>
                </a:solidFill>
              </a:endParaRPr>
            </a:p>
          </p:txBody>
        </p:sp>
        <p:sp>
          <p:nvSpPr>
            <p:cNvPr id="62" name="Rectangle 11"/>
            <p:cNvSpPr>
              <a:spLocks noChangeArrowheads="1"/>
            </p:cNvSpPr>
            <p:nvPr/>
          </p:nvSpPr>
          <p:spPr bwMode="auto">
            <a:xfrm>
              <a:off x="3171825" y="2992438"/>
              <a:ext cx="1155700" cy="1571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chemeClr val="bg1"/>
                </a:solidFill>
              </a:endParaRPr>
            </a:p>
          </p:txBody>
        </p:sp>
        <p:sp>
          <p:nvSpPr>
            <p:cNvPr id="63" name="Rectangle 12"/>
            <p:cNvSpPr>
              <a:spLocks noChangeArrowheads="1"/>
            </p:cNvSpPr>
            <p:nvPr/>
          </p:nvSpPr>
          <p:spPr bwMode="auto">
            <a:xfrm>
              <a:off x="6167438" y="2992438"/>
              <a:ext cx="801687" cy="1571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chemeClr val="bg1"/>
                </a:solidFill>
              </a:endParaRPr>
            </a:p>
          </p:txBody>
        </p:sp>
        <p:sp>
          <p:nvSpPr>
            <p:cNvPr id="64" name="Rectangle 13"/>
            <p:cNvSpPr>
              <a:spLocks noChangeArrowheads="1"/>
            </p:cNvSpPr>
            <p:nvPr/>
          </p:nvSpPr>
          <p:spPr bwMode="auto">
            <a:xfrm>
              <a:off x="5572125" y="1635125"/>
              <a:ext cx="100013" cy="247650"/>
            </a:xfrm>
            <a:prstGeom prst="rect">
              <a:avLst/>
            </a:prstGeom>
            <a:solidFill>
              <a:srgbClr val="FFFFFF"/>
            </a:solidFill>
            <a:ln w="12700">
              <a:solidFill>
                <a:srgbClr val="FFFFFF"/>
              </a:solidFill>
              <a:miter lim="800000"/>
              <a:headEnd/>
              <a:tailEnd/>
            </a:ln>
          </p:spPr>
          <p:txBody>
            <a:bodyPr/>
            <a:lstStyle/>
            <a:p>
              <a:endParaRPr lang="en-US">
                <a:solidFill>
                  <a:schemeClr val="bg1"/>
                </a:solidFill>
              </a:endParaRPr>
            </a:p>
          </p:txBody>
        </p:sp>
        <p:sp>
          <p:nvSpPr>
            <p:cNvPr id="65" name="Line 14"/>
            <p:cNvSpPr>
              <a:spLocks noChangeShapeType="1"/>
            </p:cNvSpPr>
            <p:nvPr/>
          </p:nvSpPr>
          <p:spPr bwMode="auto">
            <a:xfrm flipH="1">
              <a:off x="1924050" y="2306638"/>
              <a:ext cx="781050" cy="59531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chemeClr val="bg1"/>
                </a:solidFill>
              </a:endParaRPr>
            </a:p>
          </p:txBody>
        </p:sp>
        <p:sp>
          <p:nvSpPr>
            <p:cNvPr id="66" name="Rectangle 15"/>
            <p:cNvSpPr>
              <a:spLocks noChangeArrowheads="1"/>
            </p:cNvSpPr>
            <p:nvPr/>
          </p:nvSpPr>
          <p:spPr bwMode="auto">
            <a:xfrm>
              <a:off x="2014799" y="2517775"/>
              <a:ext cx="602729" cy="1384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900">
                  <a:solidFill>
                    <a:schemeClr val="bg1"/>
                  </a:solidFill>
                </a:rPr>
                <a:t>in terms of</a:t>
              </a:r>
              <a:endParaRPr lang="en-US" altLang="en-US" sz="1200">
                <a:solidFill>
                  <a:schemeClr val="bg1"/>
                </a:solidFill>
                <a:latin typeface="Times New Roman" pitchFamily="18" charset="0"/>
              </a:endParaRPr>
            </a:p>
          </p:txBody>
        </p:sp>
        <p:sp>
          <p:nvSpPr>
            <p:cNvPr id="67" name="Line 16"/>
            <p:cNvSpPr>
              <a:spLocks noChangeShapeType="1"/>
            </p:cNvSpPr>
            <p:nvPr/>
          </p:nvSpPr>
          <p:spPr bwMode="auto">
            <a:xfrm>
              <a:off x="6985000" y="2228850"/>
              <a:ext cx="669925" cy="6445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chemeClr val="bg1"/>
                </a:solidFill>
              </a:endParaRPr>
            </a:p>
          </p:txBody>
        </p:sp>
        <p:sp>
          <p:nvSpPr>
            <p:cNvPr id="68" name="Rectangle 17"/>
            <p:cNvSpPr>
              <a:spLocks noChangeArrowheads="1"/>
            </p:cNvSpPr>
            <p:nvPr/>
          </p:nvSpPr>
          <p:spPr bwMode="auto">
            <a:xfrm flipV="1">
              <a:off x="7201186" y="2482850"/>
              <a:ext cx="269304" cy="1384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900">
                  <a:solidFill>
                    <a:schemeClr val="bg1"/>
                  </a:solidFill>
                </a:rPr>
                <a:t>using</a:t>
              </a:r>
              <a:endParaRPr lang="en-US" altLang="en-US" sz="1200">
                <a:solidFill>
                  <a:schemeClr val="bg1"/>
                </a:solidFill>
                <a:latin typeface="Times New Roman" pitchFamily="18" charset="0"/>
              </a:endParaRPr>
            </a:p>
          </p:txBody>
        </p:sp>
        <p:sp>
          <p:nvSpPr>
            <p:cNvPr id="69" name="Line 18"/>
            <p:cNvSpPr>
              <a:spLocks noChangeShapeType="1"/>
            </p:cNvSpPr>
            <p:nvPr/>
          </p:nvSpPr>
          <p:spPr bwMode="auto">
            <a:xfrm>
              <a:off x="1114425" y="3384550"/>
              <a:ext cx="0" cy="9620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chemeClr val="bg1"/>
                </a:solidFill>
              </a:endParaRPr>
            </a:p>
          </p:txBody>
        </p:sp>
        <p:grpSp>
          <p:nvGrpSpPr>
            <p:cNvPr id="70" name="Group 19"/>
            <p:cNvGrpSpPr>
              <a:grpSpLocks/>
            </p:cNvGrpSpPr>
            <p:nvPr/>
          </p:nvGrpSpPr>
          <p:grpSpPr bwMode="auto">
            <a:xfrm rot="10800000">
              <a:off x="1308100" y="1651000"/>
              <a:ext cx="6286500" cy="644525"/>
              <a:chOff x="6624" y="8001"/>
              <a:chExt cx="7056" cy="1152"/>
            </a:xfrm>
          </p:grpSpPr>
          <p:sp>
            <p:nvSpPr>
              <p:cNvPr id="90" name="Oval 20"/>
              <p:cNvSpPr>
                <a:spLocks noChangeArrowheads="1"/>
              </p:cNvSpPr>
              <p:nvPr/>
            </p:nvSpPr>
            <p:spPr bwMode="auto">
              <a:xfrm>
                <a:off x="6624" y="8001"/>
                <a:ext cx="7056" cy="1152"/>
              </a:xfrm>
              <a:prstGeom prst="ellipse">
                <a:avLst/>
              </a:prstGeom>
              <a:solidFill>
                <a:srgbClr val="FFFFFF"/>
              </a:solidFill>
              <a:ln w="9525">
                <a:solidFill>
                  <a:srgbClr val="000000"/>
                </a:solidFill>
                <a:round/>
                <a:headEnd/>
                <a:tailEnd/>
              </a:ln>
            </p:spPr>
            <p:txBody>
              <a:bodyPr/>
              <a:lstStyle/>
              <a:p>
                <a:endParaRPr lang="en-US">
                  <a:solidFill>
                    <a:schemeClr val="bg1"/>
                  </a:solidFill>
                </a:endParaRPr>
              </a:p>
            </p:txBody>
          </p:sp>
          <p:sp>
            <p:nvSpPr>
              <p:cNvPr id="91" name="Rectangle 21"/>
              <p:cNvSpPr>
                <a:spLocks noChangeArrowheads="1"/>
              </p:cNvSpPr>
              <p:nvPr/>
            </p:nvSpPr>
            <p:spPr bwMode="auto">
              <a:xfrm flipV="1">
                <a:off x="7518" y="8456"/>
                <a:ext cx="526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200">
                    <a:solidFill>
                      <a:schemeClr val="bg1"/>
                    </a:solidFill>
                    <a:latin typeface="Times New Roman" pitchFamily="18" charset="0"/>
                  </a:rPr>
                  <a:t>measuring &amp; recording the amount of matter involved in chemical reactions</a:t>
                </a:r>
              </a:p>
            </p:txBody>
          </p:sp>
        </p:grpSp>
        <p:sp>
          <p:nvSpPr>
            <p:cNvPr id="71" name="Line 22"/>
            <p:cNvSpPr>
              <a:spLocks noChangeShapeType="1"/>
            </p:cNvSpPr>
            <p:nvPr/>
          </p:nvSpPr>
          <p:spPr bwMode="auto">
            <a:xfrm flipH="1">
              <a:off x="3441700" y="2286000"/>
              <a:ext cx="606425" cy="7127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chemeClr val="bg1"/>
                </a:solidFill>
              </a:endParaRPr>
            </a:p>
          </p:txBody>
        </p:sp>
        <p:sp>
          <p:nvSpPr>
            <p:cNvPr id="72" name="Rectangle 23"/>
            <p:cNvSpPr>
              <a:spLocks noChangeArrowheads="1"/>
            </p:cNvSpPr>
            <p:nvPr/>
          </p:nvSpPr>
          <p:spPr bwMode="auto">
            <a:xfrm>
              <a:off x="3457526" y="2403475"/>
              <a:ext cx="666849" cy="1384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900">
                  <a:solidFill>
                    <a:schemeClr val="bg1"/>
                  </a:solidFill>
                </a:rPr>
                <a:t>using special</a:t>
              </a:r>
              <a:endParaRPr lang="en-US" altLang="en-US" sz="1200">
                <a:solidFill>
                  <a:schemeClr val="bg1"/>
                </a:solidFill>
                <a:latin typeface="Times New Roman" pitchFamily="18" charset="0"/>
              </a:endParaRPr>
            </a:p>
          </p:txBody>
        </p:sp>
        <p:sp>
          <p:nvSpPr>
            <p:cNvPr id="73" name="Line 24"/>
            <p:cNvSpPr>
              <a:spLocks noChangeShapeType="1"/>
            </p:cNvSpPr>
            <p:nvPr/>
          </p:nvSpPr>
          <p:spPr bwMode="auto">
            <a:xfrm>
              <a:off x="5264150" y="2325688"/>
              <a:ext cx="158750" cy="53498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chemeClr val="bg1"/>
                </a:solidFill>
              </a:endParaRPr>
            </a:p>
          </p:txBody>
        </p:sp>
        <p:sp>
          <p:nvSpPr>
            <p:cNvPr id="74" name="Rectangle 25"/>
            <p:cNvSpPr>
              <a:spLocks noChangeArrowheads="1"/>
            </p:cNvSpPr>
            <p:nvPr/>
          </p:nvSpPr>
          <p:spPr bwMode="auto">
            <a:xfrm>
              <a:off x="4864668" y="2517775"/>
              <a:ext cx="1195841" cy="1384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900">
                  <a:solidFill>
                    <a:schemeClr val="bg1"/>
                  </a:solidFill>
                </a:rPr>
                <a:t>and knowing how to do</a:t>
              </a:r>
            </a:p>
          </p:txBody>
        </p:sp>
        <p:sp>
          <p:nvSpPr>
            <p:cNvPr id="75" name="Line 26"/>
            <p:cNvSpPr>
              <a:spLocks noChangeShapeType="1"/>
            </p:cNvSpPr>
            <p:nvPr/>
          </p:nvSpPr>
          <p:spPr bwMode="auto">
            <a:xfrm>
              <a:off x="3240088" y="3384550"/>
              <a:ext cx="1587" cy="137001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chemeClr val="bg1"/>
                </a:solidFill>
              </a:endParaRPr>
            </a:p>
          </p:txBody>
        </p:sp>
        <p:sp>
          <p:nvSpPr>
            <p:cNvPr id="76" name="Rectangle 27"/>
            <p:cNvSpPr>
              <a:spLocks noChangeArrowheads="1"/>
            </p:cNvSpPr>
            <p:nvPr/>
          </p:nvSpPr>
          <p:spPr bwMode="auto">
            <a:xfrm rot="10882833" flipV="1">
              <a:off x="3067532" y="3799488"/>
              <a:ext cx="392735" cy="1384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900">
                  <a:solidFill>
                    <a:schemeClr val="bg1"/>
                  </a:solidFill>
                </a:rPr>
                <a:t>such as</a:t>
              </a:r>
              <a:endParaRPr lang="en-US" altLang="en-US" sz="1200">
                <a:solidFill>
                  <a:schemeClr val="bg1"/>
                </a:solidFill>
                <a:latin typeface="Times New Roman" pitchFamily="18" charset="0"/>
              </a:endParaRPr>
            </a:p>
          </p:txBody>
        </p:sp>
        <p:sp>
          <p:nvSpPr>
            <p:cNvPr id="77" name="Line 28"/>
            <p:cNvSpPr>
              <a:spLocks noChangeShapeType="1"/>
            </p:cNvSpPr>
            <p:nvPr/>
          </p:nvSpPr>
          <p:spPr bwMode="auto">
            <a:xfrm>
              <a:off x="4965700" y="3317875"/>
              <a:ext cx="1588" cy="1371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chemeClr val="bg1"/>
                </a:solidFill>
              </a:endParaRPr>
            </a:p>
          </p:txBody>
        </p:sp>
        <p:sp>
          <p:nvSpPr>
            <p:cNvPr id="78" name="Rectangle 29"/>
            <p:cNvSpPr>
              <a:spLocks noChangeArrowheads="1"/>
            </p:cNvSpPr>
            <p:nvPr/>
          </p:nvSpPr>
          <p:spPr bwMode="auto">
            <a:xfrm rot="10800000" flipV="1">
              <a:off x="4357637" y="3650263"/>
              <a:ext cx="1816203" cy="1384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900">
                  <a:solidFill>
                    <a:schemeClr val="bg1"/>
                  </a:solidFill>
                </a:rPr>
                <a:t>using the </a:t>
              </a:r>
              <a:r>
                <a:rPr lang="en-US" altLang="en-US" sz="900" b="1">
                  <a:solidFill>
                    <a:schemeClr val="bg1"/>
                  </a:solidFill>
                </a:rPr>
                <a:t>ratio method </a:t>
              </a:r>
              <a:r>
                <a:rPr lang="en-US" altLang="en-US" sz="900">
                  <a:solidFill>
                    <a:schemeClr val="bg1"/>
                  </a:solidFill>
                </a:rPr>
                <a:t>to change</a:t>
              </a:r>
              <a:endParaRPr lang="en-US" altLang="en-US" sz="1200">
                <a:solidFill>
                  <a:schemeClr val="bg1"/>
                </a:solidFill>
                <a:latin typeface="Times New Roman" pitchFamily="18" charset="0"/>
              </a:endParaRPr>
            </a:p>
          </p:txBody>
        </p:sp>
        <p:sp>
          <p:nvSpPr>
            <p:cNvPr id="79" name="Line 30"/>
            <p:cNvSpPr>
              <a:spLocks noChangeShapeType="1"/>
            </p:cNvSpPr>
            <p:nvPr/>
          </p:nvSpPr>
          <p:spPr bwMode="auto">
            <a:xfrm>
              <a:off x="6908800" y="3317875"/>
              <a:ext cx="1588" cy="104775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schemeClr val="bg1"/>
                </a:solidFill>
              </a:endParaRPr>
            </a:p>
          </p:txBody>
        </p:sp>
        <p:sp>
          <p:nvSpPr>
            <p:cNvPr id="80" name="Rectangle 31"/>
            <p:cNvSpPr>
              <a:spLocks noChangeArrowheads="1"/>
            </p:cNvSpPr>
            <p:nvPr/>
          </p:nvSpPr>
          <p:spPr bwMode="auto">
            <a:xfrm rot="10800000" flipV="1">
              <a:off x="6751918" y="3685188"/>
              <a:ext cx="434414" cy="1384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900">
                  <a:solidFill>
                    <a:schemeClr val="bg1"/>
                  </a:solidFill>
                </a:rPr>
                <a:t>to write</a:t>
              </a:r>
              <a:endParaRPr lang="en-US" altLang="en-US" sz="1200">
                <a:solidFill>
                  <a:schemeClr val="bg1"/>
                </a:solidFill>
                <a:latin typeface="Times New Roman" pitchFamily="18" charset="0"/>
              </a:endParaRPr>
            </a:p>
          </p:txBody>
        </p:sp>
        <p:sp>
          <p:nvSpPr>
            <p:cNvPr id="81" name="Oval 32"/>
            <p:cNvSpPr>
              <a:spLocks noChangeArrowheads="1"/>
            </p:cNvSpPr>
            <p:nvPr/>
          </p:nvSpPr>
          <p:spPr bwMode="auto">
            <a:xfrm>
              <a:off x="800100" y="2905125"/>
              <a:ext cx="1831975" cy="671513"/>
            </a:xfrm>
            <a:prstGeom prst="ellipse">
              <a:avLst/>
            </a:prstGeom>
            <a:solidFill>
              <a:srgbClr val="FFFFFF"/>
            </a:solidFill>
            <a:ln w="9525">
              <a:solidFill>
                <a:srgbClr val="000000"/>
              </a:solidFill>
              <a:round/>
              <a:headEnd/>
              <a:tailEnd/>
            </a:ln>
          </p:spPr>
          <p:txBody>
            <a:bodyPr lIns="45720" rIns="45720"/>
            <a:lstStyle/>
            <a:p>
              <a:pPr algn="ctr" eaLnBrk="0" hangingPunct="0"/>
              <a:r>
                <a:rPr lang="en-US" altLang="en-US" sz="1200">
                  <a:solidFill>
                    <a:schemeClr val="bg1"/>
                  </a:solidFill>
                  <a:latin typeface="Times New Roman" pitchFamily="18" charset="0"/>
                </a:rPr>
                <a:t>most commonly used metric units </a:t>
              </a:r>
            </a:p>
          </p:txBody>
        </p:sp>
        <p:sp>
          <p:nvSpPr>
            <p:cNvPr id="82" name="Rectangle 33"/>
            <p:cNvSpPr>
              <a:spLocks noChangeArrowheads="1"/>
            </p:cNvSpPr>
            <p:nvPr/>
          </p:nvSpPr>
          <p:spPr bwMode="auto">
            <a:xfrm rot="10800000" flipV="1">
              <a:off x="1066800" y="4035445"/>
              <a:ext cx="1182688" cy="5539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buClr>
                  <a:srgbClr val="000000"/>
                </a:buClr>
                <a:buFont typeface="Symbol" pitchFamily="18" charset="2"/>
                <a:buChar char="·"/>
              </a:pPr>
              <a:r>
                <a:rPr lang="en-US" altLang="en-US" sz="1200">
                  <a:solidFill>
                    <a:schemeClr val="bg1"/>
                  </a:solidFill>
                  <a:latin typeface="Times New Roman" pitchFamily="18" charset="0"/>
                </a:rPr>
                <a:t>g (mass)</a:t>
              </a:r>
            </a:p>
            <a:p>
              <a:pPr eaLnBrk="0" hangingPunct="0">
                <a:buClr>
                  <a:srgbClr val="000000"/>
                </a:buClr>
                <a:buFont typeface="Symbol" pitchFamily="18" charset="2"/>
                <a:buChar char="·"/>
              </a:pPr>
              <a:r>
                <a:rPr lang="en-US" altLang="en-US" sz="1200">
                  <a:solidFill>
                    <a:schemeClr val="bg1"/>
                  </a:solidFill>
                  <a:latin typeface="Times New Roman" pitchFamily="18" charset="0"/>
                </a:rPr>
                <a:t>mL (volume)</a:t>
              </a:r>
            </a:p>
            <a:p>
              <a:pPr eaLnBrk="0" hangingPunct="0"/>
              <a:endParaRPr lang="en-US" altLang="en-US" sz="1200">
                <a:solidFill>
                  <a:schemeClr val="bg1"/>
                </a:solidFill>
                <a:latin typeface="Times New Roman" pitchFamily="18" charset="0"/>
              </a:endParaRPr>
            </a:p>
          </p:txBody>
        </p:sp>
        <p:sp>
          <p:nvSpPr>
            <p:cNvPr id="83" name="Rectangle 34"/>
            <p:cNvSpPr>
              <a:spLocks noChangeArrowheads="1"/>
            </p:cNvSpPr>
            <p:nvPr/>
          </p:nvSpPr>
          <p:spPr bwMode="auto">
            <a:xfrm rot="10874829" flipV="1">
              <a:off x="705950" y="3729638"/>
              <a:ext cx="921727" cy="1384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900">
                  <a:solidFill>
                    <a:schemeClr val="bg1"/>
                  </a:solidFill>
                </a:rPr>
                <a:t>by understanding</a:t>
              </a:r>
              <a:endParaRPr lang="en-US" altLang="en-US" sz="1200">
                <a:solidFill>
                  <a:schemeClr val="bg1"/>
                </a:solidFill>
                <a:latin typeface="Times New Roman" pitchFamily="18" charset="0"/>
              </a:endParaRPr>
            </a:p>
          </p:txBody>
        </p:sp>
        <p:sp>
          <p:nvSpPr>
            <p:cNvPr id="84" name="Text Box 35"/>
            <p:cNvSpPr txBox="1">
              <a:spLocks noChangeArrowheads="1"/>
            </p:cNvSpPr>
            <p:nvPr/>
          </p:nvSpPr>
          <p:spPr bwMode="auto">
            <a:xfrm>
              <a:off x="3136900" y="4003675"/>
              <a:ext cx="1484313" cy="938213"/>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buFont typeface="Symbol" pitchFamily="18" charset="2"/>
                <a:buChar char="·"/>
              </a:pPr>
              <a:r>
                <a:rPr lang="en-US" altLang="en-US" sz="1200">
                  <a:solidFill>
                    <a:schemeClr val="bg1"/>
                  </a:solidFill>
                  <a:latin typeface="Times New Roman" pitchFamily="18" charset="0"/>
                </a:rPr>
                <a:t>liquid displacement</a:t>
              </a:r>
            </a:p>
            <a:p>
              <a:pPr eaLnBrk="0" hangingPunct="0">
                <a:buFont typeface="Symbol" pitchFamily="18" charset="2"/>
                <a:buChar char="·"/>
              </a:pPr>
              <a:r>
                <a:rPr lang="en-US" altLang="en-US" sz="1200">
                  <a:solidFill>
                    <a:schemeClr val="bg1"/>
                  </a:solidFill>
                  <a:latin typeface="Times New Roman" pitchFamily="18" charset="0"/>
                </a:rPr>
                <a:t>tare</a:t>
              </a:r>
            </a:p>
          </p:txBody>
        </p:sp>
        <p:sp>
          <p:nvSpPr>
            <p:cNvPr id="85" name="Text Box 36"/>
            <p:cNvSpPr txBox="1">
              <a:spLocks noChangeArrowheads="1"/>
            </p:cNvSpPr>
            <p:nvPr/>
          </p:nvSpPr>
          <p:spPr bwMode="auto">
            <a:xfrm>
              <a:off x="4851400" y="3889375"/>
              <a:ext cx="1714500" cy="9144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buFont typeface="Symbol" pitchFamily="18" charset="2"/>
                <a:buChar char="·"/>
              </a:pPr>
              <a:r>
                <a:rPr lang="en-US" altLang="en-US" sz="1200">
                  <a:solidFill>
                    <a:schemeClr val="bg1"/>
                  </a:solidFill>
                  <a:latin typeface="Times New Roman" pitchFamily="18" charset="0"/>
                </a:rPr>
                <a:t>kilograms </a:t>
              </a:r>
              <a:r>
                <a:rPr lang="en-US" altLang="en-US" sz="1200">
                  <a:solidFill>
                    <a:schemeClr val="bg1"/>
                  </a:solidFill>
                  <a:latin typeface="Times New Roman" pitchFamily="18" charset="0"/>
                  <a:sym typeface="Wingdings" pitchFamily="2" charset="2"/>
                </a:rPr>
                <a:t></a:t>
              </a:r>
              <a:r>
                <a:rPr lang="en-US" altLang="en-US" sz="1200">
                  <a:solidFill>
                    <a:schemeClr val="bg1"/>
                  </a:solidFill>
                  <a:latin typeface="Times New Roman" pitchFamily="18" charset="0"/>
                </a:rPr>
                <a:t> grams </a:t>
              </a:r>
              <a:r>
                <a:rPr lang="en-US" altLang="en-US" sz="1200">
                  <a:solidFill>
                    <a:schemeClr val="bg1"/>
                  </a:solidFill>
                  <a:latin typeface="Times New Roman" pitchFamily="18" charset="0"/>
                  <a:sym typeface="Wingdings" pitchFamily="2" charset="2"/>
                </a:rPr>
                <a:t></a:t>
              </a:r>
              <a:r>
                <a:rPr lang="en-US" altLang="en-US" sz="1200">
                  <a:solidFill>
                    <a:schemeClr val="bg1"/>
                  </a:solidFill>
                  <a:latin typeface="Times New Roman" pitchFamily="18" charset="0"/>
                </a:rPr>
                <a:t> milligrams</a:t>
              </a:r>
            </a:p>
            <a:p>
              <a:pPr eaLnBrk="0" hangingPunct="0">
                <a:buFont typeface="Symbol" pitchFamily="18" charset="2"/>
                <a:buChar char="·"/>
              </a:pPr>
              <a:r>
                <a:rPr lang="en-US" altLang="en-US" sz="1200">
                  <a:solidFill>
                    <a:schemeClr val="bg1"/>
                  </a:solidFill>
                  <a:latin typeface="Times New Roman" pitchFamily="18" charset="0"/>
                </a:rPr>
                <a:t>liters </a:t>
              </a:r>
              <a:r>
                <a:rPr lang="en-US" altLang="en-US" sz="1200">
                  <a:solidFill>
                    <a:schemeClr val="bg1"/>
                  </a:solidFill>
                  <a:latin typeface="Times New Roman" pitchFamily="18" charset="0"/>
                  <a:sym typeface="Wingdings" pitchFamily="2" charset="2"/>
                </a:rPr>
                <a:t></a:t>
              </a:r>
              <a:r>
                <a:rPr lang="en-US" altLang="en-US" sz="1200">
                  <a:solidFill>
                    <a:schemeClr val="bg1"/>
                  </a:solidFill>
                  <a:latin typeface="Times New Roman" pitchFamily="18" charset="0"/>
                </a:rPr>
                <a:t> milliliters</a:t>
              </a:r>
            </a:p>
            <a:p>
              <a:pPr eaLnBrk="0" hangingPunct="0"/>
              <a:endParaRPr lang="en-US" altLang="en-US" sz="1200">
                <a:solidFill>
                  <a:schemeClr val="bg1"/>
                </a:solidFill>
                <a:latin typeface="Times New Roman" pitchFamily="18" charset="0"/>
              </a:endParaRPr>
            </a:p>
          </p:txBody>
        </p:sp>
        <p:sp>
          <p:nvSpPr>
            <p:cNvPr id="86" name="Text Box 37"/>
            <p:cNvSpPr txBox="1">
              <a:spLocks noChangeArrowheads="1"/>
            </p:cNvSpPr>
            <p:nvPr/>
          </p:nvSpPr>
          <p:spPr bwMode="auto">
            <a:xfrm>
              <a:off x="6908800" y="3889375"/>
              <a:ext cx="1112838" cy="769938"/>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buFont typeface="Symbol" pitchFamily="18" charset="2"/>
                <a:buChar char="·"/>
              </a:pPr>
              <a:r>
                <a:rPr lang="en-US" altLang="en-US" sz="1200">
                  <a:solidFill>
                    <a:schemeClr val="bg1"/>
                  </a:solidFill>
                  <a:latin typeface="Times New Roman" pitchFamily="18" charset="0"/>
                </a:rPr>
                <a:t>very large numbers (10</a:t>
              </a:r>
              <a:r>
                <a:rPr lang="en-US" altLang="en-US" sz="1200" baseline="30000">
                  <a:solidFill>
                    <a:schemeClr val="bg1"/>
                  </a:solidFill>
                  <a:latin typeface="Times New Roman" pitchFamily="18" charset="0"/>
                </a:rPr>
                <a:t>5</a:t>
              </a:r>
              <a:r>
                <a:rPr lang="en-US" altLang="en-US" sz="1200">
                  <a:solidFill>
                    <a:schemeClr val="bg1"/>
                  </a:solidFill>
                  <a:latin typeface="Times New Roman" pitchFamily="18" charset="0"/>
                </a:rPr>
                <a:t>)</a:t>
              </a:r>
            </a:p>
            <a:p>
              <a:pPr eaLnBrk="0" hangingPunct="0">
                <a:buFont typeface="Symbol" pitchFamily="18" charset="2"/>
                <a:buChar char="·"/>
              </a:pPr>
              <a:r>
                <a:rPr lang="en-US" altLang="en-US" sz="1200">
                  <a:solidFill>
                    <a:schemeClr val="bg1"/>
                  </a:solidFill>
                  <a:latin typeface="Times New Roman" pitchFamily="18" charset="0"/>
                </a:rPr>
                <a:t>very small numbers (10</a:t>
              </a:r>
              <a:r>
                <a:rPr lang="en-US" altLang="en-US" sz="1200" baseline="30000">
                  <a:solidFill>
                    <a:schemeClr val="bg1"/>
                  </a:solidFill>
                  <a:latin typeface="Times New Roman" pitchFamily="18" charset="0"/>
                </a:rPr>
                <a:t>-5</a:t>
              </a:r>
              <a:r>
                <a:rPr lang="en-US" altLang="en-US" sz="1200">
                  <a:solidFill>
                    <a:schemeClr val="bg1"/>
                  </a:solidFill>
                  <a:latin typeface="Times New Roman" pitchFamily="18" charset="0"/>
                </a:rPr>
                <a:t>)</a:t>
              </a:r>
            </a:p>
            <a:p>
              <a:pPr eaLnBrk="0" hangingPunct="0"/>
              <a:endParaRPr lang="en-US" altLang="en-US" sz="1200">
                <a:solidFill>
                  <a:schemeClr val="bg1"/>
                </a:solidFill>
                <a:latin typeface="Times New Roman" pitchFamily="18" charset="0"/>
              </a:endParaRPr>
            </a:p>
          </p:txBody>
        </p:sp>
        <p:sp>
          <p:nvSpPr>
            <p:cNvPr id="87" name="Oval 38"/>
            <p:cNvSpPr>
              <a:spLocks noChangeArrowheads="1"/>
            </p:cNvSpPr>
            <p:nvPr/>
          </p:nvSpPr>
          <p:spPr bwMode="auto">
            <a:xfrm>
              <a:off x="2733675" y="2979738"/>
              <a:ext cx="1720850" cy="566737"/>
            </a:xfrm>
            <a:prstGeom prst="ellipse">
              <a:avLst/>
            </a:prstGeom>
            <a:solidFill>
              <a:srgbClr val="FFFFFF"/>
            </a:solidFill>
            <a:ln w="9525">
              <a:solidFill>
                <a:srgbClr val="000000"/>
              </a:solidFill>
              <a:round/>
              <a:headEnd/>
              <a:tailEnd/>
            </a:ln>
          </p:spPr>
          <p:txBody>
            <a:bodyPr lIns="45720" rIns="45720"/>
            <a:lstStyle/>
            <a:p>
              <a:pPr algn="ctr" eaLnBrk="0" hangingPunct="0"/>
              <a:r>
                <a:rPr lang="en-US" altLang="en-US" sz="1200">
                  <a:solidFill>
                    <a:schemeClr val="bg1"/>
                  </a:solidFill>
                  <a:latin typeface="Times New Roman" pitchFamily="18" charset="0"/>
                </a:rPr>
                <a:t> laboratory methods </a:t>
              </a:r>
            </a:p>
          </p:txBody>
        </p:sp>
        <p:sp>
          <p:nvSpPr>
            <p:cNvPr id="88" name="Oval 39"/>
            <p:cNvSpPr>
              <a:spLocks noChangeArrowheads="1"/>
            </p:cNvSpPr>
            <p:nvPr/>
          </p:nvSpPr>
          <p:spPr bwMode="auto">
            <a:xfrm>
              <a:off x="4622800" y="2974975"/>
              <a:ext cx="1828800" cy="469900"/>
            </a:xfrm>
            <a:prstGeom prst="ellipse">
              <a:avLst/>
            </a:prstGeom>
            <a:solidFill>
              <a:srgbClr val="FFFFFF"/>
            </a:solidFill>
            <a:ln w="9525">
              <a:solidFill>
                <a:srgbClr val="000000"/>
              </a:solidFill>
              <a:round/>
              <a:headEnd/>
              <a:tailEnd/>
            </a:ln>
          </p:spPr>
          <p:txBody>
            <a:bodyPr lIns="45720" rIns="45720"/>
            <a:lstStyle/>
            <a:p>
              <a:pPr algn="ctr" eaLnBrk="0" hangingPunct="0"/>
              <a:r>
                <a:rPr lang="en-US" altLang="en-US" sz="1200">
                  <a:solidFill>
                    <a:schemeClr val="bg1"/>
                  </a:solidFill>
                  <a:latin typeface="Times New Roman" pitchFamily="18" charset="0"/>
                </a:rPr>
                <a:t>metric conversions</a:t>
              </a:r>
            </a:p>
          </p:txBody>
        </p:sp>
        <p:sp>
          <p:nvSpPr>
            <p:cNvPr id="89" name="Oval 40"/>
            <p:cNvSpPr>
              <a:spLocks noChangeArrowheads="1"/>
            </p:cNvSpPr>
            <p:nvPr/>
          </p:nvSpPr>
          <p:spPr bwMode="auto">
            <a:xfrm>
              <a:off x="6680200" y="2901950"/>
              <a:ext cx="1744663" cy="646113"/>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r>
                <a:rPr lang="en-US" altLang="en-US" sz="1200">
                  <a:solidFill>
                    <a:schemeClr val="bg1"/>
                  </a:solidFill>
                  <a:latin typeface="Times New Roman" pitchFamily="18" charset="0"/>
                </a:rPr>
                <a:t>scientific notation</a:t>
              </a:r>
            </a:p>
          </p:txBody>
        </p:sp>
      </p:grpSp>
      <p:grpSp>
        <p:nvGrpSpPr>
          <p:cNvPr id="62505" name="Group 41"/>
          <p:cNvGrpSpPr>
            <a:grpSpLocks/>
          </p:cNvGrpSpPr>
          <p:nvPr/>
        </p:nvGrpSpPr>
        <p:grpSpPr bwMode="auto">
          <a:xfrm>
            <a:off x="381000" y="353310"/>
            <a:ext cx="8280400" cy="6440488"/>
            <a:chOff x="384" y="270"/>
            <a:chExt cx="5216" cy="4057"/>
          </a:xfrm>
        </p:grpSpPr>
        <p:sp>
          <p:nvSpPr>
            <p:cNvPr id="62506" name="Rectangle 42"/>
            <p:cNvSpPr>
              <a:spLocks noChangeArrowheads="1"/>
            </p:cNvSpPr>
            <p:nvPr/>
          </p:nvSpPr>
          <p:spPr bwMode="auto">
            <a:xfrm>
              <a:off x="384" y="270"/>
              <a:ext cx="5216" cy="3296"/>
            </a:xfrm>
            <a:prstGeom prst="rect">
              <a:avLst/>
            </a:prstGeom>
            <a:noFill/>
            <a:ln w="1270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62508" name="Group 44"/>
            <p:cNvGrpSpPr>
              <a:grpSpLocks/>
            </p:cNvGrpSpPr>
            <p:nvPr/>
          </p:nvGrpSpPr>
          <p:grpSpPr bwMode="auto">
            <a:xfrm>
              <a:off x="457" y="2807"/>
              <a:ext cx="3494" cy="1520"/>
              <a:chOff x="359" y="3104"/>
              <a:chExt cx="4304" cy="1872"/>
            </a:xfrm>
          </p:grpSpPr>
          <p:sp>
            <p:nvSpPr>
              <p:cNvPr id="62509" name="AutoShape 45"/>
              <p:cNvSpPr>
                <a:spLocks noChangeArrowheads="1"/>
              </p:cNvSpPr>
              <p:nvPr/>
            </p:nvSpPr>
            <p:spPr bwMode="auto">
              <a:xfrm>
                <a:off x="359" y="3104"/>
                <a:ext cx="4304" cy="1872"/>
              </a:xfrm>
              <a:prstGeom prst="roundRect">
                <a:avLst>
                  <a:gd name="adj" fmla="val 7907"/>
                </a:avLst>
              </a:prstGeom>
              <a:solidFill>
                <a:schemeClr val="bg1"/>
              </a:solidFill>
              <a:ln w="127000">
                <a:solidFill>
                  <a:srgbClr val="000000"/>
                </a:solidFill>
                <a:round/>
                <a:headEnd/>
                <a:tailEnd/>
              </a:ln>
            </p:spPr>
            <p:txBody>
              <a:bodyPr/>
              <a:lstStyle/>
              <a:p>
                <a:endParaRPr lang="en-US"/>
              </a:p>
            </p:txBody>
          </p:sp>
          <p:grpSp>
            <p:nvGrpSpPr>
              <p:cNvPr id="62510" name="Group 46"/>
              <p:cNvGrpSpPr>
                <a:grpSpLocks/>
              </p:cNvGrpSpPr>
              <p:nvPr/>
            </p:nvGrpSpPr>
            <p:grpSpPr bwMode="auto">
              <a:xfrm>
                <a:off x="523" y="3190"/>
                <a:ext cx="4103" cy="1584"/>
                <a:chOff x="923" y="3182"/>
                <a:chExt cx="4103" cy="1584"/>
              </a:xfrm>
            </p:grpSpPr>
            <p:sp>
              <p:nvSpPr>
                <p:cNvPr id="62511" name="Rectangle 47"/>
                <p:cNvSpPr>
                  <a:spLocks noChangeArrowheads="1"/>
                </p:cNvSpPr>
                <p:nvPr/>
              </p:nvSpPr>
              <p:spPr bwMode="auto">
                <a:xfrm>
                  <a:off x="1702" y="3182"/>
                  <a:ext cx="2286"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dirty="0"/>
                    <a:t>9. EXPANDED UNIT MAP</a:t>
                  </a:r>
                  <a:endParaRPr lang="en-US" altLang="en-US" dirty="0"/>
                </a:p>
              </p:txBody>
            </p:sp>
            <p:sp>
              <p:nvSpPr>
                <p:cNvPr id="62512" name="Rectangle 48"/>
                <p:cNvSpPr>
                  <a:spLocks noChangeArrowheads="1"/>
                </p:cNvSpPr>
                <p:nvPr/>
              </p:nvSpPr>
              <p:spPr bwMode="auto">
                <a:xfrm>
                  <a:off x="1043" y="3631"/>
                  <a:ext cx="3983"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000" b="1" dirty="0"/>
                    <a:t>As the unit progresses, the basic UNIT </a:t>
                  </a:r>
                  <a:endParaRPr lang="en-US" altLang="en-US" sz="2000" dirty="0"/>
                </a:p>
              </p:txBody>
            </p:sp>
            <p:sp>
              <p:nvSpPr>
                <p:cNvPr id="62513" name="Rectangle 49"/>
                <p:cNvSpPr>
                  <a:spLocks noChangeArrowheads="1"/>
                </p:cNvSpPr>
                <p:nvPr/>
              </p:nvSpPr>
              <p:spPr bwMode="auto">
                <a:xfrm>
                  <a:off x="1213" y="3854"/>
                  <a:ext cx="3688"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000" b="1"/>
                    <a:t>MAP from the first page of the Unit </a:t>
                  </a:r>
                  <a:endParaRPr lang="en-US" altLang="en-US" sz="2000"/>
                </a:p>
              </p:txBody>
            </p:sp>
            <p:sp>
              <p:nvSpPr>
                <p:cNvPr id="62514" name="Rectangle 50"/>
                <p:cNvSpPr>
                  <a:spLocks noChangeArrowheads="1"/>
                </p:cNvSpPr>
                <p:nvPr/>
              </p:nvSpPr>
              <p:spPr bwMode="auto">
                <a:xfrm>
                  <a:off x="923" y="4078"/>
                  <a:ext cx="4059"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000" b="1"/>
                    <a:t>Organizer is expanded with key summary </a:t>
                  </a:r>
                  <a:endParaRPr lang="en-US" altLang="en-US" sz="2000"/>
                </a:p>
              </p:txBody>
            </p:sp>
            <p:sp>
              <p:nvSpPr>
                <p:cNvPr id="62515" name="Rectangle 51"/>
                <p:cNvSpPr>
                  <a:spLocks noChangeArrowheads="1"/>
                </p:cNvSpPr>
                <p:nvPr/>
              </p:nvSpPr>
              <p:spPr bwMode="auto">
                <a:xfrm>
                  <a:off x="1809" y="4303"/>
                  <a:ext cx="2190"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000" b="1"/>
                    <a:t>information about the </a:t>
                  </a:r>
                  <a:endParaRPr lang="en-US" altLang="en-US" sz="2000"/>
                </a:p>
              </p:txBody>
            </p:sp>
            <p:sp>
              <p:nvSpPr>
                <p:cNvPr id="62516" name="Rectangle 52"/>
                <p:cNvSpPr>
                  <a:spLocks noChangeArrowheads="1"/>
                </p:cNvSpPr>
                <p:nvPr/>
              </p:nvSpPr>
              <p:spPr bwMode="auto">
                <a:xfrm>
                  <a:off x="1958" y="4527"/>
                  <a:ext cx="193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000" b="1"/>
                    <a:t>content of the unit.</a:t>
                  </a:r>
                  <a:endParaRPr lang="en-US" altLang="en-US" sz="2000"/>
                </a:p>
              </p:txBody>
            </p:sp>
          </p:grpSp>
        </p:grpSp>
      </p:grpSp>
      <p:sp>
        <p:nvSpPr>
          <p:cNvPr id="96" name="TextBox 95"/>
          <p:cNvSpPr txBox="1"/>
          <p:nvPr/>
        </p:nvSpPr>
        <p:spPr>
          <a:xfrm>
            <a:off x="6230617" y="6140857"/>
            <a:ext cx="3446783" cy="461665"/>
          </a:xfrm>
          <a:prstGeom prst="rect">
            <a:avLst/>
          </a:prstGeom>
          <a:noFill/>
        </p:spPr>
        <p:txBody>
          <a:bodyPr wrap="square" rtlCol="0">
            <a:spAutoFit/>
          </a:bodyPr>
          <a:lstStyle/>
          <a:p>
            <a:r>
              <a:rPr lang="en-US" sz="2400" dirty="0" smtClean="0">
                <a:solidFill>
                  <a:schemeClr val="accent6">
                    <a:lumMod val="50000"/>
                  </a:schemeClr>
                </a:solidFill>
              </a:rPr>
              <a:t>Pages 25-26</a:t>
            </a:r>
            <a:endParaRPr lang="en-US" sz="2400" dirty="0">
              <a:solidFill>
                <a:schemeClr val="accent6">
                  <a:lumMod val="50000"/>
                </a:schemeClr>
              </a:solidFill>
            </a:endParaRPr>
          </a:p>
        </p:txBody>
      </p:sp>
    </p:spTree>
    <p:extLst>
      <p:ext uri="{BB962C8B-B14F-4D97-AF65-F5344CB8AC3E}">
        <p14:creationId xmlns:p14="http://schemas.microsoft.com/office/powerpoint/2010/main" val="4254213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508000" y="754063"/>
            <a:ext cx="8115300" cy="4967287"/>
          </a:xfrm>
          <a:prstGeom prst="rect">
            <a:avLst/>
          </a:prstGeom>
          <a:solidFill>
            <a:srgbClr val="FFFFFF"/>
          </a:solidFill>
          <a:ln w="12700">
            <a:solidFill>
              <a:srgbClr val="000000"/>
            </a:solidFill>
            <a:miter lim="800000"/>
            <a:headEnd/>
            <a:tailEnd/>
          </a:ln>
        </p:spPr>
        <p:txBody>
          <a:bodyPr/>
          <a:lstStyle/>
          <a:p>
            <a:pPr eaLnBrk="0" hangingPunct="0"/>
            <a:endParaRPr lang="en-US" altLang="en-US" sz="1200" b="1">
              <a:latin typeface="Times New Roman" pitchFamily="18" charset="0"/>
            </a:endParaRPr>
          </a:p>
        </p:txBody>
      </p:sp>
      <p:grpSp>
        <p:nvGrpSpPr>
          <p:cNvPr id="63491" name="Group 3"/>
          <p:cNvGrpSpPr>
            <a:grpSpLocks/>
          </p:cNvGrpSpPr>
          <p:nvPr/>
        </p:nvGrpSpPr>
        <p:grpSpPr bwMode="auto">
          <a:xfrm>
            <a:off x="508000" y="688975"/>
            <a:ext cx="8115300" cy="384175"/>
            <a:chOff x="960" y="1968"/>
            <a:chExt cx="14256" cy="720"/>
          </a:xfrm>
        </p:grpSpPr>
        <p:sp>
          <p:nvSpPr>
            <p:cNvPr id="63492" name="Text Box 4"/>
            <p:cNvSpPr txBox="1">
              <a:spLocks noChangeArrowheads="1"/>
            </p:cNvSpPr>
            <p:nvPr/>
          </p:nvSpPr>
          <p:spPr bwMode="auto">
            <a:xfrm>
              <a:off x="960" y="1968"/>
              <a:ext cx="4320" cy="720"/>
            </a:xfrm>
            <a:prstGeom prst="rect">
              <a:avLst/>
            </a:prstGeom>
            <a:solidFill>
              <a:srgbClr val="FFFFFF"/>
            </a:solidFill>
            <a:ln w="9525">
              <a:solidFill>
                <a:srgbClr val="000000"/>
              </a:solidFill>
              <a:miter lim="800000"/>
              <a:headEnd/>
              <a:tailEnd/>
            </a:ln>
          </p:spPr>
          <p:txBody>
            <a:bodyPr/>
            <a:lstStyle/>
            <a:p>
              <a:pPr algn="ctr" eaLnBrk="0" hangingPunct="0"/>
              <a:r>
                <a:rPr lang="en-US" altLang="en-US" sz="1200" i="1">
                  <a:latin typeface="Times New Roman" pitchFamily="18" charset="0"/>
                </a:rPr>
                <a:t>Previous Unit</a:t>
              </a:r>
            </a:p>
            <a:p>
              <a:pPr algn="ctr" eaLnBrk="0" hangingPunct="0"/>
              <a:r>
                <a:rPr lang="en-US" altLang="en-US" sz="1200" b="1"/>
                <a:t>The Chemistry Lab</a:t>
              </a:r>
            </a:p>
          </p:txBody>
        </p:sp>
        <p:sp>
          <p:nvSpPr>
            <p:cNvPr id="63493" name="Text Box 5"/>
            <p:cNvSpPr txBox="1">
              <a:spLocks noChangeArrowheads="1"/>
            </p:cNvSpPr>
            <p:nvPr/>
          </p:nvSpPr>
          <p:spPr bwMode="auto">
            <a:xfrm>
              <a:off x="11184" y="1968"/>
              <a:ext cx="4032" cy="720"/>
            </a:xfrm>
            <a:prstGeom prst="rect">
              <a:avLst/>
            </a:prstGeom>
            <a:solidFill>
              <a:srgbClr val="FFFFFF"/>
            </a:solidFill>
            <a:ln w="9525">
              <a:solidFill>
                <a:srgbClr val="000000"/>
              </a:solidFill>
              <a:miter lim="800000"/>
              <a:headEnd/>
              <a:tailEnd/>
            </a:ln>
          </p:spPr>
          <p:txBody>
            <a:bodyPr/>
            <a:lstStyle/>
            <a:p>
              <a:pPr algn="ctr" eaLnBrk="0" hangingPunct="0"/>
              <a:r>
                <a:rPr lang="en-US" altLang="en-US" sz="900" i="1">
                  <a:latin typeface="Times New Roman" pitchFamily="18" charset="0"/>
                </a:rPr>
                <a:t>Next Unit</a:t>
              </a:r>
            </a:p>
            <a:p>
              <a:pPr algn="ctr" eaLnBrk="0" hangingPunct="0"/>
              <a:r>
                <a:rPr lang="en-US" altLang="en-US" sz="1200"/>
                <a:t>Properties of Matter</a:t>
              </a:r>
              <a:endParaRPr lang="en-US" altLang="en-US" sz="900"/>
            </a:p>
          </p:txBody>
        </p:sp>
        <p:sp>
          <p:nvSpPr>
            <p:cNvPr id="63494" name="Text Box 6"/>
            <p:cNvSpPr txBox="1">
              <a:spLocks noChangeArrowheads="1"/>
            </p:cNvSpPr>
            <p:nvPr/>
          </p:nvSpPr>
          <p:spPr bwMode="auto">
            <a:xfrm>
              <a:off x="5280" y="1968"/>
              <a:ext cx="5976" cy="720"/>
            </a:xfrm>
            <a:prstGeom prst="rect">
              <a:avLst/>
            </a:prstGeom>
            <a:solidFill>
              <a:srgbClr val="C0C0C0"/>
            </a:solidFill>
            <a:ln w="9525">
              <a:solidFill>
                <a:srgbClr val="000000"/>
              </a:solidFill>
              <a:miter lim="800000"/>
              <a:headEnd/>
              <a:tailEnd/>
            </a:ln>
          </p:spPr>
          <p:txBody>
            <a:bodyPr tIns="91440"/>
            <a:lstStyle/>
            <a:p>
              <a:pPr algn="ctr" eaLnBrk="0" hangingPunct="0"/>
              <a:r>
                <a:rPr lang="en-US" altLang="en-US" sz="1400" b="1"/>
                <a:t>Math &amp; Measurement in Chem Tech</a:t>
              </a:r>
            </a:p>
          </p:txBody>
        </p:sp>
      </p:grpSp>
      <p:sp>
        <p:nvSpPr>
          <p:cNvPr id="63495" name="Text Box 7"/>
          <p:cNvSpPr txBox="1">
            <a:spLocks noChangeArrowheads="1"/>
          </p:cNvSpPr>
          <p:nvPr/>
        </p:nvSpPr>
        <p:spPr bwMode="auto">
          <a:xfrm>
            <a:off x="508000" y="5019675"/>
            <a:ext cx="8094663" cy="1155700"/>
          </a:xfrm>
          <a:prstGeom prst="rect">
            <a:avLst/>
          </a:prstGeom>
          <a:solidFill>
            <a:srgbClr val="FFFFFF"/>
          </a:solidFill>
          <a:ln w="9525">
            <a:solidFill>
              <a:srgbClr val="000000"/>
            </a:solidFill>
            <a:miter lim="800000"/>
            <a:headEnd/>
            <a:tailEnd/>
          </a:ln>
        </p:spPr>
        <p:txBody>
          <a:bodyPr tIns="91440"/>
          <a:lstStyle/>
          <a:p>
            <a:pPr eaLnBrk="0" hangingPunct="0">
              <a:spcAft>
                <a:spcPts val="300"/>
              </a:spcAft>
            </a:pPr>
            <a:r>
              <a:rPr lang="en-US" altLang="en-US" sz="900" b="1" i="1" dirty="0">
                <a:solidFill>
                  <a:schemeClr val="bg1"/>
                </a:solidFill>
                <a:latin typeface="Times New Roman" pitchFamily="18" charset="0"/>
              </a:rPr>
              <a:t>EXTENDED UNIT SELF TEST:</a:t>
            </a:r>
          </a:p>
          <a:p>
            <a:pPr eaLnBrk="0" hangingPunct="0">
              <a:spcAft>
                <a:spcPts val="300"/>
              </a:spcAft>
              <a:buFont typeface="Times New Roman" pitchFamily="18" charset="0"/>
              <a:buChar char="1"/>
            </a:pPr>
            <a:r>
              <a:rPr lang="en-US" altLang="en-US" sz="1100" dirty="0">
                <a:solidFill>
                  <a:schemeClr val="bg1"/>
                </a:solidFill>
                <a:latin typeface="Times New Roman" pitchFamily="18" charset="0"/>
              </a:rPr>
              <a:t>Explain how to measure liquids and solids in the chemistry lab. Be sure to include what unit you would probably use to measure each and the laboratory method you might need to use to get an accurate measurement. </a:t>
            </a:r>
          </a:p>
          <a:p>
            <a:pPr eaLnBrk="0" hangingPunct="0">
              <a:buFont typeface="Times New Roman" pitchFamily="18" charset="0"/>
              <a:buChar char="2"/>
            </a:pPr>
            <a:r>
              <a:rPr lang="en-US" altLang="en-US" sz="1100" dirty="0">
                <a:solidFill>
                  <a:schemeClr val="bg1"/>
                </a:solidFill>
                <a:latin typeface="Times New Roman" pitchFamily="18" charset="0"/>
              </a:rPr>
              <a:t>Be able to convert kilograms to grams to milligrams and liters to milliliters.</a:t>
            </a:r>
          </a:p>
          <a:p>
            <a:pPr eaLnBrk="0" hangingPunct="0">
              <a:spcAft>
                <a:spcPts val="300"/>
              </a:spcAft>
            </a:pPr>
            <a:endParaRPr lang="en-US" altLang="en-US" sz="1100" dirty="0">
              <a:solidFill>
                <a:schemeClr val="bg1"/>
              </a:solidFill>
              <a:latin typeface="Times New Roman" pitchFamily="18" charset="0"/>
            </a:endParaRPr>
          </a:p>
        </p:txBody>
      </p:sp>
      <p:sp>
        <p:nvSpPr>
          <p:cNvPr id="63496" name="Line 8"/>
          <p:cNvSpPr>
            <a:spLocks noChangeShapeType="1"/>
          </p:cNvSpPr>
          <p:nvPr/>
        </p:nvSpPr>
        <p:spPr bwMode="auto">
          <a:xfrm>
            <a:off x="4354513" y="1073150"/>
            <a:ext cx="504825" cy="577850"/>
          </a:xfrm>
          <a:prstGeom prst="line">
            <a:avLst/>
          </a:prstGeom>
          <a:noFill/>
          <a:ln w="12700">
            <a:solidFill>
              <a:srgbClr val="70006D"/>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63497" name="Rectangle 9"/>
          <p:cNvSpPr>
            <a:spLocks noChangeArrowheads="1"/>
          </p:cNvSpPr>
          <p:nvPr/>
        </p:nvSpPr>
        <p:spPr bwMode="auto">
          <a:xfrm>
            <a:off x="4262438" y="1266825"/>
            <a:ext cx="533400" cy="10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900">
                <a:solidFill>
                  <a:srgbClr val="000000"/>
                </a:solidFill>
              </a:rPr>
              <a:t>is about</a:t>
            </a:r>
            <a:endParaRPr lang="en-US" altLang="en-US" sz="1200">
              <a:latin typeface="Times New Roman" pitchFamily="18" charset="0"/>
            </a:endParaRPr>
          </a:p>
        </p:txBody>
      </p:sp>
      <p:sp>
        <p:nvSpPr>
          <p:cNvPr id="63498" name="Rectangle 10"/>
          <p:cNvSpPr>
            <a:spLocks noChangeArrowheads="1"/>
          </p:cNvSpPr>
          <p:nvPr/>
        </p:nvSpPr>
        <p:spPr bwMode="auto">
          <a:xfrm>
            <a:off x="5256213" y="2992438"/>
            <a:ext cx="781050" cy="1571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499" name="Rectangle 11"/>
          <p:cNvSpPr>
            <a:spLocks noChangeArrowheads="1"/>
          </p:cNvSpPr>
          <p:nvPr/>
        </p:nvSpPr>
        <p:spPr bwMode="auto">
          <a:xfrm>
            <a:off x="3173413" y="2992438"/>
            <a:ext cx="1155700" cy="1571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00" name="Rectangle 12"/>
          <p:cNvSpPr>
            <a:spLocks noChangeArrowheads="1"/>
          </p:cNvSpPr>
          <p:nvPr/>
        </p:nvSpPr>
        <p:spPr bwMode="auto">
          <a:xfrm>
            <a:off x="6167438" y="2992438"/>
            <a:ext cx="803275" cy="1571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01" name="Rectangle 13"/>
          <p:cNvSpPr>
            <a:spLocks noChangeArrowheads="1"/>
          </p:cNvSpPr>
          <p:nvPr/>
        </p:nvSpPr>
        <p:spPr bwMode="auto">
          <a:xfrm>
            <a:off x="5573713" y="1635125"/>
            <a:ext cx="98425" cy="247650"/>
          </a:xfrm>
          <a:prstGeom prst="rect">
            <a:avLst/>
          </a:prstGeom>
          <a:solidFill>
            <a:srgbClr val="FFFFFF"/>
          </a:solidFill>
          <a:ln w="12700">
            <a:solidFill>
              <a:srgbClr val="FFFFFF"/>
            </a:solidFill>
            <a:miter lim="800000"/>
            <a:headEnd/>
            <a:tailEnd/>
          </a:ln>
        </p:spPr>
        <p:txBody>
          <a:bodyPr/>
          <a:lstStyle/>
          <a:p>
            <a:endParaRPr lang="en-US"/>
          </a:p>
        </p:txBody>
      </p:sp>
      <p:sp>
        <p:nvSpPr>
          <p:cNvPr id="63502" name="Line 14"/>
          <p:cNvSpPr>
            <a:spLocks noChangeShapeType="1"/>
          </p:cNvSpPr>
          <p:nvPr/>
        </p:nvSpPr>
        <p:spPr bwMode="auto">
          <a:xfrm flipH="1">
            <a:off x="1924050" y="2306638"/>
            <a:ext cx="781050" cy="59531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3503" name="Rectangle 15"/>
          <p:cNvSpPr>
            <a:spLocks noChangeArrowheads="1"/>
          </p:cNvSpPr>
          <p:nvPr/>
        </p:nvSpPr>
        <p:spPr bwMode="auto">
          <a:xfrm>
            <a:off x="1960563" y="2517775"/>
            <a:ext cx="711200" cy="10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900">
                <a:solidFill>
                  <a:srgbClr val="000000"/>
                </a:solidFill>
              </a:rPr>
              <a:t>in terms of</a:t>
            </a:r>
            <a:endParaRPr lang="en-US" altLang="en-US" sz="1200">
              <a:latin typeface="Times New Roman" pitchFamily="18" charset="0"/>
            </a:endParaRPr>
          </a:p>
        </p:txBody>
      </p:sp>
      <p:sp>
        <p:nvSpPr>
          <p:cNvPr id="63504" name="Line 16"/>
          <p:cNvSpPr>
            <a:spLocks noChangeShapeType="1"/>
          </p:cNvSpPr>
          <p:nvPr/>
        </p:nvSpPr>
        <p:spPr bwMode="auto">
          <a:xfrm>
            <a:off x="6985000" y="2228850"/>
            <a:ext cx="671513" cy="6445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3505" name="Rectangle 17"/>
          <p:cNvSpPr>
            <a:spLocks noChangeArrowheads="1"/>
          </p:cNvSpPr>
          <p:nvPr/>
        </p:nvSpPr>
        <p:spPr bwMode="auto">
          <a:xfrm flipV="1">
            <a:off x="7151688" y="2517775"/>
            <a:ext cx="365125" cy="10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900">
                <a:solidFill>
                  <a:srgbClr val="000000"/>
                </a:solidFill>
              </a:rPr>
              <a:t>using</a:t>
            </a:r>
            <a:endParaRPr lang="en-US" altLang="en-US" sz="1200">
              <a:latin typeface="Times New Roman" pitchFamily="18" charset="0"/>
            </a:endParaRPr>
          </a:p>
        </p:txBody>
      </p:sp>
      <p:sp>
        <p:nvSpPr>
          <p:cNvPr id="63506" name="Line 18"/>
          <p:cNvSpPr>
            <a:spLocks noChangeShapeType="1"/>
          </p:cNvSpPr>
          <p:nvPr/>
        </p:nvSpPr>
        <p:spPr bwMode="auto">
          <a:xfrm>
            <a:off x="1116013" y="3384550"/>
            <a:ext cx="0" cy="96202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63507" name="Group 19"/>
          <p:cNvGrpSpPr>
            <a:grpSpLocks/>
          </p:cNvGrpSpPr>
          <p:nvPr/>
        </p:nvGrpSpPr>
        <p:grpSpPr bwMode="auto">
          <a:xfrm rot="10800000">
            <a:off x="1308100" y="1651000"/>
            <a:ext cx="6286500" cy="644525"/>
            <a:chOff x="6624" y="8001"/>
            <a:chExt cx="7056" cy="1152"/>
          </a:xfrm>
        </p:grpSpPr>
        <p:sp>
          <p:nvSpPr>
            <p:cNvPr id="63508" name="Oval 20"/>
            <p:cNvSpPr>
              <a:spLocks noChangeArrowheads="1"/>
            </p:cNvSpPr>
            <p:nvPr/>
          </p:nvSpPr>
          <p:spPr bwMode="auto">
            <a:xfrm>
              <a:off x="6624" y="8001"/>
              <a:ext cx="7056" cy="1152"/>
            </a:xfrm>
            <a:prstGeom prst="ellipse">
              <a:avLst/>
            </a:prstGeom>
            <a:solidFill>
              <a:srgbClr val="FFFFFF"/>
            </a:solidFill>
            <a:ln w="9525">
              <a:solidFill>
                <a:srgbClr val="000000"/>
              </a:solidFill>
              <a:round/>
              <a:headEnd/>
              <a:tailEnd/>
            </a:ln>
          </p:spPr>
          <p:txBody>
            <a:bodyPr/>
            <a:lstStyle/>
            <a:p>
              <a:endParaRPr lang="en-US"/>
            </a:p>
          </p:txBody>
        </p:sp>
        <p:sp>
          <p:nvSpPr>
            <p:cNvPr id="63509" name="Rectangle 21"/>
            <p:cNvSpPr>
              <a:spLocks noChangeArrowheads="1"/>
            </p:cNvSpPr>
            <p:nvPr/>
          </p:nvSpPr>
          <p:spPr bwMode="auto">
            <a:xfrm flipV="1">
              <a:off x="6674" y="8540"/>
              <a:ext cx="6956"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1200">
                  <a:solidFill>
                    <a:srgbClr val="000000"/>
                  </a:solidFill>
                  <a:latin typeface="Times New Roman" pitchFamily="18" charset="0"/>
                </a:rPr>
                <a:t>measuring &amp; recording the amount of matter involved in chemical reactions</a:t>
              </a:r>
              <a:endParaRPr lang="en-US" altLang="en-US" sz="1200">
                <a:latin typeface="Times New Roman" pitchFamily="18" charset="0"/>
              </a:endParaRPr>
            </a:p>
          </p:txBody>
        </p:sp>
      </p:grpSp>
      <p:sp>
        <p:nvSpPr>
          <p:cNvPr id="63510" name="Line 22"/>
          <p:cNvSpPr>
            <a:spLocks noChangeShapeType="1"/>
          </p:cNvSpPr>
          <p:nvPr/>
        </p:nvSpPr>
        <p:spPr bwMode="auto">
          <a:xfrm flipH="1">
            <a:off x="3441700" y="2286000"/>
            <a:ext cx="608013" cy="7127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3511" name="Rectangle 23"/>
          <p:cNvSpPr>
            <a:spLocks noChangeArrowheads="1"/>
          </p:cNvSpPr>
          <p:nvPr/>
        </p:nvSpPr>
        <p:spPr bwMode="auto">
          <a:xfrm>
            <a:off x="3351213" y="2403475"/>
            <a:ext cx="879475" cy="10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900">
                <a:solidFill>
                  <a:srgbClr val="000000"/>
                </a:solidFill>
              </a:rPr>
              <a:t>using special</a:t>
            </a:r>
            <a:endParaRPr lang="en-US" altLang="en-US" sz="1200">
              <a:latin typeface="Times New Roman" pitchFamily="18" charset="0"/>
            </a:endParaRPr>
          </a:p>
        </p:txBody>
      </p:sp>
      <p:sp>
        <p:nvSpPr>
          <p:cNvPr id="63512" name="Line 24"/>
          <p:cNvSpPr>
            <a:spLocks noChangeShapeType="1"/>
          </p:cNvSpPr>
          <p:nvPr/>
        </p:nvSpPr>
        <p:spPr bwMode="auto">
          <a:xfrm>
            <a:off x="5264150" y="2325688"/>
            <a:ext cx="158750" cy="53498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3513" name="Rectangle 25"/>
          <p:cNvSpPr>
            <a:spLocks noChangeArrowheads="1"/>
          </p:cNvSpPr>
          <p:nvPr/>
        </p:nvSpPr>
        <p:spPr bwMode="auto">
          <a:xfrm>
            <a:off x="4684713" y="2517775"/>
            <a:ext cx="1557337" cy="10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900"/>
              <a:t>and knowing how to do</a:t>
            </a:r>
          </a:p>
        </p:txBody>
      </p:sp>
      <p:sp>
        <p:nvSpPr>
          <p:cNvPr id="63514" name="Line 26"/>
          <p:cNvSpPr>
            <a:spLocks noChangeShapeType="1"/>
          </p:cNvSpPr>
          <p:nvPr/>
        </p:nvSpPr>
        <p:spPr bwMode="auto">
          <a:xfrm>
            <a:off x="3240088" y="3384550"/>
            <a:ext cx="3175" cy="137001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3515" name="Rectangle 27"/>
          <p:cNvSpPr>
            <a:spLocks noChangeArrowheads="1"/>
          </p:cNvSpPr>
          <p:nvPr/>
        </p:nvSpPr>
        <p:spPr bwMode="auto">
          <a:xfrm rot="10882833" flipV="1">
            <a:off x="3001963" y="3800475"/>
            <a:ext cx="523875" cy="103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900">
                <a:solidFill>
                  <a:srgbClr val="000000"/>
                </a:solidFill>
              </a:rPr>
              <a:t>such as</a:t>
            </a:r>
            <a:endParaRPr lang="en-US" altLang="en-US" sz="1200">
              <a:latin typeface="Times New Roman" pitchFamily="18" charset="0"/>
            </a:endParaRPr>
          </a:p>
        </p:txBody>
      </p:sp>
      <p:sp>
        <p:nvSpPr>
          <p:cNvPr id="63516" name="Line 28"/>
          <p:cNvSpPr>
            <a:spLocks noChangeShapeType="1"/>
          </p:cNvSpPr>
          <p:nvPr/>
        </p:nvSpPr>
        <p:spPr bwMode="auto">
          <a:xfrm>
            <a:off x="4965700" y="3317875"/>
            <a:ext cx="1588" cy="1371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3517" name="Rectangle 29"/>
          <p:cNvSpPr>
            <a:spLocks noChangeArrowheads="1"/>
          </p:cNvSpPr>
          <p:nvPr/>
        </p:nvSpPr>
        <p:spPr bwMode="auto">
          <a:xfrm rot="10800000" flipV="1">
            <a:off x="4119563" y="3651250"/>
            <a:ext cx="2293937" cy="101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900">
                <a:solidFill>
                  <a:srgbClr val="000000"/>
                </a:solidFill>
              </a:rPr>
              <a:t>using the </a:t>
            </a:r>
            <a:r>
              <a:rPr lang="en-US" altLang="en-US" sz="900" b="1">
                <a:solidFill>
                  <a:srgbClr val="000000"/>
                </a:solidFill>
              </a:rPr>
              <a:t>ratio method </a:t>
            </a:r>
            <a:r>
              <a:rPr lang="en-US" altLang="en-US" sz="900">
                <a:solidFill>
                  <a:srgbClr val="000000"/>
                </a:solidFill>
              </a:rPr>
              <a:t>to change</a:t>
            </a:r>
            <a:endParaRPr lang="en-US" altLang="en-US" sz="1200">
              <a:latin typeface="Times New Roman" pitchFamily="18" charset="0"/>
            </a:endParaRPr>
          </a:p>
        </p:txBody>
      </p:sp>
      <p:sp>
        <p:nvSpPr>
          <p:cNvPr id="63518" name="Line 30"/>
          <p:cNvSpPr>
            <a:spLocks noChangeShapeType="1"/>
          </p:cNvSpPr>
          <p:nvPr/>
        </p:nvSpPr>
        <p:spPr bwMode="auto">
          <a:xfrm>
            <a:off x="6908800" y="3317875"/>
            <a:ext cx="1588" cy="104775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3519" name="Rectangle 31"/>
          <p:cNvSpPr>
            <a:spLocks noChangeArrowheads="1"/>
          </p:cNvSpPr>
          <p:nvPr/>
        </p:nvSpPr>
        <p:spPr bwMode="auto">
          <a:xfrm rot="10800000" flipV="1">
            <a:off x="6723063" y="3684588"/>
            <a:ext cx="490537" cy="103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900">
                <a:solidFill>
                  <a:srgbClr val="000000"/>
                </a:solidFill>
              </a:rPr>
              <a:t>to write</a:t>
            </a:r>
            <a:endParaRPr lang="en-US" altLang="en-US" sz="1200">
              <a:latin typeface="Times New Roman" pitchFamily="18" charset="0"/>
            </a:endParaRPr>
          </a:p>
        </p:txBody>
      </p:sp>
      <p:sp>
        <p:nvSpPr>
          <p:cNvPr id="63520" name="Oval 32"/>
          <p:cNvSpPr>
            <a:spLocks noChangeArrowheads="1"/>
          </p:cNvSpPr>
          <p:nvPr/>
        </p:nvSpPr>
        <p:spPr bwMode="auto">
          <a:xfrm>
            <a:off x="800100" y="2905125"/>
            <a:ext cx="1833563" cy="671513"/>
          </a:xfrm>
          <a:prstGeom prst="ellipse">
            <a:avLst/>
          </a:prstGeom>
          <a:solidFill>
            <a:srgbClr val="FFFFFF"/>
          </a:solidFill>
          <a:ln w="9525">
            <a:solidFill>
              <a:srgbClr val="000000"/>
            </a:solidFill>
            <a:round/>
            <a:headEnd/>
            <a:tailEnd/>
          </a:ln>
        </p:spPr>
        <p:txBody>
          <a:bodyPr lIns="45720" rIns="45720"/>
          <a:lstStyle/>
          <a:p>
            <a:pPr algn="ctr" eaLnBrk="0" hangingPunct="0"/>
            <a:r>
              <a:rPr lang="en-US" altLang="en-US" sz="1200">
                <a:latin typeface="Times New Roman" pitchFamily="18" charset="0"/>
              </a:rPr>
              <a:t>most commonly used metric units </a:t>
            </a:r>
          </a:p>
        </p:txBody>
      </p:sp>
      <p:sp>
        <p:nvSpPr>
          <p:cNvPr id="63521" name="Rectangle 33"/>
          <p:cNvSpPr>
            <a:spLocks noChangeArrowheads="1"/>
          </p:cNvSpPr>
          <p:nvPr/>
        </p:nvSpPr>
        <p:spPr bwMode="auto">
          <a:xfrm rot="10800000" flipV="1">
            <a:off x="1068388" y="4038600"/>
            <a:ext cx="1184275" cy="411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buClr>
                <a:srgbClr val="000000"/>
              </a:buClr>
              <a:buFont typeface="Symbol" pitchFamily="18" charset="2"/>
              <a:buChar char="·"/>
            </a:pPr>
            <a:r>
              <a:rPr lang="en-US" altLang="en-US" sz="1200">
                <a:solidFill>
                  <a:srgbClr val="000000"/>
                </a:solidFill>
                <a:latin typeface="Times New Roman" pitchFamily="18" charset="0"/>
              </a:rPr>
              <a:t>g (mass)</a:t>
            </a:r>
            <a:endParaRPr lang="en-US" altLang="en-US" sz="1200">
              <a:latin typeface="Times New Roman" pitchFamily="18" charset="0"/>
            </a:endParaRPr>
          </a:p>
          <a:p>
            <a:pPr eaLnBrk="0" hangingPunct="0">
              <a:buClr>
                <a:srgbClr val="000000"/>
              </a:buClr>
              <a:buFont typeface="Symbol" pitchFamily="18" charset="2"/>
              <a:buChar char="·"/>
            </a:pPr>
            <a:r>
              <a:rPr lang="en-US" altLang="en-US" sz="1200">
                <a:solidFill>
                  <a:srgbClr val="000000"/>
                </a:solidFill>
                <a:latin typeface="Times New Roman" pitchFamily="18" charset="0"/>
              </a:rPr>
              <a:t>mL (volume)</a:t>
            </a:r>
            <a:endParaRPr lang="en-US" altLang="en-US" sz="1200">
              <a:latin typeface="Times New Roman" pitchFamily="18" charset="0"/>
            </a:endParaRPr>
          </a:p>
          <a:p>
            <a:pPr eaLnBrk="0" hangingPunct="0"/>
            <a:endParaRPr lang="en-US" altLang="en-US" sz="1200">
              <a:latin typeface="Times New Roman" pitchFamily="18" charset="0"/>
            </a:endParaRPr>
          </a:p>
        </p:txBody>
      </p:sp>
      <p:sp>
        <p:nvSpPr>
          <p:cNvPr id="63522" name="Rectangle 34"/>
          <p:cNvSpPr>
            <a:spLocks noChangeArrowheads="1"/>
          </p:cNvSpPr>
          <p:nvPr/>
        </p:nvSpPr>
        <p:spPr bwMode="auto">
          <a:xfrm rot="10874829" flipV="1">
            <a:off x="582613" y="3730625"/>
            <a:ext cx="1168400" cy="101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n-US" sz="900">
                <a:solidFill>
                  <a:srgbClr val="000000"/>
                </a:solidFill>
              </a:rPr>
              <a:t>by understanding</a:t>
            </a:r>
            <a:endParaRPr lang="en-US" altLang="en-US" sz="1200">
              <a:latin typeface="Times New Roman" pitchFamily="18" charset="0"/>
            </a:endParaRPr>
          </a:p>
        </p:txBody>
      </p:sp>
      <p:sp>
        <p:nvSpPr>
          <p:cNvPr id="63523" name="Text Box 35"/>
          <p:cNvSpPr txBox="1">
            <a:spLocks noChangeArrowheads="1"/>
          </p:cNvSpPr>
          <p:nvPr/>
        </p:nvSpPr>
        <p:spPr bwMode="auto">
          <a:xfrm>
            <a:off x="3136900" y="4003675"/>
            <a:ext cx="1484313" cy="938213"/>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buFont typeface="Symbol" pitchFamily="18" charset="2"/>
              <a:buChar char="·"/>
            </a:pPr>
            <a:r>
              <a:rPr lang="en-US" altLang="en-US" sz="1200">
                <a:latin typeface="Times New Roman" pitchFamily="18" charset="0"/>
              </a:rPr>
              <a:t>liquid displacement</a:t>
            </a:r>
          </a:p>
          <a:p>
            <a:pPr eaLnBrk="0" hangingPunct="0">
              <a:buFont typeface="Symbol" pitchFamily="18" charset="2"/>
              <a:buChar char="·"/>
            </a:pPr>
            <a:r>
              <a:rPr lang="en-US" altLang="en-US" sz="1200">
                <a:latin typeface="Times New Roman" pitchFamily="18" charset="0"/>
              </a:rPr>
              <a:t>tare</a:t>
            </a:r>
          </a:p>
        </p:txBody>
      </p:sp>
      <p:sp>
        <p:nvSpPr>
          <p:cNvPr id="63524" name="Text Box 36"/>
          <p:cNvSpPr txBox="1">
            <a:spLocks noChangeArrowheads="1"/>
          </p:cNvSpPr>
          <p:nvPr/>
        </p:nvSpPr>
        <p:spPr bwMode="auto">
          <a:xfrm>
            <a:off x="4851400" y="3889375"/>
            <a:ext cx="1714500" cy="9144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buFont typeface="Symbol" pitchFamily="18" charset="2"/>
              <a:buChar char="·"/>
            </a:pPr>
            <a:r>
              <a:rPr lang="en-US" altLang="en-US" sz="1200">
                <a:latin typeface="Times New Roman" pitchFamily="18" charset="0"/>
              </a:rPr>
              <a:t>kilograms </a:t>
            </a:r>
            <a:r>
              <a:rPr lang="en-US" altLang="en-US" sz="1200">
                <a:latin typeface="Times New Roman" pitchFamily="18" charset="0"/>
                <a:sym typeface="Wingdings" pitchFamily="2" charset="2"/>
              </a:rPr>
              <a:t></a:t>
            </a:r>
            <a:r>
              <a:rPr lang="en-US" altLang="en-US" sz="1200">
                <a:latin typeface="Times New Roman" pitchFamily="18" charset="0"/>
              </a:rPr>
              <a:t> grams </a:t>
            </a:r>
            <a:r>
              <a:rPr lang="en-US" altLang="en-US" sz="1200">
                <a:latin typeface="Times New Roman" pitchFamily="18" charset="0"/>
                <a:sym typeface="Wingdings" pitchFamily="2" charset="2"/>
              </a:rPr>
              <a:t></a:t>
            </a:r>
            <a:r>
              <a:rPr lang="en-US" altLang="en-US" sz="1200">
                <a:latin typeface="Times New Roman" pitchFamily="18" charset="0"/>
              </a:rPr>
              <a:t> milligrams</a:t>
            </a:r>
          </a:p>
          <a:p>
            <a:pPr eaLnBrk="0" hangingPunct="0">
              <a:buFont typeface="Symbol" pitchFamily="18" charset="2"/>
              <a:buChar char="·"/>
            </a:pPr>
            <a:r>
              <a:rPr lang="en-US" altLang="en-US" sz="1200">
                <a:latin typeface="Times New Roman" pitchFamily="18" charset="0"/>
              </a:rPr>
              <a:t>liters </a:t>
            </a:r>
            <a:r>
              <a:rPr lang="en-US" altLang="en-US" sz="1200">
                <a:latin typeface="Times New Roman" pitchFamily="18" charset="0"/>
                <a:sym typeface="Wingdings" pitchFamily="2" charset="2"/>
              </a:rPr>
              <a:t></a:t>
            </a:r>
            <a:r>
              <a:rPr lang="en-US" altLang="en-US" sz="1200">
                <a:latin typeface="Times New Roman" pitchFamily="18" charset="0"/>
              </a:rPr>
              <a:t> milliliters</a:t>
            </a:r>
          </a:p>
          <a:p>
            <a:pPr eaLnBrk="0" hangingPunct="0"/>
            <a:endParaRPr lang="en-US" altLang="en-US" sz="1200">
              <a:latin typeface="Times New Roman" pitchFamily="18" charset="0"/>
            </a:endParaRPr>
          </a:p>
        </p:txBody>
      </p:sp>
      <p:sp>
        <p:nvSpPr>
          <p:cNvPr id="63525" name="Text Box 37"/>
          <p:cNvSpPr txBox="1">
            <a:spLocks noChangeArrowheads="1"/>
          </p:cNvSpPr>
          <p:nvPr/>
        </p:nvSpPr>
        <p:spPr bwMode="auto">
          <a:xfrm>
            <a:off x="6908800" y="3889375"/>
            <a:ext cx="1112838" cy="769938"/>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buFont typeface="Symbol" pitchFamily="18" charset="2"/>
              <a:buChar char="·"/>
            </a:pPr>
            <a:r>
              <a:rPr lang="en-US" altLang="en-US" sz="1200">
                <a:latin typeface="Times New Roman" pitchFamily="18" charset="0"/>
              </a:rPr>
              <a:t>very large numbers (10</a:t>
            </a:r>
            <a:r>
              <a:rPr lang="en-US" altLang="en-US" sz="1200" baseline="30000">
                <a:latin typeface="Times New Roman" pitchFamily="18" charset="0"/>
              </a:rPr>
              <a:t>5</a:t>
            </a:r>
            <a:r>
              <a:rPr lang="en-US" altLang="en-US" sz="1200">
                <a:latin typeface="Times New Roman" pitchFamily="18" charset="0"/>
              </a:rPr>
              <a:t>)</a:t>
            </a:r>
          </a:p>
          <a:p>
            <a:pPr eaLnBrk="0" hangingPunct="0">
              <a:buFont typeface="Symbol" pitchFamily="18" charset="2"/>
              <a:buChar char="·"/>
            </a:pPr>
            <a:r>
              <a:rPr lang="en-US" altLang="en-US" sz="1200">
                <a:latin typeface="Times New Roman" pitchFamily="18" charset="0"/>
              </a:rPr>
              <a:t>very small numbers (10</a:t>
            </a:r>
            <a:r>
              <a:rPr lang="en-US" altLang="en-US" sz="1200" baseline="30000">
                <a:latin typeface="Times New Roman" pitchFamily="18" charset="0"/>
              </a:rPr>
              <a:t>-5</a:t>
            </a:r>
            <a:r>
              <a:rPr lang="en-US" altLang="en-US" sz="1200">
                <a:latin typeface="Times New Roman" pitchFamily="18" charset="0"/>
              </a:rPr>
              <a:t>)</a:t>
            </a:r>
          </a:p>
          <a:p>
            <a:pPr eaLnBrk="0" hangingPunct="0"/>
            <a:endParaRPr lang="en-US" altLang="en-US" sz="1200">
              <a:latin typeface="Times New Roman" pitchFamily="18" charset="0"/>
            </a:endParaRPr>
          </a:p>
        </p:txBody>
      </p:sp>
      <p:sp>
        <p:nvSpPr>
          <p:cNvPr id="63526" name="Oval 38"/>
          <p:cNvSpPr>
            <a:spLocks noChangeArrowheads="1"/>
          </p:cNvSpPr>
          <p:nvPr/>
        </p:nvSpPr>
        <p:spPr bwMode="auto">
          <a:xfrm>
            <a:off x="2735263" y="2979738"/>
            <a:ext cx="1720850" cy="566737"/>
          </a:xfrm>
          <a:prstGeom prst="ellipse">
            <a:avLst/>
          </a:prstGeom>
          <a:solidFill>
            <a:srgbClr val="FFFFFF"/>
          </a:solidFill>
          <a:ln w="9525">
            <a:solidFill>
              <a:srgbClr val="000000"/>
            </a:solidFill>
            <a:round/>
            <a:headEnd/>
            <a:tailEnd/>
          </a:ln>
        </p:spPr>
        <p:txBody>
          <a:bodyPr lIns="45720" rIns="45720"/>
          <a:lstStyle/>
          <a:p>
            <a:pPr algn="ctr" eaLnBrk="0" hangingPunct="0"/>
            <a:r>
              <a:rPr lang="en-US" altLang="en-US" sz="1200">
                <a:latin typeface="Times New Roman" pitchFamily="18" charset="0"/>
              </a:rPr>
              <a:t> laboratory methods </a:t>
            </a:r>
          </a:p>
        </p:txBody>
      </p:sp>
      <p:sp>
        <p:nvSpPr>
          <p:cNvPr id="63527" name="Oval 39"/>
          <p:cNvSpPr>
            <a:spLocks noChangeArrowheads="1"/>
          </p:cNvSpPr>
          <p:nvPr/>
        </p:nvSpPr>
        <p:spPr bwMode="auto">
          <a:xfrm>
            <a:off x="4622800" y="2974975"/>
            <a:ext cx="1828800" cy="469900"/>
          </a:xfrm>
          <a:prstGeom prst="ellipse">
            <a:avLst/>
          </a:prstGeom>
          <a:solidFill>
            <a:srgbClr val="FFFFFF"/>
          </a:solidFill>
          <a:ln w="9525">
            <a:solidFill>
              <a:srgbClr val="000000"/>
            </a:solidFill>
            <a:round/>
            <a:headEnd/>
            <a:tailEnd/>
          </a:ln>
        </p:spPr>
        <p:txBody>
          <a:bodyPr lIns="45720" rIns="45720"/>
          <a:lstStyle/>
          <a:p>
            <a:pPr algn="ctr" eaLnBrk="0" hangingPunct="0"/>
            <a:r>
              <a:rPr lang="en-US" altLang="en-US" sz="1200">
                <a:latin typeface="Times New Roman" pitchFamily="18" charset="0"/>
              </a:rPr>
              <a:t>metric conversions</a:t>
            </a:r>
          </a:p>
        </p:txBody>
      </p:sp>
      <p:sp>
        <p:nvSpPr>
          <p:cNvPr id="63528" name="Oval 40"/>
          <p:cNvSpPr>
            <a:spLocks noChangeArrowheads="1"/>
          </p:cNvSpPr>
          <p:nvPr/>
        </p:nvSpPr>
        <p:spPr bwMode="auto">
          <a:xfrm>
            <a:off x="6680200" y="2901950"/>
            <a:ext cx="1744663" cy="646113"/>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r>
              <a:rPr lang="en-US" altLang="en-US" sz="1200">
                <a:latin typeface="Times New Roman" pitchFamily="18" charset="0"/>
              </a:rPr>
              <a:t>scientific notation</a:t>
            </a:r>
          </a:p>
        </p:txBody>
      </p:sp>
      <p:grpSp>
        <p:nvGrpSpPr>
          <p:cNvPr id="63529" name="Group 41"/>
          <p:cNvGrpSpPr>
            <a:grpSpLocks/>
          </p:cNvGrpSpPr>
          <p:nvPr/>
        </p:nvGrpSpPr>
        <p:grpSpPr bwMode="auto">
          <a:xfrm>
            <a:off x="609600" y="685800"/>
            <a:ext cx="7950200" cy="5283200"/>
            <a:chOff x="352" y="632"/>
            <a:chExt cx="5008" cy="3328"/>
          </a:xfrm>
        </p:grpSpPr>
        <p:sp>
          <p:nvSpPr>
            <p:cNvPr id="63530" name="Rectangle 42"/>
            <p:cNvSpPr>
              <a:spLocks noChangeArrowheads="1"/>
            </p:cNvSpPr>
            <p:nvPr/>
          </p:nvSpPr>
          <p:spPr bwMode="auto">
            <a:xfrm>
              <a:off x="352" y="3400"/>
              <a:ext cx="5008" cy="560"/>
            </a:xfrm>
            <a:prstGeom prst="rect">
              <a:avLst/>
            </a:prstGeom>
            <a:noFill/>
            <a:ln w="1270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63531" name="Group 43"/>
            <p:cNvGrpSpPr>
              <a:grpSpLocks/>
            </p:cNvGrpSpPr>
            <p:nvPr/>
          </p:nvGrpSpPr>
          <p:grpSpPr bwMode="auto">
            <a:xfrm>
              <a:off x="1320" y="2472"/>
              <a:ext cx="1048" cy="928"/>
              <a:chOff x="1312" y="2184"/>
              <a:chExt cx="1048" cy="928"/>
            </a:xfrm>
          </p:grpSpPr>
          <p:sp>
            <p:nvSpPr>
              <p:cNvPr id="63532" name="Freeform 44"/>
              <p:cNvSpPr>
                <a:spLocks/>
              </p:cNvSpPr>
              <p:nvPr/>
            </p:nvSpPr>
            <p:spPr bwMode="auto">
              <a:xfrm>
                <a:off x="1312" y="2792"/>
                <a:ext cx="336" cy="320"/>
              </a:xfrm>
              <a:custGeom>
                <a:avLst/>
                <a:gdLst>
                  <a:gd name="T0" fmla="*/ 0 w 336"/>
                  <a:gd name="T1" fmla="*/ 320 h 320"/>
                  <a:gd name="T2" fmla="*/ 128 w 336"/>
                  <a:gd name="T3" fmla="*/ 0 h 320"/>
                  <a:gd name="T4" fmla="*/ 152 w 336"/>
                  <a:gd name="T5" fmla="*/ 184 h 320"/>
                  <a:gd name="T6" fmla="*/ 336 w 336"/>
                  <a:gd name="T7" fmla="*/ 232 h 320"/>
                  <a:gd name="T8" fmla="*/ 0 w 336"/>
                  <a:gd name="T9" fmla="*/ 320 h 320"/>
                </a:gdLst>
                <a:ahLst/>
                <a:cxnLst>
                  <a:cxn ang="0">
                    <a:pos x="T0" y="T1"/>
                  </a:cxn>
                  <a:cxn ang="0">
                    <a:pos x="T2" y="T3"/>
                  </a:cxn>
                  <a:cxn ang="0">
                    <a:pos x="T4" y="T5"/>
                  </a:cxn>
                  <a:cxn ang="0">
                    <a:pos x="T6" y="T7"/>
                  </a:cxn>
                  <a:cxn ang="0">
                    <a:pos x="T8" y="T9"/>
                  </a:cxn>
                </a:cxnLst>
                <a:rect l="0" t="0" r="r" b="b"/>
                <a:pathLst>
                  <a:path w="336" h="320">
                    <a:moveTo>
                      <a:pt x="0" y="320"/>
                    </a:moveTo>
                    <a:lnTo>
                      <a:pt x="128" y="0"/>
                    </a:lnTo>
                    <a:lnTo>
                      <a:pt x="152" y="184"/>
                    </a:lnTo>
                    <a:lnTo>
                      <a:pt x="336" y="232"/>
                    </a:lnTo>
                    <a:lnTo>
                      <a:pt x="0" y="3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33" name="Line 45"/>
              <p:cNvSpPr>
                <a:spLocks noChangeShapeType="1"/>
              </p:cNvSpPr>
              <p:nvPr/>
            </p:nvSpPr>
            <p:spPr bwMode="auto">
              <a:xfrm flipV="1">
                <a:off x="1440" y="2184"/>
                <a:ext cx="920" cy="800"/>
              </a:xfrm>
              <a:prstGeom prst="line">
                <a:avLst/>
              </a:prstGeom>
              <a:noFill/>
              <a:ln w="1270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3534" name="Group 46"/>
            <p:cNvGrpSpPr>
              <a:grpSpLocks/>
            </p:cNvGrpSpPr>
            <p:nvPr/>
          </p:nvGrpSpPr>
          <p:grpSpPr bwMode="auto">
            <a:xfrm>
              <a:off x="768" y="632"/>
              <a:ext cx="4240" cy="1904"/>
              <a:chOff x="760" y="344"/>
              <a:chExt cx="4240" cy="1904"/>
            </a:xfrm>
          </p:grpSpPr>
          <p:sp>
            <p:nvSpPr>
              <p:cNvPr id="63535" name="AutoShape 47"/>
              <p:cNvSpPr>
                <a:spLocks noChangeArrowheads="1"/>
              </p:cNvSpPr>
              <p:nvPr/>
            </p:nvSpPr>
            <p:spPr bwMode="auto">
              <a:xfrm>
                <a:off x="760" y="344"/>
                <a:ext cx="4240" cy="1904"/>
              </a:xfrm>
              <a:prstGeom prst="roundRect">
                <a:avLst>
                  <a:gd name="adj" fmla="val 7773"/>
                </a:avLst>
              </a:prstGeom>
              <a:solidFill>
                <a:schemeClr val="bg1"/>
              </a:solidFill>
              <a:ln w="127000">
                <a:solidFill>
                  <a:srgbClr val="000000"/>
                </a:solidFill>
                <a:round/>
                <a:headEnd/>
                <a:tailEnd/>
              </a:ln>
            </p:spPr>
            <p:txBody>
              <a:bodyPr/>
              <a:lstStyle/>
              <a:p>
                <a:endParaRPr lang="en-US"/>
              </a:p>
            </p:txBody>
          </p:sp>
          <p:sp>
            <p:nvSpPr>
              <p:cNvPr id="63536" name="Rectangle 48"/>
              <p:cNvSpPr>
                <a:spLocks noChangeArrowheads="1"/>
              </p:cNvSpPr>
              <p:nvPr/>
            </p:nvSpPr>
            <p:spPr bwMode="auto">
              <a:xfrm>
                <a:off x="1048" y="592"/>
                <a:ext cx="304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t>10. NEW UNIT SELF-TEST QUESTIONS</a:t>
                </a:r>
                <a:endParaRPr lang="en-US" altLang="en-US">
                  <a:latin typeface="Times" charset="0"/>
                </a:endParaRPr>
              </a:p>
            </p:txBody>
          </p:sp>
          <p:sp>
            <p:nvSpPr>
              <p:cNvPr id="63537" name="Rectangle 49"/>
              <p:cNvSpPr>
                <a:spLocks noChangeArrowheads="1"/>
              </p:cNvSpPr>
              <p:nvPr/>
            </p:nvSpPr>
            <p:spPr bwMode="auto">
              <a:xfrm>
                <a:off x="1032" y="1040"/>
                <a:ext cx="275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t>As the unit progresses, new questions </a:t>
                </a:r>
                <a:endParaRPr lang="en-US" altLang="en-US">
                  <a:latin typeface="Times" charset="0"/>
                </a:endParaRPr>
              </a:p>
            </p:txBody>
          </p:sp>
          <p:sp>
            <p:nvSpPr>
              <p:cNvPr id="63538" name="Rectangle 50"/>
              <p:cNvSpPr>
                <a:spLocks noChangeArrowheads="1"/>
              </p:cNvSpPr>
              <p:nvPr/>
            </p:nvSpPr>
            <p:spPr bwMode="auto">
              <a:xfrm>
                <a:off x="924" y="1264"/>
                <a:ext cx="305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t>that seem important about the content of </a:t>
                </a:r>
                <a:endParaRPr lang="en-US" altLang="en-US">
                  <a:latin typeface="Times" charset="0"/>
                </a:endParaRPr>
              </a:p>
            </p:txBody>
          </p:sp>
          <p:sp>
            <p:nvSpPr>
              <p:cNvPr id="63539" name="Rectangle 51"/>
              <p:cNvSpPr>
                <a:spLocks noChangeArrowheads="1"/>
              </p:cNvSpPr>
              <p:nvPr/>
            </p:nvSpPr>
            <p:spPr bwMode="auto">
              <a:xfrm>
                <a:off x="884" y="1488"/>
                <a:ext cx="306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t>the unit are listed or old questions can be </a:t>
                </a:r>
                <a:endParaRPr lang="en-US" altLang="en-US">
                  <a:latin typeface="Times" charset="0"/>
                </a:endParaRPr>
              </a:p>
            </p:txBody>
          </p:sp>
          <p:sp>
            <p:nvSpPr>
              <p:cNvPr id="63540" name="Rectangle 52"/>
              <p:cNvSpPr>
                <a:spLocks noChangeArrowheads="1"/>
              </p:cNvSpPr>
              <p:nvPr/>
            </p:nvSpPr>
            <p:spPr bwMode="auto">
              <a:xfrm>
                <a:off x="2396" y="1712"/>
                <a:ext cx="66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b="1"/>
                  <a:t>modified.</a:t>
                </a:r>
                <a:endParaRPr lang="en-US" altLang="en-US">
                  <a:latin typeface="Times" charset="0"/>
                </a:endParaRPr>
              </a:p>
            </p:txBody>
          </p:sp>
        </p:grpSp>
      </p:grpSp>
      <p:sp>
        <p:nvSpPr>
          <p:cNvPr id="53" name="TextBox 52"/>
          <p:cNvSpPr txBox="1"/>
          <p:nvPr/>
        </p:nvSpPr>
        <p:spPr>
          <a:xfrm>
            <a:off x="756203" y="6140857"/>
            <a:ext cx="3446783" cy="461665"/>
          </a:xfrm>
          <a:prstGeom prst="rect">
            <a:avLst/>
          </a:prstGeom>
          <a:noFill/>
        </p:spPr>
        <p:txBody>
          <a:bodyPr wrap="square" rtlCol="0">
            <a:spAutoFit/>
          </a:bodyPr>
          <a:lstStyle/>
          <a:p>
            <a:r>
              <a:rPr lang="en-US" sz="2400" dirty="0" smtClean="0">
                <a:solidFill>
                  <a:schemeClr val="accent6">
                    <a:lumMod val="50000"/>
                  </a:schemeClr>
                </a:solidFill>
              </a:rPr>
              <a:t>Pages 26-27, 54-57</a:t>
            </a:r>
            <a:endParaRPr lang="en-US" sz="2400" dirty="0">
              <a:solidFill>
                <a:schemeClr val="accent6">
                  <a:lumMod val="50000"/>
                </a:schemeClr>
              </a:solidFill>
            </a:endParaRPr>
          </a:p>
        </p:txBody>
      </p:sp>
    </p:spTree>
    <p:extLst>
      <p:ext uri="{BB962C8B-B14F-4D97-AF65-F5344CB8AC3E}">
        <p14:creationId xmlns:p14="http://schemas.microsoft.com/office/powerpoint/2010/main" val="417189151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Time to Work Together</a:t>
            </a:r>
            <a:endParaRPr lang="en-US" dirty="0"/>
          </a:p>
        </p:txBody>
      </p:sp>
      <p:sp>
        <p:nvSpPr>
          <p:cNvPr id="6" name="Subtitle 5"/>
          <p:cNvSpPr>
            <a:spLocks noGrp="1"/>
          </p:cNvSpPr>
          <p:nvPr>
            <p:ph type="subTitle" idx="1"/>
          </p:nvPr>
        </p:nvSpPr>
        <p:spPr/>
        <p:txBody>
          <a:bodyPr/>
          <a:lstStyle/>
          <a:p>
            <a:r>
              <a:rPr lang="en-US" dirty="0" smtClean="0"/>
              <a:t>Explore, compare, contribute</a:t>
            </a:r>
            <a:endParaRPr lang="en-US" dirty="0"/>
          </a:p>
        </p:txBody>
      </p:sp>
    </p:spTree>
    <p:extLst>
      <p:ext uri="{BB962C8B-B14F-4D97-AF65-F5344CB8AC3E}">
        <p14:creationId xmlns:p14="http://schemas.microsoft.com/office/powerpoint/2010/main" val="37442273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609600" y="1066800"/>
            <a:ext cx="8382000" cy="990600"/>
          </a:xfrm>
        </p:spPr>
        <p:txBody>
          <a:bodyPr/>
          <a:lstStyle/>
          <a:p>
            <a:pPr algn="ctr"/>
            <a:r>
              <a:rPr lang="en-US" altLang="en-US" sz="4000" b="1" dirty="0">
                <a:solidFill>
                  <a:srgbClr val="006600"/>
                </a:solidFill>
                <a:latin typeface="Benguiat Frisky" panose="03060802030402020204" pitchFamily="66" charset="0"/>
              </a:rPr>
              <a:t>Components of the Unit Organizer</a:t>
            </a:r>
          </a:p>
        </p:txBody>
      </p:sp>
      <p:sp>
        <p:nvSpPr>
          <p:cNvPr id="206851" name="Rectangle 3"/>
          <p:cNvSpPr>
            <a:spLocks noGrp="1" noChangeArrowheads="1"/>
          </p:cNvSpPr>
          <p:nvPr>
            <p:ph type="body" idx="1"/>
          </p:nvPr>
        </p:nvSpPr>
        <p:spPr>
          <a:xfrm>
            <a:off x="1717675" y="5012455"/>
            <a:ext cx="3695700" cy="914400"/>
          </a:xfrm>
        </p:spPr>
        <p:txBody>
          <a:bodyPr/>
          <a:lstStyle/>
          <a:p>
            <a:pPr>
              <a:lnSpc>
                <a:spcPct val="150000"/>
              </a:lnSpc>
            </a:pPr>
            <a:r>
              <a:rPr lang="en-US" altLang="en-US" sz="2400" b="1" dirty="0" smtClean="0">
                <a:latin typeface="Comic Sans MS" pitchFamily="66" charset="0"/>
              </a:rPr>
              <a:t>Cue-Do-Review </a:t>
            </a:r>
            <a:r>
              <a:rPr lang="en-US" altLang="en-US" sz="2400" b="1" dirty="0">
                <a:latin typeface="Comic Sans MS" pitchFamily="66" charset="0"/>
              </a:rPr>
              <a:t>Teaching Sequence</a:t>
            </a:r>
          </a:p>
        </p:txBody>
      </p:sp>
      <p:pic>
        <p:nvPicPr>
          <p:cNvPr id="206854" name="Picture 6" descr="j02150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6113" y="1752600"/>
            <a:ext cx="1958975" cy="15468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bwMode="auto">
          <a:xfrm>
            <a:off x="1717675" y="3079899"/>
            <a:ext cx="7391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2"/>
              </a:buClr>
              <a:buSzPct val="75000"/>
              <a:buFont typeface="Wingdings" pitchFamily="2" charset="2"/>
              <a:buChar char="n"/>
              <a:defRPr sz="3600">
                <a:solidFill>
                  <a:schemeClr val="bg1"/>
                </a:solidFill>
                <a:latin typeface="+mn-lt"/>
                <a:ea typeface="+mn-ea"/>
                <a:cs typeface="+mn-cs"/>
              </a:defRPr>
            </a:lvl1pPr>
            <a:lvl2pPr marL="742950" indent="-285750" algn="l" rtl="0" fontAlgn="base">
              <a:spcBef>
                <a:spcPct val="20000"/>
              </a:spcBef>
              <a:spcAft>
                <a:spcPct val="0"/>
              </a:spcAft>
              <a:buClr>
                <a:schemeClr val="tx1"/>
              </a:buClr>
              <a:buSzPct val="75000"/>
              <a:buFont typeface="Wingdings" pitchFamily="2" charset="2"/>
              <a:buChar char="n"/>
              <a:defRPr sz="3200">
                <a:solidFill>
                  <a:schemeClr val="bg1"/>
                </a:solidFill>
                <a:latin typeface="+mn-lt"/>
              </a:defRPr>
            </a:lvl2pPr>
            <a:lvl3pPr marL="1143000" indent="-228600" algn="l" rtl="0" fontAlgn="base">
              <a:spcBef>
                <a:spcPct val="20000"/>
              </a:spcBef>
              <a:spcAft>
                <a:spcPct val="0"/>
              </a:spcAft>
              <a:buClr>
                <a:schemeClr val="bg2"/>
              </a:buClr>
              <a:buSzPct val="75000"/>
              <a:buFont typeface="Wingdings" pitchFamily="2" charset="2"/>
              <a:buChar char="n"/>
              <a:defRPr sz="2800">
                <a:solidFill>
                  <a:schemeClr val="bg1"/>
                </a:solidFill>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400">
                <a:solidFill>
                  <a:schemeClr val="bg1"/>
                </a:solidFill>
                <a:latin typeface="+mn-lt"/>
              </a:defRPr>
            </a:lvl4pPr>
            <a:lvl5pPr marL="20574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5pPr>
            <a:lvl6pPr marL="25146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6pPr>
            <a:lvl7pPr marL="29718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7pPr>
            <a:lvl8pPr marL="34290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8pPr>
            <a:lvl9pPr marL="38862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9pPr>
          </a:lstStyle>
          <a:p>
            <a:pPr>
              <a:lnSpc>
                <a:spcPct val="150000"/>
              </a:lnSpc>
            </a:pPr>
            <a:r>
              <a:rPr lang="en-US" altLang="en-US" sz="2400" b="1" kern="0" dirty="0" smtClean="0">
                <a:solidFill>
                  <a:schemeClr val="bg1">
                    <a:lumMod val="40000"/>
                    <a:lumOff val="60000"/>
                  </a:schemeClr>
                </a:solidFill>
                <a:latin typeface="Comic Sans MS" pitchFamily="66" charset="0"/>
              </a:rPr>
              <a:t>Linking Steps – a set of procedures teachers use to guide students to understand the content</a:t>
            </a:r>
            <a:endParaRPr lang="en-US" altLang="en-US" sz="2400" b="1" kern="0" dirty="0">
              <a:solidFill>
                <a:schemeClr val="bg1">
                  <a:lumMod val="40000"/>
                  <a:lumOff val="60000"/>
                </a:schemeClr>
              </a:solidFill>
              <a:latin typeface="Comic Sans MS" pitchFamily="66" charset="0"/>
            </a:endParaRPr>
          </a:p>
        </p:txBody>
      </p:sp>
      <p:sp>
        <p:nvSpPr>
          <p:cNvPr id="8" name="Rectangle 3"/>
          <p:cNvSpPr txBox="1">
            <a:spLocks noChangeArrowheads="1"/>
          </p:cNvSpPr>
          <p:nvPr/>
        </p:nvSpPr>
        <p:spPr bwMode="auto">
          <a:xfrm>
            <a:off x="1717675" y="2103286"/>
            <a:ext cx="7086600" cy="83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2"/>
              </a:buClr>
              <a:buSzPct val="75000"/>
              <a:buFont typeface="Wingdings" pitchFamily="2" charset="2"/>
              <a:buChar char="n"/>
              <a:defRPr sz="3600">
                <a:solidFill>
                  <a:schemeClr val="bg1"/>
                </a:solidFill>
                <a:latin typeface="+mn-lt"/>
                <a:ea typeface="+mn-ea"/>
                <a:cs typeface="+mn-cs"/>
              </a:defRPr>
            </a:lvl1pPr>
            <a:lvl2pPr marL="742950" indent="-285750" algn="l" rtl="0" fontAlgn="base">
              <a:spcBef>
                <a:spcPct val="20000"/>
              </a:spcBef>
              <a:spcAft>
                <a:spcPct val="0"/>
              </a:spcAft>
              <a:buClr>
                <a:schemeClr val="tx1"/>
              </a:buClr>
              <a:buSzPct val="75000"/>
              <a:buFont typeface="Wingdings" pitchFamily="2" charset="2"/>
              <a:buChar char="n"/>
              <a:defRPr sz="3200">
                <a:solidFill>
                  <a:schemeClr val="bg1"/>
                </a:solidFill>
                <a:latin typeface="+mn-lt"/>
              </a:defRPr>
            </a:lvl2pPr>
            <a:lvl3pPr marL="1143000" indent="-228600" algn="l" rtl="0" fontAlgn="base">
              <a:spcBef>
                <a:spcPct val="20000"/>
              </a:spcBef>
              <a:spcAft>
                <a:spcPct val="0"/>
              </a:spcAft>
              <a:buClr>
                <a:schemeClr val="bg2"/>
              </a:buClr>
              <a:buSzPct val="75000"/>
              <a:buFont typeface="Wingdings" pitchFamily="2" charset="2"/>
              <a:buChar char="n"/>
              <a:defRPr sz="2800">
                <a:solidFill>
                  <a:schemeClr val="bg1"/>
                </a:solidFill>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400">
                <a:solidFill>
                  <a:schemeClr val="bg1"/>
                </a:solidFill>
                <a:latin typeface="+mn-lt"/>
              </a:defRPr>
            </a:lvl4pPr>
            <a:lvl5pPr marL="20574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5pPr>
            <a:lvl6pPr marL="25146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6pPr>
            <a:lvl7pPr marL="29718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7pPr>
            <a:lvl8pPr marL="34290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8pPr>
            <a:lvl9pPr marL="38862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9pPr>
          </a:lstStyle>
          <a:p>
            <a:pPr>
              <a:lnSpc>
                <a:spcPct val="150000"/>
              </a:lnSpc>
            </a:pPr>
            <a:r>
              <a:rPr lang="en-US" altLang="en-US" sz="2400" b="1" kern="0" dirty="0" smtClean="0">
                <a:solidFill>
                  <a:schemeClr val="bg1">
                    <a:lumMod val="40000"/>
                    <a:lumOff val="60000"/>
                  </a:schemeClr>
                </a:solidFill>
                <a:latin typeface="Comic Sans MS" pitchFamily="66" charset="0"/>
              </a:rPr>
              <a:t>Visual Device</a:t>
            </a:r>
            <a:r>
              <a:rPr lang="en-US" altLang="en-US" sz="2000" b="1" kern="0" dirty="0" smtClean="0">
                <a:solidFill>
                  <a:schemeClr val="bg1">
                    <a:lumMod val="40000"/>
                    <a:lumOff val="60000"/>
                  </a:schemeClr>
                </a:solidFill>
                <a:latin typeface="Comic Sans MS" pitchFamily="66" charset="0"/>
              </a:rPr>
              <a:t> </a:t>
            </a:r>
          </a:p>
          <a:p>
            <a:pPr marL="0" indent="0">
              <a:lnSpc>
                <a:spcPct val="150000"/>
              </a:lnSpc>
              <a:buNone/>
            </a:pPr>
            <a:endParaRPr lang="en-US" altLang="en-US" sz="1000" b="1" kern="0" dirty="0" smtClean="0">
              <a:latin typeface="Comic Sans MS" pitchFamily="66" charset="0"/>
            </a:endParaRPr>
          </a:p>
        </p:txBody>
      </p:sp>
      <p:pic>
        <p:nvPicPr>
          <p:cNvPr id="9" name="Picture 8" descr="links"/>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3530273"/>
            <a:ext cx="1728308" cy="1360802"/>
          </a:xfrm>
          <a:prstGeom prst="rect">
            <a:avLst/>
          </a:prstGeom>
          <a:noFill/>
          <a:ln>
            <a:noFill/>
          </a:ln>
        </p:spPr>
      </p:pic>
      <p:grpSp>
        <p:nvGrpSpPr>
          <p:cNvPr id="10" name="Group 9"/>
          <p:cNvGrpSpPr/>
          <p:nvPr/>
        </p:nvGrpSpPr>
        <p:grpSpPr>
          <a:xfrm>
            <a:off x="5832475" y="4648200"/>
            <a:ext cx="2971800" cy="1804987"/>
            <a:chOff x="0" y="0"/>
            <a:chExt cx="5244751" cy="2629447"/>
          </a:xfrm>
        </p:grpSpPr>
        <p:pic>
          <p:nvPicPr>
            <p:cNvPr id="11" name="Picture 10" descr="http://1.bp.blogspot.com/-BIlv0wWF3zg/UEdg3sI0VXI/AAAAAAAAA6c/gy2-Dl1SNAw/s1600/teacher-at-blackboard.jpg"/>
            <p:cNvPicPr>
              <a:picLocks noChangeAspect="1"/>
            </p:cNvPicPr>
            <p:nvPr/>
          </p:nvPicPr>
          <p:blipFill rotWithShape="1">
            <a:blip r:embed="rId5">
              <a:extLst>
                <a:ext uri="{28A0092B-C50C-407E-A947-70E740481C1C}">
                  <a14:useLocalDpi xmlns:a14="http://schemas.microsoft.com/office/drawing/2010/main" val="0"/>
                </a:ext>
              </a:extLst>
            </a:blip>
            <a:srcRect r="25636" b="21436"/>
            <a:stretch/>
          </p:blipFill>
          <p:spPr bwMode="auto">
            <a:xfrm>
              <a:off x="0" y="0"/>
              <a:ext cx="5244751" cy="2629447"/>
            </a:xfrm>
            <a:prstGeom prst="rect">
              <a:avLst/>
            </a:prstGeom>
            <a:noFill/>
            <a:ln>
              <a:noFill/>
            </a:ln>
            <a:extLst>
              <a:ext uri="{53640926-AAD7-44D8-BBD7-CCE9431645EC}">
                <a14:shadowObscured xmlns:a14="http://schemas.microsoft.com/office/drawing/2010/main"/>
              </a:ext>
            </a:extLst>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43293" t="44895" r="49931" b="42539"/>
            <a:stretch/>
          </p:blipFill>
          <p:spPr bwMode="auto">
            <a:xfrm>
              <a:off x="1724017" y="135628"/>
              <a:ext cx="477740" cy="507514"/>
            </a:xfrm>
            <a:prstGeom prst="rect">
              <a:avLst/>
            </a:prstGeom>
            <a:ln>
              <a:noFill/>
            </a:ln>
            <a:extLst>
              <a:ext uri="{53640926-AAD7-44D8-BBD7-CCE9431645EC}">
                <a14:shadowObscured xmlns:a14="http://schemas.microsoft.com/office/drawing/2010/main"/>
              </a:ext>
            </a:extLst>
          </p:spPr>
        </p:pic>
        <p:sp>
          <p:nvSpPr>
            <p:cNvPr id="13" name="Text Box 5"/>
            <p:cNvSpPr txBox="1"/>
            <p:nvPr/>
          </p:nvSpPr>
          <p:spPr>
            <a:xfrm>
              <a:off x="2911223" y="353812"/>
              <a:ext cx="863340" cy="1003300"/>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7200">
                  <a:ln w="18415" cap="flat" cmpd="sng" algn="ctr">
                    <a:solidFill>
                      <a:srgbClr val="FFFFFF"/>
                    </a:solidFill>
                    <a:prstDash val="solid"/>
                    <a:round/>
                  </a:ln>
                  <a:solidFill>
                    <a:srgbClr val="FFFFFF"/>
                  </a:solidFill>
                  <a:effectLst>
                    <a:outerShdw blurRad="63500" dir="3600000" algn="tl">
                      <a:srgbClr val="000000">
                        <a:alpha val="70000"/>
                      </a:srgbClr>
                    </a:outerShdw>
                  </a:effectLst>
                  <a:latin typeface="Bradley Hand ITC"/>
                  <a:ea typeface="Calibri"/>
                  <a:cs typeface="Times New Roman"/>
                </a:rPr>
                <a:t>D</a:t>
              </a:r>
              <a:endParaRPr lang="en-US" sz="1100">
                <a:effectLst/>
                <a:latin typeface="Calibri"/>
                <a:ea typeface="Calibri"/>
                <a:cs typeface="Times New Roman"/>
              </a:endParaRPr>
            </a:p>
          </p:txBody>
        </p:sp>
        <p:sp>
          <p:nvSpPr>
            <p:cNvPr id="14" name="Text Box 7"/>
            <p:cNvSpPr txBox="1"/>
            <p:nvPr/>
          </p:nvSpPr>
          <p:spPr>
            <a:xfrm>
              <a:off x="4224237" y="1013379"/>
              <a:ext cx="981894" cy="1003300"/>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7200">
                  <a:ln w="18415" cap="flat" cmpd="sng" algn="ctr">
                    <a:solidFill>
                      <a:srgbClr val="FFFFFF"/>
                    </a:solidFill>
                    <a:prstDash val="solid"/>
                    <a:round/>
                  </a:ln>
                  <a:solidFill>
                    <a:srgbClr val="FFFFFF"/>
                  </a:solidFill>
                  <a:effectLst>
                    <a:outerShdw blurRad="63500" dir="3600000" algn="tl">
                      <a:srgbClr val="000000">
                        <a:alpha val="70000"/>
                      </a:srgbClr>
                    </a:outerShdw>
                  </a:effectLst>
                  <a:latin typeface="Bradley Hand ITC"/>
                  <a:ea typeface="Calibri"/>
                  <a:cs typeface="Times New Roman"/>
                </a:rPr>
                <a:t>R</a:t>
              </a:r>
              <a:endParaRPr lang="en-US" sz="1100">
                <a:effectLst/>
                <a:latin typeface="Calibri"/>
                <a:ea typeface="Calibri"/>
                <a:cs typeface="Times New Roman"/>
              </a:endParaRPr>
            </a:p>
            <a:p>
              <a:pPr marL="0" marR="0">
                <a:spcBef>
                  <a:spcPts val="0"/>
                </a:spcBef>
                <a:spcAft>
                  <a:spcPts val="0"/>
                </a:spcAft>
              </a:pPr>
              <a:r>
                <a:rPr lang="en-US" sz="1100">
                  <a:effectLst/>
                  <a:latin typeface="Calibri"/>
                  <a:ea typeface="Calibri"/>
                  <a:cs typeface="Times New Roman"/>
                </a:rPr>
                <a:t> </a:t>
              </a:r>
            </a:p>
          </p:txBody>
        </p:sp>
      </p:grpSp>
    </p:spTree>
    <p:extLst>
      <p:ext uri="{BB962C8B-B14F-4D97-AF65-F5344CB8AC3E}">
        <p14:creationId xmlns:p14="http://schemas.microsoft.com/office/powerpoint/2010/main" val="16478010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09600" y="457200"/>
            <a:ext cx="7848600" cy="1447800"/>
          </a:xfrm>
        </p:spPr>
        <p:txBody>
          <a:bodyPr/>
          <a:lstStyle/>
          <a:p>
            <a:r>
              <a:rPr lang="en-US" altLang="en-US"/>
              <a:t>The Cue-Do-Review Sequence</a:t>
            </a:r>
          </a:p>
        </p:txBody>
      </p:sp>
      <p:sp>
        <p:nvSpPr>
          <p:cNvPr id="43011" name="Rectangle 3"/>
          <p:cNvSpPr>
            <a:spLocks noGrp="1" noChangeArrowheads="1"/>
          </p:cNvSpPr>
          <p:nvPr>
            <p:ph type="body" idx="1"/>
          </p:nvPr>
        </p:nvSpPr>
        <p:spPr>
          <a:xfrm>
            <a:off x="1066800" y="1981200"/>
            <a:ext cx="7086600" cy="3352800"/>
          </a:xfrm>
        </p:spPr>
        <p:txBody>
          <a:bodyPr/>
          <a:lstStyle/>
          <a:p>
            <a:pPr>
              <a:lnSpc>
                <a:spcPct val="80000"/>
              </a:lnSpc>
            </a:pPr>
            <a:r>
              <a:rPr lang="en-US" altLang="en-US" sz="3200" dirty="0"/>
              <a:t>Cue</a:t>
            </a:r>
          </a:p>
          <a:p>
            <a:pPr lvl="1">
              <a:lnSpc>
                <a:spcPct val="80000"/>
              </a:lnSpc>
            </a:pPr>
            <a:r>
              <a:rPr lang="en-US" altLang="en-US" sz="2800" dirty="0"/>
              <a:t>Students that the routine will be used.</a:t>
            </a:r>
          </a:p>
          <a:p>
            <a:pPr>
              <a:lnSpc>
                <a:spcPct val="80000"/>
              </a:lnSpc>
            </a:pPr>
            <a:r>
              <a:rPr lang="en-US" altLang="en-US" sz="3200" dirty="0"/>
              <a:t>Do</a:t>
            </a:r>
          </a:p>
          <a:p>
            <a:pPr lvl="1">
              <a:lnSpc>
                <a:spcPct val="80000"/>
              </a:lnSpc>
            </a:pPr>
            <a:r>
              <a:rPr lang="en-US" altLang="en-US" sz="2800" dirty="0"/>
              <a:t>The routine.</a:t>
            </a:r>
          </a:p>
          <a:p>
            <a:pPr lvl="1">
              <a:lnSpc>
                <a:spcPct val="80000"/>
              </a:lnSpc>
            </a:pPr>
            <a:endParaRPr lang="en-US" altLang="en-US" sz="2800" dirty="0"/>
          </a:p>
          <a:p>
            <a:pPr>
              <a:lnSpc>
                <a:spcPct val="80000"/>
              </a:lnSpc>
            </a:pPr>
            <a:r>
              <a:rPr lang="en-US" altLang="en-US" sz="3200" dirty="0"/>
              <a:t>Review</a:t>
            </a:r>
          </a:p>
          <a:p>
            <a:pPr lvl="1">
              <a:lnSpc>
                <a:spcPct val="80000"/>
              </a:lnSpc>
            </a:pPr>
            <a:r>
              <a:rPr lang="en-US" altLang="en-US" sz="2800" dirty="0"/>
              <a:t>The information and process.</a:t>
            </a:r>
          </a:p>
        </p:txBody>
      </p:sp>
      <p:pic>
        <p:nvPicPr>
          <p:cNvPr id="44036" name="Picture 4" descr="Pointing%20hand%20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593318">
            <a:off x="304800" y="2514600"/>
            <a:ext cx="990600" cy="588963"/>
          </a:xfrm>
          <a:prstGeom prst="rect">
            <a:avLst/>
          </a:prstGeom>
          <a:noFill/>
          <a:extLst>
            <a:ext uri="{909E8E84-426E-40DD-AFC4-6F175D3DCCD1}">
              <a14:hiddenFill xmlns:a14="http://schemas.microsoft.com/office/drawing/2010/main">
                <a:solidFill>
                  <a:srgbClr val="FFFFFF"/>
                </a:solidFill>
              </a14:hiddenFill>
            </a:ext>
          </a:extLst>
        </p:spPr>
      </p:pic>
      <p:pic>
        <p:nvPicPr>
          <p:cNvPr id="44040" name="Picture 8" descr="Long_Jump_Cartoon_jpg"/>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191000" y="3276600"/>
            <a:ext cx="1828800" cy="1157288"/>
          </a:xfrm>
          <a:prstGeom prst="rect">
            <a:avLst/>
          </a:prstGeom>
          <a:noFill/>
          <a:extLst>
            <a:ext uri="{909E8E84-426E-40DD-AFC4-6F175D3DCCD1}">
              <a14:hiddenFill xmlns:a14="http://schemas.microsoft.com/office/drawing/2010/main">
                <a:solidFill>
                  <a:srgbClr val="FFFFFF"/>
                </a:solidFill>
              </a14:hiddenFill>
            </a:ext>
          </a:extLst>
        </p:spPr>
      </p:pic>
      <p:pic>
        <p:nvPicPr>
          <p:cNvPr id="44042" name="Picture 10" descr="touch01-look-back-walking"/>
          <p:cNvPicPr>
            <a:picLocks noChangeAspect="1" noChangeArrowheads="1"/>
          </p:cNvPicPr>
          <p:nvPr/>
        </p:nvPicPr>
        <p:blipFill>
          <a:blip r:embed="rId5" cstate="print">
            <a:clrChange>
              <a:clrFrom>
                <a:srgbClr val="FFFFFA"/>
              </a:clrFrom>
              <a:clrTo>
                <a:srgbClr val="FFFFFA">
                  <a:alpha val="0"/>
                </a:srgbClr>
              </a:clrTo>
            </a:clrChange>
            <a:extLst>
              <a:ext uri="{28A0092B-C50C-407E-A947-70E740481C1C}">
                <a14:useLocalDpi xmlns:a14="http://schemas.microsoft.com/office/drawing/2010/main" val="0"/>
              </a:ext>
            </a:extLst>
          </a:blip>
          <a:srcRect/>
          <a:stretch>
            <a:fillRect/>
          </a:stretch>
        </p:blipFill>
        <p:spPr bwMode="auto">
          <a:xfrm>
            <a:off x="6934200" y="4724400"/>
            <a:ext cx="812800" cy="1490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38302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72440" y="0"/>
            <a:ext cx="7696200" cy="1524000"/>
          </a:xfrm>
        </p:spPr>
        <p:txBody>
          <a:bodyPr/>
          <a:lstStyle/>
          <a:p>
            <a:r>
              <a:rPr lang="en-US" altLang="en-US" dirty="0"/>
              <a:t>The Cue-Do-Review Sequence</a:t>
            </a:r>
          </a:p>
        </p:txBody>
      </p:sp>
      <p:sp>
        <p:nvSpPr>
          <p:cNvPr id="44035" name="Rectangle 3"/>
          <p:cNvSpPr>
            <a:spLocks noGrp="1" noChangeArrowheads="1"/>
          </p:cNvSpPr>
          <p:nvPr>
            <p:ph type="body" idx="1"/>
          </p:nvPr>
        </p:nvSpPr>
        <p:spPr>
          <a:xfrm>
            <a:off x="2286000" y="1188720"/>
            <a:ext cx="6324600" cy="3352800"/>
          </a:xfrm>
        </p:spPr>
        <p:txBody>
          <a:bodyPr/>
          <a:lstStyle/>
          <a:p>
            <a:pPr>
              <a:spcBef>
                <a:spcPts val="600"/>
              </a:spcBef>
            </a:pPr>
            <a:r>
              <a:rPr lang="en-US" altLang="en-US" sz="4000" dirty="0" smtClean="0"/>
              <a:t>Cue</a:t>
            </a:r>
          </a:p>
          <a:p>
            <a:pPr lvl="1">
              <a:spcBef>
                <a:spcPts val="600"/>
              </a:spcBef>
            </a:pPr>
            <a:r>
              <a:rPr lang="en-US" altLang="en-US" sz="3600" dirty="0" smtClean="0"/>
              <a:t>Name the device</a:t>
            </a:r>
          </a:p>
          <a:p>
            <a:pPr lvl="1">
              <a:spcBef>
                <a:spcPts val="600"/>
              </a:spcBef>
            </a:pPr>
            <a:r>
              <a:rPr lang="en-US" altLang="en-US" sz="3600" dirty="0" smtClean="0"/>
              <a:t>Explain how the device helps students </a:t>
            </a:r>
          </a:p>
          <a:p>
            <a:pPr lvl="1">
              <a:spcBef>
                <a:spcPts val="600"/>
              </a:spcBef>
              <a:spcAft>
                <a:spcPts val="600"/>
              </a:spcAft>
            </a:pPr>
            <a:r>
              <a:rPr lang="en-US" altLang="en-US" sz="3600" dirty="0" smtClean="0"/>
              <a:t>Tell students what they will do and what’s expected (take notes, ask &amp; a</a:t>
            </a:r>
            <a:r>
              <a:rPr lang="en-US" altLang="en-US" sz="3600" dirty="0" smtClean="0"/>
              <a:t>nswer questions, contribute)</a:t>
            </a:r>
            <a:endParaRPr lang="en-US" altLang="en-US" sz="3600" dirty="0"/>
          </a:p>
        </p:txBody>
      </p:sp>
      <p:pic>
        <p:nvPicPr>
          <p:cNvPr id="45061" name="Picture 5" descr="Pointing%20hand%20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593318">
            <a:off x="304800" y="3048000"/>
            <a:ext cx="2971800" cy="1765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6203" y="6140857"/>
            <a:ext cx="3446783" cy="461665"/>
          </a:xfrm>
          <a:prstGeom prst="rect">
            <a:avLst/>
          </a:prstGeom>
          <a:noFill/>
        </p:spPr>
        <p:txBody>
          <a:bodyPr wrap="square" rtlCol="0">
            <a:spAutoFit/>
          </a:bodyPr>
          <a:lstStyle/>
          <a:p>
            <a:r>
              <a:rPr lang="en-US" sz="2400" dirty="0" smtClean="0">
                <a:solidFill>
                  <a:schemeClr val="accent6">
                    <a:lumMod val="50000"/>
                  </a:schemeClr>
                </a:solidFill>
              </a:rPr>
              <a:t>Pages 28-30</a:t>
            </a:r>
            <a:endParaRPr lang="en-US" sz="2400" dirty="0">
              <a:solidFill>
                <a:schemeClr val="accent6">
                  <a:lumMod val="50000"/>
                </a:schemeClr>
              </a:solidFill>
            </a:endParaRPr>
          </a:p>
        </p:txBody>
      </p:sp>
    </p:spTree>
    <p:extLst>
      <p:ext uri="{BB962C8B-B14F-4D97-AF65-F5344CB8AC3E}">
        <p14:creationId xmlns:p14="http://schemas.microsoft.com/office/powerpoint/2010/main" val="263244634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228600"/>
            <a:ext cx="7848600" cy="1447800"/>
          </a:xfrm>
        </p:spPr>
        <p:txBody>
          <a:bodyPr/>
          <a:lstStyle/>
          <a:p>
            <a:r>
              <a:rPr lang="en-US" altLang="en-US"/>
              <a:t>The Cue-Do-Review Sequence</a:t>
            </a:r>
          </a:p>
        </p:txBody>
      </p:sp>
      <p:sp>
        <p:nvSpPr>
          <p:cNvPr id="45059" name="Rectangle 3"/>
          <p:cNvSpPr>
            <a:spLocks noGrp="1" noChangeArrowheads="1"/>
          </p:cNvSpPr>
          <p:nvPr>
            <p:ph type="body" idx="1"/>
          </p:nvPr>
        </p:nvSpPr>
        <p:spPr>
          <a:xfrm>
            <a:off x="1600200" y="1524000"/>
            <a:ext cx="1321420" cy="3352800"/>
          </a:xfrm>
        </p:spPr>
        <p:txBody>
          <a:bodyPr/>
          <a:lstStyle/>
          <a:p>
            <a:pPr>
              <a:lnSpc>
                <a:spcPct val="110000"/>
              </a:lnSpc>
            </a:pPr>
            <a:r>
              <a:rPr lang="en-US" altLang="en-US" sz="2800" dirty="0"/>
              <a:t>Do</a:t>
            </a:r>
          </a:p>
          <a:p>
            <a:pPr lvl="1">
              <a:lnSpc>
                <a:spcPct val="110000"/>
              </a:lnSpc>
            </a:pPr>
            <a:r>
              <a:rPr lang="en-US" altLang="en-US" sz="3600" dirty="0" smtClean="0">
                <a:solidFill>
                  <a:srgbClr val="FFFF00"/>
                </a:solidFill>
              </a:rPr>
              <a:t>C</a:t>
            </a:r>
          </a:p>
          <a:p>
            <a:pPr lvl="1">
              <a:lnSpc>
                <a:spcPct val="110000"/>
              </a:lnSpc>
            </a:pPr>
            <a:r>
              <a:rPr lang="en-US" altLang="en-US" sz="3600" dirty="0" smtClean="0">
                <a:solidFill>
                  <a:srgbClr val="FFFF00"/>
                </a:solidFill>
              </a:rPr>
              <a:t>R</a:t>
            </a:r>
          </a:p>
          <a:p>
            <a:pPr lvl="1">
              <a:lnSpc>
                <a:spcPct val="110000"/>
              </a:lnSpc>
            </a:pPr>
            <a:r>
              <a:rPr lang="en-US" altLang="en-US" sz="3600" dirty="0" smtClean="0">
                <a:solidFill>
                  <a:srgbClr val="FFFF00"/>
                </a:solidFill>
              </a:rPr>
              <a:t>A</a:t>
            </a:r>
          </a:p>
          <a:p>
            <a:pPr lvl="1">
              <a:lnSpc>
                <a:spcPct val="110000"/>
              </a:lnSpc>
            </a:pPr>
            <a:r>
              <a:rPr lang="en-US" altLang="en-US" sz="3600" dirty="0" smtClean="0">
                <a:solidFill>
                  <a:srgbClr val="FFFF00"/>
                </a:solidFill>
              </a:rPr>
              <a:t>F</a:t>
            </a:r>
          </a:p>
          <a:p>
            <a:pPr lvl="1">
              <a:lnSpc>
                <a:spcPct val="110000"/>
              </a:lnSpc>
            </a:pPr>
            <a:r>
              <a:rPr lang="en-US" altLang="en-US" sz="3600" dirty="0">
                <a:solidFill>
                  <a:srgbClr val="FFFF00"/>
                </a:solidFill>
              </a:rPr>
              <a:t>T</a:t>
            </a:r>
            <a:endParaRPr lang="en-US" altLang="en-US" sz="3600" dirty="0">
              <a:solidFill>
                <a:srgbClr val="FFFF00"/>
              </a:solidFill>
            </a:endParaRPr>
          </a:p>
        </p:txBody>
      </p:sp>
      <p:pic>
        <p:nvPicPr>
          <p:cNvPr id="48132" name="Picture 4" descr="Long_Jump_Cartoon_jpg"/>
          <p:cNvPicPr>
            <a:picLocks noChangeAspect="1" noChangeArrowheads="1"/>
          </p:cNvPicPr>
          <p:nvPr/>
        </p:nvPicPr>
        <p:blipFill>
          <a:blip r:embed="rId3">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5694556" y="4518102"/>
            <a:ext cx="3200400" cy="2025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6203" y="6140857"/>
            <a:ext cx="3446783" cy="461665"/>
          </a:xfrm>
          <a:prstGeom prst="rect">
            <a:avLst/>
          </a:prstGeom>
          <a:noFill/>
        </p:spPr>
        <p:txBody>
          <a:bodyPr wrap="square" rtlCol="0">
            <a:spAutoFit/>
          </a:bodyPr>
          <a:lstStyle/>
          <a:p>
            <a:r>
              <a:rPr lang="en-US" sz="2400" dirty="0" smtClean="0">
                <a:solidFill>
                  <a:schemeClr val="accent6">
                    <a:lumMod val="50000"/>
                  </a:schemeClr>
                </a:solidFill>
              </a:rPr>
              <a:t>Pages 31-35</a:t>
            </a:r>
            <a:endParaRPr lang="en-US" sz="2400" dirty="0">
              <a:solidFill>
                <a:schemeClr val="accent6">
                  <a:lumMod val="50000"/>
                </a:schemeClr>
              </a:solidFill>
            </a:endParaRPr>
          </a:p>
        </p:txBody>
      </p:sp>
      <p:sp>
        <p:nvSpPr>
          <p:cNvPr id="6" name="Rectangle 3"/>
          <p:cNvSpPr txBox="1">
            <a:spLocks noChangeArrowheads="1"/>
          </p:cNvSpPr>
          <p:nvPr/>
        </p:nvSpPr>
        <p:spPr bwMode="auto">
          <a:xfrm>
            <a:off x="2687443" y="2282283"/>
            <a:ext cx="536559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2"/>
              </a:buClr>
              <a:buSzPct val="75000"/>
              <a:buFont typeface="Wingdings" pitchFamily="2" charset="2"/>
              <a:buChar char="n"/>
              <a:defRPr sz="3600">
                <a:solidFill>
                  <a:schemeClr val="bg1"/>
                </a:solidFill>
                <a:latin typeface="+mn-lt"/>
                <a:ea typeface="+mn-ea"/>
                <a:cs typeface="+mn-cs"/>
              </a:defRPr>
            </a:lvl1pPr>
            <a:lvl2pPr marL="742950" indent="-285750" algn="l" rtl="0" fontAlgn="base">
              <a:spcBef>
                <a:spcPct val="20000"/>
              </a:spcBef>
              <a:spcAft>
                <a:spcPct val="0"/>
              </a:spcAft>
              <a:buClr>
                <a:schemeClr val="tx1"/>
              </a:buClr>
              <a:buSzPct val="75000"/>
              <a:buFont typeface="Wingdings" pitchFamily="2" charset="2"/>
              <a:buChar char="n"/>
              <a:defRPr sz="3200">
                <a:solidFill>
                  <a:schemeClr val="bg1"/>
                </a:solidFill>
                <a:latin typeface="+mn-lt"/>
              </a:defRPr>
            </a:lvl2pPr>
            <a:lvl3pPr marL="1143000" indent="-228600" algn="l" rtl="0" fontAlgn="base">
              <a:spcBef>
                <a:spcPct val="20000"/>
              </a:spcBef>
              <a:spcAft>
                <a:spcPct val="0"/>
              </a:spcAft>
              <a:buClr>
                <a:schemeClr val="bg2"/>
              </a:buClr>
              <a:buSzPct val="75000"/>
              <a:buFont typeface="Wingdings" pitchFamily="2" charset="2"/>
              <a:buChar char="n"/>
              <a:defRPr sz="2800">
                <a:solidFill>
                  <a:schemeClr val="bg1"/>
                </a:solidFill>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400">
                <a:solidFill>
                  <a:schemeClr val="bg1"/>
                </a:solidFill>
                <a:latin typeface="+mn-lt"/>
              </a:defRPr>
            </a:lvl4pPr>
            <a:lvl5pPr marL="20574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5pPr>
            <a:lvl6pPr marL="25146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6pPr>
            <a:lvl7pPr marL="29718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7pPr>
            <a:lvl8pPr marL="34290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8pPr>
            <a:lvl9pPr marL="38862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9pPr>
          </a:lstStyle>
          <a:p>
            <a:pPr marL="0" indent="0">
              <a:lnSpc>
                <a:spcPct val="80000"/>
              </a:lnSpc>
              <a:buNone/>
            </a:pPr>
            <a:r>
              <a:rPr lang="en-US" altLang="en-US" sz="2800" kern="0" dirty="0" err="1" smtClean="0"/>
              <a:t>reate</a:t>
            </a:r>
            <a:r>
              <a:rPr lang="en-US" altLang="en-US" sz="2800" kern="0" dirty="0" smtClean="0"/>
              <a:t> a context</a:t>
            </a:r>
          </a:p>
          <a:p>
            <a:pPr marL="0" indent="0">
              <a:lnSpc>
                <a:spcPct val="80000"/>
              </a:lnSpc>
              <a:buNone/>
            </a:pPr>
            <a:endParaRPr lang="en-US" altLang="en-US" sz="1800" kern="0" dirty="0"/>
          </a:p>
          <a:p>
            <a:pPr marL="0" indent="0">
              <a:lnSpc>
                <a:spcPct val="80000"/>
              </a:lnSpc>
              <a:buNone/>
            </a:pPr>
            <a:r>
              <a:rPr lang="en-US" altLang="en-US" sz="2800" kern="0" dirty="0" err="1" smtClean="0"/>
              <a:t>ecognize</a:t>
            </a:r>
            <a:r>
              <a:rPr lang="en-US" altLang="en-US" sz="2800" kern="0" dirty="0" smtClean="0"/>
              <a:t> content structures</a:t>
            </a:r>
          </a:p>
          <a:p>
            <a:pPr marL="0" indent="0">
              <a:lnSpc>
                <a:spcPct val="80000"/>
              </a:lnSpc>
              <a:buNone/>
            </a:pPr>
            <a:endParaRPr lang="en-US" altLang="en-US" sz="2000" kern="0" dirty="0"/>
          </a:p>
          <a:p>
            <a:pPr marL="0" indent="0">
              <a:lnSpc>
                <a:spcPct val="80000"/>
              </a:lnSpc>
              <a:buNone/>
            </a:pPr>
            <a:r>
              <a:rPr lang="en-US" altLang="en-US" sz="2800" kern="0" dirty="0" err="1" smtClean="0"/>
              <a:t>cknowledge</a:t>
            </a:r>
            <a:r>
              <a:rPr lang="en-US" altLang="en-US" sz="2800" kern="0" dirty="0" smtClean="0"/>
              <a:t> unit relationships</a:t>
            </a:r>
          </a:p>
          <a:p>
            <a:pPr marL="0" indent="0">
              <a:lnSpc>
                <a:spcPct val="80000"/>
              </a:lnSpc>
              <a:buNone/>
            </a:pPr>
            <a:endParaRPr lang="en-US" altLang="en-US" sz="1800" kern="0" dirty="0"/>
          </a:p>
          <a:p>
            <a:pPr marL="0" indent="0">
              <a:lnSpc>
                <a:spcPct val="80000"/>
              </a:lnSpc>
              <a:buNone/>
            </a:pPr>
            <a:r>
              <a:rPr lang="en-US" altLang="en-US" sz="2800" kern="0" dirty="0" err="1" smtClean="0"/>
              <a:t>rame</a:t>
            </a:r>
            <a:r>
              <a:rPr lang="en-US" altLang="en-US" sz="2800" kern="0" dirty="0" smtClean="0"/>
              <a:t> unit questions </a:t>
            </a:r>
          </a:p>
          <a:p>
            <a:pPr marL="0" indent="0">
              <a:lnSpc>
                <a:spcPct val="80000"/>
              </a:lnSpc>
              <a:buNone/>
            </a:pPr>
            <a:endParaRPr lang="en-US" altLang="en-US" sz="2000" kern="0" dirty="0"/>
          </a:p>
          <a:p>
            <a:pPr marL="0" indent="0">
              <a:lnSpc>
                <a:spcPct val="80000"/>
              </a:lnSpc>
              <a:buNone/>
            </a:pPr>
            <a:r>
              <a:rPr lang="en-US" altLang="en-US" sz="2800" kern="0" dirty="0" err="1" smtClean="0"/>
              <a:t>ie</a:t>
            </a:r>
            <a:r>
              <a:rPr lang="en-US" altLang="en-US" sz="2800" kern="0" dirty="0" smtClean="0"/>
              <a:t> content to tasks</a:t>
            </a:r>
            <a:endParaRPr lang="en-US" altLang="en-US" sz="2800" kern="0" dirty="0"/>
          </a:p>
        </p:txBody>
      </p:sp>
    </p:spTree>
    <p:extLst>
      <p:ext uri="{BB962C8B-B14F-4D97-AF65-F5344CB8AC3E}">
        <p14:creationId xmlns:p14="http://schemas.microsoft.com/office/powerpoint/2010/main" val="3272382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p:cTn id="15"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p:cTn id="23"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p:cTn id="31"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p:cTn id="39" dur="1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8" end="8"/>
                                            </p:txEl>
                                          </p:spTgt>
                                        </p:tgtEl>
                                        <p:attrNameLst>
                                          <p:attrName>style.rotation</p:attrName>
                                        </p:attrNameLst>
                                      </p:cBhvr>
                                      <p:tavLst>
                                        <p:tav tm="0">
                                          <p:val>
                                            <p:fltVal val="90"/>
                                          </p:val>
                                        </p:tav>
                                        <p:tav tm="100000">
                                          <p:val>
                                            <p:fltVal val="0"/>
                                          </p:val>
                                        </p:tav>
                                      </p:tavLst>
                                    </p:anim>
                                    <p:animEffect transition="in" filter="fade">
                                      <p:cBhvr>
                                        <p:cTn id="42"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228600"/>
            <a:ext cx="7848600" cy="1447800"/>
          </a:xfrm>
        </p:spPr>
        <p:txBody>
          <a:bodyPr/>
          <a:lstStyle/>
          <a:p>
            <a:r>
              <a:rPr lang="en-US" altLang="en-US"/>
              <a:t>The Cue-Do-Review Sequence</a:t>
            </a:r>
          </a:p>
        </p:txBody>
      </p:sp>
      <p:sp>
        <p:nvSpPr>
          <p:cNvPr id="45059" name="Rectangle 3"/>
          <p:cNvSpPr>
            <a:spLocks noGrp="1" noChangeArrowheads="1"/>
          </p:cNvSpPr>
          <p:nvPr>
            <p:ph type="body" idx="1"/>
          </p:nvPr>
        </p:nvSpPr>
        <p:spPr>
          <a:xfrm>
            <a:off x="411480" y="1524000"/>
            <a:ext cx="8481060" cy="3352800"/>
          </a:xfrm>
        </p:spPr>
        <p:txBody>
          <a:bodyPr/>
          <a:lstStyle/>
          <a:p>
            <a:pPr>
              <a:lnSpc>
                <a:spcPct val="110000"/>
              </a:lnSpc>
            </a:pPr>
            <a:r>
              <a:rPr lang="en-US" altLang="en-US" sz="2800" dirty="0">
                <a:solidFill>
                  <a:schemeClr val="bg1">
                    <a:lumMod val="60000"/>
                    <a:lumOff val="40000"/>
                  </a:schemeClr>
                </a:solidFill>
              </a:rPr>
              <a:t>Do</a:t>
            </a:r>
          </a:p>
          <a:p>
            <a:pPr lvl="1">
              <a:lnSpc>
                <a:spcPct val="110000"/>
              </a:lnSpc>
            </a:pPr>
            <a:r>
              <a:rPr lang="en-US" altLang="en-US" sz="2800" dirty="0" smtClean="0">
                <a:solidFill>
                  <a:schemeClr val="bg1">
                    <a:lumMod val="60000"/>
                    <a:lumOff val="40000"/>
                  </a:schemeClr>
                </a:solidFill>
              </a:rPr>
              <a:t>Use the linking steps as appropriate for launching, floating or tying up </a:t>
            </a:r>
          </a:p>
          <a:p>
            <a:pPr lvl="1">
              <a:lnSpc>
                <a:spcPct val="110000"/>
              </a:lnSpc>
            </a:pPr>
            <a:r>
              <a:rPr lang="en-US" altLang="en-US" sz="2800" dirty="0" smtClean="0">
                <a:solidFill>
                  <a:schemeClr val="bg1">
                    <a:lumMod val="60000"/>
                    <a:lumOff val="40000"/>
                  </a:schemeClr>
                </a:solidFill>
              </a:rPr>
              <a:t>Elicit responses from students</a:t>
            </a:r>
          </a:p>
          <a:p>
            <a:pPr lvl="1">
              <a:lnSpc>
                <a:spcPct val="110000"/>
              </a:lnSpc>
            </a:pPr>
            <a:r>
              <a:rPr lang="en-US" altLang="en-US" sz="2800" dirty="0" smtClean="0">
                <a:solidFill>
                  <a:schemeClr val="bg1">
                    <a:lumMod val="60000"/>
                    <a:lumOff val="40000"/>
                  </a:schemeClr>
                </a:solidFill>
              </a:rPr>
              <a:t>Shape student responses by asking questions &amp; leading students to evaluate the accuracy of information</a:t>
            </a:r>
          </a:p>
          <a:p>
            <a:pPr lvl="1">
              <a:lnSpc>
                <a:spcPct val="110000"/>
              </a:lnSpc>
            </a:pPr>
            <a:r>
              <a:rPr lang="en-US" altLang="en-US" sz="2800" dirty="0" smtClean="0">
                <a:solidFill>
                  <a:schemeClr val="bg1">
                    <a:lumMod val="60000"/>
                    <a:lumOff val="40000"/>
                  </a:schemeClr>
                </a:solidFill>
              </a:rPr>
              <a:t>Display information on the device clearly and legibly</a:t>
            </a:r>
            <a:endParaRPr lang="en-US" altLang="en-US" sz="2800" dirty="0" smtClean="0">
              <a:solidFill>
                <a:schemeClr val="bg1">
                  <a:lumMod val="60000"/>
                  <a:lumOff val="40000"/>
                </a:schemeClr>
              </a:solidFill>
            </a:endParaRPr>
          </a:p>
          <a:p>
            <a:pPr lvl="1">
              <a:lnSpc>
                <a:spcPct val="110000"/>
              </a:lnSpc>
            </a:pPr>
            <a:endParaRPr lang="en-US" altLang="en-US" sz="2800" dirty="0">
              <a:solidFill>
                <a:schemeClr val="bg1">
                  <a:lumMod val="60000"/>
                  <a:lumOff val="40000"/>
                </a:schemeClr>
              </a:solidFill>
            </a:endParaRPr>
          </a:p>
        </p:txBody>
      </p:sp>
    </p:spTree>
    <p:extLst>
      <p:ext uri="{BB962C8B-B14F-4D97-AF65-F5344CB8AC3E}">
        <p14:creationId xmlns:p14="http://schemas.microsoft.com/office/powerpoint/2010/main" val="260177131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80060" y="0"/>
            <a:ext cx="7543800" cy="1447800"/>
          </a:xfrm>
        </p:spPr>
        <p:txBody>
          <a:bodyPr/>
          <a:lstStyle/>
          <a:p>
            <a:r>
              <a:rPr lang="en-US" altLang="en-US" dirty="0"/>
              <a:t>The Cue-Do-Review Sequence</a:t>
            </a:r>
          </a:p>
        </p:txBody>
      </p:sp>
      <p:sp>
        <p:nvSpPr>
          <p:cNvPr id="5" name="TextBox 4"/>
          <p:cNvSpPr txBox="1"/>
          <p:nvPr/>
        </p:nvSpPr>
        <p:spPr>
          <a:xfrm>
            <a:off x="756203" y="6140857"/>
            <a:ext cx="3446783" cy="461665"/>
          </a:xfrm>
          <a:prstGeom prst="rect">
            <a:avLst/>
          </a:prstGeom>
          <a:noFill/>
        </p:spPr>
        <p:txBody>
          <a:bodyPr wrap="square" rtlCol="0">
            <a:spAutoFit/>
          </a:bodyPr>
          <a:lstStyle/>
          <a:p>
            <a:r>
              <a:rPr lang="en-US" sz="2400" dirty="0" smtClean="0">
                <a:solidFill>
                  <a:schemeClr val="accent6">
                    <a:lumMod val="50000"/>
                  </a:schemeClr>
                </a:solidFill>
              </a:rPr>
              <a:t>Page 35</a:t>
            </a:r>
            <a:endParaRPr lang="en-US" sz="2400" dirty="0">
              <a:solidFill>
                <a:schemeClr val="accent6">
                  <a:lumMod val="50000"/>
                </a:schemeClr>
              </a:solidFill>
            </a:endParaRPr>
          </a:p>
        </p:txBody>
      </p:sp>
      <p:sp>
        <p:nvSpPr>
          <p:cNvPr id="7" name="Rectangle 3"/>
          <p:cNvSpPr txBox="1">
            <a:spLocks noChangeArrowheads="1"/>
          </p:cNvSpPr>
          <p:nvPr/>
        </p:nvSpPr>
        <p:spPr bwMode="auto">
          <a:xfrm>
            <a:off x="388620" y="1188720"/>
            <a:ext cx="822198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2"/>
              </a:buClr>
              <a:buSzPct val="75000"/>
              <a:buFont typeface="Wingdings" pitchFamily="2" charset="2"/>
              <a:buChar char="n"/>
              <a:defRPr sz="3600">
                <a:solidFill>
                  <a:schemeClr val="bg1"/>
                </a:solidFill>
                <a:latin typeface="+mn-lt"/>
                <a:ea typeface="+mn-ea"/>
                <a:cs typeface="+mn-cs"/>
              </a:defRPr>
            </a:lvl1pPr>
            <a:lvl2pPr marL="742950" indent="-285750" algn="l" rtl="0" fontAlgn="base">
              <a:spcBef>
                <a:spcPct val="20000"/>
              </a:spcBef>
              <a:spcAft>
                <a:spcPct val="0"/>
              </a:spcAft>
              <a:buClr>
                <a:schemeClr val="tx1"/>
              </a:buClr>
              <a:buSzPct val="75000"/>
              <a:buFont typeface="Wingdings" pitchFamily="2" charset="2"/>
              <a:buChar char="n"/>
              <a:defRPr sz="3200">
                <a:solidFill>
                  <a:schemeClr val="bg1"/>
                </a:solidFill>
                <a:latin typeface="+mn-lt"/>
              </a:defRPr>
            </a:lvl2pPr>
            <a:lvl3pPr marL="1143000" indent="-228600" algn="l" rtl="0" fontAlgn="base">
              <a:spcBef>
                <a:spcPct val="20000"/>
              </a:spcBef>
              <a:spcAft>
                <a:spcPct val="0"/>
              </a:spcAft>
              <a:buClr>
                <a:schemeClr val="bg2"/>
              </a:buClr>
              <a:buSzPct val="75000"/>
              <a:buFont typeface="Wingdings" pitchFamily="2" charset="2"/>
              <a:buChar char="n"/>
              <a:defRPr sz="2800">
                <a:solidFill>
                  <a:schemeClr val="bg1"/>
                </a:solidFill>
                <a:latin typeface="+mn-lt"/>
              </a:defRPr>
            </a:lvl3pPr>
            <a:lvl4pPr marL="1600200" indent="-228600" algn="l" rtl="0" fontAlgn="base">
              <a:spcBef>
                <a:spcPct val="20000"/>
              </a:spcBef>
              <a:spcAft>
                <a:spcPct val="0"/>
              </a:spcAft>
              <a:buClr>
                <a:schemeClr val="tx2"/>
              </a:buClr>
              <a:buSzPct val="75000"/>
              <a:buFont typeface="Wingdings" pitchFamily="2" charset="2"/>
              <a:buChar char="n"/>
              <a:defRPr sz="2400">
                <a:solidFill>
                  <a:schemeClr val="bg1"/>
                </a:solidFill>
                <a:latin typeface="+mn-lt"/>
              </a:defRPr>
            </a:lvl4pPr>
            <a:lvl5pPr marL="20574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5pPr>
            <a:lvl6pPr marL="25146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6pPr>
            <a:lvl7pPr marL="29718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7pPr>
            <a:lvl8pPr marL="34290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8pPr>
            <a:lvl9pPr marL="3886200" indent="-228600" algn="l" rtl="0" fontAlgn="base">
              <a:spcBef>
                <a:spcPct val="20000"/>
              </a:spcBef>
              <a:spcAft>
                <a:spcPct val="0"/>
              </a:spcAft>
              <a:buClr>
                <a:schemeClr val="accent1"/>
              </a:buClr>
              <a:buSzPct val="75000"/>
              <a:buFont typeface="Wingdings" pitchFamily="2" charset="2"/>
              <a:buChar char="n"/>
              <a:defRPr sz="2400">
                <a:solidFill>
                  <a:schemeClr val="bg1"/>
                </a:solidFill>
                <a:latin typeface="+mn-lt"/>
              </a:defRPr>
            </a:lvl9pPr>
          </a:lstStyle>
          <a:p>
            <a:pPr>
              <a:spcBef>
                <a:spcPts val="600"/>
              </a:spcBef>
            </a:pPr>
            <a:r>
              <a:rPr lang="en-US" altLang="en-US" kern="0" dirty="0" smtClean="0"/>
              <a:t>Review</a:t>
            </a:r>
          </a:p>
          <a:p>
            <a:pPr lvl="1">
              <a:spcBef>
                <a:spcPts val="600"/>
              </a:spcBef>
            </a:pPr>
            <a:r>
              <a:rPr lang="en-US" altLang="en-US" kern="0" dirty="0" smtClean="0"/>
              <a:t>Ask questions about contents of device &amp; how they can guide learning</a:t>
            </a:r>
          </a:p>
          <a:p>
            <a:pPr lvl="1">
              <a:spcBef>
                <a:spcPts val="600"/>
              </a:spcBef>
            </a:pPr>
            <a:r>
              <a:rPr lang="en-US" altLang="en-US" kern="0" dirty="0" smtClean="0"/>
              <a:t>Review content by asking questions about what’s written on organizer</a:t>
            </a:r>
          </a:p>
          <a:p>
            <a:pPr lvl="1">
              <a:spcBef>
                <a:spcPts val="600"/>
              </a:spcBef>
            </a:pPr>
            <a:r>
              <a:rPr lang="en-US" altLang="en-US" kern="0" dirty="0" smtClean="0"/>
              <a:t>Remind students to use the device during instruction and/or </a:t>
            </a:r>
            <a:br>
              <a:rPr lang="en-US" altLang="en-US" kern="0" dirty="0" smtClean="0"/>
            </a:br>
            <a:r>
              <a:rPr lang="en-US" altLang="en-US" kern="0" dirty="0" smtClean="0"/>
              <a:t>for assessments</a:t>
            </a:r>
            <a:endParaRPr lang="en-US" altLang="en-US" kern="0" dirty="0"/>
          </a:p>
        </p:txBody>
      </p:sp>
      <p:pic>
        <p:nvPicPr>
          <p:cNvPr id="2050" name="Picture 2" descr="hotel revi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5766" y="4944755"/>
            <a:ext cx="2598234" cy="1913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84036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06364" y="152400"/>
            <a:ext cx="8534400" cy="1447800"/>
          </a:xfrm>
        </p:spPr>
        <p:txBody>
          <a:bodyPr/>
          <a:lstStyle/>
          <a:p>
            <a:pPr algn="ctr"/>
            <a:r>
              <a:rPr lang="en-US" altLang="en-US" sz="4800" dirty="0" smtClean="0"/>
              <a:t>Exploring the</a:t>
            </a:r>
            <a:r>
              <a:rPr lang="en-US" altLang="en-US" sz="4800" dirty="0"/>
              <a:t> </a:t>
            </a:r>
            <a:r>
              <a:rPr lang="en-US" altLang="en-US" sz="4800" dirty="0" smtClean="0"/>
              <a:t>CRAFT </a:t>
            </a:r>
            <a:r>
              <a:rPr lang="en-US" altLang="en-US" sz="4800" dirty="0"/>
              <a:t>Linking Steps</a:t>
            </a:r>
          </a:p>
        </p:txBody>
      </p:sp>
      <p:sp>
        <p:nvSpPr>
          <p:cNvPr id="48131" name="Rectangle 3"/>
          <p:cNvSpPr>
            <a:spLocks noGrp="1" noChangeArrowheads="1"/>
          </p:cNvSpPr>
          <p:nvPr>
            <p:ph type="body" idx="1"/>
          </p:nvPr>
        </p:nvSpPr>
        <p:spPr>
          <a:xfrm>
            <a:off x="1143000" y="1524000"/>
            <a:ext cx="7086600" cy="3352800"/>
          </a:xfrm>
        </p:spPr>
        <p:txBody>
          <a:bodyPr/>
          <a:lstStyle/>
          <a:p>
            <a:pPr>
              <a:lnSpc>
                <a:spcPct val="170000"/>
              </a:lnSpc>
              <a:buFont typeface="Wingdings" pitchFamily="2" charset="2"/>
              <a:buNone/>
            </a:pPr>
            <a:r>
              <a:rPr lang="en-US" altLang="en-US" sz="3200" dirty="0" err="1"/>
              <a:t>reate</a:t>
            </a:r>
            <a:r>
              <a:rPr lang="en-US" altLang="en-US" sz="3200" dirty="0"/>
              <a:t> a context</a:t>
            </a:r>
          </a:p>
          <a:p>
            <a:pPr>
              <a:lnSpc>
                <a:spcPct val="170000"/>
              </a:lnSpc>
              <a:buFont typeface="Wingdings" pitchFamily="2" charset="2"/>
              <a:buNone/>
            </a:pPr>
            <a:r>
              <a:rPr lang="en-US" altLang="en-US" sz="3200" dirty="0"/>
              <a:t>     </a:t>
            </a:r>
            <a:r>
              <a:rPr lang="en-US" altLang="en-US" sz="3200" dirty="0" err="1"/>
              <a:t>ecognize</a:t>
            </a:r>
            <a:r>
              <a:rPr lang="en-US" altLang="en-US" sz="3200" dirty="0"/>
              <a:t> content structures</a:t>
            </a:r>
          </a:p>
          <a:p>
            <a:pPr>
              <a:lnSpc>
                <a:spcPct val="170000"/>
              </a:lnSpc>
              <a:buFont typeface="Wingdings" pitchFamily="2" charset="2"/>
              <a:buNone/>
            </a:pPr>
            <a:r>
              <a:rPr lang="en-US" altLang="en-US" b="1" dirty="0"/>
              <a:t>      </a:t>
            </a:r>
            <a:r>
              <a:rPr lang="en-US" altLang="en-US" sz="3200" dirty="0" err="1"/>
              <a:t>cknowledge</a:t>
            </a:r>
            <a:r>
              <a:rPr lang="en-US" altLang="en-US" sz="3200" dirty="0"/>
              <a:t> unit relationships</a:t>
            </a:r>
          </a:p>
          <a:p>
            <a:pPr>
              <a:lnSpc>
                <a:spcPct val="170000"/>
              </a:lnSpc>
              <a:buFont typeface="Wingdings" pitchFamily="2" charset="2"/>
              <a:buNone/>
            </a:pPr>
            <a:r>
              <a:rPr lang="en-US" altLang="en-US" b="1" dirty="0"/>
              <a:t>          </a:t>
            </a:r>
            <a:r>
              <a:rPr lang="en-US" altLang="en-US" sz="3200" dirty="0" err="1"/>
              <a:t>rame</a:t>
            </a:r>
            <a:r>
              <a:rPr lang="en-US" altLang="en-US" sz="3200" dirty="0"/>
              <a:t> unit questions</a:t>
            </a:r>
          </a:p>
          <a:p>
            <a:pPr>
              <a:lnSpc>
                <a:spcPct val="170000"/>
              </a:lnSpc>
              <a:buFont typeface="Wingdings" pitchFamily="2" charset="2"/>
              <a:buNone/>
            </a:pPr>
            <a:r>
              <a:rPr lang="en-US" altLang="en-US" b="1" dirty="0"/>
              <a:t>             </a:t>
            </a:r>
            <a:r>
              <a:rPr lang="en-US" altLang="en-US" sz="3200" dirty="0" err="1"/>
              <a:t>ie</a:t>
            </a:r>
            <a:r>
              <a:rPr lang="en-US" altLang="en-US" sz="3200" dirty="0"/>
              <a:t> content to tasks</a:t>
            </a:r>
          </a:p>
        </p:txBody>
      </p:sp>
      <p:pic>
        <p:nvPicPr>
          <p:cNvPr id="106498" name="Picture 2" descr="MCj024447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371600"/>
            <a:ext cx="976313" cy="990600"/>
          </a:xfrm>
          <a:prstGeom prst="rect">
            <a:avLst/>
          </a:prstGeom>
          <a:noFill/>
          <a:extLst>
            <a:ext uri="{909E8E84-426E-40DD-AFC4-6F175D3DCCD1}">
              <a14:hiddenFill xmlns:a14="http://schemas.microsoft.com/office/drawing/2010/main">
                <a:solidFill>
                  <a:srgbClr val="FFFFFF"/>
                </a:solidFill>
              </a14:hiddenFill>
            </a:ext>
          </a:extLst>
        </p:spPr>
      </p:pic>
      <p:pic>
        <p:nvPicPr>
          <p:cNvPr id="106499" name="Picture 3" descr="MCSY01285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362200"/>
            <a:ext cx="990600" cy="844550"/>
          </a:xfrm>
          <a:prstGeom prst="rect">
            <a:avLst/>
          </a:prstGeom>
          <a:noFill/>
          <a:extLst>
            <a:ext uri="{909E8E84-426E-40DD-AFC4-6F175D3DCCD1}">
              <a14:hiddenFill xmlns:a14="http://schemas.microsoft.com/office/drawing/2010/main">
                <a:solidFill>
                  <a:srgbClr val="FFFFFF"/>
                </a:solidFill>
              </a14:hiddenFill>
            </a:ext>
          </a:extLst>
        </p:spPr>
      </p:pic>
      <p:pic>
        <p:nvPicPr>
          <p:cNvPr id="106500" name="Picture 4" descr="MCSY00259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3276600"/>
            <a:ext cx="1066800" cy="984250"/>
          </a:xfrm>
          <a:prstGeom prst="rect">
            <a:avLst/>
          </a:prstGeom>
          <a:noFill/>
          <a:extLst>
            <a:ext uri="{909E8E84-426E-40DD-AFC4-6F175D3DCCD1}">
              <a14:hiddenFill xmlns:a14="http://schemas.microsoft.com/office/drawing/2010/main">
                <a:solidFill>
                  <a:srgbClr val="FFFFFF"/>
                </a:solidFill>
              </a14:hiddenFill>
            </a:ext>
          </a:extLst>
        </p:spPr>
      </p:pic>
      <p:pic>
        <p:nvPicPr>
          <p:cNvPr id="106501" name="Picture 5" descr="MCSY01124_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33650" y="4343400"/>
            <a:ext cx="8191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6502" name="Picture 6" descr="MCSY00321_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0" y="5410200"/>
            <a:ext cx="684213" cy="88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69817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73" y="0"/>
            <a:ext cx="8932127" cy="6858000"/>
          </a:xfrm>
          <a:prstGeom prst="rect">
            <a:avLst/>
          </a:prstGeom>
        </p:spPr>
      </p:pic>
      <p:sp>
        <p:nvSpPr>
          <p:cNvPr id="4" name="Rectangle 3"/>
          <p:cNvSpPr/>
          <p:nvPr/>
        </p:nvSpPr>
        <p:spPr>
          <a:xfrm>
            <a:off x="5216371" y="3983115"/>
            <a:ext cx="533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10200" y="1676400"/>
            <a:ext cx="533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00600" y="1651247"/>
            <a:ext cx="401715" cy="2537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323424" y="1890944"/>
            <a:ext cx="674703" cy="2559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750205" y="2877105"/>
            <a:ext cx="603681" cy="2655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18408" y="4065973"/>
            <a:ext cx="355107" cy="2826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467600" y="5213410"/>
            <a:ext cx="868532" cy="2286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440967" y="5479741"/>
            <a:ext cx="717612" cy="2108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00765" y="5666173"/>
            <a:ext cx="533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210148" y="5914746"/>
            <a:ext cx="1285782" cy="5304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43018" y="1635711"/>
            <a:ext cx="264850" cy="33269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45690" y="4254622"/>
            <a:ext cx="238217" cy="6991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263806" y="577788"/>
            <a:ext cx="533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814221" y="488272"/>
            <a:ext cx="0" cy="36398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05343" y="479394"/>
            <a:ext cx="0" cy="363984"/>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343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447800" y="914400"/>
            <a:ext cx="7772400" cy="838200"/>
          </a:xfrm>
        </p:spPr>
        <p:txBody>
          <a:bodyPr/>
          <a:lstStyle/>
          <a:p>
            <a:r>
              <a:rPr lang="en-US" altLang="en-US" dirty="0"/>
              <a:t>Scaffolding Instruction</a:t>
            </a:r>
          </a:p>
        </p:txBody>
      </p:sp>
      <p:graphicFrame>
        <p:nvGraphicFramePr>
          <p:cNvPr id="103427" name="Object 3"/>
          <p:cNvGraphicFramePr>
            <a:graphicFrameLocks noGrp="1" noChangeAspect="1"/>
          </p:cNvGraphicFramePr>
          <p:nvPr>
            <p:ph type="clipArt" sz="half" idx="1"/>
            <p:extLst>
              <p:ext uri="{D42A27DB-BD31-4B8C-83A1-F6EECF244321}">
                <p14:modId xmlns:p14="http://schemas.microsoft.com/office/powerpoint/2010/main" val="2945335418"/>
              </p:ext>
            </p:extLst>
          </p:nvPr>
        </p:nvGraphicFramePr>
        <p:xfrm>
          <a:off x="1752600" y="1752600"/>
          <a:ext cx="531395" cy="1143000"/>
        </p:xfrm>
        <a:graphic>
          <a:graphicData uri="http://schemas.openxmlformats.org/presentationml/2006/ole">
            <mc:AlternateContent xmlns:mc="http://schemas.openxmlformats.org/markup-compatibility/2006">
              <mc:Choice xmlns:v="urn:schemas-microsoft-com:vml" Requires="v">
                <p:oleObj spid="_x0000_s1082" name="Clip" r:id="rId4" imgW="1857600" imgH="3995640" progId="MS_ClipArt_Gallery.2">
                  <p:embed/>
                </p:oleObj>
              </mc:Choice>
              <mc:Fallback>
                <p:oleObj name="Clip" r:id="rId4" imgW="1857600" imgH="39956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752600"/>
                        <a:ext cx="531395" cy="1143000"/>
                      </a:xfrm>
                      <a:prstGeom prst="rect">
                        <a:avLst/>
                      </a:prstGeom>
                    </p:spPr>
                  </p:pic>
                </p:oleObj>
              </mc:Fallback>
            </mc:AlternateContent>
          </a:graphicData>
        </a:graphic>
      </p:graphicFrame>
      <p:sp>
        <p:nvSpPr>
          <p:cNvPr id="103428" name="Rectangle 4"/>
          <p:cNvSpPr>
            <a:spLocks noGrp="1" noChangeArrowheads="1"/>
          </p:cNvSpPr>
          <p:nvPr>
            <p:ph type="body" sz="half" idx="2"/>
          </p:nvPr>
        </p:nvSpPr>
        <p:spPr>
          <a:xfrm>
            <a:off x="2590800" y="2057400"/>
            <a:ext cx="3810000" cy="990600"/>
          </a:xfrm>
        </p:spPr>
        <p:txBody>
          <a:bodyPr/>
          <a:lstStyle/>
          <a:p>
            <a:pPr marL="0" indent="0">
              <a:buFontTx/>
              <a:buNone/>
            </a:pPr>
            <a:r>
              <a:rPr lang="en-US" altLang="en-US" sz="3200" dirty="0">
                <a:solidFill>
                  <a:schemeClr val="tx2"/>
                </a:solidFill>
                <a:effectLst>
                  <a:outerShdw blurRad="38100" dist="38100" dir="2700000" algn="tl">
                    <a:srgbClr val="C0C0C0"/>
                  </a:outerShdw>
                </a:effectLst>
                <a:latin typeface="Comic Sans MS" pitchFamily="66" charset="0"/>
              </a:rPr>
              <a:t>I  DO  IT</a:t>
            </a:r>
            <a:r>
              <a:rPr lang="en-US" altLang="en-US" sz="1800" dirty="0">
                <a:solidFill>
                  <a:srgbClr val="000000"/>
                </a:solidFill>
                <a:latin typeface="Comic Sans MS" pitchFamily="66" charset="0"/>
              </a:rPr>
              <a:t>  </a:t>
            </a:r>
            <a:endParaRPr lang="en-US" altLang="en-US" sz="1800" dirty="0" smtClean="0">
              <a:solidFill>
                <a:srgbClr val="000000"/>
              </a:solidFill>
              <a:latin typeface="Comic Sans MS" pitchFamily="66" charset="0"/>
            </a:endParaRPr>
          </a:p>
          <a:p>
            <a:pPr marL="0" indent="0">
              <a:buFontTx/>
              <a:buNone/>
            </a:pPr>
            <a:r>
              <a:rPr lang="en-US" altLang="en-US" sz="2400" dirty="0" smtClean="0">
                <a:solidFill>
                  <a:srgbClr val="000000"/>
                </a:solidFill>
                <a:latin typeface="Comic Sans MS" pitchFamily="66" charset="0"/>
              </a:rPr>
              <a:t>Teacher </a:t>
            </a:r>
            <a:r>
              <a:rPr lang="en-US" altLang="en-US" sz="2400" dirty="0">
                <a:solidFill>
                  <a:srgbClr val="000000"/>
                </a:solidFill>
                <a:latin typeface="Comic Sans MS" pitchFamily="66" charset="0"/>
              </a:rPr>
              <a:t>Constructed</a:t>
            </a:r>
            <a:endParaRPr lang="en-US" altLang="en-US" sz="4000" dirty="0">
              <a:solidFill>
                <a:schemeClr val="accent1"/>
              </a:solidFill>
              <a:latin typeface="Comic Sans MS" pitchFamily="66" charset="0"/>
            </a:endParaRPr>
          </a:p>
          <a:p>
            <a:pPr marL="0" indent="0">
              <a:buFontTx/>
              <a:buNone/>
            </a:pPr>
            <a:r>
              <a:rPr lang="en-US" altLang="en-US" sz="2400" dirty="0">
                <a:solidFill>
                  <a:schemeClr val="accent1"/>
                </a:solidFill>
                <a:latin typeface="Comic Sans MS" pitchFamily="66" charset="0"/>
              </a:rPr>
              <a:t>	</a:t>
            </a:r>
          </a:p>
        </p:txBody>
      </p:sp>
      <p:graphicFrame>
        <p:nvGraphicFramePr>
          <p:cNvPr id="103429" name="Object 5"/>
          <p:cNvGraphicFramePr>
            <a:graphicFrameLocks noChangeAspect="1"/>
          </p:cNvGraphicFramePr>
          <p:nvPr>
            <p:extLst>
              <p:ext uri="{D42A27DB-BD31-4B8C-83A1-F6EECF244321}">
                <p14:modId xmlns:p14="http://schemas.microsoft.com/office/powerpoint/2010/main" val="1656911483"/>
              </p:ext>
            </p:extLst>
          </p:nvPr>
        </p:nvGraphicFramePr>
        <p:xfrm>
          <a:off x="6124959" y="2895600"/>
          <a:ext cx="1237481" cy="1016000"/>
        </p:xfrm>
        <a:graphic>
          <a:graphicData uri="http://schemas.openxmlformats.org/presentationml/2006/ole">
            <mc:AlternateContent xmlns:mc="http://schemas.openxmlformats.org/markup-compatibility/2006">
              <mc:Choice xmlns:v="urn:schemas-microsoft-com:vml" Requires="v">
                <p:oleObj spid="_x0000_s1083" name="Clip" r:id="rId6" imgW="2982960" imgH="2446920" progId="MS_ClipArt_Gallery.2">
                  <p:embed/>
                </p:oleObj>
              </mc:Choice>
              <mc:Fallback>
                <p:oleObj name="Clip" r:id="rId6" imgW="2982960" imgH="244692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4959" y="2895600"/>
                        <a:ext cx="1237481" cy="1016000"/>
                      </a:xfrm>
                      <a:prstGeom prst="rect">
                        <a:avLst/>
                      </a:prstGeom>
                      <a:noFill/>
                      <a:ln>
                        <a:noFill/>
                      </a:ln>
                      <a:effectLst/>
                    </p:spPr>
                  </p:pic>
                </p:oleObj>
              </mc:Fallback>
            </mc:AlternateContent>
          </a:graphicData>
        </a:graphic>
      </p:graphicFrame>
      <p:sp>
        <p:nvSpPr>
          <p:cNvPr id="103430" name="Rectangle 6"/>
          <p:cNvSpPr>
            <a:spLocks noChangeArrowheads="1"/>
          </p:cNvSpPr>
          <p:nvPr/>
        </p:nvSpPr>
        <p:spPr bwMode="auto">
          <a:xfrm>
            <a:off x="3962400" y="4191000"/>
            <a:ext cx="3810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Times New Roman" pitchFamily="18" charset="0"/>
              </a:defRPr>
            </a:lvl1pPr>
            <a:lvl2pPr marL="742950" indent="-285750" algn="l">
              <a:spcBef>
                <a:spcPct val="20000"/>
              </a:spcBef>
              <a:buChar char="–"/>
              <a:defRPr sz="2400">
                <a:solidFill>
                  <a:schemeClr val="tx1"/>
                </a:solidFill>
                <a:latin typeface="Times New Roman" pitchFamily="18" charset="0"/>
              </a:defRPr>
            </a:lvl2pPr>
            <a:lvl3pPr marL="1143000" indent="-228600" algn="l">
              <a:spcBef>
                <a:spcPct val="20000"/>
              </a:spcBef>
              <a:buChar char="•"/>
              <a:defRPr sz="2000">
                <a:solidFill>
                  <a:schemeClr val="tx1"/>
                </a:solidFill>
                <a:latin typeface="Times New Roman" pitchFamily="18" charset="0"/>
              </a:defRPr>
            </a:lvl3pPr>
            <a:lvl4pPr marL="1600200" indent="-228600" algn="l">
              <a:spcBef>
                <a:spcPct val="20000"/>
              </a:spcBef>
              <a:buChar char="–"/>
              <a:defRPr>
                <a:solidFill>
                  <a:schemeClr val="tx1"/>
                </a:solidFill>
                <a:latin typeface="Times New Roman" pitchFamily="18" charset="0"/>
              </a:defRPr>
            </a:lvl4pPr>
            <a:lvl5pPr marL="2057400" indent="-228600" algn="l">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pPr>
              <a:buFontTx/>
              <a:buNone/>
            </a:pPr>
            <a:r>
              <a:rPr lang="en-US" altLang="en-US" sz="3200" b="0" dirty="0">
                <a:solidFill>
                  <a:schemeClr val="tx2"/>
                </a:solidFill>
                <a:effectLst>
                  <a:outerShdw blurRad="38100" dist="38100" dir="2700000" algn="tl">
                    <a:srgbClr val="C0C0C0"/>
                  </a:outerShdw>
                </a:effectLst>
                <a:latin typeface="Comic Sans MS" pitchFamily="66" charset="0"/>
              </a:rPr>
              <a:t>Y’ALL  DO  IT</a:t>
            </a:r>
            <a:r>
              <a:rPr lang="en-US" altLang="en-US" sz="1800" b="0" dirty="0">
                <a:solidFill>
                  <a:srgbClr val="000000"/>
                </a:solidFill>
                <a:latin typeface="Comic Sans MS" pitchFamily="66" charset="0"/>
              </a:rPr>
              <a:t>  </a:t>
            </a:r>
            <a:r>
              <a:rPr lang="en-US" altLang="en-US" sz="2400" b="0" dirty="0">
                <a:solidFill>
                  <a:srgbClr val="000000"/>
                </a:solidFill>
                <a:latin typeface="Comic Sans MS" pitchFamily="66" charset="0"/>
              </a:rPr>
              <a:t>Group Constructed</a:t>
            </a:r>
            <a:endParaRPr lang="en-US" altLang="en-US" sz="4000" b="0" dirty="0">
              <a:latin typeface="Comic Sans MS" pitchFamily="66" charset="0"/>
            </a:endParaRPr>
          </a:p>
          <a:p>
            <a:pPr>
              <a:buFontTx/>
              <a:buNone/>
            </a:pPr>
            <a:r>
              <a:rPr lang="en-US" altLang="en-US" sz="2400" b="0" dirty="0">
                <a:latin typeface="Comic Sans MS" pitchFamily="66" charset="0"/>
              </a:rPr>
              <a:t>	</a:t>
            </a:r>
          </a:p>
        </p:txBody>
      </p:sp>
      <p:sp>
        <p:nvSpPr>
          <p:cNvPr id="103431" name="Rectangle 7"/>
          <p:cNvSpPr>
            <a:spLocks noChangeArrowheads="1"/>
          </p:cNvSpPr>
          <p:nvPr/>
        </p:nvSpPr>
        <p:spPr bwMode="auto">
          <a:xfrm>
            <a:off x="3210339" y="3048000"/>
            <a:ext cx="320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Times New Roman" pitchFamily="18" charset="0"/>
              </a:defRPr>
            </a:lvl1pPr>
            <a:lvl2pPr marL="742950" indent="-285750" algn="l">
              <a:spcBef>
                <a:spcPct val="20000"/>
              </a:spcBef>
              <a:buChar char="–"/>
              <a:defRPr sz="2400">
                <a:solidFill>
                  <a:schemeClr val="tx1"/>
                </a:solidFill>
                <a:latin typeface="Times New Roman" pitchFamily="18" charset="0"/>
              </a:defRPr>
            </a:lvl2pPr>
            <a:lvl3pPr marL="1143000" indent="-228600" algn="l">
              <a:spcBef>
                <a:spcPct val="20000"/>
              </a:spcBef>
              <a:buChar char="•"/>
              <a:defRPr sz="2000">
                <a:solidFill>
                  <a:schemeClr val="tx1"/>
                </a:solidFill>
                <a:latin typeface="Times New Roman" pitchFamily="18" charset="0"/>
              </a:defRPr>
            </a:lvl3pPr>
            <a:lvl4pPr marL="1600200" indent="-228600" algn="l">
              <a:spcBef>
                <a:spcPct val="20000"/>
              </a:spcBef>
              <a:buChar char="–"/>
              <a:defRPr>
                <a:solidFill>
                  <a:schemeClr val="tx1"/>
                </a:solidFill>
                <a:latin typeface="Times New Roman" pitchFamily="18" charset="0"/>
              </a:defRPr>
            </a:lvl4pPr>
            <a:lvl5pPr marL="2057400" indent="-228600" algn="l">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pPr>
              <a:buFontTx/>
              <a:buNone/>
            </a:pPr>
            <a:r>
              <a:rPr lang="en-US" altLang="en-US" sz="3200" b="0" dirty="0">
                <a:solidFill>
                  <a:schemeClr val="tx2"/>
                </a:solidFill>
                <a:effectLst>
                  <a:outerShdw blurRad="38100" dist="38100" dir="2700000" algn="tl">
                    <a:srgbClr val="C0C0C0"/>
                  </a:outerShdw>
                </a:effectLst>
                <a:latin typeface="Comic Sans MS" pitchFamily="66" charset="0"/>
              </a:rPr>
              <a:t>WE  DO  IT</a:t>
            </a:r>
            <a:r>
              <a:rPr lang="en-US" altLang="en-US" sz="1800" b="0" dirty="0">
                <a:solidFill>
                  <a:srgbClr val="000000"/>
                </a:solidFill>
                <a:latin typeface="Comic Sans MS" pitchFamily="66" charset="0"/>
              </a:rPr>
              <a:t>  </a:t>
            </a:r>
            <a:r>
              <a:rPr lang="en-US" altLang="en-US" sz="2400" b="0" dirty="0">
                <a:solidFill>
                  <a:srgbClr val="000000"/>
                </a:solidFill>
                <a:latin typeface="Comic Sans MS" pitchFamily="66" charset="0"/>
              </a:rPr>
              <a:t>Class Constructed</a:t>
            </a:r>
            <a:endParaRPr lang="en-US" altLang="en-US" sz="4000" b="0" dirty="0">
              <a:solidFill>
                <a:srgbClr val="000000"/>
              </a:solidFill>
              <a:latin typeface="Comic Sans MS" pitchFamily="66" charset="0"/>
            </a:endParaRPr>
          </a:p>
          <a:p>
            <a:pPr>
              <a:buFontTx/>
              <a:buNone/>
            </a:pPr>
            <a:r>
              <a:rPr lang="en-US" altLang="en-US" sz="2400" b="0" dirty="0">
                <a:latin typeface="Comic Sans MS" pitchFamily="66" charset="0"/>
              </a:rPr>
              <a:t>	</a:t>
            </a:r>
          </a:p>
        </p:txBody>
      </p:sp>
      <p:graphicFrame>
        <p:nvGraphicFramePr>
          <p:cNvPr id="103432" name="Object 8"/>
          <p:cNvGraphicFramePr>
            <a:graphicFrameLocks noChangeAspect="1"/>
          </p:cNvGraphicFramePr>
          <p:nvPr>
            <p:extLst>
              <p:ext uri="{D42A27DB-BD31-4B8C-83A1-F6EECF244321}">
                <p14:modId xmlns:p14="http://schemas.microsoft.com/office/powerpoint/2010/main" val="1069570064"/>
              </p:ext>
            </p:extLst>
          </p:nvPr>
        </p:nvGraphicFramePr>
        <p:xfrm>
          <a:off x="1828800" y="4298950"/>
          <a:ext cx="1859280" cy="774700"/>
        </p:xfrm>
        <a:graphic>
          <a:graphicData uri="http://schemas.openxmlformats.org/presentationml/2006/ole">
            <mc:AlternateContent xmlns:mc="http://schemas.openxmlformats.org/markup-compatibility/2006">
              <mc:Choice xmlns:v="urn:schemas-microsoft-com:vml" Requires="v">
                <p:oleObj spid="_x0000_s1084" name="Clip" r:id="rId8" imgW="5654520" imgH="2356920" progId="MS_ClipArt_Gallery.2">
                  <p:embed/>
                </p:oleObj>
              </mc:Choice>
              <mc:Fallback>
                <p:oleObj name="Clip" r:id="rId8" imgW="5654520" imgH="235692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4298950"/>
                        <a:ext cx="1859280" cy="774700"/>
                      </a:xfrm>
                      <a:prstGeom prst="rect">
                        <a:avLst/>
                      </a:prstGeom>
                      <a:noFill/>
                      <a:ln>
                        <a:noFill/>
                      </a:ln>
                      <a:effectLst/>
                    </p:spPr>
                  </p:pic>
                </p:oleObj>
              </mc:Fallback>
            </mc:AlternateContent>
          </a:graphicData>
        </a:graphic>
      </p:graphicFrame>
      <p:sp>
        <p:nvSpPr>
          <p:cNvPr id="103433" name="Rectangle 9"/>
          <p:cNvSpPr>
            <a:spLocks noChangeArrowheads="1"/>
          </p:cNvSpPr>
          <p:nvPr/>
        </p:nvSpPr>
        <p:spPr bwMode="auto">
          <a:xfrm>
            <a:off x="4572000" y="5453270"/>
            <a:ext cx="38862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Times New Roman" pitchFamily="18" charset="0"/>
              </a:defRPr>
            </a:lvl1pPr>
            <a:lvl2pPr marL="742950" indent="-285750" algn="l">
              <a:spcBef>
                <a:spcPct val="20000"/>
              </a:spcBef>
              <a:buChar char="–"/>
              <a:defRPr sz="2400">
                <a:solidFill>
                  <a:schemeClr val="tx1"/>
                </a:solidFill>
                <a:latin typeface="Times New Roman" pitchFamily="18" charset="0"/>
              </a:defRPr>
            </a:lvl2pPr>
            <a:lvl3pPr marL="1143000" indent="-228600" algn="l">
              <a:spcBef>
                <a:spcPct val="20000"/>
              </a:spcBef>
              <a:buChar char="•"/>
              <a:defRPr sz="2000">
                <a:solidFill>
                  <a:schemeClr val="tx1"/>
                </a:solidFill>
                <a:latin typeface="Times New Roman" pitchFamily="18" charset="0"/>
              </a:defRPr>
            </a:lvl3pPr>
            <a:lvl4pPr marL="1600200" indent="-228600" algn="l">
              <a:spcBef>
                <a:spcPct val="20000"/>
              </a:spcBef>
              <a:buChar char="–"/>
              <a:defRPr>
                <a:solidFill>
                  <a:schemeClr val="tx1"/>
                </a:solidFill>
                <a:latin typeface="Times New Roman" pitchFamily="18" charset="0"/>
              </a:defRPr>
            </a:lvl4pPr>
            <a:lvl5pPr marL="2057400" indent="-228600" algn="l">
              <a:spcBef>
                <a:spcPct val="20000"/>
              </a:spcBef>
              <a:buChar char="»"/>
              <a:defRPr>
                <a:solidFill>
                  <a:schemeClr val="tx1"/>
                </a:solidFill>
                <a:latin typeface="Times New Roman" pitchFamily="18" charset="0"/>
              </a:defRPr>
            </a:lvl5pPr>
            <a:lvl6pPr marL="2514600" indent="-228600" eaLnBrk="0" fontAlgn="base" hangingPunct="0">
              <a:spcBef>
                <a:spcPct val="20000"/>
              </a:spcBef>
              <a:spcAft>
                <a:spcPct val="0"/>
              </a:spcAft>
              <a:buChar char="»"/>
              <a:defRPr>
                <a:solidFill>
                  <a:schemeClr val="tx1"/>
                </a:solidFill>
                <a:latin typeface="Times New Roman" pitchFamily="18" charset="0"/>
              </a:defRPr>
            </a:lvl6pPr>
            <a:lvl7pPr marL="2971800" indent="-228600" eaLnBrk="0" fontAlgn="base" hangingPunct="0">
              <a:spcBef>
                <a:spcPct val="20000"/>
              </a:spcBef>
              <a:spcAft>
                <a:spcPct val="0"/>
              </a:spcAft>
              <a:buChar char="»"/>
              <a:defRPr>
                <a:solidFill>
                  <a:schemeClr val="tx1"/>
                </a:solidFill>
                <a:latin typeface="Times New Roman" pitchFamily="18" charset="0"/>
              </a:defRPr>
            </a:lvl7pPr>
            <a:lvl8pPr marL="3429000" indent="-228600" eaLnBrk="0" fontAlgn="base" hangingPunct="0">
              <a:spcBef>
                <a:spcPct val="20000"/>
              </a:spcBef>
              <a:spcAft>
                <a:spcPct val="0"/>
              </a:spcAft>
              <a:buChar char="»"/>
              <a:defRPr>
                <a:solidFill>
                  <a:schemeClr val="tx1"/>
                </a:solidFill>
                <a:latin typeface="Times New Roman" pitchFamily="18" charset="0"/>
              </a:defRPr>
            </a:lvl8pPr>
            <a:lvl9pPr marL="3886200" indent="-228600" eaLnBrk="0" fontAlgn="base" hangingPunct="0">
              <a:spcBef>
                <a:spcPct val="20000"/>
              </a:spcBef>
              <a:spcAft>
                <a:spcPct val="0"/>
              </a:spcAft>
              <a:buChar char="»"/>
              <a:defRPr>
                <a:solidFill>
                  <a:schemeClr val="tx1"/>
                </a:solidFill>
                <a:latin typeface="Times New Roman" pitchFamily="18" charset="0"/>
              </a:defRPr>
            </a:lvl9pPr>
          </a:lstStyle>
          <a:p>
            <a:pPr>
              <a:buFontTx/>
              <a:buNone/>
            </a:pPr>
            <a:r>
              <a:rPr lang="en-US" altLang="en-US" sz="3200" b="0" dirty="0">
                <a:solidFill>
                  <a:schemeClr val="tx2"/>
                </a:solidFill>
                <a:effectLst>
                  <a:outerShdw blurRad="38100" dist="38100" dir="2700000" algn="tl">
                    <a:srgbClr val="C0C0C0"/>
                  </a:outerShdw>
                </a:effectLst>
                <a:latin typeface="Comic Sans MS" pitchFamily="66" charset="0"/>
              </a:rPr>
              <a:t>YOU  DO  IT</a:t>
            </a:r>
            <a:r>
              <a:rPr lang="en-US" altLang="en-US" sz="1800" b="0" dirty="0">
                <a:solidFill>
                  <a:srgbClr val="000000"/>
                </a:solidFill>
                <a:latin typeface="Comic Sans MS" pitchFamily="66" charset="0"/>
              </a:rPr>
              <a:t>  </a:t>
            </a:r>
            <a:r>
              <a:rPr lang="en-US" altLang="en-US" sz="2400" b="0" dirty="0">
                <a:solidFill>
                  <a:srgbClr val="000000"/>
                </a:solidFill>
                <a:latin typeface="Comic Sans MS" pitchFamily="66" charset="0"/>
              </a:rPr>
              <a:t>Individual Constructed</a:t>
            </a:r>
            <a:endParaRPr lang="en-US" altLang="en-US" sz="4000" b="0" dirty="0">
              <a:latin typeface="Comic Sans MS" pitchFamily="66" charset="0"/>
            </a:endParaRPr>
          </a:p>
          <a:p>
            <a:pPr>
              <a:buFontTx/>
              <a:buNone/>
            </a:pPr>
            <a:r>
              <a:rPr lang="en-US" altLang="en-US" sz="2400" b="0" dirty="0">
                <a:latin typeface="Comic Sans MS" pitchFamily="66" charset="0"/>
              </a:rPr>
              <a:t>	</a:t>
            </a:r>
          </a:p>
        </p:txBody>
      </p:sp>
      <p:graphicFrame>
        <p:nvGraphicFramePr>
          <p:cNvPr id="103434" name="Object 10"/>
          <p:cNvGraphicFramePr>
            <a:graphicFrameLocks noChangeAspect="1"/>
          </p:cNvGraphicFramePr>
          <p:nvPr>
            <p:extLst>
              <p:ext uri="{D42A27DB-BD31-4B8C-83A1-F6EECF244321}">
                <p14:modId xmlns:p14="http://schemas.microsoft.com/office/powerpoint/2010/main" val="1204321985"/>
              </p:ext>
            </p:extLst>
          </p:nvPr>
        </p:nvGraphicFramePr>
        <p:xfrm>
          <a:off x="8093836" y="5341351"/>
          <a:ext cx="728728" cy="1093788"/>
        </p:xfrm>
        <a:graphic>
          <a:graphicData uri="http://schemas.openxmlformats.org/presentationml/2006/ole">
            <mc:AlternateContent xmlns:mc="http://schemas.openxmlformats.org/markup-compatibility/2006">
              <mc:Choice xmlns:v="urn:schemas-microsoft-com:vml" Requires="v">
                <p:oleObj spid="_x0000_s1085" name="Clip" r:id="rId10" imgW="2624400" imgH="3944520" progId="MS_ClipArt_Gallery.2">
                  <p:embed/>
                </p:oleObj>
              </mc:Choice>
              <mc:Fallback>
                <p:oleObj name="Clip" r:id="rId10" imgW="2624400" imgH="3944520" progId="MS_ClipArt_Gallery.2">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93836" y="5341351"/>
                        <a:ext cx="728728" cy="109378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25530158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103427"/>
                                        </p:tgtEl>
                                        <p:attrNameLst>
                                          <p:attrName>style.visibility</p:attrName>
                                        </p:attrNameLst>
                                      </p:cBhvr>
                                      <p:to>
                                        <p:strVal val="visible"/>
                                      </p:to>
                                    </p:set>
                                    <p:anim calcmode="lin" valueType="num">
                                      <p:cBhvr>
                                        <p:cTn id="7" dur="500" fill="hold"/>
                                        <p:tgtEl>
                                          <p:spTgt spid="103427"/>
                                        </p:tgtEl>
                                        <p:attrNameLst>
                                          <p:attrName>ppt_w</p:attrName>
                                        </p:attrNameLst>
                                      </p:cBhvr>
                                      <p:tavLst>
                                        <p:tav tm="0">
                                          <p:val>
                                            <p:fltVal val="0"/>
                                          </p:val>
                                        </p:tav>
                                        <p:tav tm="100000">
                                          <p:val>
                                            <p:strVal val="#ppt_w"/>
                                          </p:val>
                                        </p:tav>
                                      </p:tavLst>
                                    </p:anim>
                                    <p:anim calcmode="lin" valueType="num">
                                      <p:cBhvr>
                                        <p:cTn id="8" dur="500" fill="hold"/>
                                        <p:tgtEl>
                                          <p:spTgt spid="103427"/>
                                        </p:tgtEl>
                                        <p:attrNameLst>
                                          <p:attrName>ppt_h</p:attrName>
                                        </p:attrNameLst>
                                      </p:cBhvr>
                                      <p:tavLst>
                                        <p:tav tm="0">
                                          <p:val>
                                            <p:fltVal val="0"/>
                                          </p:val>
                                        </p:tav>
                                        <p:tav tm="100000">
                                          <p:val>
                                            <p:strVal val="#ppt_h"/>
                                          </p:val>
                                        </p:tav>
                                      </p:tavLst>
                                    </p:anim>
                                    <p:anim calcmode="lin" valueType="num">
                                      <p:cBhvr>
                                        <p:cTn id="9" dur="500" fill="hold"/>
                                        <p:tgtEl>
                                          <p:spTgt spid="103427"/>
                                        </p:tgtEl>
                                        <p:attrNameLst>
                                          <p:attrName>ppt_x</p:attrName>
                                        </p:attrNameLst>
                                      </p:cBhvr>
                                      <p:tavLst>
                                        <p:tav tm="0">
                                          <p:val>
                                            <p:fltVal val="0.5"/>
                                          </p:val>
                                        </p:tav>
                                        <p:tav tm="100000">
                                          <p:val>
                                            <p:strVal val="#ppt_x"/>
                                          </p:val>
                                        </p:tav>
                                      </p:tavLst>
                                    </p:anim>
                                    <p:anim calcmode="lin" valueType="num">
                                      <p:cBhvr>
                                        <p:cTn id="10" dur="500" fill="hold"/>
                                        <p:tgtEl>
                                          <p:spTgt spid="103427"/>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103428">
                                            <p:txEl>
                                              <p:pRg st="0" end="0"/>
                                            </p:txEl>
                                          </p:spTgt>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103428">
                                            <p:txEl>
                                              <p:pRg st="1" end="1"/>
                                            </p:txEl>
                                          </p:spTgt>
                                        </p:tgtEl>
                                        <p:attrNameLst>
                                          <p:attrName>style.visibility</p:attrName>
                                        </p:attrNameLst>
                                      </p:cBhvr>
                                      <p:to>
                                        <p:strVal val="visible"/>
                                      </p:to>
                                    </p:set>
                                  </p:childTnLst>
                                </p:cTn>
                              </p:par>
                            </p:childTnLst>
                          </p:cTn>
                        </p:par>
                        <p:par>
                          <p:cTn id="17" fill="hold" nodeType="afterGroup">
                            <p:stCondLst>
                              <p:cond delay="1500"/>
                            </p:stCondLst>
                            <p:childTnLst>
                              <p:par>
                                <p:cTn id="18" presetID="1" presetClass="entr" presetSubtype="0" fill="hold" grpId="0" nodeType="afterEffect">
                                  <p:stCondLst>
                                    <p:cond delay="0"/>
                                  </p:stCondLst>
                                  <p:childTnLst>
                                    <p:set>
                                      <p:cBhvr>
                                        <p:cTn id="19" dur="1" fill="hold">
                                          <p:stCondLst>
                                            <p:cond delay="499"/>
                                          </p:stCondLst>
                                        </p:cTn>
                                        <p:tgtEl>
                                          <p:spTgt spid="103428">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nodeType="clickEffect">
                                  <p:stCondLst>
                                    <p:cond delay="0"/>
                                  </p:stCondLst>
                                  <p:childTnLst>
                                    <p:set>
                                      <p:cBhvr>
                                        <p:cTn id="23" dur="1" fill="hold">
                                          <p:stCondLst>
                                            <p:cond delay="0"/>
                                          </p:stCondLst>
                                        </p:cTn>
                                        <p:tgtEl>
                                          <p:spTgt spid="103429"/>
                                        </p:tgtEl>
                                        <p:attrNameLst>
                                          <p:attrName>style.visibility</p:attrName>
                                        </p:attrNameLst>
                                      </p:cBhvr>
                                      <p:to>
                                        <p:strVal val="visible"/>
                                      </p:to>
                                    </p:set>
                                    <p:anim calcmode="lin" valueType="num">
                                      <p:cBhvr>
                                        <p:cTn id="24" dur="500" fill="hold"/>
                                        <p:tgtEl>
                                          <p:spTgt spid="103429"/>
                                        </p:tgtEl>
                                        <p:attrNameLst>
                                          <p:attrName>ppt_w</p:attrName>
                                        </p:attrNameLst>
                                      </p:cBhvr>
                                      <p:tavLst>
                                        <p:tav tm="0">
                                          <p:val>
                                            <p:fltVal val="0"/>
                                          </p:val>
                                        </p:tav>
                                        <p:tav tm="100000">
                                          <p:val>
                                            <p:strVal val="#ppt_w"/>
                                          </p:val>
                                        </p:tav>
                                      </p:tavLst>
                                    </p:anim>
                                    <p:anim calcmode="lin" valueType="num">
                                      <p:cBhvr>
                                        <p:cTn id="25" dur="500" fill="hold"/>
                                        <p:tgtEl>
                                          <p:spTgt spid="103429"/>
                                        </p:tgtEl>
                                        <p:attrNameLst>
                                          <p:attrName>ppt_h</p:attrName>
                                        </p:attrNameLst>
                                      </p:cBhvr>
                                      <p:tavLst>
                                        <p:tav tm="0">
                                          <p:val>
                                            <p:fltVal val="0"/>
                                          </p:val>
                                        </p:tav>
                                        <p:tav tm="100000">
                                          <p:val>
                                            <p:strVal val="#ppt_h"/>
                                          </p:val>
                                        </p:tav>
                                      </p:tavLst>
                                    </p:anim>
                                    <p:anim calcmode="lin" valueType="num">
                                      <p:cBhvr>
                                        <p:cTn id="26" dur="500" fill="hold"/>
                                        <p:tgtEl>
                                          <p:spTgt spid="103429"/>
                                        </p:tgtEl>
                                        <p:attrNameLst>
                                          <p:attrName>ppt_x</p:attrName>
                                        </p:attrNameLst>
                                      </p:cBhvr>
                                      <p:tavLst>
                                        <p:tav tm="0">
                                          <p:val>
                                            <p:fltVal val="0.5"/>
                                          </p:val>
                                        </p:tav>
                                        <p:tav tm="100000">
                                          <p:val>
                                            <p:strVal val="#ppt_x"/>
                                          </p:val>
                                        </p:tav>
                                      </p:tavLst>
                                    </p:anim>
                                    <p:anim calcmode="lin" valueType="num">
                                      <p:cBhvr>
                                        <p:cTn id="27" dur="500" fill="hold"/>
                                        <p:tgtEl>
                                          <p:spTgt spid="103429"/>
                                        </p:tgtEl>
                                        <p:attrNameLst>
                                          <p:attrName>ppt_y</p:attrName>
                                        </p:attrNameLst>
                                      </p:cBhvr>
                                      <p:tavLst>
                                        <p:tav tm="0">
                                          <p:val>
                                            <p:fltVal val="0.5"/>
                                          </p:val>
                                        </p:tav>
                                        <p:tav tm="100000">
                                          <p:val>
                                            <p:strVal val="#ppt_y"/>
                                          </p:val>
                                        </p:tav>
                                      </p:tavLst>
                                    </p:anim>
                                  </p:childTnLst>
                                </p:cTn>
                              </p:par>
                            </p:childTnLst>
                          </p:cTn>
                        </p:par>
                        <p:par>
                          <p:cTn id="28" fill="hold" nodeType="afterGroup">
                            <p:stCondLst>
                              <p:cond delay="500"/>
                            </p:stCondLst>
                            <p:childTnLst>
                              <p:par>
                                <p:cTn id="29" presetID="1" presetClass="entr" presetSubtype="0" fill="hold" grpId="0" nodeType="afterEffect">
                                  <p:stCondLst>
                                    <p:cond delay="0"/>
                                  </p:stCondLst>
                                  <p:childTnLst>
                                    <p:set>
                                      <p:cBhvr>
                                        <p:cTn id="30" dur="1" fill="hold">
                                          <p:stCondLst>
                                            <p:cond delay="499"/>
                                          </p:stCondLst>
                                        </p:cTn>
                                        <p:tgtEl>
                                          <p:spTgt spid="10343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103432"/>
                                        </p:tgtEl>
                                        <p:attrNameLst>
                                          <p:attrName>style.visibility</p:attrName>
                                        </p:attrNameLst>
                                      </p:cBhvr>
                                      <p:to>
                                        <p:strVal val="visible"/>
                                      </p:to>
                                    </p:set>
                                    <p:anim calcmode="lin" valueType="num">
                                      <p:cBhvr>
                                        <p:cTn id="35" dur="500" fill="hold"/>
                                        <p:tgtEl>
                                          <p:spTgt spid="103432"/>
                                        </p:tgtEl>
                                        <p:attrNameLst>
                                          <p:attrName>ppt_w</p:attrName>
                                        </p:attrNameLst>
                                      </p:cBhvr>
                                      <p:tavLst>
                                        <p:tav tm="0">
                                          <p:val>
                                            <p:fltVal val="0"/>
                                          </p:val>
                                        </p:tav>
                                        <p:tav tm="100000">
                                          <p:val>
                                            <p:strVal val="#ppt_w"/>
                                          </p:val>
                                        </p:tav>
                                      </p:tavLst>
                                    </p:anim>
                                    <p:anim calcmode="lin" valueType="num">
                                      <p:cBhvr>
                                        <p:cTn id="36" dur="500" fill="hold"/>
                                        <p:tgtEl>
                                          <p:spTgt spid="103432"/>
                                        </p:tgtEl>
                                        <p:attrNameLst>
                                          <p:attrName>ppt_h</p:attrName>
                                        </p:attrNameLst>
                                      </p:cBhvr>
                                      <p:tavLst>
                                        <p:tav tm="0">
                                          <p:val>
                                            <p:fltVal val="0"/>
                                          </p:val>
                                        </p:tav>
                                        <p:tav tm="100000">
                                          <p:val>
                                            <p:strVal val="#ppt_h"/>
                                          </p:val>
                                        </p:tav>
                                      </p:tavLst>
                                    </p:anim>
                                    <p:anim calcmode="lin" valueType="num">
                                      <p:cBhvr>
                                        <p:cTn id="37" dur="500" fill="hold"/>
                                        <p:tgtEl>
                                          <p:spTgt spid="103432"/>
                                        </p:tgtEl>
                                        <p:attrNameLst>
                                          <p:attrName>ppt_x</p:attrName>
                                        </p:attrNameLst>
                                      </p:cBhvr>
                                      <p:tavLst>
                                        <p:tav tm="0">
                                          <p:val>
                                            <p:fltVal val="0.5"/>
                                          </p:val>
                                        </p:tav>
                                        <p:tav tm="100000">
                                          <p:val>
                                            <p:strVal val="#ppt_x"/>
                                          </p:val>
                                        </p:tav>
                                      </p:tavLst>
                                    </p:anim>
                                    <p:anim calcmode="lin" valueType="num">
                                      <p:cBhvr>
                                        <p:cTn id="38" dur="500" fill="hold"/>
                                        <p:tgtEl>
                                          <p:spTgt spid="103432"/>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500"/>
                            </p:stCondLst>
                            <p:childTnLst>
                              <p:par>
                                <p:cTn id="40" presetID="1" presetClass="entr" presetSubtype="0" fill="hold" grpId="0" nodeType="afterEffect">
                                  <p:stCondLst>
                                    <p:cond delay="0"/>
                                  </p:stCondLst>
                                  <p:childTnLst>
                                    <p:set>
                                      <p:cBhvr>
                                        <p:cTn id="41" dur="1" fill="hold">
                                          <p:stCondLst>
                                            <p:cond delay="499"/>
                                          </p:stCondLst>
                                        </p:cTn>
                                        <p:tgtEl>
                                          <p:spTgt spid="103430"/>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528" fill="hold" nodeType="clickEffect">
                                  <p:stCondLst>
                                    <p:cond delay="0"/>
                                  </p:stCondLst>
                                  <p:childTnLst>
                                    <p:set>
                                      <p:cBhvr>
                                        <p:cTn id="45" dur="1" fill="hold">
                                          <p:stCondLst>
                                            <p:cond delay="0"/>
                                          </p:stCondLst>
                                        </p:cTn>
                                        <p:tgtEl>
                                          <p:spTgt spid="103434"/>
                                        </p:tgtEl>
                                        <p:attrNameLst>
                                          <p:attrName>style.visibility</p:attrName>
                                        </p:attrNameLst>
                                      </p:cBhvr>
                                      <p:to>
                                        <p:strVal val="visible"/>
                                      </p:to>
                                    </p:set>
                                    <p:anim calcmode="lin" valueType="num">
                                      <p:cBhvr>
                                        <p:cTn id="46" dur="500" fill="hold"/>
                                        <p:tgtEl>
                                          <p:spTgt spid="103434"/>
                                        </p:tgtEl>
                                        <p:attrNameLst>
                                          <p:attrName>ppt_w</p:attrName>
                                        </p:attrNameLst>
                                      </p:cBhvr>
                                      <p:tavLst>
                                        <p:tav tm="0">
                                          <p:val>
                                            <p:fltVal val="0"/>
                                          </p:val>
                                        </p:tav>
                                        <p:tav tm="100000">
                                          <p:val>
                                            <p:strVal val="#ppt_w"/>
                                          </p:val>
                                        </p:tav>
                                      </p:tavLst>
                                    </p:anim>
                                    <p:anim calcmode="lin" valueType="num">
                                      <p:cBhvr>
                                        <p:cTn id="47" dur="500" fill="hold"/>
                                        <p:tgtEl>
                                          <p:spTgt spid="103434"/>
                                        </p:tgtEl>
                                        <p:attrNameLst>
                                          <p:attrName>ppt_h</p:attrName>
                                        </p:attrNameLst>
                                      </p:cBhvr>
                                      <p:tavLst>
                                        <p:tav tm="0">
                                          <p:val>
                                            <p:fltVal val="0"/>
                                          </p:val>
                                        </p:tav>
                                        <p:tav tm="100000">
                                          <p:val>
                                            <p:strVal val="#ppt_h"/>
                                          </p:val>
                                        </p:tav>
                                      </p:tavLst>
                                    </p:anim>
                                    <p:anim calcmode="lin" valueType="num">
                                      <p:cBhvr>
                                        <p:cTn id="48" dur="500" fill="hold"/>
                                        <p:tgtEl>
                                          <p:spTgt spid="103434"/>
                                        </p:tgtEl>
                                        <p:attrNameLst>
                                          <p:attrName>ppt_x</p:attrName>
                                        </p:attrNameLst>
                                      </p:cBhvr>
                                      <p:tavLst>
                                        <p:tav tm="0">
                                          <p:val>
                                            <p:fltVal val="0.5"/>
                                          </p:val>
                                        </p:tav>
                                        <p:tav tm="100000">
                                          <p:val>
                                            <p:strVal val="#ppt_x"/>
                                          </p:val>
                                        </p:tav>
                                      </p:tavLst>
                                    </p:anim>
                                    <p:anim calcmode="lin" valueType="num">
                                      <p:cBhvr>
                                        <p:cTn id="49" dur="500" fill="hold"/>
                                        <p:tgtEl>
                                          <p:spTgt spid="103434"/>
                                        </p:tgtEl>
                                        <p:attrNameLst>
                                          <p:attrName>ppt_y</p:attrName>
                                        </p:attrNameLst>
                                      </p:cBhvr>
                                      <p:tavLst>
                                        <p:tav tm="0">
                                          <p:val>
                                            <p:fltVal val="0.5"/>
                                          </p:val>
                                        </p:tav>
                                        <p:tav tm="100000">
                                          <p:val>
                                            <p:strVal val="#ppt_y"/>
                                          </p:val>
                                        </p:tav>
                                      </p:tavLst>
                                    </p:anim>
                                  </p:childTnLst>
                                </p:cTn>
                              </p:par>
                            </p:childTnLst>
                          </p:cTn>
                        </p:par>
                        <p:par>
                          <p:cTn id="50" fill="hold" nodeType="afterGroup">
                            <p:stCondLst>
                              <p:cond delay="500"/>
                            </p:stCondLst>
                            <p:childTnLst>
                              <p:par>
                                <p:cTn id="51" presetID="1" presetClass="entr" presetSubtype="0" fill="hold" grpId="0" nodeType="afterEffect">
                                  <p:stCondLst>
                                    <p:cond delay="0"/>
                                  </p:stCondLst>
                                  <p:childTnLst>
                                    <p:set>
                                      <p:cBhvr>
                                        <p:cTn id="52" dur="1" fill="hold">
                                          <p:stCondLst>
                                            <p:cond delay="499"/>
                                          </p:stCondLst>
                                        </p:cTn>
                                        <p:tgtEl>
                                          <p:spTgt spid="1034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build="p" autoUpdateAnimBg="0" advAuto="0"/>
      <p:bldP spid="103430" grpId="0" autoUpdateAnimBg="0"/>
      <p:bldP spid="103431" grpId="0" autoUpdateAnimBg="0"/>
      <p:bldP spid="103433"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altLang="en-US" dirty="0"/>
              <a:t>Scaffolding CRAFT</a:t>
            </a:r>
          </a:p>
        </p:txBody>
      </p:sp>
      <p:sp>
        <p:nvSpPr>
          <p:cNvPr id="179203" name="Rectangle 3"/>
          <p:cNvSpPr>
            <a:spLocks noGrp="1" noChangeArrowheads="1"/>
          </p:cNvSpPr>
          <p:nvPr>
            <p:ph type="body" idx="1"/>
          </p:nvPr>
        </p:nvSpPr>
        <p:spPr/>
        <p:txBody>
          <a:bodyPr/>
          <a:lstStyle/>
          <a:p>
            <a:r>
              <a:rPr lang="en-US" altLang="en-US"/>
              <a:t>I do it</a:t>
            </a:r>
          </a:p>
          <a:p>
            <a:pPr lvl="1"/>
            <a:r>
              <a:rPr lang="en-US" altLang="en-US"/>
              <a:t>First unit – teach the thinking behind a completely teacher- generated UO (p 31-35)</a:t>
            </a:r>
          </a:p>
          <a:p>
            <a:pPr lvl="1"/>
            <a:endParaRPr lang="en-US" altLang="en-US"/>
          </a:p>
        </p:txBody>
      </p:sp>
      <p:sp>
        <p:nvSpPr>
          <p:cNvPr id="179204" name="AutoShape 4"/>
          <p:cNvSpPr>
            <a:spLocks noChangeArrowheads="1"/>
          </p:cNvSpPr>
          <p:nvPr/>
        </p:nvSpPr>
        <p:spPr bwMode="auto">
          <a:xfrm>
            <a:off x="6400800" y="304800"/>
            <a:ext cx="2743200" cy="2819400"/>
          </a:xfrm>
          <a:prstGeom prst="cloudCallout">
            <a:avLst>
              <a:gd name="adj1" fmla="val -137500"/>
              <a:gd name="adj2" fmla="val 4791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t>Always begin with a completed draft in mind</a:t>
            </a:r>
          </a:p>
        </p:txBody>
      </p:sp>
    </p:spTree>
    <p:extLst>
      <p:ext uri="{BB962C8B-B14F-4D97-AF65-F5344CB8AC3E}">
        <p14:creationId xmlns:p14="http://schemas.microsoft.com/office/powerpoint/2010/main" val="11852873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altLang="en-US"/>
              <a:t>Scaffolding CRAFT</a:t>
            </a:r>
          </a:p>
        </p:txBody>
      </p:sp>
      <p:sp>
        <p:nvSpPr>
          <p:cNvPr id="181251" name="Rectangle 3"/>
          <p:cNvSpPr>
            <a:spLocks noGrp="1" noChangeArrowheads="1"/>
          </p:cNvSpPr>
          <p:nvPr>
            <p:ph type="body" idx="1"/>
          </p:nvPr>
        </p:nvSpPr>
        <p:spPr>
          <a:xfrm>
            <a:off x="1126273" y="2819400"/>
            <a:ext cx="7493620" cy="3352800"/>
          </a:xfrm>
        </p:spPr>
        <p:txBody>
          <a:bodyPr/>
          <a:lstStyle/>
          <a:p>
            <a:pPr>
              <a:lnSpc>
                <a:spcPct val="80000"/>
              </a:lnSpc>
            </a:pPr>
            <a:r>
              <a:rPr lang="en-US" altLang="en-US" sz="3200" dirty="0"/>
              <a:t>We do it</a:t>
            </a:r>
          </a:p>
          <a:p>
            <a:pPr lvl="1">
              <a:lnSpc>
                <a:spcPct val="80000"/>
              </a:lnSpc>
            </a:pPr>
            <a:r>
              <a:rPr lang="en-US" altLang="en-US" sz="2800" dirty="0"/>
              <a:t>Next few units – </a:t>
            </a:r>
          </a:p>
          <a:p>
            <a:pPr lvl="2">
              <a:lnSpc>
                <a:spcPct val="80000"/>
              </a:lnSpc>
            </a:pPr>
            <a:r>
              <a:rPr lang="en-US" altLang="en-US" dirty="0"/>
              <a:t>Involve students in generating previous unit, big picture, &amp; predicting next unit, if practical</a:t>
            </a:r>
          </a:p>
          <a:p>
            <a:pPr lvl="2">
              <a:lnSpc>
                <a:spcPct val="80000"/>
              </a:lnSpc>
            </a:pPr>
            <a:r>
              <a:rPr lang="en-US" altLang="en-US" dirty="0"/>
              <a:t>Leave blanks in teacher-constructed </a:t>
            </a:r>
            <a:r>
              <a:rPr lang="en-US" altLang="en-US" dirty="0"/>
              <a:t>bubble </a:t>
            </a:r>
            <a:r>
              <a:rPr lang="en-US" altLang="en-US" dirty="0" smtClean="0"/>
              <a:t>contents; guide </a:t>
            </a:r>
            <a:r>
              <a:rPr lang="en-US" altLang="en-US" dirty="0"/>
              <a:t>students in anticipating what will go in blanks</a:t>
            </a:r>
          </a:p>
          <a:p>
            <a:pPr lvl="1">
              <a:lnSpc>
                <a:spcPct val="80000"/>
              </a:lnSpc>
            </a:pPr>
            <a:endParaRPr lang="en-US" altLang="en-US" sz="2800" dirty="0"/>
          </a:p>
          <a:p>
            <a:pPr lvl="1">
              <a:lnSpc>
                <a:spcPct val="80000"/>
              </a:lnSpc>
            </a:pPr>
            <a:endParaRPr lang="en-US" altLang="en-US" sz="2800" dirty="0"/>
          </a:p>
        </p:txBody>
      </p:sp>
      <p:sp>
        <p:nvSpPr>
          <p:cNvPr id="181252" name="AutoShape 4"/>
          <p:cNvSpPr>
            <a:spLocks noChangeArrowheads="1"/>
          </p:cNvSpPr>
          <p:nvPr/>
        </p:nvSpPr>
        <p:spPr bwMode="auto">
          <a:xfrm>
            <a:off x="6400800" y="304800"/>
            <a:ext cx="2743200" cy="2819400"/>
          </a:xfrm>
          <a:prstGeom prst="cloudCallout">
            <a:avLst>
              <a:gd name="adj1" fmla="val -137500"/>
              <a:gd name="adj2" fmla="val 4791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t>Always begin with a completed draft in mind</a:t>
            </a:r>
          </a:p>
        </p:txBody>
      </p:sp>
    </p:spTree>
    <p:extLst>
      <p:ext uri="{BB962C8B-B14F-4D97-AF65-F5344CB8AC3E}">
        <p14:creationId xmlns:p14="http://schemas.microsoft.com/office/powerpoint/2010/main" val="8846369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altLang="en-US"/>
              <a:t>Scaffolding CRAFT</a:t>
            </a:r>
          </a:p>
        </p:txBody>
      </p:sp>
      <p:sp>
        <p:nvSpPr>
          <p:cNvPr id="182275" name="Rectangle 3"/>
          <p:cNvSpPr>
            <a:spLocks noGrp="1" noChangeArrowheads="1"/>
          </p:cNvSpPr>
          <p:nvPr>
            <p:ph type="body" idx="1"/>
          </p:nvPr>
        </p:nvSpPr>
        <p:spPr>
          <a:xfrm>
            <a:off x="1295400" y="2819400"/>
            <a:ext cx="7086600" cy="3657600"/>
          </a:xfrm>
        </p:spPr>
        <p:txBody>
          <a:bodyPr/>
          <a:lstStyle/>
          <a:p>
            <a:pPr>
              <a:lnSpc>
                <a:spcPct val="90000"/>
              </a:lnSpc>
            </a:pPr>
            <a:r>
              <a:rPr lang="en-US" altLang="en-US" dirty="0"/>
              <a:t>We do it more</a:t>
            </a:r>
          </a:p>
          <a:p>
            <a:pPr lvl="1">
              <a:lnSpc>
                <a:spcPct val="90000"/>
              </a:lnSpc>
            </a:pPr>
            <a:r>
              <a:rPr lang="en-US" altLang="en-US" dirty="0"/>
              <a:t>Next few units –</a:t>
            </a:r>
          </a:p>
          <a:p>
            <a:pPr lvl="2">
              <a:lnSpc>
                <a:spcPct val="90000"/>
              </a:lnSpc>
            </a:pPr>
            <a:r>
              <a:rPr lang="en-US" altLang="en-US" dirty="0" smtClean="0"/>
              <a:t>Same as befor</a:t>
            </a:r>
            <a:r>
              <a:rPr lang="en-US" altLang="en-US" dirty="0" smtClean="0"/>
              <a:t>e, AND</a:t>
            </a:r>
            <a:endParaRPr lang="en-US" altLang="en-US" dirty="0"/>
          </a:p>
          <a:p>
            <a:pPr lvl="2">
              <a:lnSpc>
                <a:spcPct val="90000"/>
              </a:lnSpc>
            </a:pPr>
            <a:r>
              <a:rPr lang="en-US" altLang="en-US" dirty="0"/>
              <a:t>Model for students how to predict unit relationships from map</a:t>
            </a:r>
          </a:p>
          <a:p>
            <a:pPr lvl="3">
              <a:lnSpc>
                <a:spcPct val="90000"/>
              </a:lnSpc>
            </a:pPr>
            <a:r>
              <a:rPr lang="en-US" altLang="en-US" dirty="0"/>
              <a:t>Post list – have them generate ideas </a:t>
            </a:r>
          </a:p>
          <a:p>
            <a:pPr lvl="3">
              <a:lnSpc>
                <a:spcPct val="90000"/>
              </a:lnSpc>
            </a:pPr>
            <a:r>
              <a:rPr lang="en-US" altLang="en-US" dirty="0"/>
              <a:t>Check with each other</a:t>
            </a:r>
          </a:p>
          <a:p>
            <a:pPr lvl="3">
              <a:lnSpc>
                <a:spcPct val="90000"/>
              </a:lnSpc>
            </a:pPr>
            <a:r>
              <a:rPr lang="en-US" altLang="en-US" dirty="0"/>
              <a:t>Check with you</a:t>
            </a:r>
          </a:p>
          <a:p>
            <a:pPr lvl="1">
              <a:lnSpc>
                <a:spcPct val="90000"/>
              </a:lnSpc>
            </a:pPr>
            <a:endParaRPr lang="en-US" altLang="en-US" dirty="0"/>
          </a:p>
          <a:p>
            <a:pPr lvl="1">
              <a:lnSpc>
                <a:spcPct val="90000"/>
              </a:lnSpc>
            </a:pPr>
            <a:endParaRPr lang="en-US" altLang="en-US" dirty="0"/>
          </a:p>
        </p:txBody>
      </p:sp>
      <p:sp>
        <p:nvSpPr>
          <p:cNvPr id="182276" name="AutoShape 4"/>
          <p:cNvSpPr>
            <a:spLocks noChangeArrowheads="1"/>
          </p:cNvSpPr>
          <p:nvPr/>
        </p:nvSpPr>
        <p:spPr bwMode="auto">
          <a:xfrm>
            <a:off x="6400800" y="304800"/>
            <a:ext cx="2743200" cy="2819400"/>
          </a:xfrm>
          <a:prstGeom prst="cloudCallout">
            <a:avLst>
              <a:gd name="adj1" fmla="val -94213"/>
              <a:gd name="adj2" fmla="val 45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t>Always begin with a completed draft in mind</a:t>
            </a:r>
          </a:p>
        </p:txBody>
      </p:sp>
    </p:spTree>
    <p:extLst>
      <p:ext uri="{BB962C8B-B14F-4D97-AF65-F5344CB8AC3E}">
        <p14:creationId xmlns:p14="http://schemas.microsoft.com/office/powerpoint/2010/main" val="20541444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1295400" y="914400"/>
            <a:ext cx="7086600" cy="1447800"/>
          </a:xfrm>
        </p:spPr>
        <p:txBody>
          <a:bodyPr/>
          <a:lstStyle/>
          <a:p>
            <a:r>
              <a:rPr lang="en-US" altLang="en-US"/>
              <a:t>Scaffolding CRAFT</a:t>
            </a:r>
          </a:p>
        </p:txBody>
      </p:sp>
      <p:sp>
        <p:nvSpPr>
          <p:cNvPr id="183299" name="Rectangle 3"/>
          <p:cNvSpPr>
            <a:spLocks noGrp="1" noChangeArrowheads="1"/>
          </p:cNvSpPr>
          <p:nvPr>
            <p:ph type="body" idx="1"/>
          </p:nvPr>
        </p:nvSpPr>
        <p:spPr>
          <a:xfrm>
            <a:off x="1295400" y="2362200"/>
            <a:ext cx="7086600" cy="3657600"/>
          </a:xfrm>
        </p:spPr>
        <p:txBody>
          <a:bodyPr/>
          <a:lstStyle/>
          <a:p>
            <a:pPr>
              <a:lnSpc>
                <a:spcPct val="90000"/>
              </a:lnSpc>
            </a:pPr>
            <a:r>
              <a:rPr lang="en-US" altLang="en-US" sz="3200" dirty="0"/>
              <a:t>And more . . .</a:t>
            </a:r>
          </a:p>
          <a:p>
            <a:pPr lvl="1">
              <a:lnSpc>
                <a:spcPct val="90000"/>
              </a:lnSpc>
            </a:pPr>
            <a:r>
              <a:rPr lang="en-US" altLang="en-US" sz="2800" dirty="0"/>
              <a:t>Next few units –</a:t>
            </a:r>
          </a:p>
          <a:p>
            <a:pPr lvl="2">
              <a:lnSpc>
                <a:spcPct val="90000"/>
              </a:lnSpc>
            </a:pPr>
            <a:r>
              <a:rPr lang="en-US" altLang="en-US" dirty="0" smtClean="0"/>
              <a:t>Same as before, AND</a:t>
            </a:r>
            <a:endParaRPr lang="en-US" altLang="en-US" dirty="0"/>
          </a:p>
          <a:p>
            <a:pPr lvl="2">
              <a:lnSpc>
                <a:spcPct val="90000"/>
              </a:lnSpc>
            </a:pPr>
            <a:r>
              <a:rPr lang="en-US" altLang="en-US" dirty="0"/>
              <a:t>Model &amp; teach students how to predict questions based on map &amp; relationships</a:t>
            </a:r>
          </a:p>
          <a:p>
            <a:pPr lvl="2">
              <a:lnSpc>
                <a:spcPct val="90000"/>
              </a:lnSpc>
            </a:pPr>
            <a:r>
              <a:rPr lang="en-US" altLang="en-US" dirty="0"/>
              <a:t>Involve students in choosing preferred learning routines</a:t>
            </a:r>
          </a:p>
          <a:p>
            <a:pPr lvl="1">
              <a:lnSpc>
                <a:spcPct val="90000"/>
              </a:lnSpc>
            </a:pPr>
            <a:endParaRPr lang="en-US" altLang="en-US" sz="2800" dirty="0"/>
          </a:p>
          <a:p>
            <a:pPr lvl="1">
              <a:lnSpc>
                <a:spcPct val="90000"/>
              </a:lnSpc>
            </a:pPr>
            <a:endParaRPr lang="en-US" altLang="en-US" sz="2800" dirty="0"/>
          </a:p>
        </p:txBody>
      </p:sp>
      <p:sp>
        <p:nvSpPr>
          <p:cNvPr id="183300" name="AutoShape 4"/>
          <p:cNvSpPr>
            <a:spLocks noChangeArrowheads="1"/>
          </p:cNvSpPr>
          <p:nvPr/>
        </p:nvSpPr>
        <p:spPr bwMode="auto">
          <a:xfrm>
            <a:off x="6400800" y="304800"/>
            <a:ext cx="2743200" cy="2819400"/>
          </a:xfrm>
          <a:prstGeom prst="cloudCallout">
            <a:avLst>
              <a:gd name="adj1" fmla="val -128704"/>
              <a:gd name="adj2" fmla="val 2854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t>Always begin with a completed draft in mind</a:t>
            </a:r>
          </a:p>
        </p:txBody>
      </p:sp>
    </p:spTree>
    <p:extLst>
      <p:ext uri="{BB962C8B-B14F-4D97-AF65-F5344CB8AC3E}">
        <p14:creationId xmlns:p14="http://schemas.microsoft.com/office/powerpoint/2010/main" val="20472292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971" y="1141142"/>
            <a:ext cx="7086600" cy="1447800"/>
          </a:xfrm>
        </p:spPr>
        <p:txBody>
          <a:bodyPr/>
          <a:lstStyle/>
          <a:p>
            <a:r>
              <a:rPr lang="en-US" dirty="0" smtClean="0"/>
              <a:t>Every day . . . </a:t>
            </a:r>
            <a:endParaRPr lang="en-US" dirty="0"/>
          </a:p>
        </p:txBody>
      </p:sp>
      <p:sp>
        <p:nvSpPr>
          <p:cNvPr id="3" name="Content Placeholder 2"/>
          <p:cNvSpPr>
            <a:spLocks noGrp="1"/>
          </p:cNvSpPr>
          <p:nvPr>
            <p:ph idx="1"/>
          </p:nvPr>
        </p:nvSpPr>
        <p:spPr>
          <a:xfrm>
            <a:off x="1284249" y="2551771"/>
            <a:ext cx="7086600" cy="3352800"/>
          </a:xfrm>
        </p:spPr>
        <p:txBody>
          <a:bodyPr/>
          <a:lstStyle/>
          <a:p>
            <a:r>
              <a:rPr lang="en-US" sz="3200" dirty="0" smtClean="0"/>
              <a:t>Launch – beginning of the unit</a:t>
            </a:r>
          </a:p>
          <a:p>
            <a:pPr lvl="1"/>
            <a:r>
              <a:rPr lang="en-US" sz="2800" dirty="0" smtClean="0"/>
              <a:t>At a minimum</a:t>
            </a:r>
          </a:p>
          <a:p>
            <a:pPr lvl="2"/>
            <a:r>
              <a:rPr lang="en-US" sz="2400" dirty="0" err="1" smtClean="0"/>
              <a:t>Creat</a:t>
            </a:r>
            <a:r>
              <a:rPr lang="en-US" sz="2400" dirty="0" smtClean="0"/>
              <a:t> context</a:t>
            </a:r>
          </a:p>
          <a:p>
            <a:pPr lvl="2"/>
            <a:r>
              <a:rPr lang="en-US" sz="2400" dirty="0" smtClean="0"/>
              <a:t>Recognize content structures</a:t>
            </a:r>
          </a:p>
          <a:p>
            <a:pPr lvl="2"/>
            <a:r>
              <a:rPr lang="en-US" sz="2400" dirty="0" smtClean="0"/>
              <a:t>Acknowledge unit relationships</a:t>
            </a:r>
          </a:p>
          <a:p>
            <a:pPr lvl="1"/>
            <a:r>
              <a:rPr lang="en-US" sz="2800" dirty="0" smtClean="0"/>
              <a:t>By 2</a:t>
            </a:r>
            <a:r>
              <a:rPr lang="en-US" sz="2800" baseline="30000" dirty="0" smtClean="0"/>
              <a:t>nd</a:t>
            </a:r>
            <a:r>
              <a:rPr lang="en-US" sz="2800" dirty="0" smtClean="0"/>
              <a:t> day</a:t>
            </a:r>
          </a:p>
          <a:p>
            <a:pPr lvl="2"/>
            <a:r>
              <a:rPr lang="en-US" sz="2400" dirty="0" smtClean="0"/>
              <a:t>Frame unit questions</a:t>
            </a:r>
          </a:p>
          <a:p>
            <a:pPr lvl="2"/>
            <a:r>
              <a:rPr lang="en-US" sz="2400" dirty="0" smtClean="0"/>
              <a:t>Tie content to tasks</a:t>
            </a:r>
          </a:p>
        </p:txBody>
      </p:sp>
      <p:pic>
        <p:nvPicPr>
          <p:cNvPr id="3074" name="Picture 2" descr="https://s-media-cache-ak0.pinimg.com/236x/f7/fa/ed/f7faed333fb02fab0fcdf4078b24e83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0347" y="0"/>
            <a:ext cx="2913653" cy="2419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2998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469" y="1509132"/>
            <a:ext cx="7086600" cy="1447800"/>
          </a:xfrm>
        </p:spPr>
        <p:txBody>
          <a:bodyPr/>
          <a:lstStyle/>
          <a:p>
            <a:r>
              <a:rPr lang="en-US" dirty="0" smtClean="0"/>
              <a:t>Every day . . . </a:t>
            </a:r>
            <a:endParaRPr lang="en-US" dirty="0"/>
          </a:p>
        </p:txBody>
      </p:sp>
      <p:sp>
        <p:nvSpPr>
          <p:cNvPr id="3" name="Content Placeholder 2"/>
          <p:cNvSpPr>
            <a:spLocks noGrp="1"/>
          </p:cNvSpPr>
          <p:nvPr>
            <p:ph idx="1"/>
          </p:nvPr>
        </p:nvSpPr>
        <p:spPr>
          <a:xfrm>
            <a:off x="1239644" y="3376962"/>
            <a:ext cx="7086600" cy="3352800"/>
          </a:xfrm>
        </p:spPr>
        <p:txBody>
          <a:bodyPr/>
          <a:lstStyle/>
          <a:p>
            <a:r>
              <a:rPr lang="en-US" sz="3200" dirty="0" smtClean="0"/>
              <a:t>Float – during the unit</a:t>
            </a:r>
          </a:p>
          <a:p>
            <a:pPr lvl="1"/>
            <a:r>
              <a:rPr lang="en-US" sz="2800" dirty="0" smtClean="0"/>
              <a:t>Check progress</a:t>
            </a:r>
          </a:p>
          <a:p>
            <a:pPr lvl="1"/>
            <a:r>
              <a:rPr lang="en-US" sz="2800" dirty="0" smtClean="0"/>
              <a:t>Review</a:t>
            </a:r>
          </a:p>
          <a:p>
            <a:pPr lvl="1"/>
            <a:r>
              <a:rPr lang="en-US" sz="2800" dirty="0" smtClean="0"/>
              <a:t>Discuss questions</a:t>
            </a:r>
          </a:p>
          <a:p>
            <a:pPr lvl="1"/>
            <a:r>
              <a:rPr lang="en-US" sz="2800" dirty="0" smtClean="0"/>
              <a:t>Add details to expanded 2</a:t>
            </a:r>
            <a:r>
              <a:rPr lang="en-US" sz="2800" baseline="30000" dirty="0" smtClean="0"/>
              <a:t>nd</a:t>
            </a:r>
            <a:r>
              <a:rPr lang="en-US" sz="2800" dirty="0" smtClean="0"/>
              <a:t> page</a:t>
            </a:r>
            <a:endParaRPr lang="en-US" sz="2800" dirty="0"/>
          </a:p>
        </p:txBody>
      </p:sp>
      <p:pic>
        <p:nvPicPr>
          <p:cNvPr id="4098" name="Picture 2" descr="http://ecx.images-amazon.com/images/I/51tRmYB79RL._SX300_.jpg"/>
          <p:cNvPicPr>
            <a:picLocks noChangeAspect="1" noChangeArrowheads="1"/>
          </p:cNvPicPr>
          <p:nvPr/>
        </p:nvPicPr>
        <p:blipFill rotWithShape="1">
          <a:blip r:embed="rId3">
            <a:extLst>
              <a:ext uri="{28A0092B-C50C-407E-A947-70E740481C1C}">
                <a14:useLocalDpi xmlns:a14="http://schemas.microsoft.com/office/drawing/2010/main" val="0"/>
              </a:ext>
            </a:extLst>
          </a:blip>
          <a:srcRect t="13120" b="20773"/>
          <a:stretch/>
        </p:blipFill>
        <p:spPr bwMode="auto">
          <a:xfrm>
            <a:off x="4890467" y="1081668"/>
            <a:ext cx="4253533" cy="2174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8057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064" y="817756"/>
            <a:ext cx="7086600" cy="1447800"/>
          </a:xfrm>
        </p:spPr>
        <p:txBody>
          <a:bodyPr/>
          <a:lstStyle/>
          <a:p>
            <a:r>
              <a:rPr lang="en-US" dirty="0" smtClean="0"/>
              <a:t>Every day . . . </a:t>
            </a:r>
            <a:endParaRPr lang="en-US" dirty="0"/>
          </a:p>
        </p:txBody>
      </p:sp>
      <p:sp>
        <p:nvSpPr>
          <p:cNvPr id="3" name="Content Placeholder 2"/>
          <p:cNvSpPr>
            <a:spLocks noGrp="1"/>
          </p:cNvSpPr>
          <p:nvPr>
            <p:ph idx="1"/>
          </p:nvPr>
        </p:nvSpPr>
        <p:spPr>
          <a:xfrm>
            <a:off x="1206191" y="2406806"/>
            <a:ext cx="7086600" cy="3352800"/>
          </a:xfrm>
        </p:spPr>
        <p:txBody>
          <a:bodyPr/>
          <a:lstStyle/>
          <a:p>
            <a:r>
              <a:rPr lang="en-US" sz="3200" dirty="0" smtClean="0"/>
              <a:t>Tie Up at the end of the unit</a:t>
            </a:r>
          </a:p>
          <a:p>
            <a:pPr lvl="1"/>
            <a:r>
              <a:rPr lang="en-US" sz="2400" dirty="0" smtClean="0"/>
              <a:t>Review and/or reflect on unit map – would students change anything?</a:t>
            </a:r>
          </a:p>
          <a:p>
            <a:pPr lvl="1"/>
            <a:r>
              <a:rPr lang="en-US" sz="2400" dirty="0" smtClean="0"/>
              <a:t>Check knowledge of self-test questions</a:t>
            </a:r>
          </a:p>
          <a:p>
            <a:pPr lvl="1"/>
            <a:r>
              <a:rPr lang="en-US" sz="2400" dirty="0" smtClean="0"/>
              <a:t>Evaluate effectiveness of learning activities</a:t>
            </a:r>
          </a:p>
          <a:p>
            <a:pPr lvl="1"/>
            <a:r>
              <a:rPr lang="en-US" sz="2400" dirty="0" smtClean="0"/>
              <a:t>Students use as study guide*</a:t>
            </a:r>
          </a:p>
          <a:p>
            <a:pPr marL="57150" indent="0">
              <a:buNone/>
            </a:pPr>
            <a:r>
              <a:rPr lang="en-US" sz="2400" dirty="0" smtClean="0"/>
              <a:t>* Make sure that test questions are tied to UO questions and relationships!</a:t>
            </a:r>
          </a:p>
        </p:txBody>
      </p:sp>
      <p:pic>
        <p:nvPicPr>
          <p:cNvPr id="5122" name="Picture 2" descr="http://www.publicdomainpictures.net/pictures/90000/nahled/boat-tie-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380" y="0"/>
            <a:ext cx="2921620" cy="2337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164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Sort</a:t>
            </a:r>
            <a:endParaRPr lang="en-US" dirty="0"/>
          </a:p>
        </p:txBody>
      </p:sp>
      <p:pic>
        <p:nvPicPr>
          <p:cNvPr id="3074" name="Picture 2" descr="http://www.highhopes.com/L12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514600"/>
            <a:ext cx="4166782" cy="408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1750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polyvore.com/cgi/img-thing?.out=jpg&amp;size=l&amp;tid=21884313">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520148"/>
            <a:ext cx="7391400" cy="70733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05000" y="6248400"/>
            <a:ext cx="5562600" cy="461665"/>
          </a:xfrm>
          <a:prstGeom prst="rect">
            <a:avLst/>
          </a:prstGeom>
          <a:noFill/>
        </p:spPr>
        <p:txBody>
          <a:bodyPr wrap="square" rtlCol="0">
            <a:spAutoFit/>
          </a:bodyPr>
          <a:lstStyle/>
          <a:p>
            <a:pPr algn="ctr"/>
            <a:r>
              <a:rPr lang="en-US" sz="2400" dirty="0" smtClean="0">
                <a:solidFill>
                  <a:schemeClr val="bg1"/>
                </a:solidFill>
              </a:rPr>
              <a:t>Search: </a:t>
            </a:r>
            <a:r>
              <a:rPr lang="en-US" sz="2400" dirty="0" smtClean="0">
                <a:solidFill>
                  <a:schemeClr val="bg2">
                    <a:lumMod val="50000"/>
                  </a:schemeClr>
                </a:solidFill>
              </a:rPr>
              <a:t>Unit Organizer </a:t>
            </a:r>
            <a:r>
              <a:rPr lang="en-US" sz="2400" dirty="0" err="1" smtClean="0">
                <a:solidFill>
                  <a:schemeClr val="bg2">
                    <a:lumMod val="50000"/>
                  </a:schemeClr>
                </a:solidFill>
              </a:rPr>
              <a:t>Vimeo</a:t>
            </a:r>
            <a:endParaRPr lang="en-US" sz="2400" dirty="0">
              <a:solidFill>
                <a:schemeClr val="bg2">
                  <a:lumMod val="50000"/>
                </a:schemeClr>
              </a:solidFill>
            </a:endParaRPr>
          </a:p>
        </p:txBody>
      </p:sp>
      <p:sp>
        <p:nvSpPr>
          <p:cNvPr id="2" name="TextBox 1"/>
          <p:cNvSpPr txBox="1"/>
          <p:nvPr/>
        </p:nvSpPr>
        <p:spPr>
          <a:xfrm>
            <a:off x="1905000" y="2001078"/>
            <a:ext cx="46482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bg1">
                    <a:lumMod val="60000"/>
                    <a:lumOff val="40000"/>
                  </a:schemeClr>
                </a:solidFill>
              </a:rPr>
              <a:t>Use the Cue Do Review Checklist to study this teacher’s use of the Unit Organizer Routine </a:t>
            </a:r>
            <a:r>
              <a:rPr lang="en-US" sz="2400" dirty="0" smtClean="0">
                <a:solidFill>
                  <a:schemeClr val="bg1">
                    <a:lumMod val="60000"/>
                    <a:lumOff val="40000"/>
                  </a:schemeClr>
                </a:solidFill>
              </a:rPr>
              <a:t>in the Float stage of instruction (2</a:t>
            </a:r>
            <a:r>
              <a:rPr lang="en-US" sz="2400" baseline="30000" dirty="0" smtClean="0">
                <a:solidFill>
                  <a:schemeClr val="bg1">
                    <a:lumMod val="60000"/>
                    <a:lumOff val="40000"/>
                  </a:schemeClr>
                </a:solidFill>
              </a:rPr>
              <a:t>nd</a:t>
            </a:r>
            <a:r>
              <a:rPr lang="en-US" sz="2400" dirty="0" smtClean="0">
                <a:solidFill>
                  <a:schemeClr val="bg1">
                    <a:lumMod val="60000"/>
                    <a:lumOff val="40000"/>
                  </a:schemeClr>
                </a:solidFill>
              </a:rPr>
              <a:t> page)</a:t>
            </a:r>
            <a:endParaRPr lang="en-US" sz="2400" dirty="0">
              <a:solidFill>
                <a:schemeClr val="bg1">
                  <a:lumMod val="60000"/>
                  <a:lumOff val="40000"/>
                </a:schemeClr>
              </a:solidFill>
            </a:endParaRPr>
          </a:p>
        </p:txBody>
      </p:sp>
    </p:spTree>
    <p:extLst>
      <p:ext uri="{BB962C8B-B14F-4D97-AF65-F5344CB8AC3E}">
        <p14:creationId xmlns:p14="http://schemas.microsoft.com/office/powerpoint/2010/main" val="2173563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73" y="0"/>
            <a:ext cx="8932127" cy="6858000"/>
          </a:xfrm>
          <a:prstGeom prst="rect">
            <a:avLst/>
          </a:prstGeom>
        </p:spPr>
      </p:pic>
      <p:sp>
        <p:nvSpPr>
          <p:cNvPr id="4" name="Rectangle 3"/>
          <p:cNvSpPr/>
          <p:nvPr/>
        </p:nvSpPr>
        <p:spPr>
          <a:xfrm>
            <a:off x="5216371" y="3983115"/>
            <a:ext cx="533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18408" y="4065973"/>
            <a:ext cx="355107" cy="2826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467600" y="5213410"/>
            <a:ext cx="868532" cy="2286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440967" y="5479741"/>
            <a:ext cx="717612" cy="2108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00765" y="5666173"/>
            <a:ext cx="533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210148" y="5914746"/>
            <a:ext cx="1285782" cy="5304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43018" y="1635711"/>
            <a:ext cx="264850" cy="33269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45690" y="4254622"/>
            <a:ext cx="238217" cy="6991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263806" y="577788"/>
            <a:ext cx="533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814221" y="488272"/>
            <a:ext cx="0" cy="36398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05343" y="479394"/>
            <a:ext cx="0" cy="363984"/>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6936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sz="2400">
                <a:solidFill>
                  <a:schemeClr val="tx1"/>
                </a:solidFill>
                <a:latin typeface="Times New Roman" pitchFamily="18" charset="0"/>
                <a:ea typeface="ＭＳ Ｐゴシック" pitchFamily="34" charset="-128"/>
              </a:defRPr>
            </a:lvl1pPr>
            <a:lvl2pPr marL="37931725" indent="-37474525">
              <a:defRPr sz="2400">
                <a:solidFill>
                  <a:schemeClr val="tx1"/>
                </a:solidFill>
                <a:latin typeface="Times New Roman" pitchFamily="18" charset="0"/>
                <a:ea typeface="ＭＳ Ｐゴシック" pitchFamily="34" charset="-128"/>
              </a:defRPr>
            </a:lvl2pPr>
            <a:lvl3pPr>
              <a:defRPr sz="2400">
                <a:solidFill>
                  <a:schemeClr val="tx1"/>
                </a:solidFill>
                <a:latin typeface="Times New Roman" pitchFamily="18" charset="0"/>
                <a:ea typeface="ＭＳ Ｐゴシック" pitchFamily="34" charset="-128"/>
              </a:defRPr>
            </a:lvl3pPr>
            <a:lvl4pPr>
              <a:defRPr sz="2400">
                <a:solidFill>
                  <a:schemeClr val="tx1"/>
                </a:solidFill>
                <a:latin typeface="Times New Roman" pitchFamily="18" charset="0"/>
                <a:ea typeface="ＭＳ Ｐゴシック" pitchFamily="34" charset="-128"/>
              </a:defRPr>
            </a:lvl4pPr>
            <a:lvl5pPr>
              <a:defRPr sz="2400">
                <a:solidFill>
                  <a:schemeClr val="tx1"/>
                </a:solidFill>
                <a:latin typeface="Times New Roman" pitchFamily="18" charset="0"/>
                <a:ea typeface="ＭＳ Ｐゴシック" pitchFamily="34" charset="-128"/>
              </a:defRPr>
            </a:lvl5pPr>
            <a:lvl6pPr marL="4572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9144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1371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18288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altLang="en-US" sz="1000">
                <a:solidFill>
                  <a:schemeClr val="accent2"/>
                </a:solidFill>
                <a:latin typeface="Arial" pitchFamily="34" charset="0"/>
              </a:rPr>
              <a:t>University of Kansas Center for Research on Learning  2006</a:t>
            </a:r>
          </a:p>
        </p:txBody>
      </p:sp>
      <p:sp>
        <p:nvSpPr>
          <p:cNvPr id="88068" name="Rectangle 4"/>
          <p:cNvSpPr>
            <a:spLocks noGrp="1" noChangeArrowheads="1"/>
          </p:cNvSpPr>
          <p:nvPr>
            <p:ph type="title"/>
          </p:nvPr>
        </p:nvSpPr>
        <p:spPr>
          <a:xfrm>
            <a:off x="2209800" y="533400"/>
            <a:ext cx="7086600" cy="1447800"/>
          </a:xfrm>
        </p:spPr>
        <p:txBody>
          <a:bodyPr/>
          <a:lstStyle/>
          <a:p>
            <a:pPr eaLnBrk="1" hangingPunct="1"/>
            <a:r>
              <a:rPr lang="en-US" altLang="en-US" dirty="0" smtClean="0"/>
              <a:t>General Use Tips</a:t>
            </a:r>
          </a:p>
        </p:txBody>
      </p:sp>
      <p:sp>
        <p:nvSpPr>
          <p:cNvPr id="88069" name="Rectangle 5"/>
          <p:cNvSpPr>
            <a:spLocks noGrp="1" noChangeArrowheads="1"/>
          </p:cNvSpPr>
          <p:nvPr>
            <p:ph type="body" idx="1"/>
          </p:nvPr>
        </p:nvSpPr>
        <p:spPr>
          <a:xfrm>
            <a:off x="1185746" y="1644805"/>
            <a:ext cx="7289181" cy="3810000"/>
          </a:xfrm>
        </p:spPr>
        <p:txBody>
          <a:bodyPr/>
          <a:lstStyle/>
          <a:p>
            <a:pPr eaLnBrk="1" hangingPunct="1"/>
            <a:r>
              <a:rPr lang="en-US" altLang="en-US" sz="2200" dirty="0" smtClean="0"/>
              <a:t>Use colored paper to print Unit Organizers and/or</a:t>
            </a:r>
          </a:p>
          <a:p>
            <a:pPr eaLnBrk="1" hangingPunct="1"/>
            <a:r>
              <a:rPr lang="en-US" altLang="en-US" sz="2200" dirty="0" smtClean="0"/>
              <a:t>Have students use different colors to distinguish parts or levels.</a:t>
            </a:r>
          </a:p>
          <a:p>
            <a:pPr lvl="0">
              <a:buClr>
                <a:srgbClr val="0099CC"/>
              </a:buClr>
            </a:pPr>
            <a:r>
              <a:rPr lang="en-US" altLang="en-US" sz="2200" dirty="0" smtClean="0"/>
              <a:t>Use different geometric shapes to distinguish levels of information.</a:t>
            </a:r>
            <a:r>
              <a:rPr lang="en-US" altLang="en-US" sz="2200" dirty="0">
                <a:solidFill>
                  <a:srgbClr val="000066"/>
                </a:solidFill>
              </a:rPr>
              <a:t> </a:t>
            </a:r>
            <a:endParaRPr lang="en-US" altLang="en-US" sz="2200" dirty="0" smtClean="0">
              <a:solidFill>
                <a:srgbClr val="000066"/>
              </a:solidFill>
            </a:endParaRPr>
          </a:p>
          <a:p>
            <a:pPr lvl="0">
              <a:buClr>
                <a:srgbClr val="0099CC"/>
              </a:buClr>
            </a:pPr>
            <a:r>
              <a:rPr lang="en-US" altLang="en-US" sz="2200" dirty="0" smtClean="0"/>
              <a:t>As a </a:t>
            </a:r>
            <a:r>
              <a:rPr lang="en-US" altLang="en-US" sz="2200" dirty="0" smtClean="0"/>
              <a:t>review during floating or tying up, d</a:t>
            </a:r>
            <a:r>
              <a:rPr lang="en-US" altLang="en-US" sz="2200" dirty="0" smtClean="0"/>
              <a:t>raw </a:t>
            </a:r>
            <a:r>
              <a:rPr lang="en-US" altLang="en-US" sz="2200" dirty="0"/>
              <a:t>empty geometric shapes on a blank Unit Organizer </a:t>
            </a:r>
            <a:r>
              <a:rPr lang="en-US" altLang="en-US" sz="2200" dirty="0" smtClean="0"/>
              <a:t>and have students see how much they can fill in from memory, working individually or in pairs</a:t>
            </a:r>
            <a:endParaRPr lang="en-US" altLang="en-US" sz="2200" dirty="0"/>
          </a:p>
          <a:p>
            <a:pPr lvl="0">
              <a:buClr>
                <a:srgbClr val="0099CC"/>
              </a:buClr>
            </a:pPr>
            <a:r>
              <a:rPr lang="en-US" altLang="en-US" sz="2200" dirty="0"/>
              <a:t>Have a stack of blank Unit Organizers available for students use in other </a:t>
            </a:r>
            <a:r>
              <a:rPr lang="en-US" altLang="en-US" sz="2200" dirty="0" smtClean="0"/>
              <a:t>classes</a:t>
            </a:r>
            <a:endParaRPr lang="en-US" altLang="en-US" sz="2200" dirty="0"/>
          </a:p>
        </p:txBody>
      </p:sp>
    </p:spTree>
    <p:extLst>
      <p:ext uri="{BB962C8B-B14F-4D97-AF65-F5344CB8AC3E}">
        <p14:creationId xmlns:p14="http://schemas.microsoft.com/office/powerpoint/2010/main" val="30460573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UO Device Checklist</a:t>
            </a:r>
            <a:endParaRPr lang="en-US" dirty="0"/>
          </a:p>
        </p:txBody>
      </p:sp>
      <p:pic>
        <p:nvPicPr>
          <p:cNvPr id="4" name="Picture 3"/>
          <p:cNvPicPr/>
          <p:nvPr/>
        </p:nvPicPr>
        <p:blipFill rotWithShape="1">
          <a:blip r:embed="rId2"/>
          <a:srcRect l="21053" t="19319" r="4443" b="8491"/>
          <a:stretch/>
        </p:blipFill>
        <p:spPr bwMode="auto">
          <a:xfrm>
            <a:off x="1550020" y="2564686"/>
            <a:ext cx="6155473" cy="42933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26904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altLang="en-US"/>
              <a:t>Planning Your Launch</a:t>
            </a:r>
          </a:p>
        </p:txBody>
      </p:sp>
      <p:sp>
        <p:nvSpPr>
          <p:cNvPr id="208899" name="Rectangle 3"/>
          <p:cNvSpPr>
            <a:spLocks noGrp="1" noChangeArrowheads="1"/>
          </p:cNvSpPr>
          <p:nvPr>
            <p:ph type="body" idx="1"/>
          </p:nvPr>
        </p:nvSpPr>
        <p:spPr>
          <a:xfrm>
            <a:off x="1295400" y="2590800"/>
            <a:ext cx="7086600" cy="3352800"/>
          </a:xfrm>
        </p:spPr>
        <p:txBody>
          <a:bodyPr/>
          <a:lstStyle/>
          <a:p>
            <a:r>
              <a:rPr lang="en-US" altLang="en-US" dirty="0" smtClean="0"/>
              <a:t>How will you grab your students’ interest?</a:t>
            </a:r>
          </a:p>
          <a:p>
            <a:pPr lvl="1"/>
            <a:r>
              <a:rPr lang="en-US" altLang="en-US" dirty="0" smtClean="0"/>
              <a:t>Question</a:t>
            </a:r>
          </a:p>
          <a:p>
            <a:pPr lvl="1"/>
            <a:r>
              <a:rPr lang="en-US" altLang="en-US" dirty="0" smtClean="0"/>
              <a:t>Story</a:t>
            </a:r>
          </a:p>
          <a:p>
            <a:pPr lvl="1"/>
            <a:r>
              <a:rPr lang="en-US" altLang="en-US" dirty="0" smtClean="0"/>
              <a:t>Analogy</a:t>
            </a:r>
          </a:p>
          <a:p>
            <a:pPr lvl="1"/>
            <a:r>
              <a:rPr lang="en-US" altLang="en-US" dirty="0" smtClean="0"/>
              <a:t>???????</a:t>
            </a:r>
            <a:endParaRPr lang="en-US" altLang="en-US" dirty="0"/>
          </a:p>
        </p:txBody>
      </p:sp>
      <p:pic>
        <p:nvPicPr>
          <p:cNvPr id="6" name="Picture 2" descr="http://upload.wikimedia.org/wikipedia/commons/8/87/Iss-expedition_13-laun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3560" y="457200"/>
            <a:ext cx="2283936"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470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1447800" y="1028700"/>
            <a:ext cx="7086600" cy="1447800"/>
          </a:xfrm>
        </p:spPr>
        <p:txBody>
          <a:bodyPr/>
          <a:lstStyle/>
          <a:p>
            <a:r>
              <a:rPr lang="en-US" altLang="en-US" dirty="0"/>
              <a:t>Maiden Voyage</a:t>
            </a:r>
          </a:p>
        </p:txBody>
      </p:sp>
      <p:sp>
        <p:nvSpPr>
          <p:cNvPr id="209923" name="Rectangle 3"/>
          <p:cNvSpPr>
            <a:spLocks noGrp="1" noChangeArrowheads="1"/>
          </p:cNvSpPr>
          <p:nvPr>
            <p:ph type="body" idx="1"/>
          </p:nvPr>
        </p:nvSpPr>
        <p:spPr>
          <a:xfrm>
            <a:off x="1066800" y="2209800"/>
            <a:ext cx="5181600" cy="3352800"/>
          </a:xfrm>
        </p:spPr>
        <p:txBody>
          <a:bodyPr/>
          <a:lstStyle/>
          <a:p>
            <a:r>
              <a:rPr lang="en-US" altLang="en-US" dirty="0"/>
              <a:t>You will have 12 minutes to practice presenting your 1</a:t>
            </a:r>
            <a:r>
              <a:rPr lang="en-US" altLang="en-US" baseline="30000" dirty="0"/>
              <a:t>st</a:t>
            </a:r>
            <a:r>
              <a:rPr lang="en-US" altLang="en-US" dirty="0"/>
              <a:t> lesson to a peer</a:t>
            </a:r>
          </a:p>
          <a:p>
            <a:r>
              <a:rPr lang="en-US" altLang="en-US" dirty="0"/>
              <a:t>3 minutes of </a:t>
            </a:r>
            <a:br>
              <a:rPr lang="en-US" altLang="en-US" dirty="0"/>
            </a:br>
            <a:r>
              <a:rPr lang="en-US" altLang="en-US" dirty="0"/>
              <a:t>feedback</a:t>
            </a:r>
          </a:p>
          <a:p>
            <a:pPr>
              <a:buFont typeface="Wingdings" pitchFamily="2" charset="2"/>
              <a:buNone/>
            </a:pPr>
            <a:endParaRPr lang="en-US" altLang="en-US" dirty="0"/>
          </a:p>
        </p:txBody>
      </p:sp>
      <p:pic>
        <p:nvPicPr>
          <p:cNvPr id="2050" name="Picture 2" descr="http://www.navyhistory.org/wp-content/uploads/2011/08/19-LCM-SC699-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4210" y="1371600"/>
            <a:ext cx="3199790" cy="399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9868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1295400" y="914400"/>
            <a:ext cx="7086600" cy="1447800"/>
          </a:xfrm>
        </p:spPr>
        <p:txBody>
          <a:bodyPr/>
          <a:lstStyle/>
          <a:p>
            <a:r>
              <a:rPr lang="en-US" altLang="en-US"/>
              <a:t>CRAFT during the Unit</a:t>
            </a:r>
          </a:p>
        </p:txBody>
      </p:sp>
      <p:sp>
        <p:nvSpPr>
          <p:cNvPr id="185347" name="Rectangle 3"/>
          <p:cNvSpPr>
            <a:spLocks noGrp="1" noChangeArrowheads="1"/>
          </p:cNvSpPr>
          <p:nvPr>
            <p:ph type="body" idx="1"/>
          </p:nvPr>
        </p:nvSpPr>
        <p:spPr>
          <a:xfrm>
            <a:off x="1295400" y="2362200"/>
            <a:ext cx="7086600" cy="3657600"/>
          </a:xfrm>
        </p:spPr>
        <p:txBody>
          <a:bodyPr/>
          <a:lstStyle/>
          <a:p>
            <a:pPr>
              <a:lnSpc>
                <a:spcPct val="80000"/>
              </a:lnSpc>
            </a:pPr>
            <a:r>
              <a:rPr lang="en-US" altLang="en-US" sz="2800"/>
              <a:t>Use UO to illustrate what’s been covered, what’s yet to come</a:t>
            </a:r>
          </a:p>
          <a:p>
            <a:pPr>
              <a:lnSpc>
                <a:spcPct val="80000"/>
              </a:lnSpc>
            </a:pPr>
            <a:r>
              <a:rPr lang="en-US" altLang="en-US" sz="2800"/>
              <a:t>Assign self-test questions as ticket out the door (y’all)</a:t>
            </a:r>
          </a:p>
          <a:p>
            <a:pPr>
              <a:lnSpc>
                <a:spcPct val="80000"/>
              </a:lnSpc>
            </a:pPr>
            <a:r>
              <a:rPr lang="en-US" altLang="en-US" sz="2800"/>
              <a:t>Add extended UO or other graphic organizers (we)</a:t>
            </a:r>
          </a:p>
          <a:p>
            <a:pPr>
              <a:lnSpc>
                <a:spcPct val="80000"/>
              </a:lnSpc>
            </a:pPr>
            <a:r>
              <a:rPr lang="en-US" altLang="en-US" sz="2800"/>
              <a:t>Give details and have students sort them under main concepts (you or y’all)</a:t>
            </a:r>
          </a:p>
          <a:p>
            <a:pPr>
              <a:lnSpc>
                <a:spcPct val="80000"/>
              </a:lnSpc>
            </a:pPr>
            <a:r>
              <a:rPr lang="en-US" altLang="en-US" sz="2800"/>
              <a:t>Have students fill in stem labels</a:t>
            </a:r>
          </a:p>
          <a:p>
            <a:pPr lvl="1">
              <a:lnSpc>
                <a:spcPct val="80000"/>
              </a:lnSpc>
            </a:pPr>
            <a:endParaRPr lang="en-US" altLang="en-US" sz="2400"/>
          </a:p>
          <a:p>
            <a:pPr lvl="1">
              <a:lnSpc>
                <a:spcPct val="80000"/>
              </a:lnSpc>
            </a:pPr>
            <a:endParaRPr lang="en-US" altLang="en-US" sz="2400"/>
          </a:p>
        </p:txBody>
      </p:sp>
    </p:spTree>
    <p:extLst>
      <p:ext uri="{BB962C8B-B14F-4D97-AF65-F5344CB8AC3E}">
        <p14:creationId xmlns:p14="http://schemas.microsoft.com/office/powerpoint/2010/main" val="171389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1295400" y="914400"/>
            <a:ext cx="7086600" cy="1447800"/>
          </a:xfrm>
        </p:spPr>
        <p:txBody>
          <a:bodyPr/>
          <a:lstStyle/>
          <a:p>
            <a:r>
              <a:rPr lang="en-US" altLang="en-US" sz="4800"/>
              <a:t>CRAFT at the end of the Unit</a:t>
            </a:r>
          </a:p>
        </p:txBody>
      </p:sp>
      <p:sp>
        <p:nvSpPr>
          <p:cNvPr id="186371" name="Rectangle 3"/>
          <p:cNvSpPr>
            <a:spLocks noGrp="1" noChangeArrowheads="1"/>
          </p:cNvSpPr>
          <p:nvPr>
            <p:ph type="body" idx="1"/>
          </p:nvPr>
        </p:nvSpPr>
        <p:spPr>
          <a:xfrm>
            <a:off x="1295400" y="2362200"/>
            <a:ext cx="7086600" cy="3657600"/>
          </a:xfrm>
        </p:spPr>
        <p:txBody>
          <a:bodyPr/>
          <a:lstStyle/>
          <a:p>
            <a:pPr>
              <a:lnSpc>
                <a:spcPct val="80000"/>
              </a:lnSpc>
            </a:pPr>
            <a:r>
              <a:rPr lang="en-US" altLang="en-US" sz="2800"/>
              <a:t>Use as study guide</a:t>
            </a:r>
          </a:p>
          <a:p>
            <a:pPr>
              <a:lnSpc>
                <a:spcPct val="80000"/>
              </a:lnSpc>
            </a:pPr>
            <a:r>
              <a:rPr lang="en-US" altLang="en-US" sz="2800"/>
              <a:t>Provide blanks, have students sort or provide details for entire unit</a:t>
            </a:r>
          </a:p>
          <a:p>
            <a:pPr>
              <a:lnSpc>
                <a:spcPct val="80000"/>
              </a:lnSpc>
            </a:pPr>
            <a:r>
              <a:rPr lang="en-US" altLang="en-US" sz="2800"/>
              <a:t>Use as part of assessment</a:t>
            </a:r>
          </a:p>
          <a:p>
            <a:pPr>
              <a:lnSpc>
                <a:spcPct val="80000"/>
              </a:lnSpc>
            </a:pPr>
            <a:r>
              <a:rPr lang="en-US" altLang="en-US" sz="2800"/>
              <a:t>Have students use as guide for writing unit summaries &amp; reflections</a:t>
            </a:r>
          </a:p>
          <a:p>
            <a:pPr>
              <a:lnSpc>
                <a:spcPct val="80000"/>
              </a:lnSpc>
            </a:pPr>
            <a:r>
              <a:rPr lang="en-US" altLang="en-US" sz="2800"/>
              <a:t>Have students provide visual representations for what they’ve learned under each major topic</a:t>
            </a:r>
          </a:p>
          <a:p>
            <a:pPr lvl="1">
              <a:lnSpc>
                <a:spcPct val="80000"/>
              </a:lnSpc>
            </a:pPr>
            <a:endParaRPr lang="en-US" altLang="en-US" sz="2400"/>
          </a:p>
          <a:p>
            <a:pPr lvl="1">
              <a:lnSpc>
                <a:spcPct val="80000"/>
              </a:lnSpc>
            </a:pPr>
            <a:endParaRPr lang="en-US" altLang="en-US" sz="2400"/>
          </a:p>
        </p:txBody>
      </p:sp>
    </p:spTree>
    <p:extLst>
      <p:ext uri="{BB962C8B-B14F-4D97-AF65-F5344CB8AC3E}">
        <p14:creationId xmlns:p14="http://schemas.microsoft.com/office/powerpoint/2010/main" val="778797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2226" name="Group 2"/>
          <p:cNvGrpSpPr>
            <a:grpSpLocks/>
          </p:cNvGrpSpPr>
          <p:nvPr/>
        </p:nvGrpSpPr>
        <p:grpSpPr bwMode="auto">
          <a:xfrm>
            <a:off x="533400" y="0"/>
            <a:ext cx="8382000" cy="6477000"/>
            <a:chOff x="403" y="201"/>
            <a:chExt cx="4886" cy="3676"/>
          </a:xfrm>
        </p:grpSpPr>
        <p:sp>
          <p:nvSpPr>
            <p:cNvPr id="52227" name="Rectangle 3"/>
            <p:cNvSpPr>
              <a:spLocks noChangeArrowheads="1"/>
            </p:cNvSpPr>
            <p:nvPr/>
          </p:nvSpPr>
          <p:spPr bwMode="auto">
            <a:xfrm>
              <a:off x="1537" y="228"/>
              <a:ext cx="259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800" b="1">
                  <a:latin typeface="Helvetica" charset="0"/>
                </a:rPr>
                <a:t>Implementing the Unit Organizer Routine</a:t>
              </a:r>
              <a:endParaRPr lang="en-US" altLang="en-US">
                <a:latin typeface="Times" charset="0"/>
              </a:endParaRPr>
            </a:p>
          </p:txBody>
        </p:sp>
        <p:sp>
          <p:nvSpPr>
            <p:cNvPr id="52228" name="Rectangle 4"/>
            <p:cNvSpPr>
              <a:spLocks noChangeArrowheads="1"/>
            </p:cNvSpPr>
            <p:nvPr/>
          </p:nvSpPr>
          <p:spPr bwMode="auto">
            <a:xfrm>
              <a:off x="403" y="661"/>
              <a:ext cx="4886" cy="467"/>
            </a:xfrm>
            <a:prstGeom prst="rect">
              <a:avLst/>
            </a:prstGeom>
            <a:solidFill>
              <a:srgbClr val="FFFFFF"/>
            </a:solidFill>
            <a:ln w="11113">
              <a:solidFill>
                <a:srgbClr val="000000"/>
              </a:solidFill>
              <a:miter lim="800000"/>
              <a:headEnd/>
              <a:tailEnd/>
            </a:ln>
          </p:spPr>
          <p:txBody>
            <a:bodyPr/>
            <a:lstStyle/>
            <a:p>
              <a:endParaRPr lang="en-US"/>
            </a:p>
          </p:txBody>
        </p:sp>
        <p:sp>
          <p:nvSpPr>
            <p:cNvPr id="52229" name="Rectangle 5"/>
            <p:cNvSpPr>
              <a:spLocks noChangeArrowheads="1"/>
            </p:cNvSpPr>
            <p:nvPr/>
          </p:nvSpPr>
          <p:spPr bwMode="auto">
            <a:xfrm>
              <a:off x="403" y="1156"/>
              <a:ext cx="4886" cy="2721"/>
            </a:xfrm>
            <a:prstGeom prst="rect">
              <a:avLst/>
            </a:prstGeom>
            <a:solidFill>
              <a:srgbClr val="FFFFFF"/>
            </a:solidFill>
            <a:ln w="11113">
              <a:solidFill>
                <a:srgbClr val="000000"/>
              </a:solidFill>
              <a:miter lim="800000"/>
              <a:headEnd/>
              <a:tailEnd/>
            </a:ln>
          </p:spPr>
          <p:txBody>
            <a:bodyPr/>
            <a:lstStyle/>
            <a:p>
              <a:endParaRPr lang="en-US"/>
            </a:p>
          </p:txBody>
        </p:sp>
        <p:sp>
          <p:nvSpPr>
            <p:cNvPr id="52230" name="Rectangle 6"/>
            <p:cNvSpPr>
              <a:spLocks noChangeArrowheads="1"/>
            </p:cNvSpPr>
            <p:nvPr/>
          </p:nvSpPr>
          <p:spPr bwMode="auto">
            <a:xfrm>
              <a:off x="498" y="1255"/>
              <a:ext cx="21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4000" b="1">
                  <a:solidFill>
                    <a:srgbClr val="000000"/>
                  </a:solidFill>
                </a:rPr>
                <a:t>C</a:t>
              </a:r>
              <a:endParaRPr lang="en-US" altLang="en-US" sz="4000"/>
            </a:p>
          </p:txBody>
        </p:sp>
        <p:sp>
          <p:nvSpPr>
            <p:cNvPr id="52231" name="Rectangle 7"/>
            <p:cNvSpPr>
              <a:spLocks noChangeArrowheads="1"/>
            </p:cNvSpPr>
            <p:nvPr/>
          </p:nvSpPr>
          <p:spPr bwMode="auto">
            <a:xfrm>
              <a:off x="471" y="1555"/>
              <a:ext cx="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altLang="en-US">
                <a:latin typeface="Times" charset="0"/>
              </a:endParaRPr>
            </a:p>
          </p:txBody>
        </p:sp>
        <p:sp>
          <p:nvSpPr>
            <p:cNvPr id="52232" name="Rectangle 8"/>
            <p:cNvSpPr>
              <a:spLocks noChangeArrowheads="1"/>
            </p:cNvSpPr>
            <p:nvPr/>
          </p:nvSpPr>
          <p:spPr bwMode="auto">
            <a:xfrm>
              <a:off x="498" y="1797"/>
              <a:ext cx="21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4000" b="1">
                  <a:solidFill>
                    <a:srgbClr val="000000"/>
                  </a:solidFill>
                </a:rPr>
                <a:t>R</a:t>
              </a:r>
              <a:endParaRPr lang="en-US" altLang="en-US" sz="4000"/>
            </a:p>
          </p:txBody>
        </p:sp>
        <p:sp>
          <p:nvSpPr>
            <p:cNvPr id="52233" name="Rectangle 9"/>
            <p:cNvSpPr>
              <a:spLocks noChangeArrowheads="1"/>
            </p:cNvSpPr>
            <p:nvPr/>
          </p:nvSpPr>
          <p:spPr bwMode="auto">
            <a:xfrm>
              <a:off x="471" y="2050"/>
              <a:ext cx="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altLang="en-US">
                <a:latin typeface="Times" charset="0"/>
              </a:endParaRPr>
            </a:p>
          </p:txBody>
        </p:sp>
        <p:sp>
          <p:nvSpPr>
            <p:cNvPr id="52234" name="Rectangle 10"/>
            <p:cNvSpPr>
              <a:spLocks noChangeArrowheads="1"/>
            </p:cNvSpPr>
            <p:nvPr/>
          </p:nvSpPr>
          <p:spPr bwMode="auto">
            <a:xfrm>
              <a:off x="497" y="2356"/>
              <a:ext cx="21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4000" b="1">
                  <a:solidFill>
                    <a:srgbClr val="000000"/>
                  </a:solidFill>
                </a:rPr>
                <a:t>A</a:t>
              </a:r>
              <a:endParaRPr lang="en-US" altLang="en-US" sz="4000"/>
            </a:p>
          </p:txBody>
        </p:sp>
        <p:sp>
          <p:nvSpPr>
            <p:cNvPr id="52235" name="Rectangle 11"/>
            <p:cNvSpPr>
              <a:spLocks noChangeArrowheads="1"/>
            </p:cNvSpPr>
            <p:nvPr/>
          </p:nvSpPr>
          <p:spPr bwMode="auto">
            <a:xfrm>
              <a:off x="471" y="2544"/>
              <a:ext cx="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altLang="en-US">
                <a:latin typeface="Times" charset="0"/>
              </a:endParaRPr>
            </a:p>
          </p:txBody>
        </p:sp>
        <p:sp>
          <p:nvSpPr>
            <p:cNvPr id="52236" name="Rectangle 12"/>
            <p:cNvSpPr>
              <a:spLocks noChangeArrowheads="1"/>
            </p:cNvSpPr>
            <p:nvPr/>
          </p:nvSpPr>
          <p:spPr bwMode="auto">
            <a:xfrm>
              <a:off x="516" y="2910"/>
              <a:ext cx="18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4000" b="1">
                  <a:solidFill>
                    <a:srgbClr val="000000"/>
                  </a:solidFill>
                </a:rPr>
                <a:t>F</a:t>
              </a:r>
              <a:endParaRPr lang="en-US" altLang="en-US" sz="4000"/>
            </a:p>
          </p:txBody>
        </p:sp>
        <p:sp>
          <p:nvSpPr>
            <p:cNvPr id="52237" name="Rectangle 13"/>
            <p:cNvSpPr>
              <a:spLocks noChangeArrowheads="1"/>
            </p:cNvSpPr>
            <p:nvPr/>
          </p:nvSpPr>
          <p:spPr bwMode="auto">
            <a:xfrm>
              <a:off x="471" y="3039"/>
              <a:ext cx="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altLang="en-US">
                <a:latin typeface="Times" charset="0"/>
              </a:endParaRPr>
            </a:p>
          </p:txBody>
        </p:sp>
        <p:sp>
          <p:nvSpPr>
            <p:cNvPr id="52238" name="Rectangle 14"/>
            <p:cNvSpPr>
              <a:spLocks noChangeArrowheads="1"/>
            </p:cNvSpPr>
            <p:nvPr/>
          </p:nvSpPr>
          <p:spPr bwMode="auto">
            <a:xfrm>
              <a:off x="515" y="3431"/>
              <a:ext cx="18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4000" b="1">
                  <a:solidFill>
                    <a:srgbClr val="000000"/>
                  </a:solidFill>
                </a:rPr>
                <a:t>T</a:t>
              </a:r>
              <a:endParaRPr lang="en-US" altLang="en-US" sz="4000"/>
            </a:p>
          </p:txBody>
        </p:sp>
        <p:sp>
          <p:nvSpPr>
            <p:cNvPr id="52239" name="Rectangle 15"/>
            <p:cNvSpPr>
              <a:spLocks noChangeArrowheads="1"/>
            </p:cNvSpPr>
            <p:nvPr/>
          </p:nvSpPr>
          <p:spPr bwMode="auto">
            <a:xfrm>
              <a:off x="451" y="841"/>
              <a:ext cx="299"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400" b="1">
                  <a:solidFill>
                    <a:srgbClr val="000000"/>
                  </a:solidFill>
                  <a:latin typeface="Helvetica" charset="0"/>
                </a:rPr>
                <a:t>GOAL</a:t>
              </a:r>
              <a:endParaRPr lang="en-US" altLang="en-US" sz="1400">
                <a:latin typeface="Times" charset="0"/>
              </a:endParaRPr>
            </a:p>
          </p:txBody>
        </p:sp>
        <p:sp>
          <p:nvSpPr>
            <p:cNvPr id="52240" name="Line 16"/>
            <p:cNvSpPr>
              <a:spLocks noChangeShapeType="1"/>
            </p:cNvSpPr>
            <p:nvPr/>
          </p:nvSpPr>
          <p:spPr bwMode="auto">
            <a:xfrm>
              <a:off x="410" y="1747"/>
              <a:ext cx="48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1" name="Line 17"/>
            <p:cNvSpPr>
              <a:spLocks noChangeShapeType="1"/>
            </p:cNvSpPr>
            <p:nvPr/>
          </p:nvSpPr>
          <p:spPr bwMode="auto">
            <a:xfrm>
              <a:off x="403" y="2283"/>
              <a:ext cx="48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2" name="Line 18"/>
            <p:cNvSpPr>
              <a:spLocks noChangeShapeType="1"/>
            </p:cNvSpPr>
            <p:nvPr/>
          </p:nvSpPr>
          <p:spPr bwMode="auto">
            <a:xfrm>
              <a:off x="403" y="2839"/>
              <a:ext cx="48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3" name="Line 19"/>
            <p:cNvSpPr>
              <a:spLocks noChangeShapeType="1"/>
            </p:cNvSpPr>
            <p:nvPr/>
          </p:nvSpPr>
          <p:spPr bwMode="auto">
            <a:xfrm>
              <a:off x="410" y="3362"/>
              <a:ext cx="4865"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4" name="Line 20"/>
            <p:cNvSpPr>
              <a:spLocks noChangeShapeType="1"/>
            </p:cNvSpPr>
            <p:nvPr/>
          </p:nvSpPr>
          <p:spPr bwMode="auto">
            <a:xfrm>
              <a:off x="2293" y="668"/>
              <a:ext cx="7" cy="320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5" name="Line 21"/>
            <p:cNvSpPr>
              <a:spLocks noChangeShapeType="1"/>
            </p:cNvSpPr>
            <p:nvPr/>
          </p:nvSpPr>
          <p:spPr bwMode="auto">
            <a:xfrm>
              <a:off x="815" y="668"/>
              <a:ext cx="1" cy="319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6" name="Line 22"/>
            <p:cNvSpPr>
              <a:spLocks noChangeShapeType="1"/>
            </p:cNvSpPr>
            <p:nvPr/>
          </p:nvSpPr>
          <p:spPr bwMode="auto">
            <a:xfrm>
              <a:off x="3777" y="668"/>
              <a:ext cx="7" cy="320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7" name="Rectangle 23"/>
            <p:cNvSpPr>
              <a:spLocks noChangeArrowheads="1"/>
            </p:cNvSpPr>
            <p:nvPr/>
          </p:nvSpPr>
          <p:spPr bwMode="auto">
            <a:xfrm>
              <a:off x="1152" y="201"/>
              <a:ext cx="3347" cy="220"/>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48" name="Rectangle 24"/>
            <p:cNvSpPr>
              <a:spLocks noChangeArrowheads="1"/>
            </p:cNvSpPr>
            <p:nvPr/>
          </p:nvSpPr>
          <p:spPr bwMode="auto">
            <a:xfrm>
              <a:off x="1028" y="531"/>
              <a:ext cx="1072"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latin typeface="Helvetica" charset="0"/>
                </a:rPr>
                <a:t>Launching the Unit</a:t>
              </a:r>
              <a:endParaRPr lang="en-US" altLang="en-US">
                <a:latin typeface="Times" charset="0"/>
              </a:endParaRPr>
            </a:p>
          </p:txBody>
        </p:sp>
        <p:sp>
          <p:nvSpPr>
            <p:cNvPr id="52249" name="Rectangle 25"/>
            <p:cNvSpPr>
              <a:spLocks noChangeArrowheads="1"/>
            </p:cNvSpPr>
            <p:nvPr/>
          </p:nvSpPr>
          <p:spPr bwMode="auto">
            <a:xfrm>
              <a:off x="2636" y="531"/>
              <a:ext cx="935"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latin typeface="Helvetica" charset="0"/>
                </a:rPr>
                <a:t>Floating the Unit</a:t>
              </a:r>
              <a:endParaRPr lang="en-US" altLang="en-US">
                <a:latin typeface="Times" charset="0"/>
              </a:endParaRPr>
            </a:p>
          </p:txBody>
        </p:sp>
        <p:sp>
          <p:nvSpPr>
            <p:cNvPr id="52250" name="Rectangle 26"/>
            <p:cNvSpPr>
              <a:spLocks noChangeArrowheads="1"/>
            </p:cNvSpPr>
            <p:nvPr/>
          </p:nvSpPr>
          <p:spPr bwMode="auto">
            <a:xfrm>
              <a:off x="4024" y="531"/>
              <a:ext cx="98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600" b="1">
                  <a:latin typeface="Helvetica" charset="0"/>
                </a:rPr>
                <a:t>Tying Up the Unit</a:t>
              </a:r>
              <a:endParaRPr lang="en-US" altLang="en-US">
                <a:latin typeface="Times" charset="0"/>
              </a:endParaRPr>
            </a:p>
          </p:txBody>
        </p:sp>
        <p:sp>
          <p:nvSpPr>
            <p:cNvPr id="52251" name="Rectangle 27"/>
            <p:cNvSpPr>
              <a:spLocks noChangeArrowheads="1"/>
            </p:cNvSpPr>
            <p:nvPr/>
          </p:nvSpPr>
          <p:spPr bwMode="auto">
            <a:xfrm>
              <a:off x="2354" y="3430"/>
              <a:ext cx="95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Status of task progress, </a:t>
              </a:r>
              <a:endParaRPr lang="en-US" altLang="en-US">
                <a:latin typeface="Times" charset="0"/>
              </a:endParaRPr>
            </a:p>
          </p:txBody>
        </p:sp>
        <p:sp>
          <p:nvSpPr>
            <p:cNvPr id="52252" name="Rectangle 28"/>
            <p:cNvSpPr>
              <a:spLocks noChangeArrowheads="1"/>
            </p:cNvSpPr>
            <p:nvPr/>
          </p:nvSpPr>
          <p:spPr bwMode="auto">
            <a:xfrm>
              <a:off x="2354" y="3519"/>
              <a:ext cx="965"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completion, and student </a:t>
              </a:r>
              <a:endParaRPr lang="en-US" altLang="en-US">
                <a:latin typeface="Times" charset="0"/>
              </a:endParaRPr>
            </a:p>
          </p:txBody>
        </p:sp>
        <p:sp>
          <p:nvSpPr>
            <p:cNvPr id="52253" name="Rectangle 29"/>
            <p:cNvSpPr>
              <a:spLocks noChangeArrowheads="1"/>
            </p:cNvSpPr>
            <p:nvPr/>
          </p:nvSpPr>
          <p:spPr bwMode="auto">
            <a:xfrm>
              <a:off x="2354" y="3609"/>
              <a:ext cx="1078"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satisfaction with learning is </a:t>
              </a:r>
              <a:endParaRPr lang="en-US" altLang="en-US">
                <a:latin typeface="Times" charset="0"/>
              </a:endParaRPr>
            </a:p>
          </p:txBody>
        </p:sp>
        <p:sp>
          <p:nvSpPr>
            <p:cNvPr id="52254" name="Rectangle 30"/>
            <p:cNvSpPr>
              <a:spLocks noChangeArrowheads="1"/>
            </p:cNvSpPr>
            <p:nvPr/>
          </p:nvSpPr>
          <p:spPr bwMode="auto">
            <a:xfrm>
              <a:off x="2354" y="3698"/>
              <a:ext cx="354"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checked.</a:t>
              </a:r>
              <a:endParaRPr lang="en-US" altLang="en-US">
                <a:latin typeface="Times" charset="0"/>
              </a:endParaRPr>
            </a:p>
          </p:txBody>
        </p:sp>
        <p:sp>
          <p:nvSpPr>
            <p:cNvPr id="52255" name="Rectangle 31"/>
            <p:cNvSpPr>
              <a:spLocks noChangeArrowheads="1"/>
            </p:cNvSpPr>
            <p:nvPr/>
          </p:nvSpPr>
          <p:spPr bwMode="auto">
            <a:xfrm>
              <a:off x="2325" y="2894"/>
              <a:ext cx="134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UNIT QUESTIONS are answered </a:t>
              </a:r>
              <a:endParaRPr lang="en-US" altLang="en-US">
                <a:latin typeface="Times" charset="0"/>
              </a:endParaRPr>
            </a:p>
          </p:txBody>
        </p:sp>
        <p:sp>
          <p:nvSpPr>
            <p:cNvPr id="52256" name="Rectangle 32"/>
            <p:cNvSpPr>
              <a:spLocks noChangeArrowheads="1"/>
            </p:cNvSpPr>
            <p:nvPr/>
          </p:nvSpPr>
          <p:spPr bwMode="auto">
            <a:xfrm>
              <a:off x="2325" y="2983"/>
              <a:ext cx="1048"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and answers to previously </a:t>
              </a:r>
              <a:endParaRPr lang="en-US" altLang="en-US">
                <a:latin typeface="Times" charset="0"/>
              </a:endParaRPr>
            </a:p>
          </p:txBody>
        </p:sp>
        <p:sp>
          <p:nvSpPr>
            <p:cNvPr id="52257" name="Rectangle 33"/>
            <p:cNvSpPr>
              <a:spLocks noChangeArrowheads="1"/>
            </p:cNvSpPr>
            <p:nvPr/>
          </p:nvSpPr>
          <p:spPr bwMode="auto">
            <a:xfrm>
              <a:off x="2325" y="3073"/>
              <a:ext cx="989"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answered  questions are </a:t>
              </a:r>
              <a:endParaRPr lang="en-US" altLang="en-US">
                <a:latin typeface="Times" charset="0"/>
              </a:endParaRPr>
            </a:p>
          </p:txBody>
        </p:sp>
        <p:sp>
          <p:nvSpPr>
            <p:cNvPr id="52258" name="Rectangle 34"/>
            <p:cNvSpPr>
              <a:spLocks noChangeArrowheads="1"/>
            </p:cNvSpPr>
            <p:nvPr/>
          </p:nvSpPr>
          <p:spPr bwMode="auto">
            <a:xfrm>
              <a:off x="2325" y="3162"/>
              <a:ext cx="389"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improved.</a:t>
              </a:r>
              <a:endParaRPr lang="en-US" altLang="en-US">
                <a:latin typeface="Times" charset="0"/>
              </a:endParaRPr>
            </a:p>
          </p:txBody>
        </p:sp>
        <p:sp>
          <p:nvSpPr>
            <p:cNvPr id="52259" name="Rectangle 35"/>
            <p:cNvSpPr>
              <a:spLocks noChangeArrowheads="1"/>
            </p:cNvSpPr>
            <p:nvPr/>
          </p:nvSpPr>
          <p:spPr bwMode="auto">
            <a:xfrm>
              <a:off x="2430" y="2420"/>
              <a:ext cx="112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UNIT RELATIONSHIPS are </a:t>
              </a:r>
              <a:endParaRPr lang="en-US" altLang="en-US">
                <a:latin typeface="Times" charset="0"/>
              </a:endParaRPr>
            </a:p>
          </p:txBody>
        </p:sp>
        <p:sp>
          <p:nvSpPr>
            <p:cNvPr id="52260" name="Rectangle 36"/>
            <p:cNvSpPr>
              <a:spLocks noChangeArrowheads="1"/>
            </p:cNvSpPr>
            <p:nvPr/>
          </p:nvSpPr>
          <p:spPr bwMode="auto">
            <a:xfrm>
              <a:off x="2430" y="2509"/>
              <a:ext cx="116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confirmed and highlighted on </a:t>
              </a:r>
              <a:endParaRPr lang="en-US" altLang="en-US">
                <a:latin typeface="Times" charset="0"/>
              </a:endParaRPr>
            </a:p>
          </p:txBody>
        </p:sp>
        <p:sp>
          <p:nvSpPr>
            <p:cNvPr id="52261" name="Rectangle 37"/>
            <p:cNvSpPr>
              <a:spLocks noChangeArrowheads="1"/>
            </p:cNvSpPr>
            <p:nvPr/>
          </p:nvSpPr>
          <p:spPr bwMode="auto">
            <a:xfrm>
              <a:off x="2430" y="2599"/>
              <a:ext cx="1135"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the EXPANDED UNIT MAP. </a:t>
              </a:r>
              <a:endParaRPr lang="en-US" altLang="en-US">
                <a:latin typeface="Times" charset="0"/>
              </a:endParaRPr>
            </a:p>
          </p:txBody>
        </p:sp>
        <p:sp>
          <p:nvSpPr>
            <p:cNvPr id="52262" name="Rectangle 38"/>
            <p:cNvSpPr>
              <a:spLocks noChangeArrowheads="1"/>
            </p:cNvSpPr>
            <p:nvPr/>
          </p:nvSpPr>
          <p:spPr bwMode="auto">
            <a:xfrm>
              <a:off x="2396" y="1822"/>
              <a:ext cx="1247"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Key information is added to the </a:t>
              </a:r>
              <a:endParaRPr lang="en-US" altLang="en-US">
                <a:latin typeface="Times" charset="0"/>
              </a:endParaRPr>
            </a:p>
          </p:txBody>
        </p:sp>
        <p:sp>
          <p:nvSpPr>
            <p:cNvPr id="52263" name="Rectangle 39"/>
            <p:cNvSpPr>
              <a:spLocks noChangeArrowheads="1"/>
            </p:cNvSpPr>
            <p:nvPr/>
          </p:nvSpPr>
          <p:spPr bwMode="auto">
            <a:xfrm>
              <a:off x="2396" y="1912"/>
              <a:ext cx="1259"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EXPANDED UNIT MAP as part </a:t>
              </a:r>
              <a:endParaRPr lang="en-US" altLang="en-US">
                <a:latin typeface="Times" charset="0"/>
              </a:endParaRPr>
            </a:p>
          </p:txBody>
        </p:sp>
        <p:sp>
          <p:nvSpPr>
            <p:cNvPr id="52264" name="Rectangle 40"/>
            <p:cNvSpPr>
              <a:spLocks noChangeArrowheads="1"/>
            </p:cNvSpPr>
            <p:nvPr/>
          </p:nvSpPr>
          <p:spPr bwMode="auto">
            <a:xfrm>
              <a:off x="2396" y="2001"/>
              <a:ext cx="127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of section review or introduction.</a:t>
              </a:r>
              <a:endParaRPr lang="en-US" altLang="en-US">
                <a:latin typeface="Times" charset="0"/>
              </a:endParaRPr>
            </a:p>
          </p:txBody>
        </p:sp>
        <p:sp>
          <p:nvSpPr>
            <p:cNvPr id="52265" name="Rectangle 41"/>
            <p:cNvSpPr>
              <a:spLocks noChangeArrowheads="1"/>
            </p:cNvSpPr>
            <p:nvPr/>
          </p:nvSpPr>
          <p:spPr bwMode="auto">
            <a:xfrm>
              <a:off x="2396" y="1238"/>
              <a:ext cx="116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Each unit section is reviewed </a:t>
              </a:r>
              <a:endParaRPr lang="en-US" altLang="en-US">
                <a:latin typeface="Times" charset="0"/>
              </a:endParaRPr>
            </a:p>
          </p:txBody>
        </p:sp>
        <p:sp>
          <p:nvSpPr>
            <p:cNvPr id="52266" name="Rectangle 42"/>
            <p:cNvSpPr>
              <a:spLocks noChangeArrowheads="1"/>
            </p:cNvSpPr>
            <p:nvPr/>
          </p:nvSpPr>
          <p:spPr bwMode="auto">
            <a:xfrm>
              <a:off x="2396" y="1327"/>
              <a:ext cx="104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and in conjunction with the</a:t>
              </a:r>
              <a:endParaRPr lang="en-US" altLang="en-US">
                <a:latin typeface="Times" charset="0"/>
              </a:endParaRPr>
            </a:p>
          </p:txBody>
        </p:sp>
        <p:sp>
          <p:nvSpPr>
            <p:cNvPr id="52267" name="Rectangle 43"/>
            <p:cNvSpPr>
              <a:spLocks noChangeArrowheads="1"/>
            </p:cNvSpPr>
            <p:nvPr/>
          </p:nvSpPr>
          <p:spPr bwMode="auto">
            <a:xfrm>
              <a:off x="2396" y="1417"/>
              <a:ext cx="475"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UNIT MAP. </a:t>
              </a:r>
              <a:endParaRPr lang="en-US" altLang="en-US">
                <a:latin typeface="Times" charset="0"/>
              </a:endParaRPr>
            </a:p>
          </p:txBody>
        </p:sp>
        <p:sp>
          <p:nvSpPr>
            <p:cNvPr id="52268" name="Rectangle 44"/>
            <p:cNvSpPr>
              <a:spLocks noChangeArrowheads="1"/>
            </p:cNvSpPr>
            <p:nvPr/>
          </p:nvSpPr>
          <p:spPr bwMode="auto">
            <a:xfrm>
              <a:off x="2437" y="757"/>
              <a:ext cx="123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Attention is drawn to unit ideas </a:t>
              </a:r>
              <a:endParaRPr lang="en-US" altLang="en-US">
                <a:latin typeface="Times" charset="0"/>
              </a:endParaRPr>
            </a:p>
          </p:txBody>
        </p:sp>
        <p:sp>
          <p:nvSpPr>
            <p:cNvPr id="52269" name="Rectangle 45"/>
            <p:cNvSpPr>
              <a:spLocks noChangeArrowheads="1"/>
            </p:cNvSpPr>
            <p:nvPr/>
          </p:nvSpPr>
          <p:spPr bwMode="auto">
            <a:xfrm>
              <a:off x="2437" y="846"/>
              <a:ext cx="89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as each unit section is </a:t>
              </a:r>
              <a:endParaRPr lang="en-US" altLang="en-US">
                <a:latin typeface="Times" charset="0"/>
              </a:endParaRPr>
            </a:p>
          </p:txBody>
        </p:sp>
        <p:sp>
          <p:nvSpPr>
            <p:cNvPr id="52270" name="Rectangle 46"/>
            <p:cNvSpPr>
              <a:spLocks noChangeArrowheads="1"/>
            </p:cNvSpPr>
            <p:nvPr/>
          </p:nvSpPr>
          <p:spPr bwMode="auto">
            <a:xfrm>
              <a:off x="2437" y="936"/>
              <a:ext cx="999"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completed or introduced. </a:t>
              </a:r>
              <a:endParaRPr lang="en-US" altLang="en-US">
                <a:latin typeface="Times" charset="0"/>
              </a:endParaRPr>
            </a:p>
          </p:txBody>
        </p:sp>
        <p:sp>
          <p:nvSpPr>
            <p:cNvPr id="52271" name="Rectangle 47"/>
            <p:cNvSpPr>
              <a:spLocks noChangeArrowheads="1"/>
            </p:cNvSpPr>
            <p:nvPr/>
          </p:nvSpPr>
          <p:spPr bwMode="auto">
            <a:xfrm>
              <a:off x="3839" y="3430"/>
              <a:ext cx="124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Class discusses how unit tasks </a:t>
              </a:r>
              <a:endParaRPr lang="en-US" altLang="en-US">
                <a:latin typeface="Times" charset="0"/>
              </a:endParaRPr>
            </a:p>
          </p:txBody>
        </p:sp>
        <p:sp>
          <p:nvSpPr>
            <p:cNvPr id="52272" name="Rectangle 48"/>
            <p:cNvSpPr>
              <a:spLocks noChangeArrowheads="1"/>
            </p:cNvSpPr>
            <p:nvPr/>
          </p:nvSpPr>
          <p:spPr bwMode="auto">
            <a:xfrm>
              <a:off x="3839" y="3519"/>
              <a:ext cx="109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promoted learning and how </a:t>
              </a:r>
              <a:endParaRPr lang="en-US" altLang="en-US">
                <a:latin typeface="Times" charset="0"/>
              </a:endParaRPr>
            </a:p>
          </p:txBody>
        </p:sp>
        <p:sp>
          <p:nvSpPr>
            <p:cNvPr id="52273" name="Rectangle 49"/>
            <p:cNvSpPr>
              <a:spLocks noChangeArrowheads="1"/>
            </p:cNvSpPr>
            <p:nvPr/>
          </p:nvSpPr>
          <p:spPr bwMode="auto">
            <a:xfrm>
              <a:off x="3839" y="3609"/>
              <a:ext cx="101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learning could have been </a:t>
              </a:r>
              <a:endParaRPr lang="en-US" altLang="en-US">
                <a:latin typeface="Times" charset="0"/>
              </a:endParaRPr>
            </a:p>
          </p:txBody>
        </p:sp>
        <p:sp>
          <p:nvSpPr>
            <p:cNvPr id="52274" name="Rectangle 50"/>
            <p:cNvSpPr>
              <a:spLocks noChangeArrowheads="1"/>
            </p:cNvSpPr>
            <p:nvPr/>
          </p:nvSpPr>
          <p:spPr bwMode="auto">
            <a:xfrm>
              <a:off x="3839" y="3698"/>
              <a:ext cx="389"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improved.</a:t>
              </a:r>
              <a:endParaRPr lang="en-US" altLang="en-US">
                <a:latin typeface="Times" charset="0"/>
              </a:endParaRPr>
            </a:p>
          </p:txBody>
        </p:sp>
        <p:sp>
          <p:nvSpPr>
            <p:cNvPr id="52275" name="Rectangle 51"/>
            <p:cNvSpPr>
              <a:spLocks noChangeArrowheads="1"/>
            </p:cNvSpPr>
            <p:nvPr/>
          </p:nvSpPr>
          <p:spPr bwMode="auto">
            <a:xfrm>
              <a:off x="3915" y="2894"/>
              <a:ext cx="1065"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Students answer the UNIT </a:t>
              </a:r>
              <a:endParaRPr lang="en-US" altLang="en-US">
                <a:latin typeface="Times" charset="0"/>
              </a:endParaRPr>
            </a:p>
          </p:txBody>
        </p:sp>
        <p:sp>
          <p:nvSpPr>
            <p:cNvPr id="52276" name="Rectangle 52"/>
            <p:cNvSpPr>
              <a:spLocks noChangeArrowheads="1"/>
            </p:cNvSpPr>
            <p:nvPr/>
          </p:nvSpPr>
          <p:spPr bwMode="auto">
            <a:xfrm>
              <a:off x="3915" y="2983"/>
              <a:ext cx="1095"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QUESTIONS and generate </a:t>
              </a:r>
              <a:endParaRPr lang="en-US" altLang="en-US">
                <a:latin typeface="Times" charset="0"/>
              </a:endParaRPr>
            </a:p>
          </p:txBody>
        </p:sp>
        <p:sp>
          <p:nvSpPr>
            <p:cNvPr id="52277" name="Rectangle 53"/>
            <p:cNvSpPr>
              <a:spLocks noChangeArrowheads="1"/>
            </p:cNvSpPr>
            <p:nvPr/>
          </p:nvSpPr>
          <p:spPr bwMode="auto">
            <a:xfrm>
              <a:off x="3915" y="3073"/>
              <a:ext cx="92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new self-test questions.</a:t>
              </a:r>
              <a:endParaRPr lang="en-US" altLang="en-US">
                <a:latin typeface="Times" charset="0"/>
              </a:endParaRPr>
            </a:p>
          </p:txBody>
        </p:sp>
        <p:sp>
          <p:nvSpPr>
            <p:cNvPr id="52278" name="Rectangle 54"/>
            <p:cNvSpPr>
              <a:spLocks noChangeArrowheads="1"/>
            </p:cNvSpPr>
            <p:nvPr/>
          </p:nvSpPr>
          <p:spPr bwMode="auto">
            <a:xfrm>
              <a:off x="3873" y="2420"/>
              <a:ext cx="1069"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Students explain, edit, and </a:t>
              </a:r>
              <a:endParaRPr lang="en-US" altLang="en-US">
                <a:latin typeface="Times" charset="0"/>
              </a:endParaRPr>
            </a:p>
          </p:txBody>
        </p:sp>
        <p:sp>
          <p:nvSpPr>
            <p:cNvPr id="52279" name="Rectangle 55"/>
            <p:cNvSpPr>
              <a:spLocks noChangeArrowheads="1"/>
            </p:cNvSpPr>
            <p:nvPr/>
          </p:nvSpPr>
          <p:spPr bwMode="auto">
            <a:xfrm>
              <a:off x="3873" y="2509"/>
              <a:ext cx="118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revise personal content maps </a:t>
              </a:r>
              <a:endParaRPr lang="en-US" altLang="en-US">
                <a:latin typeface="Times" charset="0"/>
              </a:endParaRPr>
            </a:p>
          </p:txBody>
        </p:sp>
        <p:sp>
          <p:nvSpPr>
            <p:cNvPr id="52280" name="Rectangle 56"/>
            <p:cNvSpPr>
              <a:spLocks noChangeArrowheads="1"/>
            </p:cNvSpPr>
            <p:nvPr/>
          </p:nvSpPr>
          <p:spPr bwMode="auto">
            <a:xfrm>
              <a:off x="3873" y="2599"/>
              <a:ext cx="45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with others.</a:t>
              </a:r>
              <a:endParaRPr lang="en-US" altLang="en-US">
                <a:latin typeface="Times" charset="0"/>
              </a:endParaRPr>
            </a:p>
          </p:txBody>
        </p:sp>
        <p:sp>
          <p:nvSpPr>
            <p:cNvPr id="52281" name="Rectangle 57"/>
            <p:cNvSpPr>
              <a:spLocks noChangeArrowheads="1"/>
            </p:cNvSpPr>
            <p:nvPr/>
          </p:nvSpPr>
          <p:spPr bwMode="auto">
            <a:xfrm>
              <a:off x="3873" y="1822"/>
              <a:ext cx="1291"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Students construct personal unit </a:t>
              </a:r>
              <a:endParaRPr lang="en-US" altLang="en-US">
                <a:latin typeface="Times" charset="0"/>
              </a:endParaRPr>
            </a:p>
          </p:txBody>
        </p:sp>
        <p:sp>
          <p:nvSpPr>
            <p:cNvPr id="52282" name="Rectangle 58"/>
            <p:cNvSpPr>
              <a:spLocks noChangeArrowheads="1"/>
            </p:cNvSpPr>
            <p:nvPr/>
          </p:nvSpPr>
          <p:spPr bwMode="auto">
            <a:xfrm>
              <a:off x="3873" y="1912"/>
              <a:ext cx="128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maps without looking at the Unit </a:t>
              </a:r>
              <a:endParaRPr lang="en-US" altLang="en-US">
                <a:latin typeface="Times" charset="0"/>
              </a:endParaRPr>
            </a:p>
          </p:txBody>
        </p:sp>
        <p:sp>
          <p:nvSpPr>
            <p:cNvPr id="52283" name="Rectangle 59"/>
            <p:cNvSpPr>
              <a:spLocks noChangeArrowheads="1"/>
            </p:cNvSpPr>
            <p:nvPr/>
          </p:nvSpPr>
          <p:spPr bwMode="auto">
            <a:xfrm>
              <a:off x="3873" y="2001"/>
              <a:ext cx="1039"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Organizer and then check </a:t>
              </a:r>
              <a:endParaRPr lang="en-US" altLang="en-US">
                <a:latin typeface="Times" charset="0"/>
              </a:endParaRPr>
            </a:p>
          </p:txBody>
        </p:sp>
        <p:sp>
          <p:nvSpPr>
            <p:cNvPr id="52284" name="Rectangle 60"/>
            <p:cNvSpPr>
              <a:spLocks noChangeArrowheads="1"/>
            </p:cNvSpPr>
            <p:nvPr/>
          </p:nvSpPr>
          <p:spPr bwMode="auto">
            <a:xfrm>
              <a:off x="3873" y="2090"/>
              <a:ext cx="38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accuracy.</a:t>
              </a:r>
              <a:endParaRPr lang="en-US" altLang="en-US">
                <a:latin typeface="Times" charset="0"/>
              </a:endParaRPr>
            </a:p>
          </p:txBody>
        </p:sp>
        <p:sp>
          <p:nvSpPr>
            <p:cNvPr id="52285" name="Rectangle 61"/>
            <p:cNvSpPr>
              <a:spLocks noChangeArrowheads="1"/>
            </p:cNvSpPr>
            <p:nvPr/>
          </p:nvSpPr>
          <p:spPr bwMode="auto">
            <a:xfrm>
              <a:off x="3866" y="1238"/>
              <a:ext cx="80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The UNIT MAP, the </a:t>
              </a:r>
              <a:endParaRPr lang="en-US" altLang="en-US">
                <a:latin typeface="Times" charset="0"/>
              </a:endParaRPr>
            </a:p>
          </p:txBody>
        </p:sp>
        <p:sp>
          <p:nvSpPr>
            <p:cNvPr id="52286" name="Rectangle 62"/>
            <p:cNvSpPr>
              <a:spLocks noChangeArrowheads="1"/>
            </p:cNvSpPr>
            <p:nvPr/>
          </p:nvSpPr>
          <p:spPr bwMode="auto">
            <a:xfrm>
              <a:off x="3866" y="1327"/>
              <a:ext cx="1159"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EXPANDED UNIT MAP, and </a:t>
              </a:r>
              <a:endParaRPr lang="en-US" altLang="en-US">
                <a:latin typeface="Times" charset="0"/>
              </a:endParaRPr>
            </a:p>
          </p:txBody>
        </p:sp>
        <p:sp>
          <p:nvSpPr>
            <p:cNvPr id="52287" name="Rectangle 63"/>
            <p:cNvSpPr>
              <a:spLocks noChangeArrowheads="1"/>
            </p:cNvSpPr>
            <p:nvPr/>
          </p:nvSpPr>
          <p:spPr bwMode="auto">
            <a:xfrm>
              <a:off x="3866" y="1417"/>
              <a:ext cx="123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relationships to other units and </a:t>
              </a:r>
              <a:endParaRPr lang="en-US" altLang="en-US">
                <a:latin typeface="Times" charset="0"/>
              </a:endParaRPr>
            </a:p>
          </p:txBody>
        </p:sp>
        <p:sp>
          <p:nvSpPr>
            <p:cNvPr id="52288" name="Rectangle 64"/>
            <p:cNvSpPr>
              <a:spLocks noChangeArrowheads="1"/>
            </p:cNvSpPr>
            <p:nvPr/>
          </p:nvSpPr>
          <p:spPr bwMode="auto">
            <a:xfrm>
              <a:off x="3866" y="1506"/>
              <a:ext cx="792"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ideas are reviewed. </a:t>
              </a:r>
              <a:endParaRPr lang="en-US" altLang="en-US">
                <a:latin typeface="Times" charset="0"/>
              </a:endParaRPr>
            </a:p>
          </p:txBody>
        </p:sp>
        <p:sp>
          <p:nvSpPr>
            <p:cNvPr id="52289" name="Rectangle 65"/>
            <p:cNvSpPr>
              <a:spLocks noChangeArrowheads="1"/>
            </p:cNvSpPr>
            <p:nvPr/>
          </p:nvSpPr>
          <p:spPr bwMode="auto">
            <a:xfrm>
              <a:off x="3832" y="757"/>
              <a:ext cx="1178"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The Unit Organizer is used to </a:t>
              </a:r>
              <a:endParaRPr lang="en-US" altLang="en-US">
                <a:latin typeface="Times" charset="0"/>
              </a:endParaRPr>
            </a:p>
          </p:txBody>
        </p:sp>
        <p:sp>
          <p:nvSpPr>
            <p:cNvPr id="52290" name="Rectangle 66"/>
            <p:cNvSpPr>
              <a:spLocks noChangeArrowheads="1"/>
            </p:cNvSpPr>
            <p:nvPr/>
          </p:nvSpPr>
          <p:spPr bwMode="auto">
            <a:xfrm>
              <a:off x="3832" y="846"/>
              <a:ext cx="128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review unit content and promote </a:t>
              </a:r>
              <a:endParaRPr lang="en-US" altLang="en-US">
                <a:latin typeface="Times" charset="0"/>
              </a:endParaRPr>
            </a:p>
          </p:txBody>
        </p:sp>
        <p:sp>
          <p:nvSpPr>
            <p:cNvPr id="52291" name="Rectangle 67"/>
            <p:cNvSpPr>
              <a:spLocks noChangeArrowheads="1"/>
            </p:cNvSpPr>
            <p:nvPr/>
          </p:nvSpPr>
          <p:spPr bwMode="auto">
            <a:xfrm>
              <a:off x="3832" y="936"/>
              <a:ext cx="769"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student confidence.</a:t>
              </a:r>
              <a:endParaRPr lang="en-US" altLang="en-US">
                <a:latin typeface="Times" charset="0"/>
              </a:endParaRPr>
            </a:p>
          </p:txBody>
        </p:sp>
        <p:sp>
          <p:nvSpPr>
            <p:cNvPr id="52292" name="Rectangle 68"/>
            <p:cNvSpPr>
              <a:spLocks noChangeArrowheads="1"/>
            </p:cNvSpPr>
            <p:nvPr/>
          </p:nvSpPr>
          <p:spPr bwMode="auto">
            <a:xfrm>
              <a:off x="918" y="3430"/>
              <a:ext cx="100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The UNIT SCHEDULE is </a:t>
              </a:r>
              <a:endParaRPr lang="en-US" altLang="en-US">
                <a:latin typeface="Times" charset="0"/>
              </a:endParaRPr>
            </a:p>
          </p:txBody>
        </p:sp>
        <p:sp>
          <p:nvSpPr>
            <p:cNvPr id="52293" name="Rectangle 69"/>
            <p:cNvSpPr>
              <a:spLocks noChangeArrowheads="1"/>
            </p:cNvSpPr>
            <p:nvPr/>
          </p:nvSpPr>
          <p:spPr bwMode="auto">
            <a:xfrm>
              <a:off x="918" y="3519"/>
              <a:ext cx="108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constructed and explained. </a:t>
              </a:r>
              <a:endParaRPr lang="en-US" altLang="en-US">
                <a:latin typeface="Times" charset="0"/>
              </a:endParaRPr>
            </a:p>
          </p:txBody>
        </p:sp>
        <p:sp>
          <p:nvSpPr>
            <p:cNvPr id="52294" name="Rectangle 70"/>
            <p:cNvSpPr>
              <a:spLocks noChangeArrowheads="1"/>
            </p:cNvSpPr>
            <p:nvPr/>
          </p:nvSpPr>
          <p:spPr bwMode="auto">
            <a:xfrm>
              <a:off x="898" y="2894"/>
              <a:ext cx="1165"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UNIT QUESTIONS reflecting </a:t>
              </a:r>
              <a:endParaRPr lang="en-US" altLang="en-US">
                <a:latin typeface="Times" charset="0"/>
              </a:endParaRPr>
            </a:p>
          </p:txBody>
        </p:sp>
        <p:sp>
          <p:nvSpPr>
            <p:cNvPr id="52295" name="Rectangle 71"/>
            <p:cNvSpPr>
              <a:spLocks noChangeArrowheads="1"/>
            </p:cNvSpPr>
            <p:nvPr/>
          </p:nvSpPr>
          <p:spPr bwMode="auto">
            <a:xfrm>
              <a:off x="898" y="2983"/>
              <a:ext cx="109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central ideas of the unit are </a:t>
              </a:r>
              <a:endParaRPr lang="en-US" altLang="en-US">
                <a:latin typeface="Times" charset="0"/>
              </a:endParaRPr>
            </a:p>
          </p:txBody>
        </p:sp>
        <p:sp>
          <p:nvSpPr>
            <p:cNvPr id="52296" name="Rectangle 72"/>
            <p:cNvSpPr>
              <a:spLocks noChangeArrowheads="1"/>
            </p:cNvSpPr>
            <p:nvPr/>
          </p:nvSpPr>
          <p:spPr bwMode="auto">
            <a:xfrm>
              <a:off x="898" y="3073"/>
              <a:ext cx="48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constructed.</a:t>
              </a:r>
              <a:endParaRPr lang="en-US" altLang="en-US">
                <a:latin typeface="Times" charset="0"/>
              </a:endParaRPr>
            </a:p>
          </p:txBody>
        </p:sp>
        <p:sp>
          <p:nvSpPr>
            <p:cNvPr id="52297" name="Rectangle 73"/>
            <p:cNvSpPr>
              <a:spLocks noChangeArrowheads="1"/>
            </p:cNvSpPr>
            <p:nvPr/>
          </p:nvSpPr>
          <p:spPr bwMode="auto">
            <a:xfrm>
              <a:off x="932" y="2420"/>
              <a:ext cx="108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The UNIT MAP is explored </a:t>
              </a:r>
              <a:endParaRPr lang="en-US" altLang="en-US">
                <a:latin typeface="Times" charset="0"/>
              </a:endParaRPr>
            </a:p>
          </p:txBody>
        </p:sp>
        <p:sp>
          <p:nvSpPr>
            <p:cNvPr id="52298" name="Rectangle 74"/>
            <p:cNvSpPr>
              <a:spLocks noChangeArrowheads="1"/>
            </p:cNvSpPr>
            <p:nvPr/>
          </p:nvSpPr>
          <p:spPr bwMode="auto">
            <a:xfrm>
              <a:off x="932" y="2509"/>
              <a:ext cx="1165"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and UNIT RELATIONSHIPS  </a:t>
              </a:r>
              <a:endParaRPr lang="en-US" altLang="en-US">
                <a:latin typeface="Times" charset="0"/>
              </a:endParaRPr>
            </a:p>
          </p:txBody>
        </p:sp>
        <p:sp>
          <p:nvSpPr>
            <p:cNvPr id="52299" name="Rectangle 75"/>
            <p:cNvSpPr>
              <a:spLocks noChangeArrowheads="1"/>
            </p:cNvSpPr>
            <p:nvPr/>
          </p:nvSpPr>
          <p:spPr bwMode="auto">
            <a:xfrm>
              <a:off x="932" y="2599"/>
              <a:ext cx="55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are identified. </a:t>
              </a:r>
              <a:endParaRPr lang="en-US" altLang="en-US">
                <a:latin typeface="Times" charset="0"/>
              </a:endParaRPr>
            </a:p>
          </p:txBody>
        </p:sp>
        <p:sp>
          <p:nvSpPr>
            <p:cNvPr id="52300" name="Rectangle 76"/>
            <p:cNvSpPr>
              <a:spLocks noChangeArrowheads="1"/>
            </p:cNvSpPr>
            <p:nvPr/>
          </p:nvSpPr>
          <p:spPr bwMode="auto">
            <a:xfrm>
              <a:off x="932" y="1822"/>
              <a:ext cx="1080"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The UNIT MAP is revealed </a:t>
              </a:r>
              <a:endParaRPr lang="en-US" altLang="en-US">
                <a:latin typeface="Times" charset="0"/>
              </a:endParaRPr>
            </a:p>
          </p:txBody>
        </p:sp>
        <p:sp>
          <p:nvSpPr>
            <p:cNvPr id="52301" name="Rectangle 77"/>
            <p:cNvSpPr>
              <a:spLocks noChangeArrowheads="1"/>
            </p:cNvSpPr>
            <p:nvPr/>
          </p:nvSpPr>
          <p:spPr bwMode="auto">
            <a:xfrm>
              <a:off x="932" y="1912"/>
              <a:ext cx="106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through a Unit Paraphrase </a:t>
              </a:r>
              <a:endParaRPr lang="en-US" altLang="en-US">
                <a:latin typeface="Times" charset="0"/>
              </a:endParaRPr>
            </a:p>
          </p:txBody>
        </p:sp>
        <p:sp>
          <p:nvSpPr>
            <p:cNvPr id="52302" name="Rectangle 78"/>
            <p:cNvSpPr>
              <a:spLocks noChangeArrowheads="1"/>
            </p:cNvSpPr>
            <p:nvPr/>
          </p:nvSpPr>
          <p:spPr bwMode="auto">
            <a:xfrm>
              <a:off x="932" y="2001"/>
              <a:ext cx="779"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and a Content Map.</a:t>
              </a:r>
              <a:endParaRPr lang="en-US" altLang="en-US">
                <a:latin typeface="Times" charset="0"/>
              </a:endParaRPr>
            </a:p>
          </p:txBody>
        </p:sp>
        <p:sp>
          <p:nvSpPr>
            <p:cNvPr id="52303" name="Rectangle 79"/>
            <p:cNvSpPr>
              <a:spLocks noChangeArrowheads="1"/>
            </p:cNvSpPr>
            <p:nvPr/>
          </p:nvSpPr>
          <p:spPr bwMode="auto">
            <a:xfrm>
              <a:off x="891" y="1238"/>
              <a:ext cx="125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The CURRENT UNIT is related </a:t>
              </a:r>
              <a:endParaRPr lang="en-US" altLang="en-US">
                <a:latin typeface="Times" charset="0"/>
              </a:endParaRPr>
            </a:p>
          </p:txBody>
        </p:sp>
        <p:sp>
          <p:nvSpPr>
            <p:cNvPr id="52304" name="Rectangle 80"/>
            <p:cNvSpPr>
              <a:spLocks noChangeArrowheads="1"/>
            </p:cNvSpPr>
            <p:nvPr/>
          </p:nvSpPr>
          <p:spPr bwMode="auto">
            <a:xfrm>
              <a:off x="891" y="1327"/>
              <a:ext cx="116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to the LAST UNIT, the NEXT </a:t>
              </a:r>
              <a:endParaRPr lang="en-US" altLang="en-US">
                <a:latin typeface="Times" charset="0"/>
              </a:endParaRPr>
            </a:p>
          </p:txBody>
        </p:sp>
        <p:sp>
          <p:nvSpPr>
            <p:cNvPr id="52305" name="Rectangle 81"/>
            <p:cNvSpPr>
              <a:spLocks noChangeArrowheads="1"/>
            </p:cNvSpPr>
            <p:nvPr/>
          </p:nvSpPr>
          <p:spPr bwMode="auto">
            <a:xfrm>
              <a:off x="891" y="1417"/>
              <a:ext cx="1299"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UNIT, and to a BIGGER IDEA in </a:t>
              </a:r>
              <a:endParaRPr lang="en-US" altLang="en-US">
                <a:latin typeface="Times" charset="0"/>
              </a:endParaRPr>
            </a:p>
          </p:txBody>
        </p:sp>
        <p:sp>
          <p:nvSpPr>
            <p:cNvPr id="52306" name="Rectangle 82"/>
            <p:cNvSpPr>
              <a:spLocks noChangeArrowheads="1"/>
            </p:cNvSpPr>
            <p:nvPr/>
          </p:nvSpPr>
          <p:spPr bwMode="auto">
            <a:xfrm>
              <a:off x="891" y="1506"/>
              <a:ext cx="463"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the course. </a:t>
              </a:r>
              <a:endParaRPr lang="en-US" altLang="en-US">
                <a:latin typeface="Times" charset="0"/>
              </a:endParaRPr>
            </a:p>
          </p:txBody>
        </p:sp>
        <p:sp>
          <p:nvSpPr>
            <p:cNvPr id="52307" name="Rectangle 83"/>
            <p:cNvSpPr>
              <a:spLocks noChangeArrowheads="1"/>
            </p:cNvSpPr>
            <p:nvPr/>
          </p:nvSpPr>
          <p:spPr bwMode="auto">
            <a:xfrm>
              <a:off x="918" y="757"/>
              <a:ext cx="1158"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The new unit is introduced to </a:t>
              </a:r>
              <a:endParaRPr lang="en-US" altLang="en-US">
                <a:latin typeface="Times" charset="0"/>
              </a:endParaRPr>
            </a:p>
          </p:txBody>
        </p:sp>
        <p:sp>
          <p:nvSpPr>
            <p:cNvPr id="52308" name="Rectangle 84"/>
            <p:cNvSpPr>
              <a:spLocks noChangeArrowheads="1"/>
            </p:cNvSpPr>
            <p:nvPr/>
          </p:nvSpPr>
          <p:spPr bwMode="auto">
            <a:xfrm>
              <a:off x="918" y="846"/>
              <a:ext cx="92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students using the Unit </a:t>
              </a:r>
              <a:endParaRPr lang="en-US" altLang="en-US">
                <a:latin typeface="Times" charset="0"/>
              </a:endParaRPr>
            </a:p>
          </p:txBody>
        </p:sp>
        <p:sp>
          <p:nvSpPr>
            <p:cNvPr id="52309" name="Rectangle 85"/>
            <p:cNvSpPr>
              <a:spLocks noChangeArrowheads="1"/>
            </p:cNvSpPr>
            <p:nvPr/>
          </p:nvSpPr>
          <p:spPr bwMode="auto">
            <a:xfrm>
              <a:off x="918" y="936"/>
              <a:ext cx="744"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200">
                  <a:solidFill>
                    <a:srgbClr val="000000"/>
                  </a:solidFill>
                  <a:latin typeface="Helvetica" charset="0"/>
                </a:rPr>
                <a:t>Organizer Routine.</a:t>
              </a:r>
              <a:endParaRPr lang="en-US" altLang="en-US">
                <a:latin typeface="Times" charset="0"/>
              </a:endParaRPr>
            </a:p>
          </p:txBody>
        </p:sp>
      </p:grpSp>
    </p:spTree>
    <p:extLst>
      <p:ext uri="{BB962C8B-B14F-4D97-AF65-F5344CB8AC3E}">
        <p14:creationId xmlns:p14="http://schemas.microsoft.com/office/powerpoint/2010/main" val="3838955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altLang="en-US"/>
              <a:t>Expert Groups</a:t>
            </a:r>
          </a:p>
        </p:txBody>
      </p:sp>
      <p:sp>
        <p:nvSpPr>
          <p:cNvPr id="205827" name="Rectangle 3"/>
          <p:cNvSpPr>
            <a:spLocks noGrp="1" noChangeArrowheads="1"/>
          </p:cNvSpPr>
          <p:nvPr>
            <p:ph type="body" idx="1"/>
          </p:nvPr>
        </p:nvSpPr>
        <p:spPr>
          <a:xfrm>
            <a:off x="1447800" y="2514600"/>
            <a:ext cx="7086600" cy="3352800"/>
          </a:xfrm>
        </p:spPr>
        <p:txBody>
          <a:bodyPr/>
          <a:lstStyle/>
          <a:p>
            <a:r>
              <a:rPr lang="en-US" altLang="en-US" sz="3200" dirty="0" smtClean="0"/>
              <a:t>Assign readings (Launch, Float, Tie Up)</a:t>
            </a:r>
          </a:p>
          <a:p>
            <a:r>
              <a:rPr lang="en-US" altLang="en-US" sz="3200" dirty="0" smtClean="0"/>
              <a:t>Read your parts</a:t>
            </a:r>
            <a:endParaRPr lang="en-US" altLang="en-US" sz="3200" dirty="0"/>
          </a:p>
          <a:p>
            <a:r>
              <a:rPr lang="en-US" altLang="en-US" sz="3200" dirty="0" smtClean="0"/>
              <a:t>In your group, summarize </a:t>
            </a:r>
            <a:br>
              <a:rPr lang="en-US" altLang="en-US" sz="3200" dirty="0" smtClean="0"/>
            </a:br>
            <a:r>
              <a:rPr lang="en-US" altLang="en-US" sz="3200" dirty="0" smtClean="0"/>
              <a:t>(in order)</a:t>
            </a:r>
          </a:p>
          <a:p>
            <a:r>
              <a:rPr lang="en-US" altLang="en-US" sz="3200" dirty="0" smtClean="0"/>
              <a:t>Note the most important points to share</a:t>
            </a:r>
            <a:endParaRPr lang="en-US" altLang="en-US" sz="3200" dirty="0"/>
          </a:p>
        </p:txBody>
      </p:sp>
    </p:spTree>
    <p:extLst>
      <p:ext uri="{BB962C8B-B14F-4D97-AF65-F5344CB8AC3E}">
        <p14:creationId xmlns:p14="http://schemas.microsoft.com/office/powerpoint/2010/main" val="3901641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1905000" y="762000"/>
            <a:ext cx="7086600" cy="1447800"/>
          </a:xfrm>
        </p:spPr>
        <p:txBody>
          <a:bodyPr/>
          <a:lstStyle/>
          <a:p>
            <a:r>
              <a:rPr lang="en-US" altLang="en-US"/>
              <a:t>Teaching Groups</a:t>
            </a:r>
          </a:p>
        </p:txBody>
      </p:sp>
      <p:sp>
        <p:nvSpPr>
          <p:cNvPr id="206851" name="Rectangle 3"/>
          <p:cNvSpPr>
            <a:spLocks noGrp="1" noChangeArrowheads="1"/>
          </p:cNvSpPr>
          <p:nvPr>
            <p:ph type="body" idx="1"/>
          </p:nvPr>
        </p:nvSpPr>
        <p:spPr>
          <a:xfrm>
            <a:off x="1295400" y="1905000"/>
            <a:ext cx="7086600" cy="4419600"/>
          </a:xfrm>
        </p:spPr>
        <p:txBody>
          <a:bodyPr/>
          <a:lstStyle/>
          <a:p>
            <a:pPr>
              <a:lnSpc>
                <a:spcPct val="80000"/>
              </a:lnSpc>
            </a:pPr>
            <a:r>
              <a:rPr lang="en-US" altLang="en-US" sz="3200" dirty="0"/>
              <a:t>Proceed in order C, R, A, F, T</a:t>
            </a:r>
          </a:p>
          <a:p>
            <a:pPr>
              <a:lnSpc>
                <a:spcPct val="80000"/>
              </a:lnSpc>
            </a:pPr>
            <a:r>
              <a:rPr lang="en-US" altLang="en-US" sz="3200" dirty="0"/>
              <a:t>Share what each step might look like in </a:t>
            </a:r>
          </a:p>
          <a:p>
            <a:pPr lvl="1">
              <a:lnSpc>
                <a:spcPct val="80000"/>
              </a:lnSpc>
            </a:pPr>
            <a:r>
              <a:rPr lang="en-US" altLang="en-US" sz="2800" dirty="0"/>
              <a:t>Launching</a:t>
            </a:r>
          </a:p>
          <a:p>
            <a:pPr lvl="1">
              <a:lnSpc>
                <a:spcPct val="80000"/>
              </a:lnSpc>
            </a:pPr>
            <a:r>
              <a:rPr lang="en-US" altLang="en-US" sz="2800" dirty="0"/>
              <a:t>Floating</a:t>
            </a:r>
          </a:p>
          <a:p>
            <a:pPr lvl="1">
              <a:lnSpc>
                <a:spcPct val="80000"/>
              </a:lnSpc>
            </a:pPr>
            <a:r>
              <a:rPr lang="en-US" altLang="en-US" sz="2800" dirty="0"/>
              <a:t>Tying Up</a:t>
            </a:r>
          </a:p>
          <a:p>
            <a:pPr>
              <a:lnSpc>
                <a:spcPct val="80000"/>
              </a:lnSpc>
            </a:pPr>
            <a:r>
              <a:rPr lang="en-US" altLang="en-US" sz="3200" dirty="0"/>
              <a:t>Ask questions to </a:t>
            </a:r>
            <a:br>
              <a:rPr lang="en-US" altLang="en-US" sz="3200" dirty="0"/>
            </a:br>
            <a:r>
              <a:rPr lang="en-US" altLang="en-US" sz="3200" dirty="0" smtClean="0"/>
              <a:t>clarify</a:t>
            </a:r>
            <a:endParaRPr lang="en-US" altLang="en-US" sz="3200" dirty="0"/>
          </a:p>
        </p:txBody>
      </p:sp>
      <p:grpSp>
        <p:nvGrpSpPr>
          <p:cNvPr id="206854" name="Group 6"/>
          <p:cNvGrpSpPr>
            <a:grpSpLocks/>
          </p:cNvGrpSpPr>
          <p:nvPr/>
        </p:nvGrpSpPr>
        <p:grpSpPr bwMode="auto">
          <a:xfrm>
            <a:off x="4724400" y="3352800"/>
            <a:ext cx="3322638" cy="3022600"/>
            <a:chOff x="1248" y="1776"/>
            <a:chExt cx="2141" cy="2154"/>
          </a:xfrm>
        </p:grpSpPr>
        <p:pic>
          <p:nvPicPr>
            <p:cNvPr id="206853" name="Picture 5" descr="MCj041361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8" y="1776"/>
              <a:ext cx="2141" cy="2154"/>
            </a:xfrm>
            <a:prstGeom prst="rect">
              <a:avLst/>
            </a:prstGeom>
            <a:noFill/>
            <a:extLst>
              <a:ext uri="{909E8E84-426E-40DD-AFC4-6F175D3DCCD1}">
                <a14:hiddenFill xmlns:a14="http://schemas.microsoft.com/office/drawing/2010/main">
                  <a:solidFill>
                    <a:srgbClr val="FFFFFF"/>
                  </a:solidFill>
                </a14:hiddenFill>
              </a:ext>
            </a:extLst>
          </p:spPr>
        </p:pic>
        <p:sp>
          <p:nvSpPr>
            <p:cNvPr id="206852" name="Text Box 4"/>
            <p:cNvSpPr txBox="1">
              <a:spLocks noChangeArrowheads="1"/>
            </p:cNvSpPr>
            <p:nvPr/>
          </p:nvSpPr>
          <p:spPr bwMode="auto">
            <a:xfrm>
              <a:off x="1968" y="3552"/>
              <a:ext cx="1008"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b="1" i="1">
                  <a:solidFill>
                    <a:srgbClr val="000066"/>
                  </a:solidFill>
                </a:rPr>
                <a:t>The Unit</a:t>
              </a:r>
            </a:p>
          </p:txBody>
        </p:sp>
      </p:grpSp>
    </p:spTree>
    <p:extLst>
      <p:ext uri="{BB962C8B-B14F-4D97-AF65-F5344CB8AC3E}">
        <p14:creationId xmlns:p14="http://schemas.microsoft.com/office/powerpoint/2010/main" val="1524245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altLang="en-US"/>
              <a:t>Reflection and Break</a:t>
            </a:r>
          </a:p>
        </p:txBody>
      </p:sp>
      <p:sp>
        <p:nvSpPr>
          <p:cNvPr id="207875" name="Rectangle 3"/>
          <p:cNvSpPr>
            <a:spLocks noGrp="1" noChangeArrowheads="1"/>
          </p:cNvSpPr>
          <p:nvPr>
            <p:ph type="body" idx="1"/>
          </p:nvPr>
        </p:nvSpPr>
        <p:spPr/>
        <p:txBody>
          <a:bodyPr/>
          <a:lstStyle/>
          <a:p>
            <a:r>
              <a:rPr lang="en-US" altLang="en-US" dirty="0"/>
              <a:t>How will I sail my Craft?</a:t>
            </a:r>
          </a:p>
          <a:p>
            <a:r>
              <a:rPr lang="en-US" altLang="en-US" dirty="0"/>
              <a:t>Complete # 1 &amp; # 2 before taking a break</a:t>
            </a:r>
          </a:p>
          <a:p>
            <a:r>
              <a:rPr lang="en-US" altLang="en-US" dirty="0"/>
              <a:t>Return by</a:t>
            </a:r>
          </a:p>
        </p:txBody>
      </p:sp>
      <p:pic>
        <p:nvPicPr>
          <p:cNvPr id="207876" name="Picture 4" descr="MCj028760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4191000"/>
            <a:ext cx="161925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959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73" y="0"/>
            <a:ext cx="8932127" cy="6858000"/>
          </a:xfrm>
          <a:prstGeom prst="rect">
            <a:avLst/>
          </a:prstGeom>
        </p:spPr>
      </p:pic>
      <p:sp>
        <p:nvSpPr>
          <p:cNvPr id="15" name="Rectangle 14"/>
          <p:cNvSpPr/>
          <p:nvPr/>
        </p:nvSpPr>
        <p:spPr>
          <a:xfrm>
            <a:off x="7467600" y="5213410"/>
            <a:ext cx="868532" cy="2286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440967" y="5479741"/>
            <a:ext cx="717612" cy="2108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00765" y="5666173"/>
            <a:ext cx="533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210148" y="5914746"/>
            <a:ext cx="1285782" cy="5304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43018" y="1635711"/>
            <a:ext cx="264850" cy="33269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45690" y="4254622"/>
            <a:ext cx="238217" cy="6991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263806" y="577788"/>
            <a:ext cx="533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814221" y="488272"/>
            <a:ext cx="0" cy="36398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05343" y="479394"/>
            <a:ext cx="0" cy="363984"/>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101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73" y="0"/>
            <a:ext cx="8932127" cy="6858000"/>
          </a:xfrm>
          <a:prstGeom prst="rect">
            <a:avLst/>
          </a:prstGeom>
        </p:spPr>
      </p:pic>
      <p:sp>
        <p:nvSpPr>
          <p:cNvPr id="19" name="Rectangle 18"/>
          <p:cNvSpPr/>
          <p:nvPr/>
        </p:nvSpPr>
        <p:spPr>
          <a:xfrm>
            <a:off x="543018" y="1635711"/>
            <a:ext cx="264850" cy="33269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45690" y="4254622"/>
            <a:ext cx="238217" cy="6991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263806" y="577788"/>
            <a:ext cx="533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814221" y="488272"/>
            <a:ext cx="0" cy="36398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05343" y="479394"/>
            <a:ext cx="0" cy="363984"/>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925530" y="5449824"/>
            <a:ext cx="1669830" cy="2504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9927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73" y="0"/>
            <a:ext cx="8932127" cy="6858000"/>
          </a:xfrm>
          <a:prstGeom prst="rect">
            <a:avLst/>
          </a:prstGeom>
        </p:spPr>
      </p:pic>
      <p:sp>
        <p:nvSpPr>
          <p:cNvPr id="19" name="Rectangle 18"/>
          <p:cNvSpPr/>
          <p:nvPr/>
        </p:nvSpPr>
        <p:spPr>
          <a:xfrm>
            <a:off x="543018" y="1635711"/>
            <a:ext cx="264850" cy="33269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45690" y="4254622"/>
            <a:ext cx="238217" cy="6991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263806" y="577788"/>
            <a:ext cx="5334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814221" y="488272"/>
            <a:ext cx="0" cy="36398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05343" y="479394"/>
            <a:ext cx="0" cy="363984"/>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flipV="1">
            <a:off x="2523744" y="3438144"/>
            <a:ext cx="97536" cy="1755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602992" y="4523232"/>
            <a:ext cx="554736" cy="810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925312" y="5340096"/>
            <a:ext cx="1341120" cy="24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291072" y="5364480"/>
            <a:ext cx="1170432" cy="256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621024" y="3340608"/>
            <a:ext cx="3669792" cy="225552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481072" y="5425440"/>
            <a:ext cx="4809744" cy="16459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108448" y="5608320"/>
            <a:ext cx="2389632" cy="2438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3474720" y="4535424"/>
            <a:ext cx="463296" cy="104851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425696" y="4584192"/>
            <a:ext cx="963168" cy="162153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303776" y="4383024"/>
            <a:ext cx="2468880" cy="190804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169920" y="3486912"/>
            <a:ext cx="4547616" cy="269443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450592" y="3584448"/>
            <a:ext cx="377952" cy="267004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578096" y="5815584"/>
            <a:ext cx="2761488" cy="54254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4578096" y="6169152"/>
            <a:ext cx="2700528" cy="18897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107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36" y="0"/>
            <a:ext cx="8932127" cy="6858000"/>
          </a:xfrm>
          <a:prstGeom prst="rect">
            <a:avLst/>
          </a:prstGeom>
        </p:spPr>
      </p:pic>
    </p:spTree>
    <p:extLst>
      <p:ext uri="{BB962C8B-B14F-4D97-AF65-F5344CB8AC3E}">
        <p14:creationId xmlns:p14="http://schemas.microsoft.com/office/powerpoint/2010/main" val="1135903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commending A Strategy">
  <a:themeElements>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fontScheme name="Recommending A Strategy">
      <a:majorFont>
        <a:latin typeface="Benguiat Frisky"/>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Recommending A Strateg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commending A Strategy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ecommending A Strategy">
  <a:themeElements>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fontScheme name="Recommending A Strategy">
      <a:majorFont>
        <a:latin typeface="Benguiat Frisky"/>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Recommending A Strateg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commending A Strategy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6046</TotalTime>
  <Words>8003</Words>
  <Application>Microsoft Office PowerPoint</Application>
  <PresentationFormat>On-screen Show (4:3)</PresentationFormat>
  <Paragraphs>1346</Paragraphs>
  <Slides>59</Slides>
  <Notes>58</Notes>
  <HiddenSlides>6</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59</vt:i4>
      </vt:variant>
    </vt:vector>
  </HeadingPairs>
  <TitlesOfParts>
    <vt:vector size="74" baseType="lpstr">
      <vt:lpstr>MS PGothic</vt:lpstr>
      <vt:lpstr>Arial</vt:lpstr>
      <vt:lpstr>Benguiat Frisky</vt:lpstr>
      <vt:lpstr>Bradley Hand ITC</vt:lpstr>
      <vt:lpstr>Calibri</vt:lpstr>
      <vt:lpstr>Comic Sans MS</vt:lpstr>
      <vt:lpstr>Helvetica</vt:lpstr>
      <vt:lpstr>Symbol</vt:lpstr>
      <vt:lpstr>Tahoma</vt:lpstr>
      <vt:lpstr>Times</vt:lpstr>
      <vt:lpstr>Times New Roman</vt:lpstr>
      <vt:lpstr>Wingdings</vt:lpstr>
      <vt:lpstr>Recommending A Strategy</vt:lpstr>
      <vt:lpstr>1_Recommending A Strategy</vt:lpstr>
      <vt:lpstr>Clip</vt:lpstr>
      <vt:lpstr>Road Trip!</vt:lpstr>
      <vt:lpstr>4 Distinct Stages/Uses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Imagining Your Destination</vt:lpstr>
      <vt:lpstr>Components of All CER</vt:lpstr>
      <vt:lpstr>Components of the Unit Organizer</vt:lpstr>
      <vt:lpstr>PowerPoint Presentation</vt:lpstr>
      <vt:lpstr>The CRAFT Linking Steps</vt:lpstr>
      <vt:lpstr>PowerPoint Presentation</vt:lpstr>
      <vt:lpstr>PowerPoint Presentation</vt:lpstr>
      <vt:lpstr>PowerPoint Presentation</vt:lpstr>
      <vt:lpstr>Parts of the Unit Map</vt:lpstr>
      <vt:lpstr>Parts of the Unit Map</vt:lpstr>
      <vt:lpstr>PowerPoint Presentation</vt:lpstr>
      <vt:lpstr>Parts of the Unit Map</vt:lpstr>
      <vt:lpstr>PowerPoint Presentation</vt:lpstr>
      <vt:lpstr>PowerPoint Presentation</vt:lpstr>
      <vt:lpstr>PowerPoint Presentation</vt:lpstr>
      <vt:lpstr>PowerPoint Presentation</vt:lpstr>
      <vt:lpstr>PowerPoint Presentation</vt:lpstr>
      <vt:lpstr>PowerPoint Presentation</vt:lpstr>
      <vt:lpstr>Unit Schedule</vt:lpstr>
      <vt:lpstr>PowerPoint Presentation</vt:lpstr>
      <vt:lpstr>PowerPoint Presentation</vt:lpstr>
      <vt:lpstr>PowerPoint Presentation</vt:lpstr>
      <vt:lpstr>Time to Work Together</vt:lpstr>
      <vt:lpstr>Components of the Unit Organizer</vt:lpstr>
      <vt:lpstr>The Cue-Do-Review Sequence</vt:lpstr>
      <vt:lpstr>The Cue-Do-Review Sequence</vt:lpstr>
      <vt:lpstr>The Cue-Do-Review Sequence</vt:lpstr>
      <vt:lpstr>The Cue-Do-Review Sequence</vt:lpstr>
      <vt:lpstr>The Cue-Do-Review Sequence</vt:lpstr>
      <vt:lpstr>Exploring the CRAFT Linking Steps</vt:lpstr>
      <vt:lpstr>Scaffolding Instruction</vt:lpstr>
      <vt:lpstr>Scaffolding CRAFT</vt:lpstr>
      <vt:lpstr>Scaffolding CRAFT</vt:lpstr>
      <vt:lpstr>Scaffolding CRAFT</vt:lpstr>
      <vt:lpstr>Scaffolding CRAFT</vt:lpstr>
      <vt:lpstr>Every day . . . </vt:lpstr>
      <vt:lpstr>Every day . . . </vt:lpstr>
      <vt:lpstr>Every day . . . </vt:lpstr>
      <vt:lpstr>Partner Sort</vt:lpstr>
      <vt:lpstr>PowerPoint Presentation</vt:lpstr>
      <vt:lpstr>General Use Tips</vt:lpstr>
      <vt:lpstr>UO Device Checklist</vt:lpstr>
      <vt:lpstr>Planning Your Launch</vt:lpstr>
      <vt:lpstr>Maiden Voyage</vt:lpstr>
      <vt:lpstr>CRAFT during the Unit</vt:lpstr>
      <vt:lpstr>CRAFT at the end of the Unit</vt:lpstr>
      <vt:lpstr>PowerPoint Presentation</vt:lpstr>
      <vt:lpstr>Expert Groups</vt:lpstr>
      <vt:lpstr>Teaching Groups</vt:lpstr>
      <vt:lpstr>Reflection and Break</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Mossburg</dc:creator>
  <cp:lastModifiedBy>Debby Mossburg</cp:lastModifiedBy>
  <cp:revision>82</cp:revision>
  <cp:lastPrinted>2015-09-15T13:10:47Z</cp:lastPrinted>
  <dcterms:created xsi:type="dcterms:W3CDTF">2014-09-09T18:56:23Z</dcterms:created>
  <dcterms:modified xsi:type="dcterms:W3CDTF">2015-09-15T14:29:47Z</dcterms:modified>
</cp:coreProperties>
</file>