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im_2color_si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971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7"/>
          <p:cNvSpPr>
            <a:spLocks noChangeShapeType="1"/>
          </p:cNvSpPr>
          <p:nvPr userDrawn="1"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11535-5AF3-A54A-8534-61CA554AD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F9E1A2-89FE-8845-BB28-14BABB299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69D71-D3B6-9F40-8991-FC215C9EF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C339E-6CC3-CD4B-BF6A-D6C29AD95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4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F70A-71BC-EA41-A4E8-DB1986443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776B1-B1C8-FD44-9295-F4FE12E93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9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B9333-79F0-524D-B670-694A5DE25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7F6A1-CDF8-B245-ADDB-CE3E997BE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6425C-2332-8E45-AE6C-7C341C209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8F4FA-0033-D942-A3DF-459C2A125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1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CB628-AF59-614D-BD94-60FE9C269C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36D79-2C5A-F743-9590-4C45CE5BA6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0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5A13-4508-3848-9308-93A53871B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6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5088EA-A3B6-F44F-BDDD-74492BD86A2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20" descr="sim_2color_si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67400"/>
            <a:ext cx="1676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938" y="6197600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838200" y="15240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034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0163" y="6197600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046163"/>
            <a:ext cx="5715000" cy="2999694"/>
          </a:xfrm>
        </p:spPr>
        <p:txBody>
          <a:bodyPr/>
          <a:lstStyle/>
          <a:p>
            <a:r>
              <a:rPr lang="en-US" dirty="0"/>
              <a:t>Some Routine Rules for Shrinking, Expanding, Adapting, or  Modifying (SEAM) </a:t>
            </a:r>
            <a:r>
              <a:rPr lang="en-US" dirty="0" smtClean="0"/>
              <a:t>Content </a:t>
            </a:r>
            <a:r>
              <a:rPr lang="en-US" dirty="0"/>
              <a:t>Enhancement Routines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999" y="4862286"/>
            <a:ext cx="54065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 SIM Update</a:t>
            </a:r>
          </a:p>
          <a:p>
            <a:r>
              <a:rPr lang="en-US" dirty="0" smtClean="0"/>
              <a:t>Saskatoon, Saskatchewan</a:t>
            </a:r>
          </a:p>
          <a:p>
            <a:endParaRPr lang="en-US" dirty="0"/>
          </a:p>
          <a:p>
            <a:r>
              <a:rPr lang="en-US" sz="1600" dirty="0" smtClean="0"/>
              <a:t>Patricia Sampson Graner, Ph. D.</a:t>
            </a:r>
          </a:p>
          <a:p>
            <a:r>
              <a:rPr lang="en-US" sz="1600" dirty="0" smtClean="0"/>
              <a:t>University of Kansas Center for Research on 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533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s snoop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98" r="-23298"/>
          <a:stretch>
            <a:fillRect/>
          </a:stretch>
        </p:blipFill>
        <p:spPr>
          <a:xfrm>
            <a:off x="812800" y="1879600"/>
            <a:ext cx="7772400" cy="3962400"/>
          </a:xfrm>
        </p:spPr>
      </p:pic>
    </p:spTree>
    <p:extLst>
      <p:ext uri="{BB962C8B-B14F-4D97-AF65-F5344CB8AC3E}">
        <p14:creationId xmlns:p14="http://schemas.microsoft.com/office/powerpoint/2010/main" val="176470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Questions to Guide Instruction Tied to SEAM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0740"/>
            <a:ext cx="7772400" cy="39624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SEAM affect the underlying process/strategy captured by the device?</a:t>
            </a:r>
          </a:p>
          <a:p>
            <a:r>
              <a:rPr lang="en-US" dirty="0"/>
              <a:t>How will SEAM affect the Linking Steps that guide use of the routine?</a:t>
            </a:r>
          </a:p>
          <a:p>
            <a:r>
              <a:rPr lang="en-US" dirty="0"/>
              <a:t>Can you adjust Cue-Do-Review for SEAM? </a:t>
            </a:r>
          </a:p>
        </p:txBody>
      </p:sp>
    </p:spTree>
    <p:extLst>
      <p:ext uri="{BB962C8B-B14F-4D97-AF65-F5344CB8AC3E}">
        <p14:creationId xmlns:p14="http://schemas.microsoft.com/office/powerpoint/2010/main" val="354754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Questions to Guide Instruction Tied to SEAM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0740"/>
            <a:ext cx="7772400" cy="3962400"/>
          </a:xfrm>
        </p:spPr>
        <p:txBody>
          <a:bodyPr/>
          <a:lstStyle/>
          <a:p>
            <a:r>
              <a:rPr lang="en-US" dirty="0"/>
              <a:t>Does the SEAM support scaffolded instruction? </a:t>
            </a:r>
          </a:p>
          <a:p>
            <a:r>
              <a:rPr lang="en-US" dirty="0"/>
              <a:t>Does the SEAM make the implicit explicit? </a:t>
            </a:r>
          </a:p>
        </p:txBody>
      </p:sp>
    </p:spTree>
    <p:extLst>
      <p:ext uri="{BB962C8B-B14F-4D97-AF65-F5344CB8AC3E}">
        <p14:creationId xmlns:p14="http://schemas.microsoft.com/office/powerpoint/2010/main" val="67452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– more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13" b="6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580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 About: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9857"/>
            <a:ext cx="7772400" cy="4336143"/>
          </a:xfrm>
        </p:spPr>
        <p:txBody>
          <a:bodyPr/>
          <a:lstStyle/>
          <a:p>
            <a:r>
              <a:rPr lang="en-US" dirty="0"/>
              <a:t>What is the goal of routine?</a:t>
            </a:r>
          </a:p>
          <a:p>
            <a:r>
              <a:rPr lang="en-US" dirty="0"/>
              <a:t>What is the problem that requires SEAM? </a:t>
            </a:r>
          </a:p>
          <a:p>
            <a:r>
              <a:rPr lang="en-US" dirty="0"/>
              <a:t>Is it a consistent data-driven problem?</a:t>
            </a:r>
          </a:p>
          <a:p>
            <a:r>
              <a:rPr lang="en-US" dirty="0"/>
              <a:t>What are the possible solutions</a:t>
            </a:r>
            <a:r>
              <a:rPr lang="en-US" dirty="0" smtClean="0"/>
              <a:t>?</a:t>
            </a:r>
          </a:p>
          <a:p>
            <a:r>
              <a:rPr lang="en-US" dirty="0"/>
              <a:t>Is SEAM the best solution? </a:t>
            </a:r>
          </a:p>
          <a:p>
            <a:r>
              <a:rPr lang="en-US" dirty="0"/>
              <a:t>Are the solutions data-driven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 About: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9857"/>
            <a:ext cx="7772400" cy="4336143"/>
          </a:xfrm>
        </p:spPr>
        <p:txBody>
          <a:bodyPr/>
          <a:lstStyle/>
          <a:p>
            <a:r>
              <a:rPr lang="en-US" dirty="0"/>
              <a:t>With your solution, have you maintained the goal? Compromised goal? Created a new goal?</a:t>
            </a:r>
          </a:p>
          <a:p>
            <a:r>
              <a:rPr lang="en-US" dirty="0"/>
              <a:t>Are the goals aligned with standards (i.e., common core)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0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 About: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9857"/>
            <a:ext cx="7772400" cy="4336143"/>
          </a:xfrm>
        </p:spPr>
        <p:txBody>
          <a:bodyPr/>
          <a:lstStyle/>
          <a:p>
            <a:r>
              <a:rPr lang="en-US" dirty="0"/>
              <a:t>Does your solution help you move students beyond simple recall to deeper thinking, problem solving, and generalization?</a:t>
            </a:r>
          </a:p>
          <a:p>
            <a:r>
              <a:rPr lang="en-US" dirty="0"/>
              <a:t>What do students need? Want? Does it work for all students? </a:t>
            </a:r>
          </a:p>
        </p:txBody>
      </p:sp>
    </p:spTree>
    <p:extLst>
      <p:ext uri="{BB962C8B-B14F-4D97-AF65-F5344CB8AC3E}">
        <p14:creationId xmlns:p14="http://schemas.microsoft.com/office/powerpoint/2010/main" val="84379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bble pop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95" r="-30395"/>
          <a:stretch>
            <a:fillRect/>
          </a:stretch>
        </p:blipFill>
        <p:spPr>
          <a:xfrm>
            <a:off x="-203211" y="954305"/>
            <a:ext cx="9622990" cy="4905838"/>
          </a:xfrm>
        </p:spPr>
      </p:pic>
    </p:spTree>
    <p:extLst>
      <p:ext uri="{BB962C8B-B14F-4D97-AF65-F5344CB8AC3E}">
        <p14:creationId xmlns:p14="http://schemas.microsoft.com/office/powerpoint/2010/main" val="26412644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0000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</TotalTime>
  <Words>233</Words>
  <Application>Microsoft Macintosh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Some Routine Rules for Shrinking, Expanding, Adapting, or  Modifying (SEAM) Content Enhancement Routines </vt:lpstr>
      <vt:lpstr>PowerPoint Presentation</vt:lpstr>
      <vt:lpstr>Critical Questions to Guide Instruction Tied to SEAM </vt:lpstr>
      <vt:lpstr>Critical Questions to Guide Instruction Tied to SEAM </vt:lpstr>
      <vt:lpstr>And now – more questions</vt:lpstr>
      <vt:lpstr>Think About: </vt:lpstr>
      <vt:lpstr>Think About: </vt:lpstr>
      <vt:lpstr>Think About: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Routine Rules for Shrinking, Expanding, Adapting, or  Modifying (SEAM) Content Enhancement Routines </dc:title>
  <dc:creator>Patricia Sampson Graner</dc:creator>
  <cp:lastModifiedBy>Patricia Sampson Graner</cp:lastModifiedBy>
  <cp:revision>3</cp:revision>
  <dcterms:created xsi:type="dcterms:W3CDTF">2013-04-29T02:31:42Z</dcterms:created>
  <dcterms:modified xsi:type="dcterms:W3CDTF">2013-04-30T20:32:53Z</dcterms:modified>
</cp:coreProperties>
</file>