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2998F-5E83-4C6C-93A4-57988A67E2A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B6A7-4FBF-4579-99CE-6CD5F2544B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C5AF-7AA3-4E09-B1EF-85AEEE1C7BB9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AB4-B763-4215-A557-F61CF8AB0433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9A3F-50FD-4080-A79F-2983DD0C23CE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BCE4-6A9A-4BAF-A3DF-243D73C9AB67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0113-3AB2-4F65-95AC-C24CD8249FC2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47E6-96E4-48A3-9CDF-87951C935770}" type="datetime1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E5E-8C8D-4633-88F3-483959A8C7EA}" type="datetime1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024F-A847-48F2-BC0D-3EDED395EA90}" type="datetime1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FC1A-F6BE-4EC8-9728-47D4E022D4EF}" type="datetime1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10E0-0E05-451A-8755-FDC271FC07E8}" type="datetime1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7997-9121-4B80-9636-46D6CBB0E378}" type="datetime1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68A1-530E-4098-8142-C31F4254551E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Deb Fagan, SIM Professional Developer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51F8-228D-445D-AC7F-9EA2C3972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Strategic Instruction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u="sng" dirty="0" smtClean="0">
                <a:solidFill>
                  <a:schemeClr val="tx2"/>
                </a:solidFill>
              </a:rPr>
              <a:t>Learning Strategies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Paraphrasing</a:t>
            </a:r>
            <a:r>
              <a:rPr lang="en-US" sz="3600" dirty="0" smtClean="0"/>
              <a:t>		</a:t>
            </a:r>
          </a:p>
          <a:p>
            <a:pPr>
              <a:buNone/>
            </a:pPr>
            <a:r>
              <a:rPr lang="en-US" sz="3600" b="1" dirty="0" smtClean="0"/>
              <a:t>Word Mapping</a:t>
            </a:r>
          </a:p>
          <a:p>
            <a:pPr>
              <a:buNone/>
            </a:pPr>
            <a:r>
              <a:rPr lang="en-US" sz="3600" b="1" dirty="0" smtClean="0"/>
              <a:t>Paraphrasing and Summarizing</a:t>
            </a:r>
          </a:p>
          <a:p>
            <a:pPr>
              <a:buNone/>
            </a:pPr>
            <a:r>
              <a:rPr lang="en-US" sz="3600" b="1" dirty="0" smtClean="0"/>
              <a:t>Sentence Writing</a:t>
            </a:r>
            <a:endParaRPr lang="en-US" sz="3600" b="1" dirty="0"/>
          </a:p>
          <a:p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806A-B164-4950-B431-C1A0034294B6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Strategy alike Group….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implementation details:  stage, schedule for implementation, number of students, goal dates, etc.</a:t>
            </a:r>
          </a:p>
          <a:p>
            <a:r>
              <a:rPr lang="en-US" dirty="0" smtClean="0"/>
              <a:t>Share any docs:  pretest/posttest, student work, progress charts, student folder, etc.</a:t>
            </a:r>
          </a:p>
          <a:p>
            <a:r>
              <a:rPr lang="en-US" dirty="0" smtClean="0"/>
              <a:t>Discuss your experience:  success, not so successful, </a:t>
            </a:r>
            <a:r>
              <a:rPr lang="en-US" dirty="0" smtClean="0"/>
              <a:t>“light bulb” </a:t>
            </a:r>
            <a:r>
              <a:rPr lang="en-US" dirty="0" smtClean="0"/>
              <a:t>moments, barriers, </a:t>
            </a:r>
            <a:r>
              <a:rPr lang="en-US" dirty="0" smtClean="0"/>
              <a:t>challenges…</a:t>
            </a:r>
            <a:endParaRPr lang="en-US" dirty="0" smtClean="0"/>
          </a:p>
          <a:p>
            <a:pPr lvl="6">
              <a:buNone/>
            </a:pPr>
            <a:r>
              <a:rPr lang="en-US" sz="2800" i="1" dirty="0" smtClean="0"/>
              <a:t>15 </a:t>
            </a:r>
            <a:r>
              <a:rPr lang="en-US" sz="2800" i="1" dirty="0" err="1" smtClean="0"/>
              <a:t>mins</a:t>
            </a:r>
            <a:endParaRPr 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EE68-C27C-4843-9440-DB5645B9C911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student story……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one with your group</a:t>
            </a:r>
          </a:p>
          <a:p>
            <a:r>
              <a:rPr lang="en-US" dirty="0" smtClean="0"/>
              <a:t>Decide on one that will be shared whole group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i="1" dirty="0" smtClean="0"/>
              <a:t>10 </a:t>
            </a:r>
            <a:r>
              <a:rPr lang="en-US" i="1" dirty="0" err="1" smtClean="0"/>
              <a:t>mins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34" name="Picture 10" descr="C:\Users\gabfagan\AppData\Local\Microsoft\Windows\Temporary Internet Files\Content.IE5\D175FIIA\student_clipart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733800"/>
            <a:ext cx="3086100" cy="2362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9AA7-8C47-4A0F-88EF-AEAB70E5C17F}" type="datetime1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all need to hear from each other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Everyone will say something about their experience with the Strategy……  </a:t>
            </a:r>
          </a:p>
          <a:p>
            <a:pPr algn="ctr">
              <a:buNone/>
            </a:pPr>
            <a:r>
              <a:rPr lang="en-US" i="1" dirty="0"/>
              <a:t>1</a:t>
            </a:r>
            <a:r>
              <a:rPr lang="en-US" i="1" dirty="0" smtClean="0"/>
              <a:t>-3 </a:t>
            </a:r>
            <a:r>
              <a:rPr lang="en-US" i="1" dirty="0" err="1" smtClean="0"/>
              <a:t>mins</a:t>
            </a:r>
            <a:r>
              <a:rPr lang="en-US" i="1" dirty="0" smtClean="0"/>
              <a:t> each</a:t>
            </a:r>
          </a:p>
          <a:p>
            <a:pPr algn="ctr">
              <a:buNone/>
            </a:pPr>
            <a:endParaRPr lang="en-US" i="1" dirty="0"/>
          </a:p>
          <a:p>
            <a:pPr algn="ctr">
              <a:buNone/>
            </a:pPr>
            <a:r>
              <a:rPr lang="en-US" i="1" dirty="0" smtClean="0"/>
              <a:t>Example:  What you did, what you tried to do, what you have for a goal next time……</a:t>
            </a:r>
            <a:endParaRPr lang="en-US" i="1" dirty="0"/>
          </a:p>
        </p:txBody>
      </p:sp>
      <p:pic>
        <p:nvPicPr>
          <p:cNvPr id="4098" name="Picture 2" descr="C:\Users\gabfagan\AppData\Local\Microsoft\Windows\Temporary Internet Files\Content.IE5\AWMMKAJO\microphone_cutir_mark_by_the_smiling_pony-d5kr42c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031585" cy="2401333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B1CE-81EB-4126-BB95-6A0FDA1BA663}" type="datetime1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thing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out a piece of paper and write to me…….anything you want me to know:</a:t>
            </a:r>
          </a:p>
          <a:p>
            <a:pPr>
              <a:buNone/>
            </a:pPr>
            <a:r>
              <a:rPr lang="en-US" dirty="0" smtClean="0"/>
              <a:t>		 your thoughts about SIM in general and the learning strategies you’ve tried in particular</a:t>
            </a:r>
          </a:p>
          <a:p>
            <a:pPr>
              <a:buNone/>
            </a:pPr>
            <a:r>
              <a:rPr lang="en-US" dirty="0" smtClean="0"/>
              <a:t>		include your first name and the date</a:t>
            </a:r>
          </a:p>
          <a:p>
            <a:endParaRPr lang="en-US" dirty="0" smtClean="0"/>
          </a:p>
          <a:p>
            <a:r>
              <a:rPr lang="en-US" dirty="0" smtClean="0"/>
              <a:t>Thanks so much!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E27B-6680-4782-9491-A36F88C8ADAD}" type="datetime1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Deb Fagan, SIM Professional Developer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Strategic Instruction Model</vt:lpstr>
      <vt:lpstr>In Strategy alike Group….</vt:lpstr>
      <vt:lpstr>A student story……</vt:lpstr>
      <vt:lpstr>Share Out</vt:lpstr>
      <vt:lpstr>One last thing (for now)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Strategic Instruction Model</dc:title>
  <dc:creator>Gabrielle Fagan</dc:creator>
  <cp:lastModifiedBy>Gabrielle Fagan</cp:lastModifiedBy>
  <cp:revision>8</cp:revision>
  <dcterms:created xsi:type="dcterms:W3CDTF">2015-05-12T00:26:19Z</dcterms:created>
  <dcterms:modified xsi:type="dcterms:W3CDTF">2015-05-14T21:39:04Z</dcterms:modified>
</cp:coreProperties>
</file>