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043F-E255-4A0E-9B0A-BEDA8AEBBFF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3043F-E255-4A0E-9B0A-BEDA8AEBBFFD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A3E94-ADD9-4816-BA3B-797D38BE98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" descr="fram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382000" cy="6248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43011" name="TextBox 3"/>
          <p:cNvSpPr txBox="1">
            <a:spLocks noChangeArrowheads="1"/>
          </p:cNvSpPr>
          <p:nvPr/>
        </p:nvSpPr>
        <p:spPr bwMode="auto">
          <a:xfrm>
            <a:off x="3048000" y="533400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Realities of Adol. Lit.</a:t>
            </a:r>
          </a:p>
        </p:txBody>
      </p:sp>
      <p:sp>
        <p:nvSpPr>
          <p:cNvPr id="43012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Garamond" pitchFamily="18" charset="0"/>
                <a:ea typeface="MS PGothic" pitchFamily="34" charset="-128"/>
              </a:rPr>
              <a:t>R. Davenport,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Your User Name</cp:lastModifiedBy>
  <cp:revision>1</cp:revision>
  <dcterms:created xsi:type="dcterms:W3CDTF">2011-06-01T22:41:38Z</dcterms:created>
  <dcterms:modified xsi:type="dcterms:W3CDTF">2011-06-01T22:42:12Z</dcterms:modified>
</cp:coreProperties>
</file>