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17"/>
  </p:notesMasterIdLst>
  <p:handoutMasterIdLst>
    <p:handoutMasterId r:id="rId18"/>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997700" cy="9283700"/>
  <p:defaultTextStyle>
    <a:defPPr>
      <a:defRPr lang="en-US"/>
    </a:defPPr>
    <a:lvl1pPr algn="ctr" rtl="0" eaLnBrk="0" fontAlgn="base" hangingPunct="0">
      <a:spcBef>
        <a:spcPct val="0"/>
      </a:spcBef>
      <a:spcAft>
        <a:spcPct val="0"/>
      </a:spcAft>
      <a:defRPr sz="2400" kern="1200">
        <a:solidFill>
          <a:schemeClr val="tx1"/>
        </a:solidFill>
        <a:latin typeface="Times" pitchFamily="-97" charset="0"/>
        <a:ea typeface="ＭＳ Ｐゴシック" pitchFamily="34" charset="-128"/>
        <a:cs typeface="+mn-cs"/>
      </a:defRPr>
    </a:lvl1pPr>
    <a:lvl2pPr marL="457200" algn="ctr" rtl="0" eaLnBrk="0" fontAlgn="base" hangingPunct="0">
      <a:spcBef>
        <a:spcPct val="0"/>
      </a:spcBef>
      <a:spcAft>
        <a:spcPct val="0"/>
      </a:spcAft>
      <a:defRPr sz="2400" kern="1200">
        <a:solidFill>
          <a:schemeClr val="tx1"/>
        </a:solidFill>
        <a:latin typeface="Times" pitchFamily="-97" charset="0"/>
        <a:ea typeface="ＭＳ Ｐゴシック" pitchFamily="34" charset="-128"/>
        <a:cs typeface="+mn-cs"/>
      </a:defRPr>
    </a:lvl2pPr>
    <a:lvl3pPr marL="914400" algn="ctr" rtl="0" eaLnBrk="0" fontAlgn="base" hangingPunct="0">
      <a:spcBef>
        <a:spcPct val="0"/>
      </a:spcBef>
      <a:spcAft>
        <a:spcPct val="0"/>
      </a:spcAft>
      <a:defRPr sz="2400" kern="1200">
        <a:solidFill>
          <a:schemeClr val="tx1"/>
        </a:solidFill>
        <a:latin typeface="Times" pitchFamily="-97" charset="0"/>
        <a:ea typeface="ＭＳ Ｐゴシック" pitchFamily="34" charset="-128"/>
        <a:cs typeface="+mn-cs"/>
      </a:defRPr>
    </a:lvl3pPr>
    <a:lvl4pPr marL="1371600" algn="ctr" rtl="0" eaLnBrk="0" fontAlgn="base" hangingPunct="0">
      <a:spcBef>
        <a:spcPct val="0"/>
      </a:spcBef>
      <a:spcAft>
        <a:spcPct val="0"/>
      </a:spcAft>
      <a:defRPr sz="2400" kern="1200">
        <a:solidFill>
          <a:schemeClr val="tx1"/>
        </a:solidFill>
        <a:latin typeface="Times" pitchFamily="-97" charset="0"/>
        <a:ea typeface="ＭＳ Ｐゴシック" pitchFamily="34" charset="-128"/>
        <a:cs typeface="+mn-cs"/>
      </a:defRPr>
    </a:lvl4pPr>
    <a:lvl5pPr marL="1828800" algn="ctr" rtl="0" eaLnBrk="0" fontAlgn="base" hangingPunct="0">
      <a:spcBef>
        <a:spcPct val="0"/>
      </a:spcBef>
      <a:spcAft>
        <a:spcPct val="0"/>
      </a:spcAft>
      <a:defRPr sz="2400" kern="1200">
        <a:solidFill>
          <a:schemeClr val="tx1"/>
        </a:solidFill>
        <a:latin typeface="Times" pitchFamily="-97" charset="0"/>
        <a:ea typeface="ＭＳ Ｐゴシック" pitchFamily="34" charset="-128"/>
        <a:cs typeface="+mn-cs"/>
      </a:defRPr>
    </a:lvl5pPr>
    <a:lvl6pPr marL="2286000" algn="l" defTabSz="914400" rtl="0" eaLnBrk="1" latinLnBrk="0" hangingPunct="1">
      <a:defRPr sz="2400" kern="1200">
        <a:solidFill>
          <a:schemeClr val="tx1"/>
        </a:solidFill>
        <a:latin typeface="Times" pitchFamily="-97" charset="0"/>
        <a:ea typeface="ＭＳ Ｐゴシック" pitchFamily="34" charset="-128"/>
        <a:cs typeface="+mn-cs"/>
      </a:defRPr>
    </a:lvl6pPr>
    <a:lvl7pPr marL="2743200" algn="l" defTabSz="914400" rtl="0" eaLnBrk="1" latinLnBrk="0" hangingPunct="1">
      <a:defRPr sz="2400" kern="1200">
        <a:solidFill>
          <a:schemeClr val="tx1"/>
        </a:solidFill>
        <a:latin typeface="Times" pitchFamily="-97" charset="0"/>
        <a:ea typeface="ＭＳ Ｐゴシック" pitchFamily="34" charset="-128"/>
        <a:cs typeface="+mn-cs"/>
      </a:defRPr>
    </a:lvl7pPr>
    <a:lvl8pPr marL="3200400" algn="l" defTabSz="914400" rtl="0" eaLnBrk="1" latinLnBrk="0" hangingPunct="1">
      <a:defRPr sz="2400" kern="1200">
        <a:solidFill>
          <a:schemeClr val="tx1"/>
        </a:solidFill>
        <a:latin typeface="Times" pitchFamily="-97" charset="0"/>
        <a:ea typeface="ＭＳ Ｐゴシック" pitchFamily="34" charset="-128"/>
        <a:cs typeface="+mn-cs"/>
      </a:defRPr>
    </a:lvl8pPr>
    <a:lvl9pPr marL="3657600" algn="l" defTabSz="914400" rtl="0" eaLnBrk="1" latinLnBrk="0" hangingPunct="1">
      <a:defRPr sz="2400" kern="1200">
        <a:solidFill>
          <a:schemeClr val="tx1"/>
        </a:solidFill>
        <a:latin typeface="Times" pitchFamily="-97"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FF00"/>
    <a:srgbClr val="0E18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44" autoAdjust="0"/>
  </p:normalViewPr>
  <p:slideViewPr>
    <p:cSldViewPr>
      <p:cViewPr>
        <p:scale>
          <a:sx n="60" d="100"/>
          <a:sy n="60" d="100"/>
        </p:scale>
        <p:origin x="-282" y="-10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1110"/>
    </p:cViewPr>
  </p:sorterViewPr>
  <p:notesViewPr>
    <p:cSldViewPr>
      <p:cViewPr varScale="1">
        <p:scale>
          <a:sx n="116" d="100"/>
          <a:sy n="116" d="100"/>
        </p:scale>
        <p:origin x="-3064" y="-11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321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ＭＳ Ｐゴシック" pitchFamily="-97" charset="-128"/>
              </a:defRPr>
            </a:lvl1pPr>
          </a:lstStyle>
          <a:p>
            <a:pPr>
              <a:defRPr/>
            </a:pPr>
            <a:r>
              <a:rPr lang="en-US"/>
              <a:t>Learning Strategies Overview-KUCRL</a:t>
            </a:r>
          </a:p>
        </p:txBody>
      </p:sp>
      <p:sp>
        <p:nvSpPr>
          <p:cNvPr id="51203" name="Rectangle 3"/>
          <p:cNvSpPr>
            <a:spLocks noGrp="1" noChangeArrowheads="1"/>
          </p:cNvSpPr>
          <p:nvPr>
            <p:ph type="dt" sz="quarter" idx="1"/>
          </p:nvPr>
        </p:nvSpPr>
        <p:spPr bwMode="auto">
          <a:xfrm>
            <a:off x="3965575" y="0"/>
            <a:ext cx="30321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97" charset="-128"/>
              </a:defRPr>
            </a:lvl1pPr>
          </a:lstStyle>
          <a:p>
            <a:pPr>
              <a:defRPr/>
            </a:pPr>
            <a:r>
              <a:rPr lang="en-US"/>
              <a:t>SMU 2008</a:t>
            </a:r>
          </a:p>
        </p:txBody>
      </p:sp>
      <p:sp>
        <p:nvSpPr>
          <p:cNvPr id="51204" name="Rectangle 4"/>
          <p:cNvSpPr>
            <a:spLocks noGrp="1" noChangeArrowheads="1"/>
          </p:cNvSpPr>
          <p:nvPr>
            <p:ph type="ftr" sz="quarter" idx="2"/>
          </p:nvPr>
        </p:nvSpPr>
        <p:spPr bwMode="auto">
          <a:xfrm>
            <a:off x="0" y="8818563"/>
            <a:ext cx="30321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a typeface="ＭＳ Ｐゴシック" pitchFamily="-97" charset="-128"/>
              </a:defRPr>
            </a:lvl1pPr>
          </a:lstStyle>
          <a:p>
            <a:pPr>
              <a:defRPr/>
            </a:pPr>
            <a:r>
              <a:rPr lang="en-US"/>
              <a:t>Joyce Rademacher, TWU &amp; SIM Network</a:t>
            </a:r>
          </a:p>
        </p:txBody>
      </p:sp>
      <p:sp>
        <p:nvSpPr>
          <p:cNvPr id="51205" name="Rectangle 5"/>
          <p:cNvSpPr>
            <a:spLocks noGrp="1" noChangeArrowheads="1"/>
          </p:cNvSpPr>
          <p:nvPr>
            <p:ph type="sldNum" sz="quarter" idx="3"/>
          </p:nvPr>
        </p:nvSpPr>
        <p:spPr bwMode="auto">
          <a:xfrm>
            <a:off x="3965575" y="8818563"/>
            <a:ext cx="30321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97" charset="-128"/>
              </a:defRPr>
            </a:lvl1pPr>
          </a:lstStyle>
          <a:p>
            <a:pPr>
              <a:defRPr/>
            </a:pPr>
            <a:fld id="{AD8A1A34-E953-45A2-A483-5531392DC6B9}" type="slidenum">
              <a:rPr lang="en-US"/>
              <a:pPr>
                <a:defRPr/>
              </a:pPr>
              <a:t>‹#›</a:t>
            </a:fld>
            <a:endParaRPr lang="en-US"/>
          </a:p>
        </p:txBody>
      </p:sp>
    </p:spTree>
    <p:extLst>
      <p:ext uri="{BB962C8B-B14F-4D97-AF65-F5344CB8AC3E}">
        <p14:creationId xmlns:p14="http://schemas.microsoft.com/office/powerpoint/2010/main" val="1644434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21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ＭＳ Ｐゴシック" pitchFamily="-97" charset="-128"/>
              </a:defRPr>
            </a:lvl1pPr>
          </a:lstStyle>
          <a:p>
            <a:pPr>
              <a:defRPr/>
            </a:pPr>
            <a:r>
              <a:rPr lang="en-US"/>
              <a:t>Learning Strategies Overview-KUCRL</a:t>
            </a:r>
          </a:p>
        </p:txBody>
      </p:sp>
      <p:sp>
        <p:nvSpPr>
          <p:cNvPr id="8195" name="Rectangle 3"/>
          <p:cNvSpPr>
            <a:spLocks noGrp="1" noChangeArrowheads="1"/>
          </p:cNvSpPr>
          <p:nvPr>
            <p:ph type="dt" idx="1"/>
          </p:nvPr>
        </p:nvSpPr>
        <p:spPr bwMode="auto">
          <a:xfrm>
            <a:off x="3965575" y="0"/>
            <a:ext cx="30321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97" charset="-128"/>
              </a:defRPr>
            </a:lvl1pPr>
          </a:lstStyle>
          <a:p>
            <a:pPr>
              <a:defRPr/>
            </a:pPr>
            <a:r>
              <a:rPr lang="en-US"/>
              <a:t>SMU 2008</a:t>
            </a:r>
          </a:p>
        </p:txBody>
      </p:sp>
      <p:sp>
        <p:nvSpPr>
          <p:cNvPr id="12292" name="Rectangle 4"/>
          <p:cNvSpPr>
            <a:spLocks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33450" y="4410075"/>
            <a:ext cx="5130800"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18563"/>
            <a:ext cx="30321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a typeface="ＭＳ Ｐゴシック" pitchFamily="-97" charset="-128"/>
              </a:defRPr>
            </a:lvl1pPr>
          </a:lstStyle>
          <a:p>
            <a:pPr>
              <a:defRPr/>
            </a:pPr>
            <a:r>
              <a:rPr lang="en-US"/>
              <a:t>Joyce Rademacher, TWU &amp; SIM Network</a:t>
            </a:r>
          </a:p>
        </p:txBody>
      </p:sp>
      <p:sp>
        <p:nvSpPr>
          <p:cNvPr id="8199" name="Rectangle 7"/>
          <p:cNvSpPr>
            <a:spLocks noGrp="1" noChangeArrowheads="1"/>
          </p:cNvSpPr>
          <p:nvPr>
            <p:ph type="sldNum" sz="quarter" idx="5"/>
          </p:nvPr>
        </p:nvSpPr>
        <p:spPr bwMode="auto">
          <a:xfrm>
            <a:off x="3965575" y="8818563"/>
            <a:ext cx="30321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97" charset="-128"/>
              </a:defRPr>
            </a:lvl1pPr>
          </a:lstStyle>
          <a:p>
            <a:pPr>
              <a:defRPr/>
            </a:pPr>
            <a:fld id="{4531DC59-132B-480A-978F-70F8BCBD4600}" type="slidenum">
              <a:rPr lang="en-US"/>
              <a:pPr>
                <a:defRPr/>
              </a:pPr>
              <a:t>‹#›</a:t>
            </a:fld>
            <a:endParaRPr lang="en-US"/>
          </a:p>
        </p:txBody>
      </p:sp>
    </p:spTree>
    <p:extLst>
      <p:ext uri="{BB962C8B-B14F-4D97-AF65-F5344CB8AC3E}">
        <p14:creationId xmlns:p14="http://schemas.microsoft.com/office/powerpoint/2010/main" val="1748595248"/>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pitchFamily="-97" charset="0"/>
        <a:ea typeface="ＭＳ Ｐゴシック" pitchFamily="-97" charset="-128"/>
        <a:cs typeface="+mn-cs"/>
      </a:defRPr>
    </a:lvl1pPr>
    <a:lvl2pPr marL="457200" algn="l" rtl="0" eaLnBrk="0" fontAlgn="base" hangingPunct="0">
      <a:spcBef>
        <a:spcPct val="30000"/>
      </a:spcBef>
      <a:spcAft>
        <a:spcPct val="0"/>
      </a:spcAft>
      <a:defRPr sz="1200" kern="1200">
        <a:solidFill>
          <a:schemeClr val="tx1"/>
        </a:solidFill>
        <a:latin typeface="Times" pitchFamily="-97" charset="0"/>
        <a:ea typeface="ＭＳ Ｐゴシック" pitchFamily="-97" charset="-128"/>
        <a:cs typeface="+mn-cs"/>
      </a:defRPr>
    </a:lvl2pPr>
    <a:lvl3pPr marL="914400" algn="l" rtl="0" eaLnBrk="0" fontAlgn="base" hangingPunct="0">
      <a:spcBef>
        <a:spcPct val="30000"/>
      </a:spcBef>
      <a:spcAft>
        <a:spcPct val="0"/>
      </a:spcAft>
      <a:defRPr sz="1200" kern="1200">
        <a:solidFill>
          <a:schemeClr val="tx1"/>
        </a:solidFill>
        <a:latin typeface="Times" pitchFamily="-97" charset="0"/>
        <a:ea typeface="ＭＳ Ｐゴシック" pitchFamily="-97" charset="-128"/>
        <a:cs typeface="+mn-cs"/>
      </a:defRPr>
    </a:lvl3pPr>
    <a:lvl4pPr marL="1371600" algn="l" rtl="0" eaLnBrk="0" fontAlgn="base" hangingPunct="0">
      <a:spcBef>
        <a:spcPct val="30000"/>
      </a:spcBef>
      <a:spcAft>
        <a:spcPct val="0"/>
      </a:spcAft>
      <a:defRPr sz="1200" kern="1200">
        <a:solidFill>
          <a:schemeClr val="tx1"/>
        </a:solidFill>
        <a:latin typeface="Times" pitchFamily="-97" charset="0"/>
        <a:ea typeface="ＭＳ Ｐゴシック" pitchFamily="-97" charset="-128"/>
        <a:cs typeface="+mn-cs"/>
      </a:defRPr>
    </a:lvl4pPr>
    <a:lvl5pPr marL="1828800" algn="l" rtl="0" eaLnBrk="0" fontAlgn="base" hangingPunct="0">
      <a:spcBef>
        <a:spcPct val="30000"/>
      </a:spcBef>
      <a:spcAft>
        <a:spcPct val="0"/>
      </a:spcAft>
      <a:defRPr sz="1200" kern="1200">
        <a:solidFill>
          <a:schemeClr val="tx1"/>
        </a:solidFill>
        <a:latin typeface="Times" pitchFamily="-97" charset="0"/>
        <a:ea typeface="ＭＳ Ｐゴシック" pitchFamily="-9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97" charset="0"/>
                <a:ea typeface="ＭＳ Ｐゴシック" pitchFamily="34" charset="-128"/>
              </a:defRPr>
            </a:lvl1pPr>
            <a:lvl2pPr marL="742950" indent="-285750">
              <a:defRPr sz="2400">
                <a:solidFill>
                  <a:schemeClr val="tx1"/>
                </a:solidFill>
                <a:latin typeface="Times" pitchFamily="-97" charset="0"/>
                <a:ea typeface="ＭＳ Ｐゴシック" pitchFamily="34" charset="-128"/>
              </a:defRPr>
            </a:lvl2pPr>
            <a:lvl3pPr marL="1143000" indent="-228600">
              <a:defRPr sz="2400">
                <a:solidFill>
                  <a:schemeClr val="tx1"/>
                </a:solidFill>
                <a:latin typeface="Times" pitchFamily="-97" charset="0"/>
                <a:ea typeface="ＭＳ Ｐゴシック" pitchFamily="34" charset="-128"/>
              </a:defRPr>
            </a:lvl3pPr>
            <a:lvl4pPr marL="1600200" indent="-228600">
              <a:defRPr sz="2400">
                <a:solidFill>
                  <a:schemeClr val="tx1"/>
                </a:solidFill>
                <a:latin typeface="Times" pitchFamily="-97" charset="0"/>
                <a:ea typeface="ＭＳ Ｐゴシック" pitchFamily="34" charset="-128"/>
              </a:defRPr>
            </a:lvl4pPr>
            <a:lvl5pPr marL="2057400" indent="-228600">
              <a:defRPr sz="2400">
                <a:solidFill>
                  <a:schemeClr val="tx1"/>
                </a:solidFill>
                <a:latin typeface="Times" pitchFamily="-97"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9pPr>
          </a:lstStyle>
          <a:p>
            <a:r>
              <a:rPr lang="en-US" sz="1200" smtClean="0"/>
              <a:t>Learning Strategies Overview-KUCRL</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97" charset="0"/>
                <a:ea typeface="ＭＳ Ｐゴシック" pitchFamily="34" charset="-128"/>
              </a:defRPr>
            </a:lvl1pPr>
            <a:lvl2pPr marL="742950" indent="-285750">
              <a:defRPr sz="2400">
                <a:solidFill>
                  <a:schemeClr val="tx1"/>
                </a:solidFill>
                <a:latin typeface="Times" pitchFamily="-97" charset="0"/>
                <a:ea typeface="ＭＳ Ｐゴシック" pitchFamily="34" charset="-128"/>
              </a:defRPr>
            </a:lvl2pPr>
            <a:lvl3pPr marL="1143000" indent="-228600">
              <a:defRPr sz="2400">
                <a:solidFill>
                  <a:schemeClr val="tx1"/>
                </a:solidFill>
                <a:latin typeface="Times" pitchFamily="-97" charset="0"/>
                <a:ea typeface="ＭＳ Ｐゴシック" pitchFamily="34" charset="-128"/>
              </a:defRPr>
            </a:lvl3pPr>
            <a:lvl4pPr marL="1600200" indent="-228600">
              <a:defRPr sz="2400">
                <a:solidFill>
                  <a:schemeClr val="tx1"/>
                </a:solidFill>
                <a:latin typeface="Times" pitchFamily="-97" charset="0"/>
                <a:ea typeface="ＭＳ Ｐゴシック" pitchFamily="34" charset="-128"/>
              </a:defRPr>
            </a:lvl4pPr>
            <a:lvl5pPr marL="2057400" indent="-228600">
              <a:defRPr sz="2400">
                <a:solidFill>
                  <a:schemeClr val="tx1"/>
                </a:solidFill>
                <a:latin typeface="Times" pitchFamily="-97"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9pPr>
          </a:lstStyle>
          <a:p>
            <a:r>
              <a:rPr lang="en-US" sz="1200" smtClean="0"/>
              <a:t>SMU 2008</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97" charset="0"/>
                <a:ea typeface="ＭＳ Ｐゴシック" pitchFamily="34" charset="-128"/>
              </a:defRPr>
            </a:lvl1pPr>
            <a:lvl2pPr marL="742950" indent="-285750">
              <a:defRPr sz="2400">
                <a:solidFill>
                  <a:schemeClr val="tx1"/>
                </a:solidFill>
                <a:latin typeface="Times" pitchFamily="-97" charset="0"/>
                <a:ea typeface="ＭＳ Ｐゴシック" pitchFamily="34" charset="-128"/>
              </a:defRPr>
            </a:lvl2pPr>
            <a:lvl3pPr marL="1143000" indent="-228600">
              <a:defRPr sz="2400">
                <a:solidFill>
                  <a:schemeClr val="tx1"/>
                </a:solidFill>
                <a:latin typeface="Times" pitchFamily="-97" charset="0"/>
                <a:ea typeface="ＭＳ Ｐゴシック" pitchFamily="34" charset="-128"/>
              </a:defRPr>
            </a:lvl3pPr>
            <a:lvl4pPr marL="1600200" indent="-228600">
              <a:defRPr sz="2400">
                <a:solidFill>
                  <a:schemeClr val="tx1"/>
                </a:solidFill>
                <a:latin typeface="Times" pitchFamily="-97" charset="0"/>
                <a:ea typeface="ＭＳ Ｐゴシック" pitchFamily="34" charset="-128"/>
              </a:defRPr>
            </a:lvl4pPr>
            <a:lvl5pPr marL="2057400" indent="-228600">
              <a:defRPr sz="2400">
                <a:solidFill>
                  <a:schemeClr val="tx1"/>
                </a:solidFill>
                <a:latin typeface="Times" pitchFamily="-97"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9pPr>
          </a:lstStyle>
          <a:p>
            <a:r>
              <a:rPr lang="en-US" sz="1200" smtClean="0"/>
              <a:t>Joyce Rademacher, TWU &amp; SIM Network</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97" charset="0"/>
                <a:ea typeface="ＭＳ Ｐゴシック" pitchFamily="34" charset="-128"/>
              </a:defRPr>
            </a:lvl1pPr>
            <a:lvl2pPr marL="742950" indent="-285750">
              <a:defRPr sz="2400">
                <a:solidFill>
                  <a:schemeClr val="tx1"/>
                </a:solidFill>
                <a:latin typeface="Times" pitchFamily="-97" charset="0"/>
                <a:ea typeface="ＭＳ Ｐゴシック" pitchFamily="34" charset="-128"/>
              </a:defRPr>
            </a:lvl2pPr>
            <a:lvl3pPr marL="1143000" indent="-228600">
              <a:defRPr sz="2400">
                <a:solidFill>
                  <a:schemeClr val="tx1"/>
                </a:solidFill>
                <a:latin typeface="Times" pitchFamily="-97" charset="0"/>
                <a:ea typeface="ＭＳ Ｐゴシック" pitchFamily="34" charset="-128"/>
              </a:defRPr>
            </a:lvl3pPr>
            <a:lvl4pPr marL="1600200" indent="-228600">
              <a:defRPr sz="2400">
                <a:solidFill>
                  <a:schemeClr val="tx1"/>
                </a:solidFill>
                <a:latin typeface="Times" pitchFamily="-97" charset="0"/>
                <a:ea typeface="ＭＳ Ｐゴシック" pitchFamily="34" charset="-128"/>
              </a:defRPr>
            </a:lvl4pPr>
            <a:lvl5pPr marL="2057400" indent="-228600">
              <a:defRPr sz="2400">
                <a:solidFill>
                  <a:schemeClr val="tx1"/>
                </a:solidFill>
                <a:latin typeface="Times" pitchFamily="-97"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Times" pitchFamily="-97" charset="0"/>
                <a:ea typeface="ＭＳ Ｐゴシック" pitchFamily="34" charset="-128"/>
              </a:defRPr>
            </a:lvl9pPr>
          </a:lstStyle>
          <a:p>
            <a:fld id="{015C057D-1D42-4CDC-BA51-7D9710B607AF}" type="slidenum">
              <a:rPr lang="en-US" sz="1200" smtClean="0"/>
              <a:pPr/>
              <a:t>1</a:t>
            </a:fld>
            <a:endParaRPr lang="en-US" sz="1200" smtClean="0"/>
          </a:p>
        </p:txBody>
      </p:sp>
      <p:sp>
        <p:nvSpPr>
          <p:cNvPr id="13318" name="Rectangle 2"/>
          <p:cNvSpPr>
            <a:spLocks noChangeArrowheads="1" noTextEdit="1"/>
          </p:cNvSpPr>
          <p:nvPr>
            <p:ph type="sldImg"/>
          </p:nvPr>
        </p:nvSpPr>
        <p:spPr>
          <a:ln/>
        </p:spPr>
      </p:sp>
      <p:sp>
        <p:nvSpPr>
          <p:cNvPr id="133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48131"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45CFB625-1E97-425B-AADC-8D0A81CFD63D}" type="slidenum">
              <a:rPr lang="en-US" sz="1200">
                <a:latin typeface="Times" pitchFamily="-97" charset="0"/>
              </a:rPr>
              <a:pPr/>
              <a:t>10</a:t>
            </a:fld>
            <a:endParaRPr lang="en-US" sz="1200">
              <a:latin typeface="Times" pitchFamily="-97" charset="0"/>
            </a:endParaRPr>
          </a:p>
        </p:txBody>
      </p:sp>
      <p:sp>
        <p:nvSpPr>
          <p:cNvPr id="48132" name="Rectangle 2"/>
          <p:cNvSpPr>
            <a:spLocks noChangeArrowheads="1" noTextEdit="1"/>
          </p:cNvSpPr>
          <p:nvPr>
            <p:ph type="sldImg"/>
          </p:nvPr>
        </p:nvSpPr>
        <p:spPr>
          <a:ln/>
        </p:spPr>
      </p:sp>
      <p:sp>
        <p:nvSpPr>
          <p:cNvPr id="4813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50179"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D38CF060-FC08-440E-BE1F-F7FA58DC644D}" type="slidenum">
              <a:rPr lang="en-US" sz="1200">
                <a:latin typeface="Times" pitchFamily="-97" charset="0"/>
              </a:rPr>
              <a:pPr/>
              <a:t>11</a:t>
            </a:fld>
            <a:endParaRPr lang="en-US" sz="1200">
              <a:latin typeface="Times" pitchFamily="-97" charset="0"/>
            </a:endParaRPr>
          </a:p>
        </p:txBody>
      </p:sp>
      <p:sp>
        <p:nvSpPr>
          <p:cNvPr id="50180" name="Rectangle 2"/>
          <p:cNvSpPr>
            <a:spLocks noChangeArrowheads="1" noTextEdit="1"/>
          </p:cNvSpPr>
          <p:nvPr>
            <p:ph type="sldImg"/>
          </p:nvPr>
        </p:nvSpPr>
        <p:spPr>
          <a:ln/>
        </p:spPr>
      </p:sp>
      <p:sp>
        <p:nvSpPr>
          <p:cNvPr id="5018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52227"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18928529-B2F3-4E9F-8079-6D274F8D448F}" type="slidenum">
              <a:rPr lang="en-US" sz="1200">
                <a:latin typeface="Times" pitchFamily="-97" charset="0"/>
              </a:rPr>
              <a:pPr/>
              <a:t>12</a:t>
            </a:fld>
            <a:endParaRPr lang="en-US" sz="1200">
              <a:latin typeface="Times" pitchFamily="-97" charset="0"/>
            </a:endParaRPr>
          </a:p>
        </p:txBody>
      </p:sp>
      <p:sp>
        <p:nvSpPr>
          <p:cNvPr id="52228" name="Rectangle 2"/>
          <p:cNvSpPr>
            <a:spLocks noChangeArrowheads="1" noTextEdit="1"/>
          </p:cNvSpPr>
          <p:nvPr>
            <p:ph type="sldImg"/>
          </p:nvPr>
        </p:nvSpPr>
        <p:spPr>
          <a:ln/>
        </p:spPr>
      </p:sp>
      <p:sp>
        <p:nvSpPr>
          <p:cNvPr id="5222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5427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7C9B160F-0EA3-4941-BDD8-4C28C3A5C710}" type="slidenum">
              <a:rPr lang="en-US" sz="1200">
                <a:latin typeface="Times" pitchFamily="-97" charset="0"/>
              </a:rPr>
              <a:pPr/>
              <a:t>13</a:t>
            </a:fld>
            <a:endParaRPr lang="en-US" sz="1200">
              <a:latin typeface="Times" pitchFamily="-97" charset="0"/>
            </a:endParaRPr>
          </a:p>
        </p:txBody>
      </p:sp>
      <p:sp>
        <p:nvSpPr>
          <p:cNvPr id="54276" name="Rectangle 2"/>
          <p:cNvSpPr>
            <a:spLocks noChangeArrowheads="1" noTextEdit="1"/>
          </p:cNvSpPr>
          <p:nvPr>
            <p:ph type="sldImg"/>
          </p:nvPr>
        </p:nvSpPr>
        <p:spPr>
          <a:ln/>
        </p:spPr>
      </p:sp>
      <p:sp>
        <p:nvSpPr>
          <p:cNvPr id="5427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56323"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8D0BFC9C-8BAB-40EF-8FA8-A83E1FC2B8DA}" type="slidenum">
              <a:rPr lang="en-US" sz="1200">
                <a:latin typeface="Times" pitchFamily="-97" charset="0"/>
              </a:rPr>
              <a:pPr/>
              <a:t>14</a:t>
            </a:fld>
            <a:endParaRPr lang="en-US" sz="1200">
              <a:latin typeface="Times" pitchFamily="-97" charset="0"/>
            </a:endParaRPr>
          </a:p>
        </p:txBody>
      </p:sp>
      <p:sp>
        <p:nvSpPr>
          <p:cNvPr id="56324" name="Rectangle 2"/>
          <p:cNvSpPr>
            <a:spLocks noChangeArrowheads="1" noTextEdit="1"/>
          </p:cNvSpPr>
          <p:nvPr>
            <p:ph type="sldImg"/>
          </p:nvPr>
        </p:nvSpPr>
        <p:spPr>
          <a:ln/>
        </p:spPr>
      </p:sp>
      <p:sp>
        <p:nvSpPr>
          <p:cNvPr id="5632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31747"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455DB279-7CB7-4861-B6A1-14E2A69DEB5D}" type="slidenum">
              <a:rPr lang="en-US" sz="1200">
                <a:latin typeface="Times" pitchFamily="-97" charset="0"/>
              </a:rPr>
              <a:pPr/>
              <a:t>2</a:t>
            </a:fld>
            <a:endParaRPr lang="en-US" sz="1200">
              <a:latin typeface="Times" pitchFamily="-97" charset="0"/>
            </a:endParaRPr>
          </a:p>
        </p:txBody>
      </p:sp>
      <p:sp>
        <p:nvSpPr>
          <p:cNvPr id="31748" name="Rectangle 2"/>
          <p:cNvSpPr>
            <a:spLocks noChangeArrowheads="1" noTextEdit="1"/>
          </p:cNvSpPr>
          <p:nvPr>
            <p:ph type="sldImg"/>
          </p:nvPr>
        </p:nvSpPr>
        <p:spPr>
          <a:ln/>
        </p:spPr>
      </p:sp>
      <p:sp>
        <p:nvSpPr>
          <p:cNvPr id="3174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3379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5EB27BBF-084E-4E48-9688-6A3D0BEB1A5E}" type="slidenum">
              <a:rPr lang="en-US" sz="1200">
                <a:latin typeface="Times" pitchFamily="-97" charset="0"/>
              </a:rPr>
              <a:pPr/>
              <a:t>3</a:t>
            </a:fld>
            <a:endParaRPr lang="en-US" sz="1200">
              <a:latin typeface="Times" pitchFamily="-97" charset="0"/>
            </a:endParaRPr>
          </a:p>
        </p:txBody>
      </p:sp>
      <p:sp>
        <p:nvSpPr>
          <p:cNvPr id="33796" name="Rectangle 2"/>
          <p:cNvSpPr>
            <a:spLocks noChangeArrowheads="1" noTextEdit="1"/>
          </p:cNvSpPr>
          <p:nvPr>
            <p:ph type="sldImg"/>
          </p:nvPr>
        </p:nvSpPr>
        <p:spPr>
          <a:ln/>
        </p:spPr>
      </p:sp>
      <p:sp>
        <p:nvSpPr>
          <p:cNvPr id="3379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35843"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38ECA81C-BC74-4AFA-A53D-DCBEB57118D0}" type="slidenum">
              <a:rPr lang="en-US" sz="1200">
                <a:latin typeface="Times" pitchFamily="-97" charset="0"/>
              </a:rPr>
              <a:pPr/>
              <a:t>4</a:t>
            </a:fld>
            <a:endParaRPr lang="en-US" sz="1200">
              <a:latin typeface="Times" pitchFamily="-97" charset="0"/>
            </a:endParaRPr>
          </a:p>
        </p:txBody>
      </p:sp>
      <p:sp>
        <p:nvSpPr>
          <p:cNvPr id="35844" name="Rectangle 2"/>
          <p:cNvSpPr>
            <a:spLocks noChangeArrowheads="1" noTextEdit="1"/>
          </p:cNvSpPr>
          <p:nvPr>
            <p:ph type="sldImg"/>
          </p:nvPr>
        </p:nvSpPr>
        <p:spPr>
          <a:ln/>
        </p:spPr>
      </p:sp>
      <p:sp>
        <p:nvSpPr>
          <p:cNvPr id="3584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37891"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43AC04BB-0815-4C0F-B89A-C637B340E69B}" type="slidenum">
              <a:rPr lang="en-US" sz="1200">
                <a:latin typeface="Times" pitchFamily="-97" charset="0"/>
              </a:rPr>
              <a:pPr/>
              <a:t>5</a:t>
            </a:fld>
            <a:endParaRPr lang="en-US" sz="1200">
              <a:latin typeface="Times" pitchFamily="-97" charset="0"/>
            </a:endParaRPr>
          </a:p>
        </p:txBody>
      </p:sp>
      <p:sp>
        <p:nvSpPr>
          <p:cNvPr id="37892" name="Rectangle 2"/>
          <p:cNvSpPr>
            <a:spLocks noChangeArrowheads="1" noTextEdit="1"/>
          </p:cNvSpPr>
          <p:nvPr>
            <p:ph type="sldImg"/>
          </p:nvPr>
        </p:nvSpPr>
        <p:spPr>
          <a:ln/>
        </p:spPr>
      </p:sp>
      <p:sp>
        <p:nvSpPr>
          <p:cNvPr id="3789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39939"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1CD74DC6-D7B6-4E22-92A9-6499BE72A7D1}" type="slidenum">
              <a:rPr lang="en-US" sz="1200">
                <a:latin typeface="Times" pitchFamily="-97" charset="0"/>
              </a:rPr>
              <a:pPr/>
              <a:t>6</a:t>
            </a:fld>
            <a:endParaRPr lang="en-US" sz="1200">
              <a:latin typeface="Times" pitchFamily="-97" charset="0"/>
            </a:endParaRPr>
          </a:p>
        </p:txBody>
      </p:sp>
      <p:sp>
        <p:nvSpPr>
          <p:cNvPr id="39940" name="Rectangle 2"/>
          <p:cNvSpPr>
            <a:spLocks noChangeArrowheads="1" noTextEdit="1"/>
          </p:cNvSpPr>
          <p:nvPr>
            <p:ph type="sldImg"/>
          </p:nvPr>
        </p:nvSpPr>
        <p:spPr>
          <a:ln/>
        </p:spPr>
      </p:sp>
      <p:sp>
        <p:nvSpPr>
          <p:cNvPr id="3994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41987"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902126D9-6F52-4413-B4F9-BA89695A71E7}" type="slidenum">
              <a:rPr lang="en-US" sz="1200">
                <a:latin typeface="Times" pitchFamily="-97" charset="0"/>
              </a:rPr>
              <a:pPr/>
              <a:t>7</a:t>
            </a:fld>
            <a:endParaRPr lang="en-US" sz="1200">
              <a:latin typeface="Times" pitchFamily="-97" charset="0"/>
            </a:endParaRPr>
          </a:p>
        </p:txBody>
      </p:sp>
      <p:sp>
        <p:nvSpPr>
          <p:cNvPr id="41988" name="Rectangle 2"/>
          <p:cNvSpPr>
            <a:spLocks noChangeArrowheads="1" noTextEdit="1"/>
          </p:cNvSpPr>
          <p:nvPr>
            <p:ph type="sldImg"/>
          </p:nvPr>
        </p:nvSpPr>
        <p:spPr>
          <a:ln/>
        </p:spPr>
      </p:sp>
      <p:sp>
        <p:nvSpPr>
          <p:cNvPr id="4198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44035"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4055AF44-0E4D-4090-BE2B-5776F214A2F6}" type="slidenum">
              <a:rPr lang="en-US" sz="1200">
                <a:latin typeface="Times" pitchFamily="-97" charset="0"/>
              </a:rPr>
              <a:pPr/>
              <a:t>8</a:t>
            </a:fld>
            <a:endParaRPr lang="en-US" sz="1200">
              <a:latin typeface="Times" pitchFamily="-97" charset="0"/>
            </a:endParaRPr>
          </a:p>
        </p:txBody>
      </p:sp>
      <p:sp>
        <p:nvSpPr>
          <p:cNvPr id="44036" name="Rectangle 2"/>
          <p:cNvSpPr>
            <a:spLocks noChangeArrowheads="1" noTextEdit="1"/>
          </p:cNvSpPr>
          <p:nvPr>
            <p:ph type="sldImg"/>
          </p:nvPr>
        </p:nvSpPr>
        <p:spPr>
          <a:ln/>
        </p:spPr>
      </p:sp>
      <p:sp>
        <p:nvSpPr>
          <p:cNvPr id="4403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University of Kansas Center for Research on Learning  2002</a:t>
            </a:r>
          </a:p>
        </p:txBody>
      </p:sp>
      <p:sp>
        <p:nvSpPr>
          <p:cNvPr id="46083"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itchFamily="18" charset="0"/>
                <a:ea typeface="ＭＳ Ｐゴシック" pitchFamily="34" charset="-128"/>
              </a:defRPr>
            </a:lvl1pPr>
            <a:lvl2pPr marL="38591737" indent="-38126582">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65155"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30311"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95466"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60621"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latin typeface="Times" pitchFamily="-97" charset="0"/>
              </a:rPr>
              <a:t>UO Overhead  </a:t>
            </a:r>
            <a:fld id="{06C671A5-6872-4DA6-A55F-A0481EEFB487}" type="slidenum">
              <a:rPr lang="en-US" sz="1200">
                <a:latin typeface="Times" pitchFamily="-97" charset="0"/>
              </a:rPr>
              <a:pPr/>
              <a:t>9</a:t>
            </a:fld>
            <a:endParaRPr lang="en-US" sz="1200">
              <a:latin typeface="Times" pitchFamily="-97" charset="0"/>
            </a:endParaRPr>
          </a:p>
        </p:txBody>
      </p:sp>
      <p:sp>
        <p:nvSpPr>
          <p:cNvPr id="46084" name="Rectangle 2"/>
          <p:cNvSpPr>
            <a:spLocks noChangeArrowheads="1" noTextEdit="1"/>
          </p:cNvSpPr>
          <p:nvPr>
            <p:ph type="sldImg"/>
          </p:nvPr>
        </p:nvSpPr>
        <p:spPr>
          <a:ln/>
        </p:spPr>
      </p:sp>
      <p:sp>
        <p:nvSpPr>
          <p:cNvPr id="4608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a:spLocks noChangeArrowheads="1"/>
          </p:cNvSpPr>
          <p:nvPr/>
        </p:nvSpPr>
        <p:spPr bwMode="auto">
          <a:xfrm>
            <a:off x="1087438" y="1739900"/>
            <a:ext cx="638175" cy="14859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Rectangle 4"/>
          <p:cNvSpPr>
            <a:spLocks noChangeArrowheads="1"/>
          </p:cNvSpPr>
          <p:nvPr/>
        </p:nvSpPr>
        <p:spPr bwMode="auto">
          <a:xfrm>
            <a:off x="2990850" y="3076575"/>
            <a:ext cx="5662613" cy="77788"/>
          </a:xfrm>
          <a:prstGeom prst="rect">
            <a:avLst/>
          </a:prstGeom>
          <a:solidFill>
            <a:srgbClr val="23499A"/>
          </a:solidFill>
          <a:ln w="9525">
            <a:solidFill>
              <a:srgbClr val="23499A"/>
            </a:solidFill>
            <a:miter lim="800000"/>
            <a:headEnd/>
            <a:tailEnd/>
          </a:ln>
        </p:spPr>
        <p:txBody>
          <a:bodyPr wrap="none" anchor="ctr"/>
          <a:lstStyle/>
          <a:p>
            <a:pPr eaLnBrk="1" hangingPunct="1"/>
            <a:endParaRPr kumimoji="1" lang="en-US">
              <a:latin typeface="Times New Roman" pitchFamily="18" charset="0"/>
            </a:endParaRPr>
          </a:p>
        </p:txBody>
      </p:sp>
      <p:sp>
        <p:nvSpPr>
          <p:cNvPr id="6" name="Rectangle 5"/>
          <p:cNvSpPr>
            <a:spLocks noChangeArrowheads="1"/>
          </p:cNvSpPr>
          <p:nvPr/>
        </p:nvSpPr>
        <p:spPr bwMode="auto">
          <a:xfrm>
            <a:off x="1096963" y="1817688"/>
            <a:ext cx="5662612" cy="77787"/>
          </a:xfrm>
          <a:prstGeom prst="rect">
            <a:avLst/>
          </a:prstGeom>
          <a:solidFill>
            <a:srgbClr val="23499A"/>
          </a:solidFill>
          <a:ln w="9525">
            <a:solidFill>
              <a:srgbClr val="23499A"/>
            </a:solidFill>
            <a:miter lim="800000"/>
            <a:headEnd/>
            <a:tailEnd/>
          </a:ln>
        </p:spPr>
        <p:txBody>
          <a:bodyPr wrap="none" anchor="ctr"/>
          <a:lstStyle/>
          <a:p>
            <a:pPr eaLnBrk="1" hangingPunct="1"/>
            <a:endParaRPr kumimoji="1" lang="en-US">
              <a:latin typeface="Times New Roman" pitchFamily="18" charset="0"/>
            </a:endParaRPr>
          </a:p>
        </p:txBody>
      </p:sp>
      <p:sp>
        <p:nvSpPr>
          <p:cNvPr id="7" name="Rectangle 7"/>
          <p:cNvSpPr>
            <a:spLocks noChangeArrowheads="1"/>
          </p:cNvSpPr>
          <p:nvPr/>
        </p:nvSpPr>
        <p:spPr bwMode="auto">
          <a:xfrm>
            <a:off x="7288213" y="3165475"/>
            <a:ext cx="1323975"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8" name="Picture 13" descr="CntrResLearn_BW_UnitHorz.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5050" y="6183313"/>
            <a:ext cx="160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4" name="Rectangle 2"/>
          <p:cNvSpPr>
            <a:spLocks noGrp="1" noChangeArrowheads="1"/>
          </p:cNvSpPr>
          <p:nvPr>
            <p:ph type="subTitle" idx="1"/>
          </p:nvPr>
        </p:nvSpPr>
        <p:spPr>
          <a:xfrm>
            <a:off x="1566863" y="3733800"/>
            <a:ext cx="6662737" cy="1954213"/>
          </a:xfrm>
        </p:spPr>
        <p:txBody>
          <a:bodyPr/>
          <a:lstStyle>
            <a:lvl1pPr marL="0" indent="0" algn="ctr">
              <a:buFont typeface="Wingdings" pitchFamily="-97" charset="2"/>
              <a:buNone/>
              <a:defRPr/>
            </a:lvl1pPr>
          </a:lstStyle>
          <a:p>
            <a:r>
              <a:rPr lang="en-US"/>
              <a:t>Click to edit Master subtitle style</a:t>
            </a:r>
          </a:p>
        </p:txBody>
      </p:sp>
      <p:sp>
        <p:nvSpPr>
          <p:cNvPr id="44038" name="Rectangle 6"/>
          <p:cNvSpPr>
            <a:spLocks noGrp="1" noChangeArrowheads="1"/>
          </p:cNvSpPr>
          <p:nvPr>
            <p:ph type="ctrTitle"/>
          </p:nvPr>
        </p:nvSpPr>
        <p:spPr>
          <a:xfrm>
            <a:off x="1143000" y="2001838"/>
            <a:ext cx="7380288" cy="1012825"/>
          </a:xfrm>
        </p:spPr>
        <p:txBody>
          <a:bodyPr/>
          <a:lstStyle>
            <a:lvl1pPr>
              <a:defRPr sz="4000"/>
            </a:lvl1pPr>
          </a:lstStyle>
          <a:p>
            <a:r>
              <a:rPr lang="en-US"/>
              <a:t>Click to edit Master title style</a:t>
            </a:r>
          </a:p>
        </p:txBody>
      </p:sp>
    </p:spTree>
    <p:extLst>
      <p:ext uri="{BB962C8B-B14F-4D97-AF65-F5344CB8AC3E}">
        <p14:creationId xmlns:p14="http://schemas.microsoft.com/office/powerpoint/2010/main" val="303018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Left)">
                                      <p:cBhvr>
                                        <p:cTn id="7" dur="500"/>
                                        <p:tgtEl>
                                          <p:spTgt spid="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Righ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P spid="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0710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8625" y="609600"/>
            <a:ext cx="1989138"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609600"/>
            <a:ext cx="5816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630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271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8858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4903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0902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3069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0201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8169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36998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889000" y="325438"/>
            <a:ext cx="496888" cy="1450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3"/>
          <p:cNvSpPr>
            <a:spLocks noChangeArrowheads="1"/>
          </p:cNvSpPr>
          <p:nvPr/>
        </p:nvSpPr>
        <p:spPr bwMode="auto">
          <a:xfrm>
            <a:off x="639763" y="457200"/>
            <a:ext cx="5662612" cy="77788"/>
          </a:xfrm>
          <a:prstGeom prst="rect">
            <a:avLst/>
          </a:prstGeom>
          <a:solidFill>
            <a:srgbClr val="23499A"/>
          </a:solidFill>
          <a:ln w="9525">
            <a:solidFill>
              <a:srgbClr val="23499A"/>
            </a:solidFill>
            <a:miter lim="800000"/>
            <a:headEnd/>
            <a:tailEnd/>
          </a:ln>
        </p:spPr>
        <p:txBody>
          <a:bodyPr wrap="none" anchor="ctr"/>
          <a:lstStyle/>
          <a:p>
            <a:endParaRPr lang="en-US"/>
          </a:p>
        </p:txBody>
      </p:sp>
      <p:sp>
        <p:nvSpPr>
          <p:cNvPr id="1028" name="Rectangle 4"/>
          <p:cNvSpPr>
            <a:spLocks noChangeArrowheads="1"/>
          </p:cNvSpPr>
          <p:nvPr/>
        </p:nvSpPr>
        <p:spPr bwMode="auto">
          <a:xfrm>
            <a:off x="7305675" y="1770063"/>
            <a:ext cx="1474788" cy="3381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9" name="Rectangle 5"/>
          <p:cNvSpPr>
            <a:spLocks noChangeArrowheads="1"/>
          </p:cNvSpPr>
          <p:nvPr/>
        </p:nvSpPr>
        <p:spPr bwMode="auto">
          <a:xfrm>
            <a:off x="3257550" y="1922463"/>
            <a:ext cx="5662613" cy="77787"/>
          </a:xfrm>
          <a:prstGeom prst="rect">
            <a:avLst/>
          </a:prstGeom>
          <a:solidFill>
            <a:srgbClr val="23499A"/>
          </a:solidFill>
          <a:ln w="9525">
            <a:solidFill>
              <a:srgbClr val="23499A"/>
            </a:solidFill>
            <a:miter lim="800000"/>
            <a:headEnd/>
            <a:tailEnd/>
          </a:ln>
        </p:spPr>
        <p:txBody>
          <a:bodyPr wrap="none" anchor="ctr"/>
          <a:lstStyle/>
          <a:p>
            <a:endParaRPr lang="en-US"/>
          </a:p>
        </p:txBody>
      </p:sp>
      <p:sp>
        <p:nvSpPr>
          <p:cNvPr id="1030" name="Rectangle 6"/>
          <p:cNvSpPr>
            <a:spLocks noGrp="1" noChangeArrowheads="1"/>
          </p:cNvSpPr>
          <p:nvPr>
            <p:ph type="body" idx="1"/>
          </p:nvPr>
        </p:nvSpPr>
        <p:spPr bwMode="auto">
          <a:xfrm>
            <a:off x="809625" y="2214563"/>
            <a:ext cx="7958138"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title"/>
          </p:nvPr>
        </p:nvSpPr>
        <p:spPr bwMode="auto">
          <a:xfrm>
            <a:off x="1371600" y="609600"/>
            <a:ext cx="73787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32" name="Picture 10" descr="CntrResLearn_BW_UnitHorz.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05200" y="6324600"/>
            <a:ext cx="16557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ctr" rtl="0" eaLnBrk="0" fontAlgn="base" hangingPunct="0">
        <a:lnSpc>
          <a:spcPct val="85000"/>
        </a:lnSpc>
        <a:spcBef>
          <a:spcPct val="0"/>
        </a:spcBef>
        <a:spcAft>
          <a:spcPct val="0"/>
        </a:spcAft>
        <a:defRPr sz="4400">
          <a:solidFill>
            <a:srgbClr val="000000"/>
          </a:solidFill>
          <a:latin typeface="+mj-lt"/>
          <a:ea typeface="ＭＳ Ｐゴシック" pitchFamily="-97" charset="-128"/>
          <a:cs typeface="+mj-cs"/>
        </a:defRPr>
      </a:lvl1pPr>
      <a:lvl2pPr algn="ctr" rtl="0" eaLnBrk="0" fontAlgn="base" hangingPunct="0">
        <a:lnSpc>
          <a:spcPct val="85000"/>
        </a:lnSpc>
        <a:spcBef>
          <a:spcPct val="0"/>
        </a:spcBef>
        <a:spcAft>
          <a:spcPct val="0"/>
        </a:spcAft>
        <a:defRPr sz="4400">
          <a:solidFill>
            <a:srgbClr val="000000"/>
          </a:solidFill>
          <a:latin typeface="Times New Roman" pitchFamily="-97" charset="0"/>
          <a:ea typeface="ＭＳ Ｐゴシック" pitchFamily="-97" charset="-128"/>
        </a:defRPr>
      </a:lvl2pPr>
      <a:lvl3pPr algn="ctr" rtl="0" eaLnBrk="0" fontAlgn="base" hangingPunct="0">
        <a:lnSpc>
          <a:spcPct val="85000"/>
        </a:lnSpc>
        <a:spcBef>
          <a:spcPct val="0"/>
        </a:spcBef>
        <a:spcAft>
          <a:spcPct val="0"/>
        </a:spcAft>
        <a:defRPr sz="4400">
          <a:solidFill>
            <a:srgbClr val="000000"/>
          </a:solidFill>
          <a:latin typeface="Times New Roman" pitchFamily="-97" charset="0"/>
          <a:ea typeface="ＭＳ Ｐゴシック" pitchFamily="-97" charset="-128"/>
        </a:defRPr>
      </a:lvl3pPr>
      <a:lvl4pPr algn="ctr" rtl="0" eaLnBrk="0" fontAlgn="base" hangingPunct="0">
        <a:lnSpc>
          <a:spcPct val="85000"/>
        </a:lnSpc>
        <a:spcBef>
          <a:spcPct val="0"/>
        </a:spcBef>
        <a:spcAft>
          <a:spcPct val="0"/>
        </a:spcAft>
        <a:defRPr sz="4400">
          <a:solidFill>
            <a:srgbClr val="000000"/>
          </a:solidFill>
          <a:latin typeface="Times New Roman" pitchFamily="-97" charset="0"/>
          <a:ea typeface="ＭＳ Ｐゴシック" pitchFamily="-97" charset="-128"/>
        </a:defRPr>
      </a:lvl4pPr>
      <a:lvl5pPr algn="ctr" rtl="0" eaLnBrk="0" fontAlgn="base" hangingPunct="0">
        <a:lnSpc>
          <a:spcPct val="85000"/>
        </a:lnSpc>
        <a:spcBef>
          <a:spcPct val="0"/>
        </a:spcBef>
        <a:spcAft>
          <a:spcPct val="0"/>
        </a:spcAft>
        <a:defRPr sz="4400">
          <a:solidFill>
            <a:srgbClr val="000000"/>
          </a:solidFill>
          <a:latin typeface="Times New Roman" pitchFamily="-97" charset="0"/>
          <a:ea typeface="ＭＳ Ｐゴシック" pitchFamily="-97" charset="-128"/>
        </a:defRPr>
      </a:lvl5pPr>
      <a:lvl6pPr marL="457200" algn="ctr" rtl="0" fontAlgn="base">
        <a:lnSpc>
          <a:spcPct val="85000"/>
        </a:lnSpc>
        <a:spcBef>
          <a:spcPct val="0"/>
        </a:spcBef>
        <a:spcAft>
          <a:spcPct val="0"/>
        </a:spcAft>
        <a:defRPr sz="4400">
          <a:solidFill>
            <a:srgbClr val="000000"/>
          </a:solidFill>
          <a:latin typeface="Times New Roman" pitchFamily="-97" charset="0"/>
        </a:defRPr>
      </a:lvl6pPr>
      <a:lvl7pPr marL="914400" algn="ctr" rtl="0" fontAlgn="base">
        <a:lnSpc>
          <a:spcPct val="85000"/>
        </a:lnSpc>
        <a:spcBef>
          <a:spcPct val="0"/>
        </a:spcBef>
        <a:spcAft>
          <a:spcPct val="0"/>
        </a:spcAft>
        <a:defRPr sz="4400">
          <a:solidFill>
            <a:srgbClr val="000000"/>
          </a:solidFill>
          <a:latin typeface="Times New Roman" pitchFamily="-97" charset="0"/>
        </a:defRPr>
      </a:lvl7pPr>
      <a:lvl8pPr marL="1371600" algn="ctr" rtl="0" fontAlgn="base">
        <a:lnSpc>
          <a:spcPct val="85000"/>
        </a:lnSpc>
        <a:spcBef>
          <a:spcPct val="0"/>
        </a:spcBef>
        <a:spcAft>
          <a:spcPct val="0"/>
        </a:spcAft>
        <a:defRPr sz="4400">
          <a:solidFill>
            <a:srgbClr val="000000"/>
          </a:solidFill>
          <a:latin typeface="Times New Roman" pitchFamily="-97" charset="0"/>
        </a:defRPr>
      </a:lvl8pPr>
      <a:lvl9pPr marL="1828800" algn="ctr" rtl="0" fontAlgn="base">
        <a:lnSpc>
          <a:spcPct val="85000"/>
        </a:lnSpc>
        <a:spcBef>
          <a:spcPct val="0"/>
        </a:spcBef>
        <a:spcAft>
          <a:spcPct val="0"/>
        </a:spcAft>
        <a:defRPr sz="4400">
          <a:solidFill>
            <a:srgbClr val="000000"/>
          </a:solidFill>
          <a:latin typeface="Times New Roman" pitchFamily="-97" charset="0"/>
        </a:defRPr>
      </a:lvl9pPr>
    </p:titleStyle>
    <p:bodyStyle>
      <a:lvl1pPr marL="342900" indent="-342900" algn="l" rtl="0" eaLnBrk="0" fontAlgn="base" hangingPunct="0">
        <a:spcBef>
          <a:spcPct val="20000"/>
        </a:spcBef>
        <a:spcAft>
          <a:spcPct val="0"/>
        </a:spcAft>
        <a:buClr>
          <a:srgbClr val="23499A"/>
        </a:buClr>
        <a:buFont typeface="Wingdings" pitchFamily="2" charset="2"/>
        <a:buChar char="w"/>
        <a:defRPr sz="3200">
          <a:solidFill>
            <a:srgbClr val="000000"/>
          </a:solidFill>
          <a:latin typeface="+mn-lt"/>
          <a:ea typeface="ＭＳ Ｐゴシック" pitchFamily="-97" charset="-128"/>
          <a:cs typeface="+mn-cs"/>
        </a:defRPr>
      </a:lvl1pPr>
      <a:lvl2pPr marL="742950" indent="-285750" algn="l" rtl="0" eaLnBrk="0" fontAlgn="base" hangingPunct="0">
        <a:spcBef>
          <a:spcPct val="20000"/>
        </a:spcBef>
        <a:spcAft>
          <a:spcPct val="0"/>
        </a:spcAft>
        <a:buClr>
          <a:srgbClr val="23499A"/>
        </a:buClr>
        <a:buSzPct val="55000"/>
        <a:buFont typeface="Wingdings" pitchFamily="2" charset="2"/>
        <a:buChar char="n"/>
        <a:defRPr sz="2800">
          <a:solidFill>
            <a:srgbClr val="000000"/>
          </a:solidFill>
          <a:latin typeface="+mn-lt"/>
          <a:ea typeface="ＭＳ Ｐゴシック" pitchFamily="-97" charset="-128"/>
        </a:defRPr>
      </a:lvl2pPr>
      <a:lvl3pPr marL="1085850" indent="-228600" algn="l" rtl="0" eaLnBrk="0" fontAlgn="base" hangingPunct="0">
        <a:spcBef>
          <a:spcPct val="20000"/>
        </a:spcBef>
        <a:spcAft>
          <a:spcPct val="0"/>
        </a:spcAft>
        <a:buClr>
          <a:srgbClr val="23499A"/>
        </a:buClr>
        <a:buSzPct val="65000"/>
        <a:buFont typeface="Wingdings" pitchFamily="2" charset="2"/>
        <a:buChar char="l"/>
        <a:defRPr sz="2400">
          <a:solidFill>
            <a:srgbClr val="000000"/>
          </a:solidFill>
          <a:latin typeface="+mn-lt"/>
          <a:ea typeface="ＭＳ Ｐゴシック" pitchFamily="-97" charset="-128"/>
        </a:defRPr>
      </a:lvl3pPr>
      <a:lvl4pPr marL="1428750" indent="-228600" algn="l" rtl="0" eaLnBrk="0" fontAlgn="base" hangingPunct="0">
        <a:spcBef>
          <a:spcPct val="20000"/>
        </a:spcBef>
        <a:spcAft>
          <a:spcPct val="0"/>
        </a:spcAft>
        <a:buClr>
          <a:srgbClr val="23499A"/>
        </a:buClr>
        <a:buSzPct val="85000"/>
        <a:buFont typeface="Wingdings" pitchFamily="2" charset="2"/>
        <a:buChar char="w"/>
        <a:defRPr sz="2000">
          <a:solidFill>
            <a:srgbClr val="000000"/>
          </a:solidFill>
          <a:latin typeface="+mn-lt"/>
          <a:ea typeface="ＭＳ Ｐゴシック" pitchFamily="-97" charset="-128"/>
        </a:defRPr>
      </a:lvl4pPr>
      <a:lvl5pPr marL="1771650" indent="-228600" algn="l" rtl="0" eaLnBrk="0" fontAlgn="base" hangingPunct="0">
        <a:spcBef>
          <a:spcPct val="20000"/>
        </a:spcBef>
        <a:spcAft>
          <a:spcPct val="0"/>
        </a:spcAft>
        <a:buClr>
          <a:srgbClr val="23499A"/>
        </a:buClr>
        <a:buSzPct val="80000"/>
        <a:buFont typeface="Wingdings" pitchFamily="2" charset="2"/>
        <a:buChar char="§"/>
        <a:defRPr>
          <a:solidFill>
            <a:srgbClr val="000000"/>
          </a:solidFill>
          <a:latin typeface="+mn-lt"/>
          <a:ea typeface="ＭＳ Ｐゴシック" pitchFamily="-97" charset="-128"/>
        </a:defRPr>
      </a:lvl5pPr>
      <a:lvl6pPr marL="2228850" indent="-228600" algn="l" rtl="0" fontAlgn="base">
        <a:spcBef>
          <a:spcPct val="20000"/>
        </a:spcBef>
        <a:spcAft>
          <a:spcPct val="0"/>
        </a:spcAft>
        <a:buClr>
          <a:srgbClr val="23499A"/>
        </a:buClr>
        <a:buSzPct val="80000"/>
        <a:buFont typeface="Wingdings" pitchFamily="-97" charset="2"/>
        <a:buChar char="§"/>
        <a:defRPr>
          <a:solidFill>
            <a:srgbClr val="000000"/>
          </a:solidFill>
          <a:latin typeface="+mn-lt"/>
          <a:ea typeface="ＭＳ Ｐゴシック" pitchFamily="-97" charset="-128"/>
        </a:defRPr>
      </a:lvl6pPr>
      <a:lvl7pPr marL="2686050" indent="-228600" algn="l" rtl="0" fontAlgn="base">
        <a:spcBef>
          <a:spcPct val="20000"/>
        </a:spcBef>
        <a:spcAft>
          <a:spcPct val="0"/>
        </a:spcAft>
        <a:buClr>
          <a:srgbClr val="23499A"/>
        </a:buClr>
        <a:buSzPct val="80000"/>
        <a:buFont typeface="Wingdings" pitchFamily="-97" charset="2"/>
        <a:buChar char="§"/>
        <a:defRPr>
          <a:solidFill>
            <a:srgbClr val="000000"/>
          </a:solidFill>
          <a:latin typeface="+mn-lt"/>
          <a:ea typeface="ＭＳ Ｐゴシック" pitchFamily="-97" charset="-128"/>
        </a:defRPr>
      </a:lvl7pPr>
      <a:lvl8pPr marL="3143250" indent="-228600" algn="l" rtl="0" fontAlgn="base">
        <a:spcBef>
          <a:spcPct val="20000"/>
        </a:spcBef>
        <a:spcAft>
          <a:spcPct val="0"/>
        </a:spcAft>
        <a:buClr>
          <a:srgbClr val="23499A"/>
        </a:buClr>
        <a:buSzPct val="80000"/>
        <a:buFont typeface="Wingdings" pitchFamily="-97" charset="2"/>
        <a:buChar char="§"/>
        <a:defRPr>
          <a:solidFill>
            <a:srgbClr val="000000"/>
          </a:solidFill>
          <a:latin typeface="+mn-lt"/>
          <a:ea typeface="ＭＳ Ｐゴシック" pitchFamily="-97" charset="-128"/>
        </a:defRPr>
      </a:lvl8pPr>
      <a:lvl9pPr marL="3600450" indent="-228600" algn="l" rtl="0" fontAlgn="base">
        <a:spcBef>
          <a:spcPct val="20000"/>
        </a:spcBef>
        <a:spcAft>
          <a:spcPct val="0"/>
        </a:spcAft>
        <a:buClr>
          <a:srgbClr val="23499A"/>
        </a:buClr>
        <a:buSzPct val="80000"/>
        <a:buFont typeface="Wingdings" pitchFamily="-97" charset="2"/>
        <a:buChar char="§"/>
        <a:defRPr>
          <a:solidFill>
            <a:srgbClr val="000000"/>
          </a:solidFill>
          <a:latin typeface="+mn-lt"/>
          <a:ea typeface="ＭＳ Ｐゴシック" pitchFamily="-9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dgeenterprisesinc.com/index.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371600" y="685800"/>
            <a:ext cx="7315200" cy="2328863"/>
          </a:xfrm>
        </p:spPr>
        <p:txBody>
          <a:bodyPr/>
          <a:lstStyle/>
          <a:p>
            <a:pPr eaLnBrk="1" hangingPunct="1"/>
            <a:r>
              <a:rPr lang="en-US" sz="2800" dirty="0" smtClean="0">
                <a:latin typeface="Times" pitchFamily="-97" charset="0"/>
                <a:ea typeface="ＭＳ Ｐゴシック" pitchFamily="34" charset="-128"/>
              </a:rPr>
              <a:t>The University of Kansas </a:t>
            </a:r>
            <a:br>
              <a:rPr lang="en-US" sz="2800" dirty="0" smtClean="0">
                <a:latin typeface="Times" pitchFamily="-97" charset="0"/>
                <a:ea typeface="ＭＳ Ｐゴシック" pitchFamily="34" charset="-128"/>
              </a:rPr>
            </a:br>
            <a:r>
              <a:rPr lang="en-US" sz="2800" dirty="0" smtClean="0">
                <a:latin typeface="Times" pitchFamily="-97" charset="0"/>
                <a:ea typeface="ＭＳ Ｐゴシック" pitchFamily="34" charset="-128"/>
              </a:rPr>
              <a:t>Center for Research on Learning</a:t>
            </a:r>
            <a:r>
              <a:rPr lang="en-US" dirty="0" smtClean="0">
                <a:latin typeface="Times" pitchFamily="-97" charset="0"/>
                <a:ea typeface="ＭＳ Ｐゴシック" pitchFamily="34" charset="-128"/>
              </a:rPr>
              <a:t/>
            </a:r>
            <a:br>
              <a:rPr lang="en-US" dirty="0" smtClean="0">
                <a:latin typeface="Times" pitchFamily="-97" charset="0"/>
                <a:ea typeface="ＭＳ Ｐゴシック" pitchFamily="34" charset="-128"/>
              </a:rPr>
            </a:br>
            <a:r>
              <a:rPr lang="en-US" dirty="0" smtClean="0">
                <a:latin typeface="Times" pitchFamily="-97" charset="0"/>
                <a:ea typeface="ＭＳ Ｐゴシック" pitchFamily="34" charset="-128"/>
              </a:rPr>
              <a:t/>
            </a:r>
            <a:br>
              <a:rPr lang="en-US" dirty="0" smtClean="0">
                <a:latin typeface="Times" pitchFamily="-97" charset="0"/>
                <a:ea typeface="ＭＳ Ｐゴシック" pitchFamily="34" charset="-128"/>
              </a:rPr>
            </a:br>
            <a:r>
              <a:rPr lang="en-US" dirty="0" smtClean="0">
                <a:latin typeface="Times" pitchFamily="-97" charset="0"/>
                <a:ea typeface="ＭＳ Ｐゴシック" pitchFamily="34" charset="-128"/>
              </a:rPr>
              <a:t>SIM and Learning Strategies</a:t>
            </a:r>
            <a:endParaRPr lang="en-US" sz="2400" dirty="0" smtClean="0">
              <a:latin typeface="Times" pitchFamily="-97" charset="0"/>
              <a:ea typeface="ＭＳ Ｐゴシック" pitchFamily="34" charset="-128"/>
            </a:endParaRPr>
          </a:p>
        </p:txBody>
      </p:sp>
      <p:sp>
        <p:nvSpPr>
          <p:cNvPr id="3075" name="Rectangle 3"/>
          <p:cNvSpPr>
            <a:spLocks noGrp="1" noChangeArrowheads="1"/>
          </p:cNvSpPr>
          <p:nvPr>
            <p:ph type="subTitle" idx="1"/>
          </p:nvPr>
        </p:nvSpPr>
        <p:spPr>
          <a:xfrm>
            <a:off x="1600200" y="3352800"/>
            <a:ext cx="6662738" cy="2411413"/>
          </a:xfrm>
        </p:spPr>
        <p:txBody>
          <a:bodyPr/>
          <a:lstStyle/>
          <a:p>
            <a:pPr eaLnBrk="1" hangingPunct="1">
              <a:buFont typeface="Wingdings" pitchFamily="2" charset="2"/>
              <a:buNone/>
            </a:pPr>
            <a:endParaRPr lang="en-US" sz="1800" b="1" dirty="0" smtClean="0">
              <a:ea typeface="ＭＳ Ｐゴシック" pitchFamily="34" charset="-128"/>
            </a:endParaRPr>
          </a:p>
          <a:p>
            <a:pPr eaLnBrk="1" hangingPunct="1">
              <a:buFont typeface="Wingdings" pitchFamily="2" charset="2"/>
              <a:buNone/>
            </a:pPr>
            <a:endParaRPr lang="en-US" sz="1800" b="1" dirty="0" smtClean="0">
              <a:ea typeface="ＭＳ Ｐゴシック" pitchFamily="34" charset="-128"/>
            </a:endParaRPr>
          </a:p>
          <a:p>
            <a:pPr eaLnBrk="1" hangingPunct="1">
              <a:buFont typeface="Wingdings" pitchFamily="2" charset="2"/>
              <a:buNone/>
            </a:pPr>
            <a:r>
              <a:rPr lang="en-US" b="1" dirty="0" smtClean="0">
                <a:ea typeface="ＭＳ Ｐゴシック" pitchFamily="34" charset="-128"/>
              </a:rPr>
              <a:t>Community Building Series</a:t>
            </a:r>
            <a:endParaRPr lang="en-US" b="1" dirty="0" smtClean="0">
              <a:ea typeface="ＭＳ Ｐゴシック" pitchFamily="34" charset="-128"/>
            </a:endParaRPr>
          </a:p>
          <a:p>
            <a:pPr eaLnBrk="1" hangingPunct="1">
              <a:buFont typeface="Wingdings" pitchFamily="2" charset="2"/>
              <a:buNone/>
            </a:pPr>
            <a:endParaRPr lang="en-US" b="1"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37E37E5F-E8E5-4B2E-BEFB-2C65B1D85F2A}" type="slidenum">
              <a:rPr lang="en-US" sz="1000">
                <a:solidFill>
                  <a:schemeClr val="accent2"/>
                </a:solidFill>
                <a:latin typeface="Arial" charset="0"/>
              </a:rPr>
              <a:pPr/>
              <a:t>10</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a:t>
            </a:r>
            <a:r>
              <a:rPr lang="en-US" sz="1000" dirty="0" smtClean="0">
                <a:solidFill>
                  <a:schemeClr val="accent2"/>
                </a:solidFill>
                <a:latin typeface="Arial" charset="0"/>
              </a:rPr>
              <a:t>Learning</a:t>
            </a:r>
            <a:endParaRPr lang="en-US" sz="1000" dirty="0">
              <a:solidFill>
                <a:schemeClr val="accent2"/>
              </a:solidFill>
              <a:latin typeface="Arial" charset="0"/>
            </a:endParaRPr>
          </a:p>
        </p:txBody>
      </p:sp>
      <p:sp>
        <p:nvSpPr>
          <p:cNvPr id="47108" name="Rectangle 2"/>
          <p:cNvSpPr>
            <a:spLocks noGrp="1" noChangeArrowheads="1"/>
          </p:cNvSpPr>
          <p:nvPr>
            <p:ph type="title"/>
          </p:nvPr>
        </p:nvSpPr>
        <p:spPr/>
        <p:txBody>
          <a:bodyPr/>
          <a:lstStyle/>
          <a:p>
            <a:pPr eaLnBrk="1" hangingPunct="1"/>
            <a:r>
              <a:rPr lang="en-US" smtClean="0"/>
              <a:t>Creating Effective </a:t>
            </a:r>
            <a:br>
              <a:rPr lang="en-US" smtClean="0"/>
            </a:br>
            <a:r>
              <a:rPr lang="en-US" smtClean="0"/>
              <a:t>Room Arrangements</a:t>
            </a:r>
          </a:p>
        </p:txBody>
      </p:sp>
      <p:sp>
        <p:nvSpPr>
          <p:cNvPr id="47109" name="Rectangle 3"/>
          <p:cNvSpPr>
            <a:spLocks noGrp="1" noChangeArrowheads="1"/>
          </p:cNvSpPr>
          <p:nvPr>
            <p:ph type="body" idx="1"/>
          </p:nvPr>
        </p:nvSpPr>
        <p:spPr/>
        <p:txBody>
          <a:bodyPr/>
          <a:lstStyle/>
          <a:p>
            <a:pPr eaLnBrk="1" hangingPunct="1">
              <a:lnSpc>
                <a:spcPct val="125000"/>
              </a:lnSpc>
              <a:spcBef>
                <a:spcPct val="50000"/>
              </a:spcBef>
            </a:pPr>
            <a:r>
              <a:rPr lang="en-US" sz="2200" smtClean="0"/>
              <a:t>The most effective room arrangements for whole-class and partner discussions are ones in which</a:t>
            </a:r>
          </a:p>
          <a:p>
            <a:pPr lvl="1" eaLnBrk="1" hangingPunct="1">
              <a:lnSpc>
                <a:spcPct val="125000"/>
              </a:lnSpc>
              <a:spcBef>
                <a:spcPct val="50000"/>
              </a:spcBef>
            </a:pPr>
            <a:r>
              <a:rPr lang="en-US" sz="2200" smtClean="0"/>
              <a:t>All students are visible to the teacher from the location where class discussions are led.</a:t>
            </a:r>
          </a:p>
          <a:p>
            <a:pPr lvl="1" eaLnBrk="1" hangingPunct="1">
              <a:lnSpc>
                <a:spcPct val="125000"/>
              </a:lnSpc>
              <a:spcBef>
                <a:spcPct val="50000"/>
              </a:spcBef>
            </a:pPr>
            <a:r>
              <a:rPr lang="en-US" sz="2200" smtClean="0"/>
              <a:t>Students can see the teacher without turning in their seats.</a:t>
            </a:r>
          </a:p>
          <a:p>
            <a:pPr lvl="1" eaLnBrk="1" hangingPunct="1">
              <a:lnSpc>
                <a:spcPct val="125000"/>
              </a:lnSpc>
              <a:spcBef>
                <a:spcPct val="50000"/>
              </a:spcBef>
            </a:pPr>
            <a:r>
              <a:rPr lang="en-US" sz="2200" smtClean="0"/>
              <a:t>The teacher is easily able to monitor work.</a:t>
            </a:r>
          </a:p>
          <a:p>
            <a:pPr lvl="1" eaLnBrk="1" hangingPunct="1">
              <a:lnSpc>
                <a:spcPct val="125000"/>
              </a:lnSpc>
              <a:spcBef>
                <a:spcPct val="50000"/>
              </a:spcBef>
            </a:pPr>
            <a:r>
              <a:rPr lang="en-US" sz="2200" smtClean="0"/>
              <a:t>Student partners sit side-by-side instead of working across a table. </a:t>
            </a:r>
          </a:p>
        </p:txBody>
      </p:sp>
      <p:pic>
        <p:nvPicPr>
          <p:cNvPr id="4711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195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079D7D69-6A8F-4183-B2F3-C842DF576247}" type="slidenum">
              <a:rPr lang="en-US" sz="1000">
                <a:solidFill>
                  <a:schemeClr val="accent2"/>
                </a:solidFill>
                <a:latin typeface="Arial" charset="0"/>
              </a:rPr>
              <a:pPr/>
              <a:t>11</a:t>
            </a:fld>
            <a:endParaRPr lang="en-US" sz="1000">
              <a:solidFill>
                <a:schemeClr val="accent2"/>
              </a:solidFill>
              <a:latin typeface="Arial" charset="0"/>
            </a:endParaRPr>
          </a:p>
        </p:txBody>
      </p:sp>
      <p:sp>
        <p:nvSpPr>
          <p:cNvPr id="77"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a:t>
            </a:r>
            <a:r>
              <a:rPr lang="en-US" sz="1000" dirty="0" smtClean="0">
                <a:solidFill>
                  <a:schemeClr val="accent2"/>
                </a:solidFill>
                <a:latin typeface="Arial" charset="0"/>
              </a:rPr>
              <a:t>Learning</a:t>
            </a:r>
            <a:endParaRPr lang="en-US" sz="1000" dirty="0">
              <a:solidFill>
                <a:schemeClr val="accent2"/>
              </a:solidFill>
              <a:latin typeface="Arial" charset="0"/>
            </a:endParaRPr>
          </a:p>
        </p:txBody>
      </p:sp>
      <p:sp>
        <p:nvSpPr>
          <p:cNvPr id="49156" name="Rectangle 2"/>
          <p:cNvSpPr>
            <a:spLocks noGrp="1" noChangeArrowheads="1"/>
          </p:cNvSpPr>
          <p:nvPr>
            <p:ph type="title"/>
          </p:nvPr>
        </p:nvSpPr>
        <p:spPr>
          <a:xfrm>
            <a:off x="1371600" y="304800"/>
            <a:ext cx="7378700" cy="1143000"/>
          </a:xfrm>
        </p:spPr>
        <p:txBody>
          <a:bodyPr/>
          <a:lstStyle/>
          <a:p>
            <a:pPr eaLnBrk="1" hangingPunct="1"/>
            <a:r>
              <a:rPr lang="en-US" dirty="0" smtClean="0"/>
              <a:t>Effective Room </a:t>
            </a:r>
            <a:r>
              <a:rPr lang="en-US" dirty="0" smtClean="0"/>
              <a:t>Arrangement</a:t>
            </a:r>
          </a:p>
        </p:txBody>
      </p:sp>
      <p:sp>
        <p:nvSpPr>
          <p:cNvPr id="49157" name="Rectangle 5"/>
          <p:cNvSpPr>
            <a:spLocks noChangeArrowheads="1"/>
          </p:cNvSpPr>
          <p:nvPr/>
        </p:nvSpPr>
        <p:spPr bwMode="auto">
          <a:xfrm>
            <a:off x="2717800" y="1371600"/>
            <a:ext cx="4191000" cy="2286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58" name="Rectangle 6"/>
          <p:cNvSpPr>
            <a:spLocks noChangeArrowheads="1"/>
          </p:cNvSpPr>
          <p:nvPr/>
        </p:nvSpPr>
        <p:spPr bwMode="auto">
          <a:xfrm>
            <a:off x="2717800" y="3721100"/>
            <a:ext cx="4191000" cy="2286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59" name="Rectangle 16"/>
          <p:cNvSpPr>
            <a:spLocks noChangeArrowheads="1"/>
          </p:cNvSpPr>
          <p:nvPr/>
        </p:nvSpPr>
        <p:spPr bwMode="auto">
          <a:xfrm>
            <a:off x="4311650" y="3140075"/>
            <a:ext cx="1003300" cy="273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49160" name="Group 37"/>
          <p:cNvGrpSpPr>
            <a:grpSpLocks/>
          </p:cNvGrpSpPr>
          <p:nvPr/>
        </p:nvGrpSpPr>
        <p:grpSpPr bwMode="auto">
          <a:xfrm>
            <a:off x="4514850" y="1341438"/>
            <a:ext cx="606425" cy="522287"/>
            <a:chOff x="2060" y="1253"/>
            <a:chExt cx="382" cy="329"/>
          </a:xfrm>
        </p:grpSpPr>
        <p:grpSp>
          <p:nvGrpSpPr>
            <p:cNvPr id="49227" name="Group 38"/>
            <p:cNvGrpSpPr>
              <a:grpSpLocks/>
            </p:cNvGrpSpPr>
            <p:nvPr/>
          </p:nvGrpSpPr>
          <p:grpSpPr bwMode="auto">
            <a:xfrm>
              <a:off x="2060" y="1376"/>
              <a:ext cx="376" cy="206"/>
              <a:chOff x="3032" y="1142"/>
              <a:chExt cx="472" cy="258"/>
            </a:xfrm>
          </p:grpSpPr>
          <p:sp>
            <p:nvSpPr>
              <p:cNvPr id="49229" name="Rectangle 39"/>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30" name="Line 40"/>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228" name="Text Box 41"/>
            <p:cNvSpPr txBox="1">
              <a:spLocks noChangeArrowheads="1"/>
            </p:cNvSpPr>
            <p:nvPr/>
          </p:nvSpPr>
          <p:spPr bwMode="auto">
            <a:xfrm>
              <a:off x="2094" y="1253"/>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161" name="Group 42"/>
          <p:cNvGrpSpPr>
            <a:grpSpLocks/>
          </p:cNvGrpSpPr>
          <p:nvPr/>
        </p:nvGrpSpPr>
        <p:grpSpPr bwMode="auto">
          <a:xfrm>
            <a:off x="4514850" y="1836738"/>
            <a:ext cx="606425" cy="522287"/>
            <a:chOff x="2060" y="1253"/>
            <a:chExt cx="382" cy="329"/>
          </a:xfrm>
        </p:grpSpPr>
        <p:grpSp>
          <p:nvGrpSpPr>
            <p:cNvPr id="49223" name="Group 43"/>
            <p:cNvGrpSpPr>
              <a:grpSpLocks/>
            </p:cNvGrpSpPr>
            <p:nvPr/>
          </p:nvGrpSpPr>
          <p:grpSpPr bwMode="auto">
            <a:xfrm>
              <a:off x="2060" y="1376"/>
              <a:ext cx="376" cy="206"/>
              <a:chOff x="3032" y="1142"/>
              <a:chExt cx="472" cy="258"/>
            </a:xfrm>
          </p:grpSpPr>
          <p:sp>
            <p:nvSpPr>
              <p:cNvPr id="49225" name="Rectangle 44"/>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26" name="Line 45"/>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224" name="Text Box 46"/>
            <p:cNvSpPr txBox="1">
              <a:spLocks noChangeArrowheads="1"/>
            </p:cNvSpPr>
            <p:nvPr/>
          </p:nvSpPr>
          <p:spPr bwMode="auto">
            <a:xfrm>
              <a:off x="2094" y="1253"/>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162" name="Group 47"/>
          <p:cNvGrpSpPr>
            <a:grpSpLocks/>
          </p:cNvGrpSpPr>
          <p:nvPr/>
        </p:nvGrpSpPr>
        <p:grpSpPr bwMode="auto">
          <a:xfrm>
            <a:off x="4514850" y="2332038"/>
            <a:ext cx="606425" cy="522287"/>
            <a:chOff x="2060" y="1253"/>
            <a:chExt cx="382" cy="329"/>
          </a:xfrm>
        </p:grpSpPr>
        <p:grpSp>
          <p:nvGrpSpPr>
            <p:cNvPr id="49219" name="Group 48"/>
            <p:cNvGrpSpPr>
              <a:grpSpLocks/>
            </p:cNvGrpSpPr>
            <p:nvPr/>
          </p:nvGrpSpPr>
          <p:grpSpPr bwMode="auto">
            <a:xfrm>
              <a:off x="2060" y="1376"/>
              <a:ext cx="376" cy="206"/>
              <a:chOff x="3032" y="1142"/>
              <a:chExt cx="472" cy="258"/>
            </a:xfrm>
          </p:grpSpPr>
          <p:sp>
            <p:nvSpPr>
              <p:cNvPr id="49221" name="Rectangle 49"/>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22" name="Line 50"/>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220" name="Text Box 51"/>
            <p:cNvSpPr txBox="1">
              <a:spLocks noChangeArrowheads="1"/>
            </p:cNvSpPr>
            <p:nvPr/>
          </p:nvSpPr>
          <p:spPr bwMode="auto">
            <a:xfrm>
              <a:off x="2094" y="1253"/>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163" name="Group 78"/>
          <p:cNvGrpSpPr>
            <a:grpSpLocks/>
          </p:cNvGrpSpPr>
          <p:nvPr/>
        </p:nvGrpSpPr>
        <p:grpSpPr bwMode="auto">
          <a:xfrm>
            <a:off x="3014663" y="1516063"/>
            <a:ext cx="963612" cy="1492250"/>
            <a:chOff x="1923" y="987"/>
            <a:chExt cx="607" cy="940"/>
          </a:xfrm>
        </p:grpSpPr>
        <p:grpSp>
          <p:nvGrpSpPr>
            <p:cNvPr id="49204" name="Group 36"/>
            <p:cNvGrpSpPr>
              <a:grpSpLocks/>
            </p:cNvGrpSpPr>
            <p:nvPr/>
          </p:nvGrpSpPr>
          <p:grpSpPr bwMode="auto">
            <a:xfrm rot="-1262639">
              <a:off x="1923" y="987"/>
              <a:ext cx="383" cy="330"/>
              <a:chOff x="2059" y="1251"/>
              <a:chExt cx="383" cy="330"/>
            </a:xfrm>
          </p:grpSpPr>
          <p:grpSp>
            <p:nvGrpSpPr>
              <p:cNvPr id="49215" name="Group 32"/>
              <p:cNvGrpSpPr>
                <a:grpSpLocks/>
              </p:cNvGrpSpPr>
              <p:nvPr/>
            </p:nvGrpSpPr>
            <p:grpSpPr bwMode="auto">
              <a:xfrm>
                <a:off x="2059" y="1375"/>
                <a:ext cx="376" cy="206"/>
                <a:chOff x="3032" y="1142"/>
                <a:chExt cx="472" cy="258"/>
              </a:xfrm>
            </p:grpSpPr>
            <p:sp>
              <p:nvSpPr>
                <p:cNvPr id="49217" name="Rectangle 33"/>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18" name="Line 34"/>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216" name="Text Box 35"/>
              <p:cNvSpPr txBox="1">
                <a:spLocks noChangeArrowheads="1"/>
              </p:cNvSpPr>
              <p:nvPr/>
            </p:nvSpPr>
            <p:spPr bwMode="auto">
              <a:xfrm>
                <a:off x="2094" y="1251"/>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205" name="Group 52"/>
            <p:cNvGrpSpPr>
              <a:grpSpLocks/>
            </p:cNvGrpSpPr>
            <p:nvPr/>
          </p:nvGrpSpPr>
          <p:grpSpPr bwMode="auto">
            <a:xfrm rot="-1262639">
              <a:off x="2027" y="1283"/>
              <a:ext cx="383" cy="330"/>
              <a:chOff x="2059" y="1251"/>
              <a:chExt cx="383" cy="330"/>
            </a:xfrm>
          </p:grpSpPr>
          <p:grpSp>
            <p:nvGrpSpPr>
              <p:cNvPr id="49211" name="Group 53"/>
              <p:cNvGrpSpPr>
                <a:grpSpLocks/>
              </p:cNvGrpSpPr>
              <p:nvPr/>
            </p:nvGrpSpPr>
            <p:grpSpPr bwMode="auto">
              <a:xfrm>
                <a:off x="2059" y="1375"/>
                <a:ext cx="376" cy="206"/>
                <a:chOff x="3032" y="1142"/>
                <a:chExt cx="472" cy="258"/>
              </a:xfrm>
            </p:grpSpPr>
            <p:sp>
              <p:nvSpPr>
                <p:cNvPr id="49213" name="Rectangle 54"/>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14" name="Line 55"/>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212" name="Text Box 56"/>
              <p:cNvSpPr txBox="1">
                <a:spLocks noChangeArrowheads="1"/>
              </p:cNvSpPr>
              <p:nvPr/>
            </p:nvSpPr>
            <p:spPr bwMode="auto">
              <a:xfrm>
                <a:off x="2094" y="1251"/>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206" name="Group 57"/>
            <p:cNvGrpSpPr>
              <a:grpSpLocks/>
            </p:cNvGrpSpPr>
            <p:nvPr/>
          </p:nvGrpSpPr>
          <p:grpSpPr bwMode="auto">
            <a:xfrm rot="-1262639">
              <a:off x="2147" y="1597"/>
              <a:ext cx="383" cy="330"/>
              <a:chOff x="2059" y="1251"/>
              <a:chExt cx="383" cy="330"/>
            </a:xfrm>
          </p:grpSpPr>
          <p:grpSp>
            <p:nvGrpSpPr>
              <p:cNvPr id="49207" name="Group 58"/>
              <p:cNvGrpSpPr>
                <a:grpSpLocks/>
              </p:cNvGrpSpPr>
              <p:nvPr/>
            </p:nvGrpSpPr>
            <p:grpSpPr bwMode="auto">
              <a:xfrm>
                <a:off x="2059" y="1375"/>
                <a:ext cx="376" cy="206"/>
                <a:chOff x="3032" y="1142"/>
                <a:chExt cx="472" cy="258"/>
              </a:xfrm>
            </p:grpSpPr>
            <p:sp>
              <p:nvSpPr>
                <p:cNvPr id="49209" name="Rectangle 59"/>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10" name="Line 60"/>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208" name="Text Box 61"/>
              <p:cNvSpPr txBox="1">
                <a:spLocks noChangeArrowheads="1"/>
              </p:cNvSpPr>
              <p:nvPr/>
            </p:nvSpPr>
            <p:spPr bwMode="auto">
              <a:xfrm>
                <a:off x="2094" y="1251"/>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grpSp>
        <p:nvGrpSpPr>
          <p:cNvPr id="49164" name="Group 63"/>
          <p:cNvGrpSpPr>
            <a:grpSpLocks/>
          </p:cNvGrpSpPr>
          <p:nvPr/>
        </p:nvGrpSpPr>
        <p:grpSpPr bwMode="auto">
          <a:xfrm rot="1262639" flipH="1">
            <a:off x="5945188" y="1687513"/>
            <a:ext cx="596900" cy="327025"/>
            <a:chOff x="3032" y="1142"/>
            <a:chExt cx="472" cy="258"/>
          </a:xfrm>
        </p:grpSpPr>
        <p:sp>
          <p:nvSpPr>
            <p:cNvPr id="49202" name="Rectangle 64"/>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03" name="Line 65"/>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165" name="Text Box 66"/>
          <p:cNvSpPr txBox="1">
            <a:spLocks noChangeArrowheads="1"/>
          </p:cNvSpPr>
          <p:nvPr/>
        </p:nvSpPr>
        <p:spPr bwMode="auto">
          <a:xfrm rot="1262639" flipH="1">
            <a:off x="5959475" y="1450975"/>
            <a:ext cx="711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     x        x</a:t>
            </a:r>
          </a:p>
        </p:txBody>
      </p:sp>
      <p:grpSp>
        <p:nvGrpSpPr>
          <p:cNvPr id="49166" name="Group 68"/>
          <p:cNvGrpSpPr>
            <a:grpSpLocks/>
          </p:cNvGrpSpPr>
          <p:nvPr/>
        </p:nvGrpSpPr>
        <p:grpSpPr bwMode="auto">
          <a:xfrm rot="1262639" flipH="1">
            <a:off x="5778500" y="2154238"/>
            <a:ext cx="596900" cy="327025"/>
            <a:chOff x="3032" y="1142"/>
            <a:chExt cx="472" cy="258"/>
          </a:xfrm>
        </p:grpSpPr>
        <p:sp>
          <p:nvSpPr>
            <p:cNvPr id="49200" name="Rectangle 69"/>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201" name="Line 70"/>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167" name="Text Box 71"/>
          <p:cNvSpPr txBox="1">
            <a:spLocks noChangeArrowheads="1"/>
          </p:cNvSpPr>
          <p:nvPr/>
        </p:nvSpPr>
        <p:spPr bwMode="auto">
          <a:xfrm rot="1262639" flipH="1">
            <a:off x="5892800" y="1968500"/>
            <a:ext cx="552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nvGrpSpPr>
          <p:cNvPr id="49168" name="Group 73"/>
          <p:cNvGrpSpPr>
            <a:grpSpLocks/>
          </p:cNvGrpSpPr>
          <p:nvPr/>
        </p:nvGrpSpPr>
        <p:grpSpPr bwMode="auto">
          <a:xfrm rot="1262639" flipH="1">
            <a:off x="5584825" y="2662238"/>
            <a:ext cx="596900" cy="327025"/>
            <a:chOff x="3032" y="1142"/>
            <a:chExt cx="472" cy="258"/>
          </a:xfrm>
        </p:grpSpPr>
        <p:sp>
          <p:nvSpPr>
            <p:cNvPr id="49198" name="Rectangle 74"/>
            <p:cNvSpPr>
              <a:spLocks noChangeArrowheads="1"/>
            </p:cNvSpPr>
            <p:nvPr/>
          </p:nvSpPr>
          <p:spPr bwMode="auto">
            <a:xfrm>
              <a:off x="3032" y="1142"/>
              <a:ext cx="472" cy="2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99" name="Line 75"/>
            <p:cNvSpPr>
              <a:spLocks noChangeShapeType="1"/>
            </p:cNvSpPr>
            <p:nvPr/>
          </p:nvSpPr>
          <p:spPr bwMode="auto">
            <a:xfrm>
              <a:off x="3268" y="1152"/>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9169" name="Text Box 76"/>
          <p:cNvSpPr txBox="1">
            <a:spLocks noChangeArrowheads="1"/>
          </p:cNvSpPr>
          <p:nvPr/>
        </p:nvSpPr>
        <p:spPr bwMode="auto">
          <a:xfrm rot="1262639" flipH="1">
            <a:off x="5665788" y="2482850"/>
            <a:ext cx="584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 x        x</a:t>
            </a:r>
          </a:p>
        </p:txBody>
      </p:sp>
      <p:sp>
        <p:nvSpPr>
          <p:cNvPr id="49170" name="Text Box 79"/>
          <p:cNvSpPr txBox="1">
            <a:spLocks noChangeArrowheads="1"/>
          </p:cNvSpPr>
          <p:nvPr/>
        </p:nvSpPr>
        <p:spPr bwMode="auto">
          <a:xfrm>
            <a:off x="4657725" y="3071813"/>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2000">
                <a:solidFill>
                  <a:srgbClr val="000000"/>
                </a:solidFill>
                <a:latin typeface="Arial" charset="0"/>
              </a:rPr>
              <a:t>T</a:t>
            </a:r>
          </a:p>
        </p:txBody>
      </p:sp>
      <p:grpSp>
        <p:nvGrpSpPr>
          <p:cNvPr id="49171" name="Group 95"/>
          <p:cNvGrpSpPr>
            <a:grpSpLocks/>
          </p:cNvGrpSpPr>
          <p:nvPr/>
        </p:nvGrpSpPr>
        <p:grpSpPr bwMode="auto">
          <a:xfrm rot="-5400000">
            <a:off x="3363119" y="5271294"/>
            <a:ext cx="609600" cy="525462"/>
            <a:chOff x="1175" y="2496"/>
            <a:chExt cx="384" cy="331"/>
          </a:xfrm>
        </p:grpSpPr>
        <p:sp>
          <p:nvSpPr>
            <p:cNvPr id="49196" name="Rectangle 82"/>
            <p:cNvSpPr>
              <a:spLocks noChangeArrowheads="1"/>
            </p:cNvSpPr>
            <p:nvPr/>
          </p:nvSpPr>
          <p:spPr bwMode="auto">
            <a:xfrm>
              <a:off x="1175" y="2621"/>
              <a:ext cx="376" cy="20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97" name="Text Box 84"/>
            <p:cNvSpPr txBox="1">
              <a:spLocks noChangeArrowheads="1"/>
            </p:cNvSpPr>
            <p:nvPr/>
          </p:nvSpPr>
          <p:spPr bwMode="auto">
            <a:xfrm>
              <a:off x="1211" y="2496"/>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sp>
        <p:nvSpPr>
          <p:cNvPr id="49172" name="Rectangle 85"/>
          <p:cNvSpPr>
            <a:spLocks noChangeArrowheads="1"/>
          </p:cNvSpPr>
          <p:nvPr/>
        </p:nvSpPr>
        <p:spPr bwMode="auto">
          <a:xfrm>
            <a:off x="4297363" y="5565775"/>
            <a:ext cx="1003300" cy="273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3" name="Text Box 86"/>
          <p:cNvSpPr txBox="1">
            <a:spLocks noChangeArrowheads="1"/>
          </p:cNvSpPr>
          <p:nvPr/>
        </p:nvSpPr>
        <p:spPr bwMode="auto">
          <a:xfrm>
            <a:off x="4643438" y="5497513"/>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2000">
                <a:solidFill>
                  <a:srgbClr val="000000"/>
                </a:solidFill>
                <a:latin typeface="Arial" charset="0"/>
              </a:rPr>
              <a:t>T</a:t>
            </a:r>
          </a:p>
        </p:txBody>
      </p:sp>
      <p:sp>
        <p:nvSpPr>
          <p:cNvPr id="49174" name="Rectangle 87"/>
          <p:cNvSpPr>
            <a:spLocks noChangeArrowheads="1"/>
          </p:cNvSpPr>
          <p:nvPr/>
        </p:nvSpPr>
        <p:spPr bwMode="auto">
          <a:xfrm>
            <a:off x="4051300" y="3924300"/>
            <a:ext cx="596900" cy="327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5" name="Text Box 88"/>
          <p:cNvSpPr txBox="1">
            <a:spLocks noChangeArrowheads="1"/>
          </p:cNvSpPr>
          <p:nvPr/>
        </p:nvSpPr>
        <p:spPr bwMode="auto">
          <a:xfrm>
            <a:off x="4073525" y="3729038"/>
            <a:ext cx="6413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     x</a:t>
            </a:r>
          </a:p>
        </p:txBody>
      </p:sp>
      <p:sp>
        <p:nvSpPr>
          <p:cNvPr id="49176" name="Rectangle 89"/>
          <p:cNvSpPr>
            <a:spLocks noChangeArrowheads="1"/>
          </p:cNvSpPr>
          <p:nvPr/>
        </p:nvSpPr>
        <p:spPr bwMode="auto">
          <a:xfrm>
            <a:off x="4972050" y="3911600"/>
            <a:ext cx="596900" cy="327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7" name="Text Box 90"/>
          <p:cNvSpPr txBox="1">
            <a:spLocks noChangeArrowheads="1"/>
          </p:cNvSpPr>
          <p:nvPr/>
        </p:nvSpPr>
        <p:spPr bwMode="auto">
          <a:xfrm>
            <a:off x="4994275" y="3716338"/>
            <a:ext cx="609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    x</a:t>
            </a:r>
          </a:p>
        </p:txBody>
      </p:sp>
      <p:sp>
        <p:nvSpPr>
          <p:cNvPr id="49178" name="Rectangle 91"/>
          <p:cNvSpPr>
            <a:spLocks noChangeArrowheads="1"/>
          </p:cNvSpPr>
          <p:nvPr/>
        </p:nvSpPr>
        <p:spPr bwMode="auto">
          <a:xfrm>
            <a:off x="4051300" y="4610100"/>
            <a:ext cx="596900" cy="327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9" name="Text Box 92"/>
          <p:cNvSpPr txBox="1">
            <a:spLocks noChangeArrowheads="1"/>
          </p:cNvSpPr>
          <p:nvPr/>
        </p:nvSpPr>
        <p:spPr bwMode="auto">
          <a:xfrm>
            <a:off x="4086225" y="4414838"/>
            <a:ext cx="552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sp>
        <p:nvSpPr>
          <p:cNvPr id="49180" name="Rectangle 93"/>
          <p:cNvSpPr>
            <a:spLocks noChangeArrowheads="1"/>
          </p:cNvSpPr>
          <p:nvPr/>
        </p:nvSpPr>
        <p:spPr bwMode="auto">
          <a:xfrm>
            <a:off x="4972050" y="4622800"/>
            <a:ext cx="596900" cy="327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1" name="Text Box 94"/>
          <p:cNvSpPr txBox="1">
            <a:spLocks noChangeArrowheads="1"/>
          </p:cNvSpPr>
          <p:nvPr/>
        </p:nvSpPr>
        <p:spPr bwMode="auto">
          <a:xfrm>
            <a:off x="5006975" y="4427538"/>
            <a:ext cx="552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nvGrpSpPr>
          <p:cNvPr id="49182" name="Group 96"/>
          <p:cNvGrpSpPr>
            <a:grpSpLocks/>
          </p:cNvGrpSpPr>
          <p:nvPr/>
        </p:nvGrpSpPr>
        <p:grpSpPr bwMode="auto">
          <a:xfrm rot="-5400000">
            <a:off x="2817019" y="5271294"/>
            <a:ext cx="609600" cy="525462"/>
            <a:chOff x="1175" y="2496"/>
            <a:chExt cx="384" cy="331"/>
          </a:xfrm>
        </p:grpSpPr>
        <p:sp>
          <p:nvSpPr>
            <p:cNvPr id="49194" name="Rectangle 97"/>
            <p:cNvSpPr>
              <a:spLocks noChangeArrowheads="1"/>
            </p:cNvSpPr>
            <p:nvPr/>
          </p:nvSpPr>
          <p:spPr bwMode="auto">
            <a:xfrm>
              <a:off x="1175" y="2621"/>
              <a:ext cx="376" cy="20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95" name="Text Box 98"/>
            <p:cNvSpPr txBox="1">
              <a:spLocks noChangeArrowheads="1"/>
            </p:cNvSpPr>
            <p:nvPr/>
          </p:nvSpPr>
          <p:spPr bwMode="auto">
            <a:xfrm>
              <a:off x="1211" y="2496"/>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183" name="Group 99"/>
          <p:cNvGrpSpPr>
            <a:grpSpLocks/>
          </p:cNvGrpSpPr>
          <p:nvPr/>
        </p:nvGrpSpPr>
        <p:grpSpPr bwMode="auto">
          <a:xfrm rot="5400000" flipH="1">
            <a:off x="6214269" y="5280819"/>
            <a:ext cx="596900" cy="519112"/>
            <a:chOff x="1179" y="2504"/>
            <a:chExt cx="376" cy="327"/>
          </a:xfrm>
        </p:grpSpPr>
        <p:sp>
          <p:nvSpPr>
            <p:cNvPr id="49192" name="Rectangle 100"/>
            <p:cNvSpPr>
              <a:spLocks noChangeArrowheads="1"/>
            </p:cNvSpPr>
            <p:nvPr/>
          </p:nvSpPr>
          <p:spPr bwMode="auto">
            <a:xfrm>
              <a:off x="1179" y="2625"/>
              <a:ext cx="376" cy="20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93" name="Text Box 101"/>
            <p:cNvSpPr txBox="1">
              <a:spLocks noChangeArrowheads="1"/>
            </p:cNvSpPr>
            <p:nvPr/>
          </p:nvSpPr>
          <p:spPr bwMode="auto">
            <a:xfrm>
              <a:off x="1187" y="2504"/>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grpSp>
        <p:nvGrpSpPr>
          <p:cNvPr id="49184" name="Group 102"/>
          <p:cNvGrpSpPr>
            <a:grpSpLocks/>
          </p:cNvGrpSpPr>
          <p:nvPr/>
        </p:nvGrpSpPr>
        <p:grpSpPr bwMode="auto">
          <a:xfrm rot="5400000" flipH="1">
            <a:off x="5668169" y="5280819"/>
            <a:ext cx="596900" cy="519112"/>
            <a:chOff x="1179" y="2504"/>
            <a:chExt cx="376" cy="327"/>
          </a:xfrm>
        </p:grpSpPr>
        <p:sp>
          <p:nvSpPr>
            <p:cNvPr id="49190" name="Rectangle 103"/>
            <p:cNvSpPr>
              <a:spLocks noChangeArrowheads="1"/>
            </p:cNvSpPr>
            <p:nvPr/>
          </p:nvSpPr>
          <p:spPr bwMode="auto">
            <a:xfrm>
              <a:off x="1179" y="2625"/>
              <a:ext cx="376" cy="20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91" name="Text Box 104"/>
            <p:cNvSpPr txBox="1">
              <a:spLocks noChangeArrowheads="1"/>
            </p:cNvSpPr>
            <p:nvPr/>
          </p:nvSpPr>
          <p:spPr bwMode="auto">
            <a:xfrm>
              <a:off x="1187" y="2504"/>
              <a:ext cx="34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x        x</a:t>
              </a:r>
            </a:p>
          </p:txBody>
        </p:sp>
      </p:grpSp>
      <p:sp>
        <p:nvSpPr>
          <p:cNvPr id="49185" name="Text Box 105"/>
          <p:cNvSpPr txBox="1">
            <a:spLocks noChangeArrowheads="1"/>
          </p:cNvSpPr>
          <p:nvPr/>
        </p:nvSpPr>
        <p:spPr bwMode="auto">
          <a:xfrm>
            <a:off x="2759075" y="3159125"/>
            <a:ext cx="1022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800">
                <a:solidFill>
                  <a:srgbClr val="000000"/>
                </a:solidFill>
                <a:latin typeface="Arial" charset="0"/>
              </a:rPr>
              <a:t>Figure 1</a:t>
            </a:r>
          </a:p>
        </p:txBody>
      </p:sp>
      <p:sp>
        <p:nvSpPr>
          <p:cNvPr id="49186" name="Text Box 106"/>
          <p:cNvSpPr txBox="1">
            <a:spLocks noChangeArrowheads="1"/>
          </p:cNvSpPr>
          <p:nvPr/>
        </p:nvSpPr>
        <p:spPr bwMode="auto">
          <a:xfrm>
            <a:off x="2759075" y="3857625"/>
            <a:ext cx="1022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800">
                <a:solidFill>
                  <a:srgbClr val="000000"/>
                </a:solidFill>
                <a:latin typeface="Arial" charset="0"/>
              </a:rPr>
              <a:t>Figure 2</a:t>
            </a:r>
          </a:p>
        </p:txBody>
      </p:sp>
      <p:sp>
        <p:nvSpPr>
          <p:cNvPr id="49187" name="Text Box 107"/>
          <p:cNvSpPr txBox="1">
            <a:spLocks noChangeArrowheads="1"/>
          </p:cNvSpPr>
          <p:nvPr/>
        </p:nvSpPr>
        <p:spPr bwMode="auto">
          <a:xfrm>
            <a:off x="5572125" y="3224213"/>
            <a:ext cx="5826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solidFill>
                  <a:srgbClr val="000000"/>
                </a:solidFill>
                <a:latin typeface="Arial" charset="0"/>
              </a:rPr>
              <a:t>desks</a:t>
            </a:r>
          </a:p>
        </p:txBody>
      </p:sp>
      <p:sp>
        <p:nvSpPr>
          <p:cNvPr id="49188" name="Text Box 108"/>
          <p:cNvSpPr txBox="1">
            <a:spLocks noChangeArrowheads="1"/>
          </p:cNvSpPr>
          <p:nvPr/>
        </p:nvSpPr>
        <p:spPr bwMode="auto">
          <a:xfrm>
            <a:off x="5648325" y="3973513"/>
            <a:ext cx="1352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200">
                <a:solidFill>
                  <a:srgbClr val="000000"/>
                </a:solidFill>
                <a:latin typeface="Arial" charset="0"/>
              </a:rPr>
              <a:t>Desks and tables</a:t>
            </a:r>
          </a:p>
        </p:txBody>
      </p:sp>
      <p:pic>
        <p:nvPicPr>
          <p:cNvPr id="49189" name="Picture 7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978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9B9ADD56-1AC4-4E74-889C-4DBA28159826}" type="slidenum">
              <a:rPr lang="en-US" sz="1000">
                <a:solidFill>
                  <a:schemeClr val="accent2"/>
                </a:solidFill>
                <a:latin typeface="Arial" charset="0"/>
              </a:rPr>
              <a:pPr/>
              <a:t>12</a:t>
            </a:fld>
            <a:endParaRPr lang="en-US" sz="1000">
              <a:solidFill>
                <a:schemeClr val="accent2"/>
              </a:solidFill>
              <a:latin typeface="Arial" charset="0"/>
            </a:endParaRPr>
          </a:p>
        </p:txBody>
      </p:sp>
      <p:sp>
        <p:nvSpPr>
          <p:cNvPr id="51204" name="Rectangle 80"/>
          <p:cNvSpPr>
            <a:spLocks noGrp="1" noChangeArrowheads="1"/>
          </p:cNvSpPr>
          <p:nvPr>
            <p:ph type="title"/>
          </p:nvPr>
        </p:nvSpPr>
        <p:spPr/>
        <p:txBody>
          <a:bodyPr/>
          <a:lstStyle/>
          <a:p>
            <a:pPr eaLnBrk="1" hangingPunct="1"/>
            <a:r>
              <a:rPr lang="en-US" smtClean="0"/>
              <a:t>Overview of the Four Lessons</a:t>
            </a:r>
          </a:p>
        </p:txBody>
      </p:sp>
      <p:sp>
        <p:nvSpPr>
          <p:cNvPr id="51205" name="Rectangle 81"/>
          <p:cNvSpPr>
            <a:spLocks noGrp="1" noChangeArrowheads="1"/>
          </p:cNvSpPr>
          <p:nvPr>
            <p:ph type="body" idx="1"/>
          </p:nvPr>
        </p:nvSpPr>
        <p:spPr/>
        <p:txBody>
          <a:bodyPr/>
          <a:lstStyle/>
          <a:p>
            <a:pPr eaLnBrk="1" hangingPunct="1">
              <a:lnSpc>
                <a:spcPct val="125000"/>
              </a:lnSpc>
              <a:spcBef>
                <a:spcPct val="50000"/>
              </a:spcBef>
            </a:pPr>
            <a:r>
              <a:rPr lang="en-US" dirty="0" smtClean="0"/>
              <a:t>Lesson 1: Review the concept of a learning community</a:t>
            </a:r>
          </a:p>
          <a:p>
            <a:pPr eaLnBrk="1" hangingPunct="1">
              <a:lnSpc>
                <a:spcPct val="125000"/>
              </a:lnSpc>
              <a:spcBef>
                <a:spcPct val="50000"/>
              </a:spcBef>
            </a:pPr>
            <a:r>
              <a:rPr lang="en-US" dirty="0" smtClean="0"/>
              <a:t>Lesson 2: Notice Your Neighbor</a:t>
            </a:r>
          </a:p>
          <a:p>
            <a:pPr eaLnBrk="1" hangingPunct="1">
              <a:lnSpc>
                <a:spcPct val="125000"/>
              </a:lnSpc>
              <a:spcBef>
                <a:spcPct val="50000"/>
              </a:spcBef>
            </a:pPr>
            <a:r>
              <a:rPr lang="en-US" dirty="0" smtClean="0"/>
              <a:t>Lesson 3: The RULES Strategy</a:t>
            </a:r>
          </a:p>
          <a:p>
            <a:pPr eaLnBrk="1" hangingPunct="1">
              <a:lnSpc>
                <a:spcPct val="125000"/>
              </a:lnSpc>
              <a:spcBef>
                <a:spcPct val="50000"/>
              </a:spcBef>
            </a:pPr>
            <a:r>
              <a:rPr lang="en-US" dirty="0" smtClean="0"/>
              <a:t>Lesson 4: The WAIT Strategy</a:t>
            </a:r>
          </a:p>
          <a:p>
            <a:pPr eaLnBrk="1" hangingPunct="1">
              <a:lnSpc>
                <a:spcPct val="125000"/>
              </a:lnSpc>
              <a:spcBef>
                <a:spcPct val="50000"/>
              </a:spcBef>
            </a:pPr>
            <a:endParaRPr lang="en-US" dirty="0" smtClean="0"/>
          </a:p>
        </p:txBody>
      </p:sp>
      <p:pic>
        <p:nvPicPr>
          <p:cNvPr id="5120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1269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4909D150-AEC5-462A-80CA-3F46584BDC86}" type="slidenum">
              <a:rPr lang="en-US" sz="1000">
                <a:solidFill>
                  <a:schemeClr val="accent2"/>
                </a:solidFill>
                <a:latin typeface="Arial" charset="0"/>
              </a:rPr>
              <a:pPr/>
              <a:t>13</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53252" name="Rectangle 2"/>
          <p:cNvSpPr>
            <a:spLocks noGrp="1" noChangeArrowheads="1"/>
          </p:cNvSpPr>
          <p:nvPr>
            <p:ph type="title"/>
          </p:nvPr>
        </p:nvSpPr>
        <p:spPr/>
        <p:txBody>
          <a:bodyPr/>
          <a:lstStyle/>
          <a:p>
            <a:pPr eaLnBrk="1" hangingPunct="1"/>
            <a:r>
              <a:rPr lang="en-US" smtClean="0"/>
              <a:t>Primary Instructional Stages</a:t>
            </a:r>
          </a:p>
        </p:txBody>
      </p:sp>
      <p:sp>
        <p:nvSpPr>
          <p:cNvPr id="53253" name="Rectangle 3"/>
          <p:cNvSpPr>
            <a:spLocks noGrp="1" noChangeArrowheads="1"/>
          </p:cNvSpPr>
          <p:nvPr>
            <p:ph type="body" idx="1"/>
          </p:nvPr>
        </p:nvSpPr>
        <p:spPr/>
        <p:txBody>
          <a:bodyPr/>
          <a:lstStyle/>
          <a:p>
            <a:pPr eaLnBrk="1" hangingPunct="1">
              <a:lnSpc>
                <a:spcPct val="125000"/>
              </a:lnSpc>
              <a:spcBef>
                <a:spcPct val="50000"/>
              </a:spcBef>
            </a:pPr>
            <a:r>
              <a:rPr lang="en-US" sz="2200" smtClean="0"/>
              <a:t>Give an Advance Organizer</a:t>
            </a:r>
          </a:p>
          <a:p>
            <a:pPr eaLnBrk="1" hangingPunct="1">
              <a:lnSpc>
                <a:spcPct val="125000"/>
              </a:lnSpc>
              <a:spcBef>
                <a:spcPct val="50000"/>
              </a:spcBef>
            </a:pPr>
            <a:r>
              <a:rPr lang="en-US" sz="2200" smtClean="0"/>
              <a:t>Introduce and Describe</a:t>
            </a:r>
          </a:p>
          <a:p>
            <a:pPr eaLnBrk="1" hangingPunct="1">
              <a:lnSpc>
                <a:spcPct val="125000"/>
              </a:lnSpc>
              <a:spcBef>
                <a:spcPct val="50000"/>
              </a:spcBef>
            </a:pPr>
            <a:r>
              <a:rPr lang="en-US" sz="2200" smtClean="0"/>
              <a:t>Provide a Model</a:t>
            </a:r>
          </a:p>
          <a:p>
            <a:pPr eaLnBrk="1" hangingPunct="1">
              <a:lnSpc>
                <a:spcPct val="125000"/>
              </a:lnSpc>
              <a:spcBef>
                <a:spcPct val="50000"/>
              </a:spcBef>
            </a:pPr>
            <a:r>
              <a:rPr lang="en-US" sz="2200" smtClean="0"/>
              <a:t>Conduct Practice</a:t>
            </a:r>
          </a:p>
          <a:p>
            <a:pPr eaLnBrk="1" hangingPunct="1">
              <a:lnSpc>
                <a:spcPct val="125000"/>
              </a:lnSpc>
              <a:spcBef>
                <a:spcPct val="50000"/>
              </a:spcBef>
            </a:pPr>
            <a:r>
              <a:rPr lang="en-US" sz="2200" smtClean="0"/>
              <a:t>Give a Post-Organizer</a:t>
            </a:r>
          </a:p>
          <a:p>
            <a:pPr eaLnBrk="1" hangingPunct="1">
              <a:lnSpc>
                <a:spcPct val="125000"/>
              </a:lnSpc>
              <a:spcBef>
                <a:spcPct val="50000"/>
              </a:spcBef>
            </a:pPr>
            <a:endParaRPr lang="en-US" sz="2200" smtClean="0"/>
          </a:p>
        </p:txBody>
      </p:sp>
      <p:pic>
        <p:nvPicPr>
          <p:cNvPr id="5325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7260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ACA05B3E-DF4B-4A38-B554-F8542865FFF9}" type="slidenum">
              <a:rPr lang="en-US" sz="1000">
                <a:solidFill>
                  <a:schemeClr val="tx2"/>
                </a:solidFill>
                <a:latin typeface="Arial" charset="0"/>
              </a:rPr>
              <a:pPr/>
              <a:t>14</a:t>
            </a:fld>
            <a:endParaRPr lang="en-US" sz="1000">
              <a:solidFill>
                <a:schemeClr val="tx2"/>
              </a:solidFill>
              <a:latin typeface="Arial" charset="0"/>
            </a:endParaRPr>
          </a:p>
        </p:txBody>
      </p:sp>
      <p:sp>
        <p:nvSpPr>
          <p:cNvPr id="13"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tx2"/>
                </a:solidFill>
                <a:latin typeface="Arial" charset="0"/>
              </a:rPr>
              <a:t>University of Kansas Center for Research on </a:t>
            </a:r>
            <a:r>
              <a:rPr lang="en-US" sz="1000" dirty="0" smtClean="0">
                <a:solidFill>
                  <a:schemeClr val="tx2"/>
                </a:solidFill>
                <a:latin typeface="Arial" charset="0"/>
              </a:rPr>
              <a:t>Learning</a:t>
            </a:r>
            <a:endParaRPr lang="en-US" sz="1000" dirty="0">
              <a:solidFill>
                <a:schemeClr val="tx2"/>
              </a:solidFill>
              <a:latin typeface="Arial" charset="0"/>
            </a:endParaRPr>
          </a:p>
        </p:txBody>
      </p:sp>
      <p:grpSp>
        <p:nvGrpSpPr>
          <p:cNvPr id="55300" name="Group 15"/>
          <p:cNvGrpSpPr>
            <a:grpSpLocks/>
          </p:cNvGrpSpPr>
          <p:nvPr/>
        </p:nvGrpSpPr>
        <p:grpSpPr bwMode="auto">
          <a:xfrm>
            <a:off x="1981200" y="161925"/>
            <a:ext cx="5664200" cy="6099175"/>
            <a:chOff x="1680" y="326"/>
            <a:chExt cx="2976" cy="3994"/>
          </a:xfrm>
        </p:grpSpPr>
        <p:sp>
          <p:nvSpPr>
            <p:cNvPr id="55302" name="Rectangle 5"/>
            <p:cNvSpPr>
              <a:spLocks noChangeArrowheads="1"/>
            </p:cNvSpPr>
            <p:nvPr/>
          </p:nvSpPr>
          <p:spPr bwMode="auto">
            <a:xfrm>
              <a:off x="1680" y="326"/>
              <a:ext cx="2976" cy="3994"/>
            </a:xfrm>
            <a:prstGeom prst="rect">
              <a:avLst/>
            </a:prstGeom>
            <a:solidFill>
              <a:srgbClr val="C0C0C0"/>
            </a:solidFill>
            <a:ln w="9525">
              <a:solidFill>
                <a:srgbClr val="000000"/>
              </a:solidFill>
              <a:miter lim="800000"/>
              <a:headEnd/>
              <a:tailEnd/>
            </a:ln>
          </p:spPr>
          <p:txBody>
            <a:bodyPr/>
            <a:lstStyle/>
            <a:p>
              <a:endParaRPr lang="en-US"/>
            </a:p>
          </p:txBody>
        </p:sp>
        <p:sp>
          <p:nvSpPr>
            <p:cNvPr id="55303" name="Rectangle 6"/>
            <p:cNvSpPr>
              <a:spLocks noChangeArrowheads="1"/>
            </p:cNvSpPr>
            <p:nvPr/>
          </p:nvSpPr>
          <p:spPr bwMode="auto">
            <a:xfrm>
              <a:off x="1771" y="448"/>
              <a:ext cx="2794" cy="3750"/>
            </a:xfrm>
            <a:prstGeom prst="rect">
              <a:avLst/>
            </a:prstGeom>
            <a:solidFill>
              <a:srgbClr val="969696"/>
            </a:solidFill>
            <a:ln w="9525">
              <a:solidFill>
                <a:srgbClr val="000000"/>
              </a:solidFill>
              <a:miter lim="800000"/>
              <a:headEnd/>
              <a:tailEnd/>
            </a:ln>
          </p:spPr>
          <p:txBody>
            <a:bodyPr/>
            <a:lstStyle/>
            <a:p>
              <a:endParaRPr lang="en-US"/>
            </a:p>
          </p:txBody>
        </p:sp>
        <p:sp>
          <p:nvSpPr>
            <p:cNvPr id="55304" name="Text Box 7"/>
            <p:cNvSpPr txBox="1">
              <a:spLocks noChangeArrowheads="1"/>
            </p:cNvSpPr>
            <p:nvPr/>
          </p:nvSpPr>
          <p:spPr bwMode="auto">
            <a:xfrm>
              <a:off x="1855" y="512"/>
              <a:ext cx="2606" cy="79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Before the discussion starts:  Draw boxes to show the way the desks or tables are arranged in the room below.  Put the name of each student in the class inside the box representing the place where the person sits.  </a:t>
              </a:r>
            </a:p>
            <a:p>
              <a:r>
                <a:rPr lang="en-US" sz="900">
                  <a:solidFill>
                    <a:srgbClr val="000000"/>
                  </a:solidFill>
                  <a:latin typeface="Arial" charset="0"/>
                </a:rPr>
                <a:t>During the discussion:  The recorder should record a checkmark (√) inside each box when the student is called on by the teacher and participates in the discussion. When the teacher calls on someone to share what partners discussed, both partners receive a checkmark.</a:t>
              </a:r>
            </a:p>
          </p:txBody>
        </p:sp>
        <p:sp>
          <p:nvSpPr>
            <p:cNvPr id="55305" name="Text Box 8"/>
            <p:cNvSpPr txBox="1">
              <a:spLocks noChangeArrowheads="1"/>
            </p:cNvSpPr>
            <p:nvPr/>
          </p:nvSpPr>
          <p:spPr bwMode="auto">
            <a:xfrm>
              <a:off x="1855" y="1179"/>
              <a:ext cx="2606" cy="319"/>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gn="ctr"/>
              <a:r>
                <a:rPr lang="en-US" sz="2800">
                  <a:solidFill>
                    <a:srgbClr val="000000"/>
                  </a:solidFill>
                  <a:latin typeface="Arial" charset="0"/>
                </a:rPr>
                <a:t>Recorder’s Log</a:t>
              </a:r>
            </a:p>
          </p:txBody>
        </p:sp>
        <p:sp>
          <p:nvSpPr>
            <p:cNvPr id="55306" name="Text Box 9"/>
            <p:cNvSpPr txBox="1">
              <a:spLocks noChangeArrowheads="1"/>
            </p:cNvSpPr>
            <p:nvPr/>
          </p:nvSpPr>
          <p:spPr bwMode="auto">
            <a:xfrm>
              <a:off x="1855" y="3615"/>
              <a:ext cx="1258" cy="24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a:solidFill>
                    <a:srgbClr val="000000"/>
                  </a:solidFill>
                  <a:latin typeface="Arial" charset="0"/>
                </a:rPr>
                <a:t>NICE COMMENTS:</a:t>
              </a:r>
            </a:p>
          </p:txBody>
        </p:sp>
        <p:sp>
          <p:nvSpPr>
            <p:cNvPr id="55307" name="Text Box 10"/>
            <p:cNvSpPr txBox="1">
              <a:spLocks noChangeArrowheads="1"/>
            </p:cNvSpPr>
            <p:nvPr/>
          </p:nvSpPr>
          <p:spPr bwMode="auto">
            <a:xfrm>
              <a:off x="2400" y="3861"/>
              <a:ext cx="1530" cy="260"/>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a:solidFill>
                    <a:srgbClr val="000000"/>
                  </a:solidFill>
                  <a:latin typeface="Arial" charset="0"/>
                </a:rPr>
                <a:t>YELL OUTS OR INTERRUPTIONS:</a:t>
              </a:r>
            </a:p>
          </p:txBody>
        </p:sp>
        <p:sp>
          <p:nvSpPr>
            <p:cNvPr id="55308" name="Text Box 11"/>
            <p:cNvSpPr txBox="1">
              <a:spLocks noChangeArrowheads="1"/>
            </p:cNvSpPr>
            <p:nvPr/>
          </p:nvSpPr>
          <p:spPr bwMode="auto">
            <a:xfrm>
              <a:off x="3042" y="3611"/>
              <a:ext cx="1419" cy="24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a:solidFill>
                    <a:srgbClr val="000000"/>
                  </a:solidFill>
                  <a:latin typeface="Arial" charset="0"/>
                </a:rPr>
                <a:t>MEAN OR UNPLEASANT COMMENTS/GESTURES:</a:t>
              </a:r>
            </a:p>
          </p:txBody>
        </p:sp>
        <p:sp>
          <p:nvSpPr>
            <p:cNvPr id="55309" name="Rectangle 12"/>
            <p:cNvSpPr>
              <a:spLocks noChangeArrowheads="1"/>
            </p:cNvSpPr>
            <p:nvPr/>
          </p:nvSpPr>
          <p:spPr bwMode="auto">
            <a:xfrm>
              <a:off x="1855" y="1493"/>
              <a:ext cx="2606" cy="2120"/>
            </a:xfrm>
            <a:prstGeom prst="rect">
              <a:avLst/>
            </a:prstGeom>
            <a:solidFill>
              <a:srgbClr val="FFFFFF"/>
            </a:solidFill>
            <a:ln w="9525">
              <a:solidFill>
                <a:srgbClr val="000000"/>
              </a:solidFill>
              <a:miter lim="800000"/>
              <a:headEnd/>
              <a:tailEnd/>
            </a:ln>
          </p:spPr>
          <p:txBody>
            <a:bodyPr/>
            <a:lstStyle/>
            <a:p>
              <a:endParaRPr lang="en-US"/>
            </a:p>
          </p:txBody>
        </p:sp>
        <p:sp>
          <p:nvSpPr>
            <p:cNvPr id="55310" name="Text Box 13"/>
            <p:cNvSpPr txBox="1">
              <a:spLocks noChangeArrowheads="1"/>
            </p:cNvSpPr>
            <p:nvPr/>
          </p:nvSpPr>
          <p:spPr bwMode="auto">
            <a:xfrm>
              <a:off x="1855" y="3231"/>
              <a:ext cx="2606" cy="382"/>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rgbClr val="000000"/>
                  </a:solidFill>
                  <a:latin typeface="Arial" charset="0"/>
                </a:rPr>
                <a:t>During the discussion:  The recorder should also record a checkmark (√) each time a nice comment (such as “Good idea!”) is heard, a mean comment is made (like “That’s stupid”), and each time someone yells out an answer or interrupts.</a:t>
              </a:r>
            </a:p>
          </p:txBody>
        </p:sp>
      </p:grpSp>
      <p:pic>
        <p:nvPicPr>
          <p:cNvPr id="55301" name="Picture 1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83538" y="6240463"/>
            <a:ext cx="11366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7645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lstStyle/>
          <a:p>
            <a:r>
              <a:rPr lang="en-US" dirty="0" smtClean="0"/>
              <a:t>Edge Enterprises</a:t>
            </a:r>
          </a:p>
          <a:p>
            <a:pPr marL="0" indent="0">
              <a:buNone/>
            </a:pPr>
            <a:endParaRPr lang="en-US" dirty="0"/>
          </a:p>
          <a:p>
            <a:pPr marL="0" indent="0">
              <a:buNone/>
            </a:pPr>
            <a:r>
              <a:rPr lang="en-US" dirty="0" smtClean="0">
                <a:hlinkClick r:id="rId2"/>
              </a:rPr>
              <a:t>http://www.edgeenterprisesinc.com/index.php</a:t>
            </a:r>
            <a:endParaRPr lang="en-US" dirty="0"/>
          </a:p>
        </p:txBody>
      </p:sp>
    </p:spTree>
    <p:extLst>
      <p:ext uri="{BB962C8B-B14F-4D97-AF65-F5344CB8AC3E}">
        <p14:creationId xmlns:p14="http://schemas.microsoft.com/office/powerpoint/2010/main" val="175381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244DD04B-D02E-4579-9A6F-1473E23DC09E}" type="slidenum">
              <a:rPr lang="en-US" sz="1000">
                <a:solidFill>
                  <a:schemeClr val="accent2"/>
                </a:solidFill>
                <a:latin typeface="Arial" charset="0"/>
              </a:rPr>
              <a:pPr/>
              <a:t>2</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30724" name="Rectangle 2"/>
          <p:cNvSpPr>
            <a:spLocks noGrp="1" noChangeArrowheads="1"/>
          </p:cNvSpPr>
          <p:nvPr>
            <p:ph type="title"/>
          </p:nvPr>
        </p:nvSpPr>
        <p:spPr/>
        <p:txBody>
          <a:bodyPr/>
          <a:lstStyle/>
          <a:p>
            <a:pPr eaLnBrk="1" hangingPunct="1"/>
            <a:r>
              <a:rPr lang="en-US" smtClean="0"/>
              <a:t>The Purpose of the </a:t>
            </a:r>
            <a:br>
              <a:rPr lang="en-US" smtClean="0"/>
            </a:br>
            <a:r>
              <a:rPr lang="en-US" smtClean="0"/>
              <a:t>Community-Building Series</a:t>
            </a:r>
          </a:p>
        </p:txBody>
      </p:sp>
      <p:sp>
        <p:nvSpPr>
          <p:cNvPr id="30725" name="Rectangle 4"/>
          <p:cNvSpPr>
            <a:spLocks noGrp="1" noChangeArrowheads="1"/>
          </p:cNvSpPr>
          <p:nvPr>
            <p:ph type="body" idx="1"/>
          </p:nvPr>
        </p:nvSpPr>
        <p:spPr/>
        <p:txBody>
          <a:bodyPr/>
          <a:lstStyle/>
          <a:p>
            <a:pPr eaLnBrk="1" hangingPunct="1">
              <a:lnSpc>
                <a:spcPct val="125000"/>
              </a:lnSpc>
              <a:spcBef>
                <a:spcPct val="50000"/>
              </a:spcBef>
            </a:pPr>
            <a:r>
              <a:rPr lang="en-US" sz="2200" dirty="0" smtClean="0"/>
              <a:t>To build learning communities in classrooms in which all members</a:t>
            </a:r>
          </a:p>
          <a:p>
            <a:pPr lvl="1" eaLnBrk="1" hangingPunct="1">
              <a:lnSpc>
                <a:spcPct val="125000"/>
              </a:lnSpc>
              <a:spcBef>
                <a:spcPct val="50000"/>
              </a:spcBef>
            </a:pPr>
            <a:r>
              <a:rPr lang="en-US" sz="2000" dirty="0" smtClean="0"/>
              <a:t>Work together to facilitate every student’s learning</a:t>
            </a:r>
          </a:p>
          <a:p>
            <a:pPr lvl="1" eaLnBrk="1" hangingPunct="1">
              <a:lnSpc>
                <a:spcPct val="125000"/>
              </a:lnSpc>
              <a:spcBef>
                <a:spcPct val="50000"/>
              </a:spcBef>
            </a:pPr>
            <a:r>
              <a:rPr lang="en-US" sz="2000" dirty="0" smtClean="0"/>
              <a:t>Are encouraged to participate and do their best</a:t>
            </a:r>
          </a:p>
          <a:p>
            <a:pPr lvl="1" eaLnBrk="1" hangingPunct="1">
              <a:lnSpc>
                <a:spcPct val="125000"/>
              </a:lnSpc>
              <a:spcBef>
                <a:spcPct val="50000"/>
              </a:spcBef>
            </a:pPr>
            <a:r>
              <a:rPr lang="en-US" sz="2000" dirty="0" smtClean="0"/>
              <a:t>Feel valued and appreciated</a:t>
            </a:r>
          </a:p>
          <a:p>
            <a:pPr lvl="1" eaLnBrk="1" hangingPunct="1">
              <a:lnSpc>
                <a:spcPct val="125000"/>
              </a:lnSpc>
              <a:spcBef>
                <a:spcPct val="50000"/>
              </a:spcBef>
            </a:pPr>
            <a:r>
              <a:rPr lang="en-US" sz="2000" dirty="0" smtClean="0"/>
              <a:t>Feel safe and supported</a:t>
            </a:r>
          </a:p>
          <a:p>
            <a:pPr eaLnBrk="1" hangingPunct="1">
              <a:lnSpc>
                <a:spcPct val="125000"/>
              </a:lnSpc>
              <a:spcBef>
                <a:spcPct val="50000"/>
              </a:spcBef>
            </a:pPr>
            <a:endParaRPr lang="en-US" sz="2200" dirty="0" smtClean="0"/>
          </a:p>
        </p:txBody>
      </p:sp>
      <p:pic>
        <p:nvPicPr>
          <p:cNvPr id="3072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585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24EFE815-B059-4FE1-8DD5-EF68FD2FF546}" type="slidenum">
              <a:rPr lang="en-US" sz="1000">
                <a:solidFill>
                  <a:schemeClr val="accent2"/>
                </a:solidFill>
                <a:latin typeface="Arial" charset="0"/>
              </a:rPr>
              <a:pPr/>
              <a:t>3</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32772" name="Rectangle 2"/>
          <p:cNvSpPr>
            <a:spLocks noGrp="1" noChangeArrowheads="1"/>
          </p:cNvSpPr>
          <p:nvPr>
            <p:ph type="title"/>
          </p:nvPr>
        </p:nvSpPr>
        <p:spPr/>
        <p:txBody>
          <a:bodyPr/>
          <a:lstStyle/>
          <a:p>
            <a:pPr eaLnBrk="1" hangingPunct="1"/>
            <a:r>
              <a:rPr lang="en-US" smtClean="0"/>
              <a:t>A Learning Community Is…</a:t>
            </a:r>
          </a:p>
        </p:txBody>
      </p:sp>
      <p:sp>
        <p:nvSpPr>
          <p:cNvPr id="32773" name="Rectangle 3"/>
          <p:cNvSpPr>
            <a:spLocks noGrp="1" noChangeArrowheads="1"/>
          </p:cNvSpPr>
          <p:nvPr>
            <p:ph type="body" idx="1"/>
          </p:nvPr>
        </p:nvSpPr>
        <p:spPr>
          <a:xfrm>
            <a:off x="1035050" y="2285999"/>
            <a:ext cx="6607175" cy="2841625"/>
          </a:xfrm>
        </p:spPr>
        <p:txBody>
          <a:bodyPr/>
          <a:lstStyle/>
          <a:p>
            <a:pPr eaLnBrk="1" hangingPunct="1">
              <a:buFontTx/>
              <a:buNone/>
            </a:pPr>
            <a:r>
              <a:rPr lang="en-US" dirty="0" smtClean="0"/>
              <a:t>	An environment that fosters mutual cooperation, emotional support, and personal growth as (people) work together to achieve what they cannot accomplish alone.</a:t>
            </a:r>
          </a:p>
          <a:p>
            <a:pPr eaLnBrk="1" hangingPunct="1">
              <a:buFontTx/>
              <a:buNone/>
            </a:pPr>
            <a:endParaRPr lang="en-US" dirty="0" smtClean="0"/>
          </a:p>
          <a:p>
            <a:pPr lvl="3" algn="r" eaLnBrk="1" hangingPunct="1"/>
            <a:r>
              <a:rPr lang="en-US" dirty="0" err="1" smtClean="0"/>
              <a:t>DuFour</a:t>
            </a:r>
            <a:r>
              <a:rPr lang="en-US" dirty="0" smtClean="0"/>
              <a:t> &amp; </a:t>
            </a:r>
            <a:r>
              <a:rPr lang="en-US" dirty="0" err="1" smtClean="0"/>
              <a:t>Eaker</a:t>
            </a:r>
            <a:r>
              <a:rPr lang="en-US" dirty="0" smtClean="0"/>
              <a:t>, 1998</a:t>
            </a:r>
          </a:p>
          <a:p>
            <a:pPr eaLnBrk="1" hangingPunct="1">
              <a:buFontTx/>
              <a:buNone/>
            </a:pPr>
            <a:endParaRPr lang="en-US" dirty="0" smtClean="0"/>
          </a:p>
        </p:txBody>
      </p:sp>
      <p:pic>
        <p:nvPicPr>
          <p:cNvPr id="3277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642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D5DC7CF1-B822-41CD-8AC8-FE08F78AA85E}" type="slidenum">
              <a:rPr lang="en-US" sz="1000">
                <a:solidFill>
                  <a:schemeClr val="accent2"/>
                </a:solidFill>
                <a:latin typeface="Arial" charset="0"/>
              </a:rPr>
              <a:pPr/>
              <a:t>4</a:t>
            </a:fld>
            <a:endParaRPr lang="en-US" sz="1000">
              <a:solidFill>
                <a:schemeClr val="accent2"/>
              </a:solidFill>
              <a:latin typeface="Arial" charset="0"/>
            </a:endParaRPr>
          </a:p>
        </p:txBody>
      </p:sp>
      <p:sp>
        <p:nvSpPr>
          <p:cNvPr id="6"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34820" name="Rectangle 2"/>
          <p:cNvSpPr>
            <a:spLocks noGrp="1" noChangeArrowheads="1"/>
          </p:cNvSpPr>
          <p:nvPr>
            <p:ph type="title"/>
          </p:nvPr>
        </p:nvSpPr>
        <p:spPr>
          <a:xfrm>
            <a:off x="466725" y="762000"/>
            <a:ext cx="7924800" cy="762000"/>
          </a:xfrm>
        </p:spPr>
        <p:txBody>
          <a:bodyPr/>
          <a:lstStyle/>
          <a:p>
            <a:pPr eaLnBrk="1" hangingPunct="1"/>
            <a:r>
              <a:rPr lang="en-US" dirty="0" smtClean="0"/>
              <a:t>Manuals in the </a:t>
            </a:r>
            <a:br>
              <a:rPr lang="en-US" dirty="0" smtClean="0"/>
            </a:br>
            <a:r>
              <a:rPr lang="en-US" dirty="0" smtClean="0"/>
              <a:t>Community-Building Series</a:t>
            </a:r>
          </a:p>
        </p:txBody>
      </p:sp>
      <p:sp>
        <p:nvSpPr>
          <p:cNvPr id="34821" name="Rectangle 3"/>
          <p:cNvSpPr>
            <a:spLocks noGrp="1" noChangeArrowheads="1"/>
          </p:cNvSpPr>
          <p:nvPr>
            <p:ph type="body" idx="1"/>
          </p:nvPr>
        </p:nvSpPr>
        <p:spPr/>
        <p:txBody>
          <a:bodyPr/>
          <a:lstStyle/>
          <a:p>
            <a:pPr eaLnBrk="1" hangingPunct="1"/>
            <a:r>
              <a:rPr lang="en-US" dirty="0" smtClean="0"/>
              <a:t>Talking Together</a:t>
            </a:r>
          </a:p>
          <a:p>
            <a:pPr eaLnBrk="1" hangingPunct="1"/>
            <a:r>
              <a:rPr lang="en-US" dirty="0" smtClean="0"/>
              <a:t>Following Instructions Together</a:t>
            </a:r>
          </a:p>
          <a:p>
            <a:pPr eaLnBrk="1" hangingPunct="1"/>
            <a:r>
              <a:rPr lang="en-US" dirty="0" smtClean="0"/>
              <a:t>Organizing Together</a:t>
            </a:r>
          </a:p>
          <a:p>
            <a:pPr eaLnBrk="1" hangingPunct="1"/>
            <a:r>
              <a:rPr lang="en-US" dirty="0" smtClean="0"/>
              <a:t>Taking Notes </a:t>
            </a:r>
            <a:r>
              <a:rPr lang="en-US" dirty="0" smtClean="0"/>
              <a:t>Together</a:t>
            </a:r>
          </a:p>
          <a:p>
            <a:pPr eaLnBrk="1" hangingPunct="1"/>
            <a:r>
              <a:rPr lang="en-US" dirty="0" smtClean="0"/>
              <a:t>Focusing Together</a:t>
            </a:r>
            <a:endParaRPr lang="en-US" dirty="0" smtClean="0"/>
          </a:p>
        </p:txBody>
      </p:sp>
      <p:pic>
        <p:nvPicPr>
          <p:cNvPr id="3482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5912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6024E449-EC38-49FA-A2F7-4230C29C7CA0}" type="slidenum">
              <a:rPr lang="en-US" sz="1000">
                <a:solidFill>
                  <a:schemeClr val="accent2"/>
                </a:solidFill>
                <a:latin typeface="Arial" charset="0"/>
              </a:rPr>
              <a:pPr/>
              <a:t>5</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36868" name="Rectangle 2"/>
          <p:cNvSpPr>
            <a:spLocks noGrp="1" noChangeArrowheads="1"/>
          </p:cNvSpPr>
          <p:nvPr>
            <p:ph type="title"/>
          </p:nvPr>
        </p:nvSpPr>
        <p:spPr/>
        <p:txBody>
          <a:bodyPr/>
          <a:lstStyle/>
          <a:p>
            <a:pPr eaLnBrk="1" hangingPunct="1"/>
            <a:r>
              <a:rPr lang="en-US" sz="3600" dirty="0" smtClean="0"/>
              <a:t>The Purpose of</a:t>
            </a:r>
            <a:br>
              <a:rPr lang="en-US" sz="3600" dirty="0" smtClean="0"/>
            </a:br>
            <a:r>
              <a:rPr lang="en-US" sz="3600" dirty="0" smtClean="0"/>
              <a:t>Following Instructions Together</a:t>
            </a:r>
          </a:p>
        </p:txBody>
      </p:sp>
      <p:sp>
        <p:nvSpPr>
          <p:cNvPr id="36869" name="Rectangle 3"/>
          <p:cNvSpPr>
            <a:spLocks noGrp="1" noChangeArrowheads="1"/>
          </p:cNvSpPr>
          <p:nvPr>
            <p:ph type="body" idx="1"/>
          </p:nvPr>
        </p:nvSpPr>
        <p:spPr>
          <a:xfrm>
            <a:off x="906463" y="2286000"/>
            <a:ext cx="7331075" cy="3962400"/>
          </a:xfrm>
        </p:spPr>
        <p:txBody>
          <a:bodyPr/>
          <a:lstStyle/>
          <a:p>
            <a:pPr eaLnBrk="1" hangingPunct="1">
              <a:lnSpc>
                <a:spcPct val="125000"/>
              </a:lnSpc>
              <a:spcBef>
                <a:spcPct val="50000"/>
              </a:spcBef>
            </a:pPr>
            <a:r>
              <a:rPr lang="en-US" sz="2200" dirty="0" smtClean="0"/>
              <a:t>To build a classroom learning community.</a:t>
            </a:r>
          </a:p>
          <a:p>
            <a:pPr eaLnBrk="1" hangingPunct="1">
              <a:lnSpc>
                <a:spcPct val="125000"/>
              </a:lnSpc>
              <a:spcBef>
                <a:spcPct val="50000"/>
              </a:spcBef>
            </a:pPr>
            <a:r>
              <a:rPr lang="en-US" sz="2200" dirty="0" smtClean="0"/>
              <a:t>To work in a respectful, tolerant, partnership with one another.</a:t>
            </a:r>
          </a:p>
          <a:p>
            <a:pPr eaLnBrk="1" hangingPunct="1">
              <a:lnSpc>
                <a:spcPct val="125000"/>
              </a:lnSpc>
              <a:spcBef>
                <a:spcPct val="50000"/>
              </a:spcBef>
            </a:pPr>
            <a:r>
              <a:rPr lang="en-US" sz="2200" dirty="0" smtClean="0"/>
              <a:t>To teach students how to follow oral and written instructions.</a:t>
            </a:r>
          </a:p>
          <a:p>
            <a:pPr eaLnBrk="1" hangingPunct="1">
              <a:lnSpc>
                <a:spcPct val="125000"/>
              </a:lnSpc>
              <a:spcBef>
                <a:spcPct val="50000"/>
              </a:spcBef>
            </a:pPr>
            <a:r>
              <a:rPr lang="en-US" sz="2200" dirty="0" smtClean="0"/>
              <a:t>To teach students to check written work before turning it in to ensure they have followed all of the instructions.</a:t>
            </a:r>
          </a:p>
        </p:txBody>
      </p:sp>
      <p:pic>
        <p:nvPicPr>
          <p:cNvPr id="3687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9462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4984D9B8-0682-478F-8E74-51B710E46701}" type="slidenum">
              <a:rPr lang="en-US" sz="1000">
                <a:solidFill>
                  <a:schemeClr val="accent2"/>
                </a:solidFill>
                <a:latin typeface="Arial" charset="0"/>
              </a:rPr>
              <a:pPr/>
              <a:t>6</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38916" name="Rectangle 2"/>
          <p:cNvSpPr>
            <a:spLocks noGrp="1" noChangeArrowheads="1"/>
          </p:cNvSpPr>
          <p:nvPr>
            <p:ph type="title"/>
          </p:nvPr>
        </p:nvSpPr>
        <p:spPr/>
        <p:txBody>
          <a:bodyPr/>
          <a:lstStyle/>
          <a:p>
            <a:pPr eaLnBrk="1" hangingPunct="1"/>
            <a:r>
              <a:rPr lang="en-US" sz="3600" dirty="0" smtClean="0"/>
              <a:t>Goals of Following </a:t>
            </a:r>
            <a:br>
              <a:rPr lang="en-US" sz="3600" dirty="0" smtClean="0"/>
            </a:br>
            <a:r>
              <a:rPr lang="en-US" sz="3600" dirty="0" smtClean="0"/>
              <a:t>Instructions Together</a:t>
            </a:r>
          </a:p>
        </p:txBody>
      </p:sp>
      <p:sp>
        <p:nvSpPr>
          <p:cNvPr id="38917" name="Rectangle 3"/>
          <p:cNvSpPr>
            <a:spLocks noGrp="1" noChangeArrowheads="1"/>
          </p:cNvSpPr>
          <p:nvPr>
            <p:ph type="body" idx="1"/>
          </p:nvPr>
        </p:nvSpPr>
        <p:spPr>
          <a:xfrm>
            <a:off x="906463" y="2057400"/>
            <a:ext cx="7331075" cy="3962400"/>
          </a:xfrm>
        </p:spPr>
        <p:txBody>
          <a:bodyPr/>
          <a:lstStyle/>
          <a:p>
            <a:pPr eaLnBrk="1" hangingPunct="1">
              <a:lnSpc>
                <a:spcPct val="125000"/>
              </a:lnSpc>
              <a:spcBef>
                <a:spcPct val="50000"/>
              </a:spcBef>
            </a:pPr>
            <a:r>
              <a:rPr lang="en-US" sz="2200" dirty="0" smtClean="0"/>
              <a:t>To provide peer models to students who have difficulty following instructions.</a:t>
            </a:r>
          </a:p>
          <a:p>
            <a:pPr eaLnBrk="1" hangingPunct="1">
              <a:lnSpc>
                <a:spcPct val="125000"/>
              </a:lnSpc>
              <a:spcBef>
                <a:spcPct val="50000"/>
              </a:spcBef>
            </a:pPr>
            <a:r>
              <a:rPr lang="en-US" sz="2200" dirty="0" smtClean="0"/>
              <a:t>To provide students additional ways to obtain information.</a:t>
            </a:r>
          </a:p>
          <a:p>
            <a:pPr eaLnBrk="1" hangingPunct="1">
              <a:lnSpc>
                <a:spcPct val="125000"/>
              </a:lnSpc>
              <a:spcBef>
                <a:spcPct val="50000"/>
              </a:spcBef>
            </a:pPr>
            <a:r>
              <a:rPr lang="en-US" sz="2200" dirty="0" smtClean="0"/>
              <a:t>To provide immediate feedback to students before turning in an assignment.</a:t>
            </a:r>
          </a:p>
          <a:p>
            <a:pPr eaLnBrk="1" hangingPunct="1">
              <a:lnSpc>
                <a:spcPct val="125000"/>
              </a:lnSpc>
              <a:spcBef>
                <a:spcPct val="50000"/>
              </a:spcBef>
            </a:pPr>
            <a:r>
              <a:rPr lang="en-US" sz="2200" dirty="0" smtClean="0"/>
              <a:t>To reduce the amount of time teachers must monitor how students follow instructions. </a:t>
            </a:r>
          </a:p>
        </p:txBody>
      </p:sp>
      <p:pic>
        <p:nvPicPr>
          <p:cNvPr id="3891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4227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5460AC29-F2B0-4F30-B04F-8AC32ACC0B8F}" type="slidenum">
              <a:rPr lang="en-US" sz="1000">
                <a:solidFill>
                  <a:schemeClr val="accent2"/>
                </a:solidFill>
                <a:latin typeface="Arial" charset="0"/>
              </a:rPr>
              <a:pPr/>
              <a:t>7</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40964" name="Rectangle 2"/>
          <p:cNvSpPr>
            <a:spLocks noGrp="1" noChangeArrowheads="1"/>
          </p:cNvSpPr>
          <p:nvPr>
            <p:ph type="title"/>
          </p:nvPr>
        </p:nvSpPr>
        <p:spPr/>
        <p:txBody>
          <a:bodyPr/>
          <a:lstStyle/>
          <a:p>
            <a:pPr eaLnBrk="1" hangingPunct="1"/>
            <a:r>
              <a:rPr lang="en-US" dirty="0" smtClean="0"/>
              <a:t>Research Findings</a:t>
            </a:r>
          </a:p>
        </p:txBody>
      </p:sp>
      <p:sp>
        <p:nvSpPr>
          <p:cNvPr id="40965" name="Rectangle 3"/>
          <p:cNvSpPr>
            <a:spLocks noGrp="1" noChangeArrowheads="1"/>
          </p:cNvSpPr>
          <p:nvPr>
            <p:ph type="body" idx="1"/>
          </p:nvPr>
        </p:nvSpPr>
        <p:spPr>
          <a:xfrm>
            <a:off x="906463" y="2057400"/>
            <a:ext cx="7331075" cy="3962400"/>
          </a:xfrm>
        </p:spPr>
        <p:txBody>
          <a:bodyPr/>
          <a:lstStyle/>
          <a:p>
            <a:pPr eaLnBrk="1" hangingPunct="1">
              <a:lnSpc>
                <a:spcPct val="125000"/>
              </a:lnSpc>
              <a:spcBef>
                <a:spcPct val="50000"/>
              </a:spcBef>
            </a:pPr>
            <a:r>
              <a:rPr lang="en-US" dirty="0" smtClean="0"/>
              <a:t>Compared to students in comparison classes, students in experimental classes</a:t>
            </a:r>
          </a:p>
          <a:p>
            <a:pPr lvl="1" eaLnBrk="1" hangingPunct="1">
              <a:lnSpc>
                <a:spcPct val="125000"/>
              </a:lnSpc>
              <a:spcBef>
                <a:spcPct val="50000"/>
              </a:spcBef>
            </a:pPr>
            <a:r>
              <a:rPr lang="en-US" dirty="0" smtClean="0"/>
              <a:t>Knew significantly more about how to create a classroom learning community.</a:t>
            </a:r>
          </a:p>
          <a:p>
            <a:pPr lvl="1" eaLnBrk="1" hangingPunct="1">
              <a:lnSpc>
                <a:spcPct val="125000"/>
              </a:lnSpc>
              <a:spcBef>
                <a:spcPct val="50000"/>
              </a:spcBef>
            </a:pPr>
            <a:r>
              <a:rPr lang="en-US" dirty="0" smtClean="0"/>
              <a:t>Followed complex instructions more accurately.</a:t>
            </a:r>
          </a:p>
        </p:txBody>
      </p:sp>
      <p:pic>
        <p:nvPicPr>
          <p:cNvPr id="4096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574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B9E74139-5E76-4A9C-8FEF-288C42616F1A}" type="slidenum">
              <a:rPr lang="en-US" sz="1000">
                <a:solidFill>
                  <a:schemeClr val="accent2"/>
                </a:solidFill>
                <a:latin typeface="Arial" charset="0"/>
              </a:rPr>
              <a:pPr/>
              <a:t>8</a:t>
            </a:fld>
            <a:endParaRPr lang="en-US" sz="1000">
              <a:solidFill>
                <a:schemeClr val="accent2"/>
              </a:solidFill>
              <a:latin typeface="Arial" charset="0"/>
            </a:endParaRPr>
          </a:p>
        </p:txBody>
      </p:sp>
      <p:sp>
        <p:nvSpPr>
          <p:cNvPr id="56"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Learning </a:t>
            </a:r>
          </a:p>
        </p:txBody>
      </p:sp>
      <p:sp>
        <p:nvSpPr>
          <p:cNvPr id="43012" name="Rectangle 2"/>
          <p:cNvSpPr>
            <a:spLocks noGrp="1" noChangeArrowheads="1"/>
          </p:cNvSpPr>
          <p:nvPr>
            <p:ph type="title"/>
          </p:nvPr>
        </p:nvSpPr>
        <p:spPr/>
        <p:txBody>
          <a:bodyPr/>
          <a:lstStyle/>
          <a:p>
            <a:pPr eaLnBrk="1" hangingPunct="1"/>
            <a:r>
              <a:rPr lang="en-US" dirty="0" smtClean="0"/>
              <a:t>  </a:t>
            </a:r>
            <a:endParaRPr lang="en-US" dirty="0" smtClean="0"/>
          </a:p>
        </p:txBody>
      </p:sp>
      <p:sp>
        <p:nvSpPr>
          <p:cNvPr id="43013" name="Line 7"/>
          <p:cNvSpPr>
            <a:spLocks noChangeShapeType="1"/>
          </p:cNvSpPr>
          <p:nvPr/>
        </p:nvSpPr>
        <p:spPr bwMode="auto">
          <a:xfrm>
            <a:off x="2438400" y="42164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4" name="Line 8"/>
          <p:cNvSpPr>
            <a:spLocks noChangeShapeType="1"/>
          </p:cNvSpPr>
          <p:nvPr/>
        </p:nvSpPr>
        <p:spPr bwMode="auto">
          <a:xfrm>
            <a:off x="2438400" y="38989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5" name="Line 9"/>
          <p:cNvSpPr>
            <a:spLocks noChangeShapeType="1"/>
          </p:cNvSpPr>
          <p:nvPr/>
        </p:nvSpPr>
        <p:spPr bwMode="auto">
          <a:xfrm>
            <a:off x="2438400" y="35941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6" name="Line 10"/>
          <p:cNvSpPr>
            <a:spLocks noChangeShapeType="1"/>
          </p:cNvSpPr>
          <p:nvPr/>
        </p:nvSpPr>
        <p:spPr bwMode="auto">
          <a:xfrm>
            <a:off x="2438400" y="32766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7" name="Line 11"/>
          <p:cNvSpPr>
            <a:spLocks noChangeShapeType="1"/>
          </p:cNvSpPr>
          <p:nvPr/>
        </p:nvSpPr>
        <p:spPr bwMode="auto">
          <a:xfrm>
            <a:off x="2438400" y="29591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8" name="Line 12"/>
          <p:cNvSpPr>
            <a:spLocks noChangeShapeType="1"/>
          </p:cNvSpPr>
          <p:nvPr/>
        </p:nvSpPr>
        <p:spPr bwMode="auto">
          <a:xfrm>
            <a:off x="2438400" y="26416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9" name="Line 13"/>
          <p:cNvSpPr>
            <a:spLocks noChangeShapeType="1"/>
          </p:cNvSpPr>
          <p:nvPr/>
        </p:nvSpPr>
        <p:spPr bwMode="auto">
          <a:xfrm>
            <a:off x="2438400" y="23241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0" name="Line 14"/>
          <p:cNvSpPr>
            <a:spLocks noChangeShapeType="1"/>
          </p:cNvSpPr>
          <p:nvPr/>
        </p:nvSpPr>
        <p:spPr bwMode="auto">
          <a:xfrm>
            <a:off x="2438400" y="20193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1" name="Line 15"/>
          <p:cNvSpPr>
            <a:spLocks noChangeShapeType="1"/>
          </p:cNvSpPr>
          <p:nvPr/>
        </p:nvSpPr>
        <p:spPr bwMode="auto">
          <a:xfrm>
            <a:off x="2438400" y="17018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2" name="Line 16"/>
          <p:cNvSpPr>
            <a:spLocks noChangeShapeType="1"/>
          </p:cNvSpPr>
          <p:nvPr/>
        </p:nvSpPr>
        <p:spPr bwMode="auto">
          <a:xfrm>
            <a:off x="2438400" y="13843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3" name="Rectangle 17"/>
          <p:cNvSpPr>
            <a:spLocks noChangeArrowheads="1"/>
          </p:cNvSpPr>
          <p:nvPr/>
        </p:nvSpPr>
        <p:spPr bwMode="auto">
          <a:xfrm>
            <a:off x="2438400" y="1384300"/>
            <a:ext cx="4497388" cy="3149600"/>
          </a:xfrm>
          <a:prstGeom prst="rect">
            <a:avLst/>
          </a:prstGeom>
          <a:noFill/>
          <a:ln w="12700">
            <a:solidFill>
              <a:srgbClr val="111718"/>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4" name="Rectangle 18"/>
          <p:cNvSpPr>
            <a:spLocks noChangeArrowheads="1"/>
          </p:cNvSpPr>
          <p:nvPr/>
        </p:nvSpPr>
        <p:spPr bwMode="auto">
          <a:xfrm>
            <a:off x="2921000" y="4406900"/>
            <a:ext cx="647700" cy="127000"/>
          </a:xfrm>
          <a:prstGeom prst="rect">
            <a:avLst/>
          </a:prstGeom>
          <a:solidFill>
            <a:srgbClr val="DC5A21"/>
          </a:solidFill>
          <a:ln w="12700">
            <a:solidFill>
              <a:srgbClr val="000000"/>
            </a:solidFill>
            <a:miter lim="800000"/>
            <a:headEnd/>
            <a:tailEnd/>
          </a:ln>
        </p:spPr>
        <p:txBody>
          <a:bodyPr/>
          <a:lstStyle/>
          <a:p>
            <a:endParaRPr lang="en-US"/>
          </a:p>
        </p:txBody>
      </p:sp>
      <p:sp>
        <p:nvSpPr>
          <p:cNvPr id="43025" name="Rectangle 19"/>
          <p:cNvSpPr>
            <a:spLocks noChangeArrowheads="1"/>
          </p:cNvSpPr>
          <p:nvPr/>
        </p:nvSpPr>
        <p:spPr bwMode="auto">
          <a:xfrm>
            <a:off x="5170488" y="4381500"/>
            <a:ext cx="647700" cy="152400"/>
          </a:xfrm>
          <a:prstGeom prst="rect">
            <a:avLst/>
          </a:prstGeom>
          <a:solidFill>
            <a:srgbClr val="DC5A21"/>
          </a:solidFill>
          <a:ln w="12700">
            <a:solidFill>
              <a:srgbClr val="000000"/>
            </a:solidFill>
            <a:miter lim="800000"/>
            <a:headEnd/>
            <a:tailEnd/>
          </a:ln>
        </p:spPr>
        <p:txBody>
          <a:bodyPr/>
          <a:lstStyle/>
          <a:p>
            <a:endParaRPr lang="en-US"/>
          </a:p>
        </p:txBody>
      </p:sp>
      <p:sp>
        <p:nvSpPr>
          <p:cNvPr id="43026" name="Rectangle 20"/>
          <p:cNvSpPr>
            <a:spLocks noChangeArrowheads="1"/>
          </p:cNvSpPr>
          <p:nvPr/>
        </p:nvSpPr>
        <p:spPr bwMode="auto">
          <a:xfrm>
            <a:off x="3568700" y="2425700"/>
            <a:ext cx="635000" cy="2108200"/>
          </a:xfrm>
          <a:prstGeom prst="rect">
            <a:avLst/>
          </a:prstGeom>
          <a:solidFill>
            <a:srgbClr val="FFFFFF"/>
          </a:solidFill>
          <a:ln w="12700">
            <a:solidFill>
              <a:srgbClr val="000000"/>
            </a:solidFill>
            <a:miter lim="800000"/>
            <a:headEnd/>
            <a:tailEnd/>
          </a:ln>
        </p:spPr>
        <p:txBody>
          <a:bodyPr/>
          <a:lstStyle/>
          <a:p>
            <a:endParaRPr lang="en-US"/>
          </a:p>
        </p:txBody>
      </p:sp>
      <p:sp>
        <p:nvSpPr>
          <p:cNvPr id="43027" name="Rectangle 21"/>
          <p:cNvSpPr>
            <a:spLocks noChangeArrowheads="1"/>
          </p:cNvSpPr>
          <p:nvPr/>
        </p:nvSpPr>
        <p:spPr bwMode="auto">
          <a:xfrm>
            <a:off x="5818188" y="4381500"/>
            <a:ext cx="635000" cy="152400"/>
          </a:xfrm>
          <a:prstGeom prst="rect">
            <a:avLst/>
          </a:prstGeom>
          <a:solidFill>
            <a:srgbClr val="FFFFFF"/>
          </a:solidFill>
          <a:ln w="12700">
            <a:solidFill>
              <a:srgbClr val="000000"/>
            </a:solidFill>
            <a:miter lim="800000"/>
            <a:headEnd/>
            <a:tailEnd/>
          </a:ln>
        </p:spPr>
        <p:txBody>
          <a:bodyPr/>
          <a:lstStyle/>
          <a:p>
            <a:endParaRPr lang="en-US"/>
          </a:p>
        </p:txBody>
      </p:sp>
      <p:sp>
        <p:nvSpPr>
          <p:cNvPr id="43028" name="Line 22"/>
          <p:cNvSpPr>
            <a:spLocks noChangeShapeType="1"/>
          </p:cNvSpPr>
          <p:nvPr/>
        </p:nvSpPr>
        <p:spPr bwMode="auto">
          <a:xfrm>
            <a:off x="2438400" y="1384300"/>
            <a:ext cx="1588" cy="3149600"/>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9" name="Line 23"/>
          <p:cNvSpPr>
            <a:spLocks noChangeShapeType="1"/>
          </p:cNvSpPr>
          <p:nvPr/>
        </p:nvSpPr>
        <p:spPr bwMode="auto">
          <a:xfrm>
            <a:off x="2387600" y="45339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0" name="Line 24"/>
          <p:cNvSpPr>
            <a:spLocks noChangeShapeType="1"/>
          </p:cNvSpPr>
          <p:nvPr/>
        </p:nvSpPr>
        <p:spPr bwMode="auto">
          <a:xfrm>
            <a:off x="2387600" y="42164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1" name="Line 25"/>
          <p:cNvSpPr>
            <a:spLocks noChangeShapeType="1"/>
          </p:cNvSpPr>
          <p:nvPr/>
        </p:nvSpPr>
        <p:spPr bwMode="auto">
          <a:xfrm>
            <a:off x="2387600" y="38989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2" name="Line 26"/>
          <p:cNvSpPr>
            <a:spLocks noChangeShapeType="1"/>
          </p:cNvSpPr>
          <p:nvPr/>
        </p:nvSpPr>
        <p:spPr bwMode="auto">
          <a:xfrm>
            <a:off x="2387600" y="35941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3" name="Line 27"/>
          <p:cNvSpPr>
            <a:spLocks noChangeShapeType="1"/>
          </p:cNvSpPr>
          <p:nvPr/>
        </p:nvSpPr>
        <p:spPr bwMode="auto">
          <a:xfrm>
            <a:off x="2387600" y="32766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4" name="Line 28"/>
          <p:cNvSpPr>
            <a:spLocks noChangeShapeType="1"/>
          </p:cNvSpPr>
          <p:nvPr/>
        </p:nvSpPr>
        <p:spPr bwMode="auto">
          <a:xfrm>
            <a:off x="2387600" y="29591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5" name="Line 29"/>
          <p:cNvSpPr>
            <a:spLocks noChangeShapeType="1"/>
          </p:cNvSpPr>
          <p:nvPr/>
        </p:nvSpPr>
        <p:spPr bwMode="auto">
          <a:xfrm>
            <a:off x="2387600" y="26416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6" name="Line 30"/>
          <p:cNvSpPr>
            <a:spLocks noChangeShapeType="1"/>
          </p:cNvSpPr>
          <p:nvPr/>
        </p:nvSpPr>
        <p:spPr bwMode="auto">
          <a:xfrm>
            <a:off x="2387600" y="23241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7" name="Line 31"/>
          <p:cNvSpPr>
            <a:spLocks noChangeShapeType="1"/>
          </p:cNvSpPr>
          <p:nvPr/>
        </p:nvSpPr>
        <p:spPr bwMode="auto">
          <a:xfrm>
            <a:off x="2387600" y="20193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8" name="Line 32"/>
          <p:cNvSpPr>
            <a:spLocks noChangeShapeType="1"/>
          </p:cNvSpPr>
          <p:nvPr/>
        </p:nvSpPr>
        <p:spPr bwMode="auto">
          <a:xfrm>
            <a:off x="2387600" y="17018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9" name="Line 33"/>
          <p:cNvSpPr>
            <a:spLocks noChangeShapeType="1"/>
          </p:cNvSpPr>
          <p:nvPr/>
        </p:nvSpPr>
        <p:spPr bwMode="auto">
          <a:xfrm>
            <a:off x="2387600" y="1384300"/>
            <a:ext cx="50800"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0" name="Line 34"/>
          <p:cNvSpPr>
            <a:spLocks noChangeShapeType="1"/>
          </p:cNvSpPr>
          <p:nvPr/>
        </p:nvSpPr>
        <p:spPr bwMode="auto">
          <a:xfrm>
            <a:off x="2438400" y="4533900"/>
            <a:ext cx="4497388" cy="1588"/>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1" name="Line 35"/>
          <p:cNvSpPr>
            <a:spLocks noChangeShapeType="1"/>
          </p:cNvSpPr>
          <p:nvPr/>
        </p:nvSpPr>
        <p:spPr bwMode="auto">
          <a:xfrm flipV="1">
            <a:off x="2438400" y="4533900"/>
            <a:ext cx="1588" cy="50800"/>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2" name="Line 36"/>
          <p:cNvSpPr>
            <a:spLocks noChangeShapeType="1"/>
          </p:cNvSpPr>
          <p:nvPr/>
        </p:nvSpPr>
        <p:spPr bwMode="auto">
          <a:xfrm flipV="1">
            <a:off x="4686300" y="4533900"/>
            <a:ext cx="1588" cy="50800"/>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3" name="Line 37"/>
          <p:cNvSpPr>
            <a:spLocks noChangeShapeType="1"/>
          </p:cNvSpPr>
          <p:nvPr/>
        </p:nvSpPr>
        <p:spPr bwMode="auto">
          <a:xfrm flipV="1">
            <a:off x="6935788" y="4533900"/>
            <a:ext cx="1587" cy="50800"/>
          </a:xfrm>
          <a:prstGeom prst="line">
            <a:avLst/>
          </a:prstGeom>
          <a:noFill/>
          <a:ln w="12700">
            <a:solidFill>
              <a:srgbClr val="11171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4" name="Rectangle 38"/>
          <p:cNvSpPr>
            <a:spLocks noChangeArrowheads="1"/>
          </p:cNvSpPr>
          <p:nvPr/>
        </p:nvSpPr>
        <p:spPr bwMode="auto">
          <a:xfrm>
            <a:off x="3778250" y="21145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67</a:t>
            </a:r>
            <a:endParaRPr lang="en-US">
              <a:latin typeface="Arial" charset="0"/>
            </a:endParaRPr>
          </a:p>
        </p:txBody>
      </p:sp>
      <p:sp>
        <p:nvSpPr>
          <p:cNvPr id="43045" name="Rectangle 39"/>
          <p:cNvSpPr>
            <a:spLocks noChangeArrowheads="1"/>
          </p:cNvSpPr>
          <p:nvPr/>
        </p:nvSpPr>
        <p:spPr bwMode="auto">
          <a:xfrm>
            <a:off x="6076950" y="40703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5</a:t>
            </a:r>
            <a:endParaRPr lang="en-US">
              <a:latin typeface="Arial" charset="0"/>
            </a:endParaRPr>
          </a:p>
        </p:txBody>
      </p:sp>
      <p:sp>
        <p:nvSpPr>
          <p:cNvPr id="43046" name="Rectangle 40"/>
          <p:cNvSpPr>
            <a:spLocks noChangeArrowheads="1"/>
          </p:cNvSpPr>
          <p:nvPr/>
        </p:nvSpPr>
        <p:spPr bwMode="auto">
          <a:xfrm>
            <a:off x="2190750" y="4425950"/>
            <a:ext cx="127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0</a:t>
            </a:r>
            <a:endParaRPr lang="en-US">
              <a:latin typeface="Arial" charset="0"/>
            </a:endParaRPr>
          </a:p>
        </p:txBody>
      </p:sp>
      <p:sp>
        <p:nvSpPr>
          <p:cNvPr id="43047" name="Rectangle 41"/>
          <p:cNvSpPr>
            <a:spLocks noChangeArrowheads="1"/>
          </p:cNvSpPr>
          <p:nvPr/>
        </p:nvSpPr>
        <p:spPr bwMode="auto">
          <a:xfrm>
            <a:off x="2076450" y="41084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10</a:t>
            </a:r>
            <a:endParaRPr lang="en-US">
              <a:latin typeface="Arial" charset="0"/>
            </a:endParaRPr>
          </a:p>
        </p:txBody>
      </p:sp>
      <p:sp>
        <p:nvSpPr>
          <p:cNvPr id="43048" name="Rectangle 42"/>
          <p:cNvSpPr>
            <a:spLocks noChangeArrowheads="1"/>
          </p:cNvSpPr>
          <p:nvPr/>
        </p:nvSpPr>
        <p:spPr bwMode="auto">
          <a:xfrm>
            <a:off x="2076450" y="37909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20</a:t>
            </a:r>
            <a:endParaRPr lang="en-US">
              <a:latin typeface="Arial" charset="0"/>
            </a:endParaRPr>
          </a:p>
        </p:txBody>
      </p:sp>
      <p:sp>
        <p:nvSpPr>
          <p:cNvPr id="43049" name="Rectangle 43"/>
          <p:cNvSpPr>
            <a:spLocks noChangeArrowheads="1"/>
          </p:cNvSpPr>
          <p:nvPr/>
        </p:nvSpPr>
        <p:spPr bwMode="auto">
          <a:xfrm>
            <a:off x="2076450" y="34861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30</a:t>
            </a:r>
            <a:endParaRPr lang="en-US">
              <a:latin typeface="Arial" charset="0"/>
            </a:endParaRPr>
          </a:p>
        </p:txBody>
      </p:sp>
      <p:sp>
        <p:nvSpPr>
          <p:cNvPr id="43050" name="Rectangle 44"/>
          <p:cNvSpPr>
            <a:spLocks noChangeArrowheads="1"/>
          </p:cNvSpPr>
          <p:nvPr/>
        </p:nvSpPr>
        <p:spPr bwMode="auto">
          <a:xfrm>
            <a:off x="2076450" y="31686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40</a:t>
            </a:r>
            <a:endParaRPr lang="en-US">
              <a:latin typeface="Arial" charset="0"/>
            </a:endParaRPr>
          </a:p>
        </p:txBody>
      </p:sp>
      <p:sp>
        <p:nvSpPr>
          <p:cNvPr id="43051" name="Rectangle 45"/>
          <p:cNvSpPr>
            <a:spLocks noChangeArrowheads="1"/>
          </p:cNvSpPr>
          <p:nvPr/>
        </p:nvSpPr>
        <p:spPr bwMode="auto">
          <a:xfrm>
            <a:off x="2076450" y="28511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50</a:t>
            </a:r>
            <a:endParaRPr lang="en-US">
              <a:latin typeface="Arial" charset="0"/>
            </a:endParaRPr>
          </a:p>
        </p:txBody>
      </p:sp>
      <p:sp>
        <p:nvSpPr>
          <p:cNvPr id="43052" name="Rectangle 46"/>
          <p:cNvSpPr>
            <a:spLocks noChangeArrowheads="1"/>
          </p:cNvSpPr>
          <p:nvPr/>
        </p:nvSpPr>
        <p:spPr bwMode="auto">
          <a:xfrm>
            <a:off x="2076450" y="25336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60</a:t>
            </a:r>
            <a:endParaRPr lang="en-US">
              <a:latin typeface="Arial" charset="0"/>
            </a:endParaRPr>
          </a:p>
        </p:txBody>
      </p:sp>
      <p:sp>
        <p:nvSpPr>
          <p:cNvPr id="43053" name="Rectangle 47"/>
          <p:cNvSpPr>
            <a:spLocks noChangeArrowheads="1"/>
          </p:cNvSpPr>
          <p:nvPr/>
        </p:nvSpPr>
        <p:spPr bwMode="auto">
          <a:xfrm>
            <a:off x="2076450" y="22161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70</a:t>
            </a:r>
            <a:endParaRPr lang="en-US">
              <a:latin typeface="Arial" charset="0"/>
            </a:endParaRPr>
          </a:p>
        </p:txBody>
      </p:sp>
      <p:sp>
        <p:nvSpPr>
          <p:cNvPr id="43054" name="Rectangle 48"/>
          <p:cNvSpPr>
            <a:spLocks noChangeArrowheads="1"/>
          </p:cNvSpPr>
          <p:nvPr/>
        </p:nvSpPr>
        <p:spPr bwMode="auto">
          <a:xfrm>
            <a:off x="2076450" y="19113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80</a:t>
            </a:r>
            <a:endParaRPr lang="en-US">
              <a:latin typeface="Arial" charset="0"/>
            </a:endParaRPr>
          </a:p>
        </p:txBody>
      </p:sp>
      <p:sp>
        <p:nvSpPr>
          <p:cNvPr id="43055" name="Rectangle 49"/>
          <p:cNvSpPr>
            <a:spLocks noChangeArrowheads="1"/>
          </p:cNvSpPr>
          <p:nvPr/>
        </p:nvSpPr>
        <p:spPr bwMode="auto">
          <a:xfrm>
            <a:off x="2076450" y="1593850"/>
            <a:ext cx="25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90</a:t>
            </a:r>
            <a:endParaRPr lang="en-US">
              <a:latin typeface="Arial" charset="0"/>
            </a:endParaRPr>
          </a:p>
        </p:txBody>
      </p:sp>
      <p:sp>
        <p:nvSpPr>
          <p:cNvPr id="43056" name="Rectangle 50"/>
          <p:cNvSpPr>
            <a:spLocks noChangeArrowheads="1"/>
          </p:cNvSpPr>
          <p:nvPr/>
        </p:nvSpPr>
        <p:spPr bwMode="auto">
          <a:xfrm>
            <a:off x="1962150" y="1276350"/>
            <a:ext cx="381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100</a:t>
            </a:r>
            <a:endParaRPr lang="en-US">
              <a:latin typeface="Arial" charset="0"/>
            </a:endParaRPr>
          </a:p>
        </p:txBody>
      </p:sp>
      <p:sp>
        <p:nvSpPr>
          <p:cNvPr id="43057" name="Rectangle 51"/>
          <p:cNvSpPr>
            <a:spLocks noChangeArrowheads="1"/>
          </p:cNvSpPr>
          <p:nvPr/>
        </p:nvSpPr>
        <p:spPr bwMode="auto">
          <a:xfrm>
            <a:off x="2914650" y="4692650"/>
            <a:ext cx="1435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Experimental</a:t>
            </a:r>
            <a:endParaRPr lang="en-US">
              <a:latin typeface="Arial" charset="0"/>
            </a:endParaRPr>
          </a:p>
        </p:txBody>
      </p:sp>
      <p:sp>
        <p:nvSpPr>
          <p:cNvPr id="43058" name="Rectangle 52"/>
          <p:cNvSpPr>
            <a:spLocks noChangeArrowheads="1"/>
          </p:cNvSpPr>
          <p:nvPr/>
        </p:nvSpPr>
        <p:spPr bwMode="auto">
          <a:xfrm>
            <a:off x="5226050" y="4692650"/>
            <a:ext cx="1333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Comparison</a:t>
            </a:r>
            <a:endParaRPr lang="en-US">
              <a:latin typeface="Arial" charset="0"/>
            </a:endParaRPr>
          </a:p>
        </p:txBody>
      </p:sp>
      <p:sp>
        <p:nvSpPr>
          <p:cNvPr id="43059" name="Rectangle 53"/>
          <p:cNvSpPr>
            <a:spLocks noChangeArrowheads="1"/>
          </p:cNvSpPr>
          <p:nvPr/>
        </p:nvSpPr>
        <p:spPr bwMode="auto">
          <a:xfrm>
            <a:off x="7037388" y="2692400"/>
            <a:ext cx="788987" cy="546100"/>
          </a:xfrm>
          <a:prstGeom prst="rect">
            <a:avLst/>
          </a:prstGeom>
          <a:noFill/>
          <a:ln w="12700">
            <a:solidFill>
              <a:srgbClr val="111718"/>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60" name="Rectangle 54"/>
          <p:cNvSpPr>
            <a:spLocks noChangeArrowheads="1"/>
          </p:cNvSpPr>
          <p:nvPr/>
        </p:nvSpPr>
        <p:spPr bwMode="auto">
          <a:xfrm>
            <a:off x="7088188" y="2755900"/>
            <a:ext cx="139700" cy="139700"/>
          </a:xfrm>
          <a:prstGeom prst="rect">
            <a:avLst/>
          </a:prstGeom>
          <a:solidFill>
            <a:srgbClr val="DC5A21"/>
          </a:solidFill>
          <a:ln w="12700">
            <a:solidFill>
              <a:srgbClr val="000000"/>
            </a:solidFill>
            <a:miter lim="800000"/>
            <a:headEnd/>
            <a:tailEnd/>
          </a:ln>
        </p:spPr>
        <p:txBody>
          <a:bodyPr/>
          <a:lstStyle/>
          <a:p>
            <a:endParaRPr lang="en-US"/>
          </a:p>
        </p:txBody>
      </p:sp>
      <p:sp>
        <p:nvSpPr>
          <p:cNvPr id="43061" name="Rectangle 55"/>
          <p:cNvSpPr>
            <a:spLocks noChangeArrowheads="1"/>
          </p:cNvSpPr>
          <p:nvPr/>
        </p:nvSpPr>
        <p:spPr bwMode="auto">
          <a:xfrm>
            <a:off x="7283450" y="2724150"/>
            <a:ext cx="368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Pre</a:t>
            </a:r>
            <a:endParaRPr lang="en-US">
              <a:latin typeface="Arial" charset="0"/>
            </a:endParaRPr>
          </a:p>
        </p:txBody>
      </p:sp>
      <p:sp>
        <p:nvSpPr>
          <p:cNvPr id="43062" name="Rectangle 56"/>
          <p:cNvSpPr>
            <a:spLocks noChangeArrowheads="1"/>
          </p:cNvSpPr>
          <p:nvPr/>
        </p:nvSpPr>
        <p:spPr bwMode="auto">
          <a:xfrm>
            <a:off x="7088188" y="3022600"/>
            <a:ext cx="139700" cy="139700"/>
          </a:xfrm>
          <a:prstGeom prst="rect">
            <a:avLst/>
          </a:prstGeom>
          <a:solidFill>
            <a:srgbClr val="FFFFFF"/>
          </a:solidFill>
          <a:ln w="12700">
            <a:solidFill>
              <a:srgbClr val="000000"/>
            </a:solidFill>
            <a:miter lim="800000"/>
            <a:headEnd/>
            <a:tailEnd/>
          </a:ln>
        </p:spPr>
        <p:txBody>
          <a:bodyPr/>
          <a:lstStyle/>
          <a:p>
            <a:endParaRPr lang="en-US"/>
          </a:p>
        </p:txBody>
      </p:sp>
      <p:sp>
        <p:nvSpPr>
          <p:cNvPr id="43063" name="Rectangle 57"/>
          <p:cNvSpPr>
            <a:spLocks noChangeArrowheads="1"/>
          </p:cNvSpPr>
          <p:nvPr/>
        </p:nvSpPr>
        <p:spPr bwMode="auto">
          <a:xfrm>
            <a:off x="7283450" y="2990850"/>
            <a:ext cx="495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b="1">
                <a:solidFill>
                  <a:srgbClr val="000000"/>
                </a:solidFill>
                <a:latin typeface="Arial" charset="0"/>
              </a:rPr>
              <a:t>Post</a:t>
            </a:r>
            <a:endParaRPr lang="en-US">
              <a:latin typeface="Arial" charset="0"/>
            </a:endParaRPr>
          </a:p>
        </p:txBody>
      </p:sp>
      <p:sp>
        <p:nvSpPr>
          <p:cNvPr id="43064" name="Rectangle 6"/>
          <p:cNvSpPr>
            <a:spLocks noChangeArrowheads="1"/>
          </p:cNvSpPr>
          <p:nvPr/>
        </p:nvSpPr>
        <p:spPr bwMode="auto">
          <a:xfrm>
            <a:off x="2016125" y="4946650"/>
            <a:ext cx="29781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a:latin typeface="Arial" charset="0"/>
              </a:rPr>
              <a:t>1999-2000</a:t>
            </a:r>
          </a:p>
          <a:p>
            <a:r>
              <a:rPr lang="en-US" sz="1400">
                <a:latin typeface="Arial" charset="0"/>
              </a:rPr>
              <a:t>Number of student in study: 350</a:t>
            </a:r>
          </a:p>
          <a:p>
            <a:r>
              <a:rPr lang="en-US" sz="1400">
                <a:latin typeface="Arial" charset="0"/>
              </a:rPr>
              <a:t>Number of teachers: 18</a:t>
            </a:r>
          </a:p>
          <a:p>
            <a:r>
              <a:rPr lang="en-US" sz="1400">
                <a:latin typeface="Arial" charset="0"/>
              </a:rPr>
              <a:t>Grades: 3rd &amp; 4th</a:t>
            </a:r>
          </a:p>
          <a:p>
            <a:r>
              <a:rPr lang="en-US" sz="1400">
                <a:latin typeface="Arial" charset="0"/>
              </a:rPr>
              <a:t>Classes: 11 suburban, 7 inner city</a:t>
            </a:r>
          </a:p>
        </p:txBody>
      </p:sp>
      <p:pic>
        <p:nvPicPr>
          <p:cNvPr id="43065" name="Picture 5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392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248400"/>
            <a:ext cx="1905000" cy="3048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66BE4CBE-7471-484C-9868-6EA26B3D0AC6}" type="slidenum">
              <a:rPr lang="en-US" sz="1000">
                <a:solidFill>
                  <a:schemeClr val="accent2"/>
                </a:solidFill>
                <a:latin typeface="Arial" charset="0"/>
              </a:rPr>
              <a:pPr/>
              <a:t>9</a:t>
            </a:fld>
            <a:endParaRPr lang="en-US" sz="1000">
              <a:solidFill>
                <a:schemeClr val="accent2"/>
              </a:solidFill>
              <a:latin typeface="Arial" charset="0"/>
            </a:endParaRPr>
          </a:p>
        </p:txBody>
      </p:sp>
      <p:sp>
        <p:nvSpPr>
          <p:cNvPr id="5" name="Footer Placeholder 4"/>
          <p:cNvSpPr>
            <a:spLocks noGrp="1"/>
          </p:cNvSpPr>
          <p:nvPr>
            <p:ph type="ftr" sz="quarter" idx="4294967295"/>
          </p:nvPr>
        </p:nvSpPr>
        <p:spPr>
          <a:xfrm>
            <a:off x="0" y="6477000"/>
            <a:ext cx="3810000" cy="228600"/>
          </a:xfrm>
          <a:prstGeom prst="rect">
            <a:avLst/>
          </a:prstGeom>
        </p:spPr>
        <p:txBody>
          <a:bodyPr/>
          <a:lstStyle>
            <a:lvl1pPr>
              <a:defRPr sz="2400">
                <a:solidFill>
                  <a:schemeClr val="tx1"/>
                </a:solidFill>
                <a:latin typeface="Times New Roman" pitchFamily="18" charset="0"/>
                <a:ea typeface="ＭＳ Ｐゴシック" pitchFamily="34" charset="-128"/>
              </a:defRPr>
            </a:lvl1pPr>
            <a:lvl2pPr marL="37931725" indent="-37474525">
              <a:defRPr sz="2400">
                <a:solidFill>
                  <a:schemeClr val="tx1"/>
                </a:solidFill>
                <a:latin typeface="Times New Roman" pitchFamily="18" charset="0"/>
                <a:ea typeface="ＭＳ Ｐゴシック" pitchFamily="34" charset="-128"/>
              </a:defRPr>
            </a:lvl2pPr>
            <a:lvl3pPr>
              <a:defRPr sz="2400">
                <a:solidFill>
                  <a:schemeClr val="tx1"/>
                </a:solidFill>
                <a:latin typeface="Times New Roman" pitchFamily="18" charset="0"/>
                <a:ea typeface="ＭＳ Ｐゴシック" pitchFamily="34" charset="-128"/>
              </a:defRPr>
            </a:lvl3pPr>
            <a:lvl4pPr>
              <a:defRPr sz="2400">
                <a:solidFill>
                  <a:schemeClr val="tx1"/>
                </a:solidFill>
                <a:latin typeface="Times New Roman" pitchFamily="18" charset="0"/>
                <a:ea typeface="ＭＳ Ｐゴシック" pitchFamily="34" charset="-128"/>
              </a:defRPr>
            </a:lvl4pPr>
            <a:lvl5pPr>
              <a:defRPr sz="2400">
                <a:solidFill>
                  <a:schemeClr val="tx1"/>
                </a:solidFill>
                <a:latin typeface="Times New Roman" pitchFamily="18" charset="0"/>
                <a:ea typeface="ＭＳ Ｐゴシック" pitchFamily="34"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1000" dirty="0">
                <a:solidFill>
                  <a:schemeClr val="accent2"/>
                </a:solidFill>
                <a:latin typeface="Arial" charset="0"/>
              </a:rPr>
              <a:t>University of Kansas Center for Research on </a:t>
            </a:r>
            <a:r>
              <a:rPr lang="en-US" sz="1000" dirty="0" smtClean="0">
                <a:solidFill>
                  <a:schemeClr val="accent2"/>
                </a:solidFill>
                <a:latin typeface="Arial" charset="0"/>
              </a:rPr>
              <a:t>Learning</a:t>
            </a:r>
            <a:endParaRPr lang="en-US" sz="1000" dirty="0">
              <a:solidFill>
                <a:schemeClr val="accent2"/>
              </a:solidFill>
              <a:latin typeface="Arial" charset="0"/>
            </a:endParaRPr>
          </a:p>
        </p:txBody>
      </p:sp>
      <p:sp>
        <p:nvSpPr>
          <p:cNvPr id="45060" name="Rectangle 6"/>
          <p:cNvSpPr>
            <a:spLocks noGrp="1" noChangeArrowheads="1"/>
          </p:cNvSpPr>
          <p:nvPr>
            <p:ph type="title"/>
          </p:nvPr>
        </p:nvSpPr>
        <p:spPr>
          <a:xfrm>
            <a:off x="1524000" y="838200"/>
            <a:ext cx="7620000" cy="838200"/>
          </a:xfrm>
        </p:spPr>
        <p:txBody>
          <a:bodyPr/>
          <a:lstStyle/>
          <a:p>
            <a:pPr eaLnBrk="1" hangingPunct="1"/>
            <a:r>
              <a:rPr lang="en-US" sz="3600" dirty="0" smtClean="0"/>
              <a:t>Basic Components of </a:t>
            </a:r>
            <a:r>
              <a:rPr lang="en-US" sz="3600" dirty="0" smtClean="0"/>
              <a:t>Following </a:t>
            </a:r>
            <a:r>
              <a:rPr lang="en-US" sz="3600" dirty="0" smtClean="0"/>
              <a:t>Instructions </a:t>
            </a:r>
            <a:r>
              <a:rPr lang="en-US" sz="3600" dirty="0" smtClean="0"/>
              <a:t>Together</a:t>
            </a:r>
            <a:endParaRPr lang="en-US" sz="3600" dirty="0" smtClean="0"/>
          </a:p>
        </p:txBody>
      </p:sp>
      <p:sp>
        <p:nvSpPr>
          <p:cNvPr id="45061" name="Rectangle 7"/>
          <p:cNvSpPr>
            <a:spLocks noGrp="1" noChangeArrowheads="1"/>
          </p:cNvSpPr>
          <p:nvPr>
            <p:ph type="body" idx="1"/>
          </p:nvPr>
        </p:nvSpPr>
        <p:spPr/>
        <p:txBody>
          <a:bodyPr/>
          <a:lstStyle/>
          <a:p>
            <a:pPr eaLnBrk="1" hangingPunct="1"/>
            <a:r>
              <a:rPr lang="en-US" dirty="0" smtClean="0"/>
              <a:t>Introduction</a:t>
            </a:r>
          </a:p>
          <a:p>
            <a:pPr eaLnBrk="1" hangingPunct="1"/>
            <a:r>
              <a:rPr lang="en-US" dirty="0" smtClean="0"/>
              <a:t>Instructional Lessons</a:t>
            </a:r>
          </a:p>
          <a:p>
            <a:pPr eaLnBrk="1" hangingPunct="1"/>
            <a:r>
              <a:rPr lang="en-US" dirty="0" smtClean="0"/>
              <a:t>Cue Cards</a:t>
            </a:r>
          </a:p>
          <a:p>
            <a:pPr eaLnBrk="1" hangingPunct="1"/>
            <a:r>
              <a:rPr lang="en-US" dirty="0" smtClean="0"/>
              <a:t>Student Materials</a:t>
            </a:r>
          </a:p>
        </p:txBody>
      </p:sp>
      <p:pic>
        <p:nvPicPr>
          <p:cNvPr id="45062"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66013" y="5868988"/>
            <a:ext cx="16351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1021864"/>
      </p:ext>
    </p:extLst>
  </p:cSld>
  <p:clrMapOvr>
    <a:masterClrMapping/>
  </p:clrMapOvr>
</p:sld>
</file>

<file path=ppt/theme/theme1.xml><?xml version="1.0" encoding="utf-8"?>
<a:theme xmlns:a="http://schemas.openxmlformats.org/drawingml/2006/main" name="CRL">
  <a:themeElements>
    <a:clrScheme name="CRLlit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CRLlite">
      <a:majorFont>
        <a:latin typeface="Times New Roman"/>
        <a:ea typeface=""/>
        <a:cs typeface=""/>
      </a:majorFont>
      <a:minorFont>
        <a:latin typeface="Times New Roman"/>
        <a:ea typeface=""/>
        <a:cs typeface=""/>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9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97" charset="0"/>
          </a:defRPr>
        </a:defPPr>
      </a:lstStyle>
    </a:lnDef>
  </a:objectDefaults>
  <a:extraClrSchemeLst>
    <a:extraClrScheme>
      <a:clrScheme name="CRLlit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CRLlit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CRLlit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CRLlit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X:Templates:My Templates:CRLlite.pot</Template>
  <TotalTime>1743</TotalTime>
  <Words>865</Words>
  <Application>Microsoft Office PowerPoint</Application>
  <PresentationFormat>On-screen Show (4:3)</PresentationFormat>
  <Paragraphs>169</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Times</vt:lpstr>
      <vt:lpstr>ＭＳ Ｐゴシック</vt:lpstr>
      <vt:lpstr>Arial</vt:lpstr>
      <vt:lpstr>Times New Roman</vt:lpstr>
      <vt:lpstr>Wingdings</vt:lpstr>
      <vt:lpstr>CRL</vt:lpstr>
      <vt:lpstr>The University of Kansas  Center for Research on Learning  SIM and Learning Strategies</vt:lpstr>
      <vt:lpstr>The Purpose of the  Community-Building Series</vt:lpstr>
      <vt:lpstr>A Learning Community Is…</vt:lpstr>
      <vt:lpstr>Manuals in the  Community-Building Series</vt:lpstr>
      <vt:lpstr>The Purpose of Following Instructions Together</vt:lpstr>
      <vt:lpstr>Goals of Following  Instructions Together</vt:lpstr>
      <vt:lpstr>Research Findings</vt:lpstr>
      <vt:lpstr>  </vt:lpstr>
      <vt:lpstr>Basic Components of Following Instructions Together</vt:lpstr>
      <vt:lpstr>Creating Effective  Room Arrangements</vt:lpstr>
      <vt:lpstr>Effective Room Arrangement</vt:lpstr>
      <vt:lpstr>Overview of the Four Lessons</vt:lpstr>
      <vt:lpstr>Primary Instructional Stages</vt:lpstr>
      <vt:lpstr>PowerPoint Presentation</vt:lpstr>
      <vt:lpstr>For More Information</vt:lpstr>
    </vt:vector>
  </TitlesOfParts>
  <Company>SLC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SIM</dc:title>
  <dc:creator>p g</dc:creator>
  <cp:lastModifiedBy>Nanette Fritschmann</cp:lastModifiedBy>
  <cp:revision>78</cp:revision>
  <cp:lastPrinted>2012-05-27T19:44:42Z</cp:lastPrinted>
  <dcterms:created xsi:type="dcterms:W3CDTF">2009-03-16T15:54:15Z</dcterms:created>
  <dcterms:modified xsi:type="dcterms:W3CDTF">2012-05-27T23:06:41Z</dcterms:modified>
</cp:coreProperties>
</file>