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5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7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9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3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6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0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AD28-D6F0-47E6-8860-67E87816600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D4DB-A6A4-4AB7-B57D-F3E1998F6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1010" y="546249"/>
            <a:ext cx="5887677" cy="158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ens-reading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504612" y="2130012"/>
            <a:ext cx="6414075" cy="30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bridge</a:t>
            </a:r>
          </a:p>
          <a:p>
            <a:pPr algn="ctr"/>
            <a:r>
              <a:rPr lang="en-US" sz="4000" dirty="0" smtClean="0"/>
              <a:t>commercial</a:t>
            </a:r>
          </a:p>
          <a:p>
            <a:pPr algn="ctr"/>
            <a:r>
              <a:rPr lang="en-US" sz="4000" dirty="0" smtClean="0"/>
              <a:t>abolish</a:t>
            </a:r>
          </a:p>
          <a:p>
            <a:pPr algn="ctr"/>
            <a:r>
              <a:rPr lang="en-US" sz="4000" dirty="0" smtClean="0"/>
              <a:t>trucker</a:t>
            </a:r>
          </a:p>
          <a:p>
            <a:pPr algn="ctr"/>
            <a:r>
              <a:rPr lang="en-US" sz="4000" dirty="0" smtClean="0"/>
              <a:t>apparatus</a:t>
            </a:r>
          </a:p>
          <a:p>
            <a:pPr algn="ctr"/>
            <a:r>
              <a:rPr lang="en-US" sz="4000" dirty="0" smtClean="0"/>
              <a:t>elementary</a:t>
            </a:r>
          </a:p>
          <a:p>
            <a:pPr algn="ctr"/>
            <a:r>
              <a:rPr lang="en-US" sz="4000" dirty="0" smtClean="0"/>
              <a:t>comment</a:t>
            </a:r>
          </a:p>
          <a:p>
            <a:pPr algn="ctr"/>
            <a:r>
              <a:rPr lang="en-US" sz="4000" dirty="0" smtClean="0"/>
              <a:t>necessity</a:t>
            </a:r>
          </a:p>
          <a:p>
            <a:pPr algn="ctr"/>
            <a:r>
              <a:rPr lang="en-US" sz="4000" dirty="0" smtClean="0"/>
              <a:t>gallery</a:t>
            </a:r>
          </a:p>
          <a:p>
            <a:pPr algn="ctr"/>
            <a:r>
              <a:rPr lang="en-US" sz="4000" dirty="0" smtClean="0"/>
              <a:t>relativity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41834" y="882868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8124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amber</a:t>
            </a:r>
          </a:p>
          <a:p>
            <a:pPr algn="ctr"/>
            <a:r>
              <a:rPr lang="en-US" sz="4000" dirty="0" smtClean="0"/>
              <a:t>dominion</a:t>
            </a:r>
          </a:p>
          <a:p>
            <a:pPr algn="ctr"/>
            <a:r>
              <a:rPr lang="en-US" sz="4000" dirty="0" smtClean="0"/>
              <a:t>sundry</a:t>
            </a:r>
          </a:p>
          <a:p>
            <a:pPr algn="ctr"/>
            <a:r>
              <a:rPr lang="en-US" sz="4000" dirty="0" smtClean="0"/>
              <a:t>capillary</a:t>
            </a:r>
          </a:p>
          <a:p>
            <a:pPr algn="ctr"/>
            <a:r>
              <a:rPr lang="en-US" sz="4000" dirty="0" smtClean="0"/>
              <a:t>impetuous</a:t>
            </a:r>
          </a:p>
          <a:p>
            <a:pPr algn="ctr"/>
            <a:r>
              <a:rPr lang="en-US" sz="4000" dirty="0" smtClean="0"/>
              <a:t>blight</a:t>
            </a:r>
          </a:p>
          <a:p>
            <a:pPr algn="ctr"/>
            <a:r>
              <a:rPr lang="en-US" sz="4000" dirty="0" smtClean="0"/>
              <a:t>wrest</a:t>
            </a:r>
          </a:p>
          <a:p>
            <a:pPr algn="ctr"/>
            <a:r>
              <a:rPr lang="en-US" sz="4000" dirty="0" smtClean="0"/>
              <a:t>enumerate</a:t>
            </a:r>
          </a:p>
          <a:p>
            <a:pPr algn="ctr"/>
            <a:r>
              <a:rPr lang="en-US" sz="4000" dirty="0" smtClean="0"/>
              <a:t>daunted</a:t>
            </a:r>
          </a:p>
          <a:p>
            <a:pPr algn="ctr"/>
            <a:r>
              <a:rPr lang="en-US" sz="4000" dirty="0" smtClean="0"/>
              <a:t>condescend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41834" y="882868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0433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capacious</a:t>
            </a:r>
          </a:p>
          <a:p>
            <a:pPr algn="ctr"/>
            <a:r>
              <a:rPr lang="en-US" sz="4000" dirty="0" smtClean="0"/>
              <a:t>limitation</a:t>
            </a:r>
          </a:p>
          <a:p>
            <a:pPr algn="ctr"/>
            <a:r>
              <a:rPr lang="en-US" sz="4000" dirty="0" smtClean="0"/>
              <a:t>pretext</a:t>
            </a:r>
          </a:p>
          <a:p>
            <a:pPr algn="ctr"/>
            <a:r>
              <a:rPr lang="en-US" sz="4000" dirty="0" smtClean="0"/>
              <a:t>intrigue</a:t>
            </a:r>
          </a:p>
          <a:p>
            <a:pPr algn="ctr"/>
            <a:r>
              <a:rPr lang="en-US" sz="4000" dirty="0" smtClean="0"/>
              <a:t>delusion</a:t>
            </a:r>
          </a:p>
          <a:p>
            <a:pPr algn="ctr"/>
            <a:r>
              <a:rPr lang="en-US" sz="4000" dirty="0" smtClean="0"/>
              <a:t>immaculate</a:t>
            </a:r>
          </a:p>
          <a:p>
            <a:pPr algn="ctr"/>
            <a:r>
              <a:rPr lang="en-US" sz="4000" dirty="0" smtClean="0"/>
              <a:t>ascent</a:t>
            </a:r>
          </a:p>
          <a:p>
            <a:pPr algn="ctr"/>
            <a:r>
              <a:rPr lang="en-US" sz="4000" dirty="0" smtClean="0"/>
              <a:t>acrid</a:t>
            </a:r>
          </a:p>
          <a:p>
            <a:pPr algn="ctr"/>
            <a:r>
              <a:rPr lang="en-US" sz="4000" dirty="0" smtClean="0"/>
              <a:t>binocular</a:t>
            </a:r>
          </a:p>
          <a:p>
            <a:pPr algn="ctr"/>
            <a:r>
              <a:rPr lang="en-US" sz="4000" dirty="0" smtClean="0"/>
              <a:t>embankment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8414" y="1135116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J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205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conscientious</a:t>
            </a:r>
          </a:p>
          <a:p>
            <a:pPr algn="ctr"/>
            <a:r>
              <a:rPr lang="en-US" sz="4000" dirty="0" smtClean="0"/>
              <a:t>isolation</a:t>
            </a:r>
          </a:p>
          <a:p>
            <a:pPr algn="ctr"/>
            <a:r>
              <a:rPr lang="en-US" sz="4000" dirty="0" smtClean="0"/>
              <a:t>molecule</a:t>
            </a:r>
          </a:p>
          <a:p>
            <a:pPr algn="ctr"/>
            <a:r>
              <a:rPr lang="en-US" sz="4000" dirty="0" smtClean="0"/>
              <a:t>ritual</a:t>
            </a:r>
          </a:p>
          <a:p>
            <a:pPr algn="ctr"/>
            <a:r>
              <a:rPr lang="en-US" sz="4000" dirty="0" smtClean="0"/>
              <a:t>momentous</a:t>
            </a:r>
          </a:p>
          <a:p>
            <a:pPr algn="ctr"/>
            <a:r>
              <a:rPr lang="en-US" sz="4000" dirty="0" smtClean="0"/>
              <a:t>vulnerable</a:t>
            </a:r>
          </a:p>
          <a:p>
            <a:pPr algn="ctr"/>
            <a:r>
              <a:rPr lang="en-US" sz="4000" dirty="0" smtClean="0"/>
              <a:t>kinship</a:t>
            </a:r>
          </a:p>
          <a:p>
            <a:pPr algn="ctr"/>
            <a:r>
              <a:rPr lang="en-US" sz="4000" dirty="0" smtClean="0"/>
              <a:t>conservation</a:t>
            </a:r>
          </a:p>
          <a:p>
            <a:pPr algn="ctr"/>
            <a:r>
              <a:rPr lang="en-US" sz="4000" dirty="0" smtClean="0"/>
              <a:t>jaunty</a:t>
            </a:r>
          </a:p>
          <a:p>
            <a:pPr algn="ctr"/>
            <a:r>
              <a:rPr lang="en-US" sz="4000" dirty="0" smtClean="0"/>
              <a:t>inventive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8414" y="1135116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8911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zany</a:t>
            </a:r>
          </a:p>
          <a:p>
            <a:pPr algn="ctr"/>
            <a:r>
              <a:rPr lang="en-US" sz="4000" dirty="0" smtClean="0"/>
              <a:t>jerkin</a:t>
            </a:r>
          </a:p>
          <a:p>
            <a:pPr algn="ctr"/>
            <a:r>
              <a:rPr lang="en-US" sz="4000" dirty="0" smtClean="0"/>
              <a:t>nausea</a:t>
            </a:r>
          </a:p>
          <a:p>
            <a:pPr algn="ctr"/>
            <a:r>
              <a:rPr lang="en-US" sz="4000" dirty="0" smtClean="0"/>
              <a:t>gratuitous</a:t>
            </a:r>
          </a:p>
          <a:p>
            <a:pPr algn="ctr"/>
            <a:r>
              <a:rPr lang="en-US" sz="4000" dirty="0" smtClean="0"/>
              <a:t>linear</a:t>
            </a:r>
          </a:p>
          <a:p>
            <a:pPr algn="ctr"/>
            <a:r>
              <a:rPr lang="en-US" sz="4000" dirty="0" smtClean="0"/>
              <a:t>inept</a:t>
            </a:r>
          </a:p>
          <a:p>
            <a:pPr algn="ctr"/>
            <a:r>
              <a:rPr lang="en-US" sz="4000" dirty="0" smtClean="0"/>
              <a:t>legality</a:t>
            </a:r>
          </a:p>
          <a:p>
            <a:pPr algn="ctr"/>
            <a:r>
              <a:rPr lang="en-US" sz="4000" dirty="0" smtClean="0"/>
              <a:t>aspen</a:t>
            </a:r>
          </a:p>
          <a:p>
            <a:pPr algn="ctr"/>
            <a:r>
              <a:rPr lang="en-US" sz="4000" dirty="0" smtClean="0"/>
              <a:t>amnesty</a:t>
            </a:r>
          </a:p>
          <a:p>
            <a:pPr algn="ctr"/>
            <a:r>
              <a:rPr lang="en-US" sz="4000" dirty="0" smtClean="0"/>
              <a:t>barometer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8414" y="1135116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2226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galore</a:t>
            </a:r>
          </a:p>
          <a:p>
            <a:pPr algn="ctr"/>
            <a:r>
              <a:rPr lang="en-US" sz="4000" dirty="0" smtClean="0"/>
              <a:t>rotunda</a:t>
            </a:r>
          </a:p>
          <a:p>
            <a:pPr algn="ctr"/>
            <a:r>
              <a:rPr lang="en-US" sz="4000" dirty="0" smtClean="0"/>
              <a:t>capitalism</a:t>
            </a:r>
          </a:p>
          <a:p>
            <a:pPr algn="ctr"/>
            <a:r>
              <a:rPr lang="en-US" sz="4000" dirty="0" smtClean="0"/>
              <a:t>prevaricate</a:t>
            </a:r>
          </a:p>
          <a:p>
            <a:pPr algn="ctr"/>
            <a:r>
              <a:rPr lang="en-US" sz="4000" dirty="0" smtClean="0"/>
              <a:t>visible</a:t>
            </a:r>
          </a:p>
          <a:p>
            <a:pPr algn="ctr"/>
            <a:r>
              <a:rPr lang="en-US" sz="4000" dirty="0" smtClean="0"/>
              <a:t>exonerate</a:t>
            </a:r>
          </a:p>
          <a:p>
            <a:pPr algn="ctr"/>
            <a:r>
              <a:rPr lang="en-US" sz="4000" dirty="0" smtClean="0"/>
              <a:t>superannuate</a:t>
            </a:r>
          </a:p>
          <a:p>
            <a:pPr algn="ctr"/>
            <a:r>
              <a:rPr lang="en-US" sz="4000" dirty="0" smtClean="0"/>
              <a:t>luxuriate</a:t>
            </a:r>
          </a:p>
          <a:p>
            <a:pPr algn="ctr"/>
            <a:r>
              <a:rPr lang="en-US" sz="4000" dirty="0" smtClean="0"/>
              <a:t>piebald</a:t>
            </a:r>
          </a:p>
          <a:p>
            <a:pPr algn="ctr"/>
            <a:r>
              <a:rPr lang="en-US" sz="4000" dirty="0" smtClean="0"/>
              <a:t>crunch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8414" y="1135116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09753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47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331829"/>
            <a:ext cx="971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Pre-tests will help determine what level you are 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5573" y="1229710"/>
            <a:ext cx="9538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San Diego Quick Assessment 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5573" y="2664372"/>
            <a:ext cx="10752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Directions - </a:t>
            </a:r>
            <a:r>
              <a:rPr lang="en-US" sz="2800" dirty="0"/>
              <a:t>Have </a:t>
            </a:r>
            <a:r>
              <a:rPr lang="en-US" sz="2800" dirty="0" smtClean="0"/>
              <a:t>the student </a:t>
            </a:r>
            <a:r>
              <a:rPr lang="en-US" sz="2800" dirty="0"/>
              <a:t>read each word aloud on that </a:t>
            </a:r>
            <a:r>
              <a:rPr lang="en-US" sz="2800" dirty="0" smtClean="0"/>
              <a:t>list 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13034" y="4477407"/>
            <a:ext cx="7835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next slides have the list of words label A-M   The teacher will let you  which slide to begin your assessment.  Read each word aloud clearly.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91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53104" y="220718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see</a:t>
            </a:r>
          </a:p>
          <a:p>
            <a:pPr algn="ctr"/>
            <a:r>
              <a:rPr lang="en-US" sz="4000" dirty="0" smtClean="0"/>
              <a:t>play</a:t>
            </a:r>
          </a:p>
          <a:p>
            <a:pPr algn="ctr"/>
            <a:r>
              <a:rPr lang="en-US" sz="4000" dirty="0" smtClean="0"/>
              <a:t>me</a:t>
            </a:r>
          </a:p>
          <a:p>
            <a:pPr algn="ctr"/>
            <a:r>
              <a:rPr lang="en-US" sz="4000" dirty="0" smtClean="0"/>
              <a:t>at</a:t>
            </a:r>
          </a:p>
          <a:p>
            <a:pPr algn="ctr"/>
            <a:r>
              <a:rPr lang="en-US" sz="4000" dirty="0" smtClean="0"/>
              <a:t>run</a:t>
            </a:r>
          </a:p>
          <a:p>
            <a:pPr algn="ctr"/>
            <a:r>
              <a:rPr lang="en-US" sz="4000" dirty="0" smtClean="0"/>
              <a:t>go</a:t>
            </a:r>
          </a:p>
          <a:p>
            <a:pPr algn="ctr"/>
            <a:r>
              <a:rPr lang="en-US" sz="4000" dirty="0" smtClean="0"/>
              <a:t>and</a:t>
            </a:r>
          </a:p>
          <a:p>
            <a:pPr algn="ctr"/>
            <a:r>
              <a:rPr lang="en-US" sz="4000" dirty="0" smtClean="0"/>
              <a:t>look</a:t>
            </a:r>
          </a:p>
          <a:p>
            <a:pPr algn="ctr"/>
            <a:r>
              <a:rPr lang="en-US" sz="4000" dirty="0" smtClean="0"/>
              <a:t>can</a:t>
            </a:r>
          </a:p>
          <a:p>
            <a:pPr algn="ctr"/>
            <a:r>
              <a:rPr lang="en-US" sz="4000" dirty="0" smtClean="0"/>
              <a:t>here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15710" y="756744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939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05807" y="283780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you</a:t>
            </a:r>
          </a:p>
          <a:p>
            <a:pPr algn="ctr"/>
            <a:r>
              <a:rPr lang="en-US" sz="4000" dirty="0" smtClean="0"/>
              <a:t>come</a:t>
            </a:r>
          </a:p>
          <a:p>
            <a:pPr algn="ctr"/>
            <a:r>
              <a:rPr lang="en-US" sz="4000" dirty="0" smtClean="0"/>
              <a:t>not</a:t>
            </a:r>
          </a:p>
          <a:p>
            <a:pPr algn="ctr"/>
            <a:r>
              <a:rPr lang="en-US" sz="4000" dirty="0" smtClean="0"/>
              <a:t>with</a:t>
            </a:r>
          </a:p>
          <a:p>
            <a:pPr algn="ctr"/>
            <a:r>
              <a:rPr lang="en-US" sz="4000" dirty="0" smtClean="0"/>
              <a:t>jump</a:t>
            </a:r>
          </a:p>
          <a:p>
            <a:pPr algn="ctr"/>
            <a:r>
              <a:rPr lang="en-US" sz="4000" dirty="0" smtClean="0"/>
              <a:t>help</a:t>
            </a:r>
          </a:p>
          <a:p>
            <a:pPr algn="ctr"/>
            <a:r>
              <a:rPr lang="en-US" sz="4000" dirty="0" smtClean="0"/>
              <a:t>is</a:t>
            </a:r>
          </a:p>
          <a:p>
            <a:pPr algn="ctr"/>
            <a:r>
              <a:rPr lang="en-US" sz="4000" dirty="0" smtClean="0"/>
              <a:t>work</a:t>
            </a:r>
          </a:p>
          <a:p>
            <a:pPr algn="ctr"/>
            <a:r>
              <a:rPr lang="en-US" sz="4000" dirty="0" smtClean="0"/>
              <a:t>are</a:t>
            </a:r>
          </a:p>
          <a:p>
            <a:pPr algn="ctr"/>
            <a:r>
              <a:rPr lang="en-US" sz="4000" dirty="0" smtClean="0"/>
              <a:t>this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8412" y="725212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03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63463" y="236483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road</a:t>
            </a:r>
          </a:p>
          <a:p>
            <a:pPr algn="ctr"/>
            <a:r>
              <a:rPr lang="en-US" sz="4000" dirty="0" smtClean="0"/>
              <a:t>live</a:t>
            </a:r>
          </a:p>
          <a:p>
            <a:pPr algn="ctr"/>
            <a:r>
              <a:rPr lang="en-US" sz="4000" dirty="0" smtClean="0"/>
              <a:t>thank</a:t>
            </a:r>
          </a:p>
          <a:p>
            <a:pPr algn="ctr"/>
            <a:r>
              <a:rPr lang="en-US" sz="4000" dirty="0" smtClean="0"/>
              <a:t>when</a:t>
            </a:r>
          </a:p>
          <a:p>
            <a:pPr algn="ctr"/>
            <a:r>
              <a:rPr lang="en-US" sz="4000" dirty="0" smtClean="0"/>
              <a:t>bigger</a:t>
            </a:r>
          </a:p>
          <a:p>
            <a:pPr algn="ctr"/>
            <a:r>
              <a:rPr lang="en-US" sz="4000" dirty="0" smtClean="0"/>
              <a:t>how</a:t>
            </a:r>
          </a:p>
          <a:p>
            <a:pPr algn="ctr"/>
            <a:r>
              <a:rPr lang="en-US" sz="4000" dirty="0" smtClean="0"/>
              <a:t>always</a:t>
            </a:r>
          </a:p>
          <a:p>
            <a:pPr algn="ctr"/>
            <a:r>
              <a:rPr lang="en-US" sz="4000" dirty="0" smtClean="0"/>
              <a:t>night</a:t>
            </a:r>
          </a:p>
          <a:p>
            <a:pPr algn="ctr"/>
            <a:r>
              <a:rPr lang="en-US" sz="4000" dirty="0" smtClean="0"/>
              <a:t>spring</a:t>
            </a:r>
          </a:p>
          <a:p>
            <a:pPr algn="ctr"/>
            <a:r>
              <a:rPr lang="en-US" sz="4000" dirty="0" smtClean="0"/>
              <a:t>today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73365" y="756743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080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our</a:t>
            </a:r>
          </a:p>
          <a:p>
            <a:pPr algn="ctr"/>
            <a:r>
              <a:rPr lang="en-US" sz="4000" dirty="0" smtClean="0"/>
              <a:t>please</a:t>
            </a:r>
          </a:p>
          <a:p>
            <a:pPr algn="ctr"/>
            <a:r>
              <a:rPr lang="en-US" sz="4000" dirty="0" smtClean="0"/>
              <a:t>myself</a:t>
            </a:r>
          </a:p>
          <a:p>
            <a:pPr algn="ctr"/>
            <a:r>
              <a:rPr lang="en-US" sz="4000" dirty="0" smtClean="0"/>
              <a:t>town</a:t>
            </a:r>
          </a:p>
          <a:p>
            <a:pPr algn="ctr"/>
            <a:r>
              <a:rPr lang="en-US" sz="4000" dirty="0" smtClean="0"/>
              <a:t>early</a:t>
            </a:r>
          </a:p>
          <a:p>
            <a:pPr algn="ctr"/>
            <a:r>
              <a:rPr lang="en-US" sz="4000" dirty="0" smtClean="0"/>
              <a:t>send</a:t>
            </a:r>
          </a:p>
          <a:p>
            <a:pPr algn="ctr"/>
            <a:r>
              <a:rPr lang="en-US" sz="4000" dirty="0" smtClean="0"/>
              <a:t>wide</a:t>
            </a:r>
          </a:p>
          <a:p>
            <a:pPr algn="ctr"/>
            <a:r>
              <a:rPr lang="en-US" sz="4000" dirty="0" smtClean="0"/>
              <a:t>believe</a:t>
            </a:r>
          </a:p>
          <a:p>
            <a:pPr algn="ctr"/>
            <a:r>
              <a:rPr lang="en-US" sz="4000" dirty="0" smtClean="0"/>
              <a:t>quietly</a:t>
            </a:r>
          </a:p>
          <a:p>
            <a:pPr algn="ctr"/>
            <a:r>
              <a:rPr lang="en-US" sz="4000" dirty="0" smtClean="0"/>
              <a:t>carefully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47241" y="867102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307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city</a:t>
            </a:r>
          </a:p>
          <a:p>
            <a:pPr algn="ctr"/>
            <a:r>
              <a:rPr lang="en-US" sz="4000" dirty="0" smtClean="0"/>
              <a:t>middle</a:t>
            </a:r>
          </a:p>
          <a:p>
            <a:pPr algn="ctr"/>
            <a:r>
              <a:rPr lang="en-US" sz="4000" dirty="0" smtClean="0"/>
              <a:t>moment</a:t>
            </a:r>
          </a:p>
          <a:p>
            <a:pPr algn="ctr"/>
            <a:r>
              <a:rPr lang="en-US" sz="4000" dirty="0" smtClean="0"/>
              <a:t>frightened</a:t>
            </a:r>
          </a:p>
          <a:p>
            <a:pPr algn="ctr"/>
            <a:r>
              <a:rPr lang="en-US" sz="4000" dirty="0" smtClean="0"/>
              <a:t>exclaimed</a:t>
            </a:r>
          </a:p>
          <a:p>
            <a:pPr algn="ctr"/>
            <a:r>
              <a:rPr lang="en-US" sz="4000" dirty="0" smtClean="0"/>
              <a:t>several</a:t>
            </a:r>
          </a:p>
          <a:p>
            <a:pPr algn="ctr"/>
            <a:r>
              <a:rPr lang="en-US" sz="4000" dirty="0" smtClean="0"/>
              <a:t>lonely</a:t>
            </a:r>
          </a:p>
          <a:p>
            <a:pPr algn="ctr"/>
            <a:r>
              <a:rPr lang="en-US" sz="4000" dirty="0" smtClean="0"/>
              <a:t>drew</a:t>
            </a:r>
          </a:p>
          <a:p>
            <a:pPr algn="ctr"/>
            <a:r>
              <a:rPr lang="en-US" sz="4000" dirty="0" smtClean="0"/>
              <a:t>since</a:t>
            </a:r>
          </a:p>
          <a:p>
            <a:pPr algn="ctr"/>
            <a:r>
              <a:rPr lang="en-US" sz="4000" dirty="0" smtClean="0"/>
              <a:t>straight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47241" y="867102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443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decided</a:t>
            </a:r>
          </a:p>
          <a:p>
            <a:pPr algn="ctr"/>
            <a:r>
              <a:rPr lang="en-US" sz="4000" dirty="0" smtClean="0"/>
              <a:t>served</a:t>
            </a:r>
          </a:p>
          <a:p>
            <a:pPr algn="ctr"/>
            <a:r>
              <a:rPr lang="en-US" sz="4000" dirty="0" smtClean="0"/>
              <a:t>amazed</a:t>
            </a:r>
          </a:p>
          <a:p>
            <a:pPr algn="ctr"/>
            <a:r>
              <a:rPr lang="en-US" sz="4000" dirty="0" smtClean="0"/>
              <a:t>silent</a:t>
            </a:r>
          </a:p>
          <a:p>
            <a:pPr algn="ctr"/>
            <a:r>
              <a:rPr lang="en-US" sz="4000" dirty="0" smtClean="0"/>
              <a:t>wrecked</a:t>
            </a:r>
          </a:p>
          <a:p>
            <a:pPr algn="ctr"/>
            <a:r>
              <a:rPr lang="en-US" sz="4000" dirty="0" smtClean="0"/>
              <a:t>improved</a:t>
            </a:r>
          </a:p>
          <a:p>
            <a:pPr algn="ctr"/>
            <a:r>
              <a:rPr lang="en-US" sz="4000" dirty="0" smtClean="0"/>
              <a:t>certainly</a:t>
            </a:r>
          </a:p>
          <a:p>
            <a:pPr algn="ctr"/>
            <a:r>
              <a:rPr lang="en-US" sz="4000" dirty="0" smtClean="0"/>
              <a:t>entered</a:t>
            </a:r>
          </a:p>
          <a:p>
            <a:pPr algn="ctr"/>
            <a:r>
              <a:rPr lang="en-US" sz="4000" dirty="0" smtClean="0"/>
              <a:t>realized</a:t>
            </a:r>
          </a:p>
          <a:p>
            <a:pPr algn="ctr"/>
            <a:r>
              <a:rPr lang="en-US" sz="4000" dirty="0" smtClean="0"/>
              <a:t>interrupted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47241" y="867102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27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6525" y="299546"/>
            <a:ext cx="5013434" cy="63377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scanty</a:t>
            </a:r>
          </a:p>
          <a:p>
            <a:pPr algn="ctr"/>
            <a:r>
              <a:rPr lang="en-US" sz="4000" dirty="0" smtClean="0"/>
              <a:t>business</a:t>
            </a:r>
          </a:p>
          <a:p>
            <a:pPr algn="ctr"/>
            <a:r>
              <a:rPr lang="en-US" sz="4000" dirty="0" smtClean="0"/>
              <a:t>develop</a:t>
            </a:r>
          </a:p>
          <a:p>
            <a:pPr algn="ctr"/>
            <a:r>
              <a:rPr lang="en-US" sz="4000" dirty="0" smtClean="0"/>
              <a:t>considered</a:t>
            </a:r>
          </a:p>
          <a:p>
            <a:pPr algn="ctr"/>
            <a:r>
              <a:rPr lang="en-US" sz="4000" dirty="0" smtClean="0"/>
              <a:t>discussed</a:t>
            </a:r>
          </a:p>
          <a:p>
            <a:pPr algn="ctr"/>
            <a:r>
              <a:rPr lang="en-US" sz="4000" dirty="0" smtClean="0"/>
              <a:t>behaved</a:t>
            </a:r>
          </a:p>
          <a:p>
            <a:pPr algn="ctr"/>
            <a:r>
              <a:rPr lang="en-US" sz="4000" dirty="0" smtClean="0"/>
              <a:t>splendid</a:t>
            </a:r>
          </a:p>
          <a:p>
            <a:pPr algn="ctr"/>
            <a:r>
              <a:rPr lang="en-US" sz="4000" dirty="0" smtClean="0"/>
              <a:t>acquainted</a:t>
            </a:r>
          </a:p>
          <a:p>
            <a:pPr algn="ctr"/>
            <a:r>
              <a:rPr lang="en-US" sz="4000" dirty="0" smtClean="0"/>
              <a:t>escaped</a:t>
            </a:r>
          </a:p>
          <a:p>
            <a:pPr algn="ctr"/>
            <a:r>
              <a:rPr lang="en-US" sz="4000" dirty="0" smtClean="0"/>
              <a:t>grim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41834" y="882868"/>
            <a:ext cx="96169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338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201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Hernando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Jacobs</dc:creator>
  <cp:lastModifiedBy>Nancy Jacobs</cp:lastModifiedBy>
  <cp:revision>5</cp:revision>
  <dcterms:created xsi:type="dcterms:W3CDTF">2020-07-08T12:23:01Z</dcterms:created>
  <dcterms:modified xsi:type="dcterms:W3CDTF">2020-07-08T12:48:58Z</dcterms:modified>
</cp:coreProperties>
</file>