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698"/>
    <p:restoredTop sz="96405"/>
  </p:normalViewPr>
  <p:slideViewPr>
    <p:cSldViewPr snapToGrid="0">
      <p:cViewPr varScale="1">
        <p:scale>
          <a:sx n="126" d="100"/>
          <a:sy n="126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B8BC-C774-504C-8CCA-0490A5B24B23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F502-2DF2-DF4D-B8AD-27645003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5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B8BC-C774-504C-8CCA-0490A5B24B23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F502-2DF2-DF4D-B8AD-27645003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B8BC-C774-504C-8CCA-0490A5B24B23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F502-2DF2-DF4D-B8AD-27645003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4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B8BC-C774-504C-8CCA-0490A5B24B23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F502-2DF2-DF4D-B8AD-27645003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2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B8BC-C774-504C-8CCA-0490A5B24B23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F502-2DF2-DF4D-B8AD-27645003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5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B8BC-C774-504C-8CCA-0490A5B24B23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F502-2DF2-DF4D-B8AD-27645003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0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B8BC-C774-504C-8CCA-0490A5B24B23}" type="datetimeFigureOut">
              <a:rPr lang="en-US" smtClean="0"/>
              <a:t>9/7/22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F502-2DF2-DF4D-B8AD-27645003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1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B8BC-C774-504C-8CCA-0490A5B24B23}" type="datetimeFigureOut">
              <a:rPr lang="en-US" smtClean="0"/>
              <a:t>9/7/22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F502-2DF2-DF4D-B8AD-27645003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2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B8BC-C774-504C-8CCA-0490A5B24B23}" type="datetimeFigureOut">
              <a:rPr lang="en-US" smtClean="0"/>
              <a:t>9/7/22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F502-2DF2-DF4D-B8AD-27645003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3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B8BC-C774-504C-8CCA-0490A5B24B23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F502-2DF2-DF4D-B8AD-27645003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8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B8BC-C774-504C-8CCA-0490A5B24B23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F502-2DF2-DF4D-B8AD-27645003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8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4B8BC-C774-504C-8CCA-0490A5B24B23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5F502-2DF2-DF4D-B8AD-276450035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6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ny grammar spelling fail people are eating children in this area">
            <a:extLst>
              <a:ext uri="{FF2B5EF4-FFF2-40B4-BE49-F238E27FC236}">
                <a16:creationId xmlns:a16="http://schemas.microsoft.com/office/drawing/2014/main" id="{B4CC024F-A07B-27AD-CB05-517343C1C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106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4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unny grammar spelling fail caution pedestrians slippery when wet">
            <a:extLst>
              <a:ext uri="{FF2B5EF4-FFF2-40B4-BE49-F238E27FC236}">
                <a16:creationId xmlns:a16="http://schemas.microsoft.com/office/drawing/2014/main" id="{F3B2008D-C651-1B9D-85FD-CF46C388C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0"/>
            <a:ext cx="5518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20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unny grammar spelling fail cows please close gate sign">
            <a:extLst>
              <a:ext uri="{FF2B5EF4-FFF2-40B4-BE49-F238E27FC236}">
                <a16:creationId xmlns:a16="http://schemas.microsoft.com/office/drawing/2014/main" id="{3B4BEBA1-C421-1E8A-A5DC-AC47B4894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29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unny grammar spelling fail tables are for eating customers only">
            <a:extLst>
              <a:ext uri="{FF2B5EF4-FFF2-40B4-BE49-F238E27FC236}">
                <a16:creationId xmlns:a16="http://schemas.microsoft.com/office/drawing/2014/main" id="{3179B70A-1FF6-BEB5-FA13-DF20BB3E7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34950"/>
            <a:ext cx="7874000" cy="63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2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unny Sign wash and vacuum senior citizens">
            <a:extLst>
              <a:ext uri="{FF2B5EF4-FFF2-40B4-BE49-F238E27FC236}">
                <a16:creationId xmlns:a16="http://schemas.microsoft.com/office/drawing/2014/main" id="{9DF8E9DE-861D-50BA-9BBA-1B659CDE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33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A59120-AA3B-99E0-6E4B-0F7DFBA66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2" y="532563"/>
            <a:ext cx="9118598" cy="58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20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708219-353F-10F5-CCA4-943E573CE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39" y="512465"/>
            <a:ext cx="8799855" cy="585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2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D13634-785A-CDA9-C072-7DFDA8258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989" y="0"/>
            <a:ext cx="6038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5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random/>
      </p:transition>
    </mc:Choice>
    <mc:Fallback>
      <p:transition spd="slow" advClick="0" advTm="6000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Punctuation Matters</dc:title>
  <dc:creator>Oakes Kimberlee</dc:creator>
  <cp:lastModifiedBy>Oakes Kimberlee</cp:lastModifiedBy>
  <cp:revision>3</cp:revision>
  <dcterms:created xsi:type="dcterms:W3CDTF">2022-08-24T23:00:46Z</dcterms:created>
  <dcterms:modified xsi:type="dcterms:W3CDTF">2022-09-07T21:02:16Z</dcterms:modified>
</cp:coreProperties>
</file>