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4" r:id="rId6"/>
    <p:sldId id="265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75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D2354D-E2D9-42D7-AB0E-B77ACDE9917E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45D29F-829B-4677-A9B6-670B1B781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30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0A3801-5757-457B-B820-3591569CC78B}" type="slidenum">
              <a:rPr lang="en-US"/>
              <a:pPr/>
              <a:t>6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EXAMPLES of mission statements:  grocery stores/hospital/OCPS/  almost any brochure that one picks up will have some form of Mission Statement of WHERE they want to go ~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5F42-0A11-4B36-9167-87748A5C1543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60B1-7488-4EC4-ABD1-13D3C14D0D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5F42-0A11-4B36-9167-87748A5C1543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60B1-7488-4EC4-ABD1-13D3C14D0D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5F42-0A11-4B36-9167-87748A5C1543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60B1-7488-4EC4-ABD1-13D3C14D0D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5F42-0A11-4B36-9167-87748A5C1543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60B1-7488-4EC4-ABD1-13D3C14D0D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5F42-0A11-4B36-9167-87748A5C1543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60B1-7488-4EC4-ABD1-13D3C14D0D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5F42-0A11-4B36-9167-87748A5C1543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60B1-7488-4EC4-ABD1-13D3C14D0D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5F42-0A11-4B36-9167-87748A5C1543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60B1-7488-4EC4-ABD1-13D3C14D0D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5F42-0A11-4B36-9167-87748A5C1543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60B1-7488-4EC4-ABD1-13D3C14D0D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5F42-0A11-4B36-9167-87748A5C1543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60B1-7488-4EC4-ABD1-13D3C14D0D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5F42-0A11-4B36-9167-87748A5C1543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60B1-7488-4EC4-ABD1-13D3C14D0D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5F42-0A11-4B36-9167-87748A5C1543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60B1-7488-4EC4-ABD1-13D3C14D0D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45F42-0A11-4B36-9167-87748A5C1543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C60B1-7488-4EC4-ABD1-13D3C14D0D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Title Page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Collage of pictures from clip art of your hopes and dreams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as a person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strengths as a person</a:t>
            </a:r>
          </a:p>
          <a:p>
            <a:r>
              <a:rPr lang="en-US" dirty="0" smtClean="0"/>
              <a:t>Your hopes and dreams (now and in the future)</a:t>
            </a:r>
          </a:p>
          <a:p>
            <a:r>
              <a:rPr lang="en-US" dirty="0" smtClean="0"/>
              <a:t>Your expectations (now and in the future)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as a learner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strengths as a learner</a:t>
            </a:r>
          </a:p>
          <a:p>
            <a:r>
              <a:rPr lang="en-US" dirty="0" smtClean="0"/>
              <a:t>Your hopes and dreams as a learner (now and in the future)</a:t>
            </a:r>
          </a:p>
          <a:p>
            <a:r>
              <a:rPr lang="en-US" dirty="0" smtClean="0"/>
              <a:t>Your expectations as a learner (now and in the future)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as a Worker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strengths as a worker</a:t>
            </a:r>
          </a:p>
          <a:p>
            <a:r>
              <a:rPr lang="en-US" dirty="0" smtClean="0"/>
              <a:t>Your hopes and dreams as a worker (now and in the future</a:t>
            </a:r>
          </a:p>
          <a:p>
            <a:r>
              <a:rPr lang="en-US" dirty="0" smtClean="0"/>
              <a:t>Your expectations as a worker (now and in the future)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304800" y="152400"/>
            <a:ext cx="5638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4800">
                <a:solidFill>
                  <a:schemeClr val="tx1"/>
                </a:solidFill>
                <a:latin typeface="Times" pitchFamily="18" charset="0"/>
              </a:rPr>
              <a:t>My</a:t>
            </a:r>
            <a:r>
              <a:rPr lang="en-US" sz="4800">
                <a:solidFill>
                  <a:srgbClr val="FFFF00"/>
                </a:solidFill>
                <a:latin typeface="Times" pitchFamily="18" charset="0"/>
              </a:rPr>
              <a:t> </a:t>
            </a:r>
            <a:r>
              <a:rPr lang="en-US" sz="4800">
                <a:solidFill>
                  <a:schemeClr val="tx1"/>
                </a:solidFill>
                <a:latin typeface="Times" pitchFamily="18" charset="0"/>
              </a:rPr>
              <a:t>Action Plan</a:t>
            </a: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1219200" y="1066800"/>
            <a:ext cx="2895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3200">
                <a:solidFill>
                  <a:schemeClr val="tx1"/>
                </a:solidFill>
                <a:latin typeface="Times" pitchFamily="18" charset="0"/>
              </a:rPr>
              <a:t>The Hope</a:t>
            </a: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1219200" y="2057400"/>
            <a:ext cx="1905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3200">
                <a:solidFill>
                  <a:schemeClr val="tx1"/>
                </a:solidFill>
                <a:latin typeface="Times" pitchFamily="18" charset="0"/>
              </a:rPr>
              <a:t>The Goal</a:t>
            </a:r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1219200" y="4114800"/>
            <a:ext cx="1905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3200">
                <a:solidFill>
                  <a:schemeClr val="tx1"/>
                </a:solidFill>
                <a:latin typeface="Times" pitchFamily="18" charset="0"/>
              </a:rPr>
              <a:t>The Tasks</a:t>
            </a:r>
          </a:p>
        </p:txBody>
      </p:sp>
      <p:sp>
        <p:nvSpPr>
          <p:cNvPr id="56326" name="AutoShape 6"/>
          <p:cNvSpPr>
            <a:spLocks noChangeArrowheads="1"/>
          </p:cNvSpPr>
          <p:nvPr/>
        </p:nvSpPr>
        <p:spPr bwMode="auto">
          <a:xfrm>
            <a:off x="7086600" y="152400"/>
            <a:ext cx="1876425" cy="16764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3048000" y="1066800"/>
            <a:ext cx="5791200" cy="3810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28" name="Text Box 8"/>
          <p:cNvSpPr txBox="1">
            <a:spLocks noChangeArrowheads="1"/>
          </p:cNvSpPr>
          <p:nvPr/>
        </p:nvSpPr>
        <p:spPr bwMode="auto">
          <a:xfrm>
            <a:off x="3048000" y="1066800"/>
            <a:ext cx="5638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bg1"/>
                </a:solidFill>
                <a:latin typeface="Times" pitchFamily="18" charset="0"/>
              </a:rPr>
              <a:t>My hope is </a:t>
            </a:r>
            <a:r>
              <a:rPr lang="en-US" sz="2000" dirty="0" smtClean="0">
                <a:solidFill>
                  <a:schemeClr val="bg1"/>
                </a:solidFill>
                <a:latin typeface="Times" pitchFamily="18" charset="0"/>
              </a:rPr>
              <a:t>to obtain my driver’s license.</a:t>
            </a:r>
            <a:endParaRPr lang="en-US" sz="2000" dirty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6329" name="Rectangle 9"/>
          <p:cNvSpPr>
            <a:spLocks noChangeArrowheads="1"/>
          </p:cNvSpPr>
          <p:nvPr/>
        </p:nvSpPr>
        <p:spPr bwMode="auto">
          <a:xfrm>
            <a:off x="3048000" y="2057400"/>
            <a:ext cx="5791200" cy="6858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30" name="Text Box 10"/>
          <p:cNvSpPr txBox="1">
            <a:spLocks noChangeArrowheads="1"/>
          </p:cNvSpPr>
          <p:nvPr/>
        </p:nvSpPr>
        <p:spPr bwMode="auto">
          <a:xfrm>
            <a:off x="3048000" y="2133600"/>
            <a:ext cx="5715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bg1"/>
                </a:solidFill>
                <a:latin typeface="Times" pitchFamily="18" charset="0"/>
              </a:rPr>
              <a:t>I will </a:t>
            </a:r>
            <a:r>
              <a:rPr lang="en-US" sz="2000" dirty="0" smtClean="0">
                <a:solidFill>
                  <a:schemeClr val="bg1"/>
                </a:solidFill>
                <a:latin typeface="Times" pitchFamily="18" charset="0"/>
              </a:rPr>
              <a:t>pass the driver’s test and get my license by May, 2011.</a:t>
            </a:r>
            <a:endParaRPr lang="en-US" sz="2000" dirty="0">
              <a:solidFill>
                <a:schemeClr val="bg1"/>
              </a:solidFill>
              <a:latin typeface="Times" pitchFamily="18" charset="0"/>
            </a:endParaRPr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 flipH="1">
            <a:off x="7543800" y="33528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32" name="Line 12"/>
          <p:cNvSpPr>
            <a:spLocks noChangeShapeType="1"/>
          </p:cNvSpPr>
          <p:nvPr/>
        </p:nvSpPr>
        <p:spPr bwMode="auto">
          <a:xfrm flipH="1">
            <a:off x="6248400" y="40386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33" name="Line 13"/>
          <p:cNvSpPr>
            <a:spLocks noChangeShapeType="1"/>
          </p:cNvSpPr>
          <p:nvPr/>
        </p:nvSpPr>
        <p:spPr bwMode="auto">
          <a:xfrm flipH="1">
            <a:off x="4953000" y="47244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34" name="Line 14"/>
          <p:cNvSpPr>
            <a:spLocks noChangeShapeType="1"/>
          </p:cNvSpPr>
          <p:nvPr/>
        </p:nvSpPr>
        <p:spPr bwMode="auto">
          <a:xfrm flipH="1">
            <a:off x="3657600" y="54102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35" name="Line 15"/>
          <p:cNvSpPr>
            <a:spLocks noChangeShapeType="1"/>
          </p:cNvSpPr>
          <p:nvPr/>
        </p:nvSpPr>
        <p:spPr bwMode="auto">
          <a:xfrm flipH="1">
            <a:off x="914400" y="60960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36" name="Line 16"/>
          <p:cNvSpPr>
            <a:spLocks noChangeShapeType="1"/>
          </p:cNvSpPr>
          <p:nvPr/>
        </p:nvSpPr>
        <p:spPr bwMode="auto">
          <a:xfrm flipV="1">
            <a:off x="3657600" y="5410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37" name="Line 17"/>
          <p:cNvSpPr>
            <a:spLocks noChangeShapeType="1"/>
          </p:cNvSpPr>
          <p:nvPr/>
        </p:nvSpPr>
        <p:spPr bwMode="auto">
          <a:xfrm flipV="1">
            <a:off x="7543800" y="3352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38" name="Line 18"/>
          <p:cNvSpPr>
            <a:spLocks noChangeShapeType="1"/>
          </p:cNvSpPr>
          <p:nvPr/>
        </p:nvSpPr>
        <p:spPr bwMode="auto">
          <a:xfrm flipV="1">
            <a:off x="6248400" y="4038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39" name="Line 19"/>
          <p:cNvSpPr>
            <a:spLocks noChangeShapeType="1"/>
          </p:cNvSpPr>
          <p:nvPr/>
        </p:nvSpPr>
        <p:spPr bwMode="auto">
          <a:xfrm flipV="1">
            <a:off x="4953000" y="4724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40" name="AutoShape 20"/>
          <p:cNvSpPr>
            <a:spLocks noChangeArrowheads="1"/>
          </p:cNvSpPr>
          <p:nvPr/>
        </p:nvSpPr>
        <p:spPr bwMode="auto">
          <a:xfrm>
            <a:off x="762000" y="5181600"/>
            <a:ext cx="962025" cy="914400"/>
          </a:xfrm>
          <a:prstGeom prst="star5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endParaRPr lang="en-US" sz="2000">
              <a:solidFill>
                <a:schemeClr val="accent1"/>
              </a:solidFill>
              <a:latin typeface="Times" pitchFamily="18" charset="0"/>
            </a:endParaRPr>
          </a:p>
        </p:txBody>
      </p:sp>
      <p:sp>
        <p:nvSpPr>
          <p:cNvPr id="56341" name="AutoShape 21"/>
          <p:cNvSpPr>
            <a:spLocks noChangeArrowheads="1"/>
          </p:cNvSpPr>
          <p:nvPr/>
        </p:nvSpPr>
        <p:spPr bwMode="auto">
          <a:xfrm>
            <a:off x="7239000" y="2438400"/>
            <a:ext cx="962025" cy="914400"/>
          </a:xfrm>
          <a:prstGeom prst="star5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42" name="AutoShape 22"/>
          <p:cNvSpPr>
            <a:spLocks noChangeArrowheads="1"/>
          </p:cNvSpPr>
          <p:nvPr/>
        </p:nvSpPr>
        <p:spPr bwMode="auto">
          <a:xfrm>
            <a:off x="5943600" y="3048000"/>
            <a:ext cx="962025" cy="914400"/>
          </a:xfrm>
          <a:prstGeom prst="star5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43" name="AutoShape 23"/>
          <p:cNvSpPr>
            <a:spLocks noChangeArrowheads="1"/>
          </p:cNvSpPr>
          <p:nvPr/>
        </p:nvSpPr>
        <p:spPr bwMode="auto">
          <a:xfrm>
            <a:off x="4572000" y="3733800"/>
            <a:ext cx="962025" cy="914400"/>
          </a:xfrm>
          <a:prstGeom prst="star5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44" name="AutoShape 24"/>
          <p:cNvSpPr>
            <a:spLocks noChangeArrowheads="1"/>
          </p:cNvSpPr>
          <p:nvPr/>
        </p:nvSpPr>
        <p:spPr bwMode="auto">
          <a:xfrm>
            <a:off x="3276600" y="4419600"/>
            <a:ext cx="962025" cy="914400"/>
          </a:xfrm>
          <a:prstGeom prst="star5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45" name="Text Box 25"/>
          <p:cNvSpPr txBox="1">
            <a:spLocks noChangeArrowheads="1"/>
          </p:cNvSpPr>
          <p:nvPr/>
        </p:nvSpPr>
        <p:spPr bwMode="auto">
          <a:xfrm>
            <a:off x="1600200" y="57150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2000" b="1">
                <a:solidFill>
                  <a:schemeClr val="tx1"/>
                </a:solidFill>
                <a:latin typeface="Times" pitchFamily="18" charset="0"/>
              </a:rPr>
              <a:t>Step 1</a:t>
            </a:r>
          </a:p>
        </p:txBody>
      </p:sp>
      <p:sp>
        <p:nvSpPr>
          <p:cNvPr id="56346" name="Text Box 26"/>
          <p:cNvSpPr txBox="1">
            <a:spLocks noChangeArrowheads="1"/>
          </p:cNvSpPr>
          <p:nvPr/>
        </p:nvSpPr>
        <p:spPr bwMode="auto">
          <a:xfrm>
            <a:off x="6781800" y="36576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2000" b="1">
                <a:solidFill>
                  <a:schemeClr val="tx1"/>
                </a:solidFill>
                <a:latin typeface="Times" pitchFamily="18" charset="0"/>
              </a:rPr>
              <a:t>Step 4</a:t>
            </a:r>
          </a:p>
        </p:txBody>
      </p:sp>
      <p:sp>
        <p:nvSpPr>
          <p:cNvPr id="56347" name="Text Box 27"/>
          <p:cNvSpPr txBox="1">
            <a:spLocks noChangeArrowheads="1"/>
          </p:cNvSpPr>
          <p:nvPr/>
        </p:nvSpPr>
        <p:spPr bwMode="auto">
          <a:xfrm>
            <a:off x="5334000" y="43434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2000" b="1">
                <a:solidFill>
                  <a:schemeClr val="tx1"/>
                </a:solidFill>
                <a:latin typeface="Times" pitchFamily="18" charset="0"/>
              </a:rPr>
              <a:t>Step 3</a:t>
            </a:r>
          </a:p>
        </p:txBody>
      </p:sp>
      <p:sp>
        <p:nvSpPr>
          <p:cNvPr id="56348" name="Text Box 28"/>
          <p:cNvSpPr txBox="1">
            <a:spLocks noChangeArrowheads="1"/>
          </p:cNvSpPr>
          <p:nvPr/>
        </p:nvSpPr>
        <p:spPr bwMode="auto">
          <a:xfrm>
            <a:off x="4114800" y="5029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2000" b="1">
                <a:solidFill>
                  <a:schemeClr val="tx1"/>
                </a:solidFill>
                <a:latin typeface="Times" pitchFamily="18" charset="0"/>
              </a:rPr>
              <a:t>Step 2</a:t>
            </a:r>
          </a:p>
        </p:txBody>
      </p:sp>
      <p:sp>
        <p:nvSpPr>
          <p:cNvPr id="56349" name="Text Box 29"/>
          <p:cNvSpPr txBox="1">
            <a:spLocks noChangeArrowheads="1"/>
          </p:cNvSpPr>
          <p:nvPr/>
        </p:nvSpPr>
        <p:spPr bwMode="auto">
          <a:xfrm>
            <a:off x="8153400" y="29718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2000" b="1">
                <a:solidFill>
                  <a:schemeClr val="tx1"/>
                </a:solidFill>
                <a:latin typeface="Times" pitchFamily="18" charset="0"/>
              </a:rPr>
              <a:t>Step 5</a:t>
            </a:r>
          </a:p>
        </p:txBody>
      </p:sp>
      <p:sp>
        <p:nvSpPr>
          <p:cNvPr id="56350" name="Rectangle 30"/>
          <p:cNvSpPr>
            <a:spLocks noChangeArrowheads="1"/>
          </p:cNvSpPr>
          <p:nvPr/>
        </p:nvSpPr>
        <p:spPr bwMode="auto">
          <a:xfrm>
            <a:off x="3733800" y="5486400"/>
            <a:ext cx="1219200" cy="1219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51" name="Rectangle 31"/>
          <p:cNvSpPr>
            <a:spLocks noChangeArrowheads="1"/>
          </p:cNvSpPr>
          <p:nvPr/>
        </p:nvSpPr>
        <p:spPr bwMode="auto">
          <a:xfrm>
            <a:off x="4953000" y="4724400"/>
            <a:ext cx="1219200" cy="1905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endParaRPr lang="en-US" sz="200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6352" name="Rectangle 32"/>
          <p:cNvSpPr>
            <a:spLocks noChangeArrowheads="1"/>
          </p:cNvSpPr>
          <p:nvPr/>
        </p:nvSpPr>
        <p:spPr bwMode="auto">
          <a:xfrm>
            <a:off x="6324600" y="4114800"/>
            <a:ext cx="1219200" cy="2590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53" name="Rectangle 33"/>
          <p:cNvSpPr>
            <a:spLocks noChangeArrowheads="1"/>
          </p:cNvSpPr>
          <p:nvPr/>
        </p:nvSpPr>
        <p:spPr bwMode="auto">
          <a:xfrm>
            <a:off x="7620000" y="3429000"/>
            <a:ext cx="1219200" cy="3276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54" name="Text Box 34"/>
          <p:cNvSpPr txBox="1">
            <a:spLocks noChangeArrowheads="1"/>
          </p:cNvSpPr>
          <p:nvPr/>
        </p:nvSpPr>
        <p:spPr bwMode="auto">
          <a:xfrm>
            <a:off x="3810000" y="5486400"/>
            <a:ext cx="1066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1200" dirty="0" smtClean="0">
                <a:solidFill>
                  <a:schemeClr val="tx1"/>
                </a:solidFill>
                <a:latin typeface="Times" pitchFamily="18" charset="0"/>
              </a:rPr>
              <a:t>study and make a plan with my teacher to take the test</a:t>
            </a:r>
            <a:endParaRPr lang="en-US" sz="1200" dirty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6355" name="Rectangle 35"/>
          <p:cNvSpPr>
            <a:spLocks noChangeArrowheads="1"/>
          </p:cNvSpPr>
          <p:nvPr/>
        </p:nvSpPr>
        <p:spPr bwMode="auto">
          <a:xfrm>
            <a:off x="914400" y="6172200"/>
            <a:ext cx="2667000" cy="685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56" name="Text Box 36"/>
          <p:cNvSpPr txBox="1">
            <a:spLocks noChangeArrowheads="1"/>
          </p:cNvSpPr>
          <p:nvPr/>
        </p:nvSpPr>
        <p:spPr bwMode="auto">
          <a:xfrm>
            <a:off x="914400" y="6172200"/>
            <a:ext cx="2590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dirty="0" smtClean="0">
                <a:latin typeface="Times" pitchFamily="18" charset="0"/>
              </a:rPr>
              <a:t>Gather materials to study for the written test.</a:t>
            </a:r>
            <a:endParaRPr lang="en-US" sz="1200" dirty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6357" name="Text Box 37"/>
          <p:cNvSpPr txBox="1">
            <a:spLocks noChangeArrowheads="1"/>
          </p:cNvSpPr>
          <p:nvPr/>
        </p:nvSpPr>
        <p:spPr bwMode="auto">
          <a:xfrm>
            <a:off x="3810000" y="6019800"/>
            <a:ext cx="1066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endParaRPr lang="en-US" sz="1200" dirty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6358" name="Text Box 38"/>
          <p:cNvSpPr txBox="1">
            <a:spLocks noChangeArrowheads="1"/>
          </p:cNvSpPr>
          <p:nvPr/>
        </p:nvSpPr>
        <p:spPr bwMode="auto">
          <a:xfrm>
            <a:off x="4953000" y="4724400"/>
            <a:ext cx="1219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1200" dirty="0" smtClean="0">
                <a:solidFill>
                  <a:schemeClr val="tx1"/>
                </a:solidFill>
                <a:latin typeface="Times" pitchFamily="18" charset="0"/>
              </a:rPr>
              <a:t>Pass the written test and get my learner’s permit</a:t>
            </a:r>
            <a:endParaRPr lang="en-US" sz="1200" dirty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6359" name="Text Box 39"/>
          <p:cNvSpPr txBox="1">
            <a:spLocks noChangeArrowheads="1"/>
          </p:cNvSpPr>
          <p:nvPr/>
        </p:nvSpPr>
        <p:spPr bwMode="auto">
          <a:xfrm>
            <a:off x="6400800" y="4267200"/>
            <a:ext cx="1066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1200" dirty="0" smtClean="0">
                <a:latin typeface="Times" pitchFamily="18" charset="0"/>
              </a:rPr>
              <a:t>Practice driving with a licensed driver.</a:t>
            </a:r>
            <a:endParaRPr lang="en-US" sz="1200" dirty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6360" name="Text Box 40"/>
          <p:cNvSpPr txBox="1">
            <a:spLocks noChangeArrowheads="1"/>
          </p:cNvSpPr>
          <p:nvPr/>
        </p:nvSpPr>
        <p:spPr bwMode="auto">
          <a:xfrm>
            <a:off x="7696200" y="3505200"/>
            <a:ext cx="1066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1200" dirty="0" smtClean="0">
                <a:latin typeface="Times" pitchFamily="18" charset="0"/>
              </a:rPr>
              <a:t>Take the driver’s test and pass it!</a:t>
            </a:r>
            <a:endParaRPr lang="en-US" sz="1200" dirty="0">
              <a:solidFill>
                <a:schemeClr val="tx1"/>
              </a:solidFill>
              <a:latin typeface="Times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762000" y="228600"/>
            <a:ext cx="7391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chemeClr val="tx1"/>
                </a:solidFill>
                <a:latin typeface="Times" pitchFamily="18" charset="0"/>
              </a:rPr>
              <a:t>My Mission Statement</a:t>
            </a:r>
            <a:endParaRPr lang="en-US" sz="200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1447800" y="914400"/>
            <a:ext cx="609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chemeClr val="tx1"/>
                </a:solidFill>
                <a:latin typeface="Times" pitchFamily="18" charset="0"/>
              </a:rPr>
              <a:t>“A vision of what is possible for me.”</a:t>
            </a:r>
          </a:p>
        </p:txBody>
      </p:sp>
      <p:sp>
        <p:nvSpPr>
          <p:cNvPr id="52228" name="AutoShape 4"/>
          <p:cNvSpPr>
            <a:spLocks noChangeArrowheads="1"/>
          </p:cNvSpPr>
          <p:nvPr/>
        </p:nvSpPr>
        <p:spPr bwMode="auto">
          <a:xfrm>
            <a:off x="7162800" y="1447800"/>
            <a:ext cx="1676400" cy="1524000"/>
          </a:xfrm>
          <a:prstGeom prst="cloudCallout">
            <a:avLst>
              <a:gd name="adj1" fmla="val -43750"/>
              <a:gd name="adj2" fmla="val 70000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endParaRPr lang="en-US" sz="200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2229" name="AutoShape 5"/>
          <p:cNvSpPr>
            <a:spLocks noChangeArrowheads="1"/>
          </p:cNvSpPr>
          <p:nvPr/>
        </p:nvSpPr>
        <p:spPr bwMode="auto">
          <a:xfrm rot="21171977" flipH="1">
            <a:off x="571500" y="1725613"/>
            <a:ext cx="2127250" cy="1171575"/>
          </a:xfrm>
          <a:prstGeom prst="cloudCallout">
            <a:avLst>
              <a:gd name="adj1" fmla="val -43750"/>
              <a:gd name="adj2" fmla="val 70000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endParaRPr lang="en-US" sz="200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2230" name="AutoShape 6"/>
          <p:cNvSpPr>
            <a:spLocks noChangeArrowheads="1"/>
          </p:cNvSpPr>
          <p:nvPr/>
        </p:nvSpPr>
        <p:spPr bwMode="auto">
          <a:xfrm>
            <a:off x="3810000" y="1752600"/>
            <a:ext cx="1828800" cy="1066800"/>
          </a:xfrm>
          <a:prstGeom prst="cloudCallout">
            <a:avLst>
              <a:gd name="adj1" fmla="val 3037"/>
              <a:gd name="adj2" fmla="val 119495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endParaRPr lang="en-US" sz="200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838200" y="1981200"/>
            <a:ext cx="152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1"/>
                </a:solidFill>
                <a:latin typeface="Times" pitchFamily="18" charset="0"/>
              </a:rPr>
              <a:t>What do I want to be?</a:t>
            </a: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3962400" y="1981200"/>
            <a:ext cx="1600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1"/>
                </a:solidFill>
                <a:latin typeface="Times" pitchFamily="18" charset="0"/>
              </a:rPr>
              <a:t>What do I want to do?</a:t>
            </a:r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7239000" y="1676400"/>
            <a:ext cx="1447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1"/>
                </a:solidFill>
                <a:latin typeface="Times" pitchFamily="18" charset="0"/>
              </a:rPr>
              <a:t>What do I want to be like?</a:t>
            </a:r>
          </a:p>
        </p:txBody>
      </p:sp>
      <p:sp>
        <p:nvSpPr>
          <p:cNvPr id="52234" name="Rectangle 10"/>
          <p:cNvSpPr>
            <a:spLocks noChangeArrowheads="1"/>
          </p:cNvSpPr>
          <p:nvPr/>
        </p:nvSpPr>
        <p:spPr bwMode="auto">
          <a:xfrm>
            <a:off x="381000" y="3810000"/>
            <a:ext cx="8458200" cy="274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35" name="Text Box 11"/>
          <p:cNvSpPr txBox="1">
            <a:spLocks noChangeArrowheads="1"/>
          </p:cNvSpPr>
          <p:nvPr/>
        </p:nvSpPr>
        <p:spPr bwMode="auto">
          <a:xfrm>
            <a:off x="2895600" y="3962400"/>
            <a:ext cx="358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2000">
                <a:solidFill>
                  <a:schemeClr val="tx1"/>
                </a:solidFill>
                <a:latin typeface="Times" pitchFamily="18" charset="0"/>
              </a:rPr>
              <a:t>My Personal Mission Statement</a:t>
            </a:r>
          </a:p>
        </p:txBody>
      </p:sp>
      <p:sp>
        <p:nvSpPr>
          <p:cNvPr id="52237" name="Line 13"/>
          <p:cNvSpPr>
            <a:spLocks noChangeShapeType="1"/>
          </p:cNvSpPr>
          <p:nvPr/>
        </p:nvSpPr>
        <p:spPr bwMode="auto">
          <a:xfrm>
            <a:off x="533400" y="4495800"/>
            <a:ext cx="822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38" name="Text Box 14"/>
          <p:cNvSpPr txBox="1">
            <a:spLocks noChangeArrowheads="1"/>
          </p:cNvSpPr>
          <p:nvPr/>
        </p:nvSpPr>
        <p:spPr bwMode="auto">
          <a:xfrm>
            <a:off x="838200" y="4648200"/>
            <a:ext cx="7467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2000" b="1" dirty="0">
                <a:solidFill>
                  <a:schemeClr val="tx1"/>
                </a:solidFill>
              </a:rPr>
              <a:t>I </a:t>
            </a:r>
            <a:r>
              <a:rPr lang="en-US" sz="2000" b="1" dirty="0" smtClean="0"/>
              <a:t>want to get a job at Publix and obtain my driver’s license. I will improve my reading, math and job skills and complete the Lynn University program.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Prediction letter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Next Year, I hope to have my learner’s permit and have a job working at Publix.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319</Words>
  <Application>Microsoft Office PowerPoint</Application>
  <PresentationFormat>On-screen Show (4:3)</PresentationFormat>
  <Paragraphs>41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Title Page</vt:lpstr>
      <vt:lpstr>You as a person</vt:lpstr>
      <vt:lpstr>You as a learner</vt:lpstr>
      <vt:lpstr>You as a Worker</vt:lpstr>
      <vt:lpstr>PowerPoint Presentation</vt:lpstr>
      <vt:lpstr>PowerPoint Presentation</vt:lpstr>
      <vt:lpstr>Prediction letter</vt:lpstr>
    </vt:vector>
  </TitlesOfParts>
  <Company>School District Of Palm Beach County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Page</dc:title>
  <dc:creator>PBCSD</dc:creator>
  <cp:lastModifiedBy>its</cp:lastModifiedBy>
  <cp:revision>7</cp:revision>
  <dcterms:created xsi:type="dcterms:W3CDTF">2010-01-12T12:52:09Z</dcterms:created>
  <dcterms:modified xsi:type="dcterms:W3CDTF">2014-02-04T16:05:55Z</dcterms:modified>
</cp:coreProperties>
</file>