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4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2354D-E2D9-42D7-AB0E-B77ACDE9917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5D29F-829B-4677-A9B6-670B1B781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A3801-5757-457B-B820-3591569CC78B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EXAMPLES of mission statements:  grocery stores/hospital/OCPS/  almost any brochure that one picks up will have some form of Mission Statement of WHERE they want to go ~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5F42-0A11-4B36-9167-87748A5C1543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60B1-7488-4EC4-ABD1-13D3C14D0D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Collage of pictures from clip art of your hopes and dreams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as a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strengths as a person</a:t>
            </a:r>
          </a:p>
          <a:p>
            <a:r>
              <a:rPr lang="en-US" dirty="0" smtClean="0"/>
              <a:t>Your hopes and dreams (now and in the future)</a:t>
            </a:r>
          </a:p>
          <a:p>
            <a:r>
              <a:rPr lang="en-US" dirty="0" smtClean="0"/>
              <a:t>Your expectations (now and in the future)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as a 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strengths as a learner</a:t>
            </a:r>
          </a:p>
          <a:p>
            <a:r>
              <a:rPr lang="en-US" dirty="0" smtClean="0"/>
              <a:t>Your hopes and dreams as a learner (now and in the future)</a:t>
            </a:r>
          </a:p>
          <a:p>
            <a:r>
              <a:rPr lang="en-US" dirty="0" smtClean="0"/>
              <a:t>Your expectations as a learner (now and in the future)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as a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strengths as a worker</a:t>
            </a:r>
          </a:p>
          <a:p>
            <a:r>
              <a:rPr lang="en-US" dirty="0" smtClean="0"/>
              <a:t>Your hopes and dreams as a worker (now and in the future</a:t>
            </a:r>
          </a:p>
          <a:p>
            <a:r>
              <a:rPr lang="en-US" dirty="0" smtClean="0"/>
              <a:t>Your expectations as a worker (now and in the future)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5638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4800">
                <a:solidFill>
                  <a:schemeClr val="tx1"/>
                </a:solidFill>
                <a:latin typeface="Times" pitchFamily="18" charset="0"/>
              </a:rPr>
              <a:t>My</a:t>
            </a:r>
            <a:r>
              <a:rPr lang="en-US" sz="4800">
                <a:solidFill>
                  <a:srgbClr val="FFFF00"/>
                </a:solidFill>
                <a:latin typeface="Times" pitchFamily="18" charset="0"/>
              </a:rPr>
              <a:t> </a:t>
            </a:r>
            <a:r>
              <a:rPr lang="en-US" sz="4800">
                <a:solidFill>
                  <a:schemeClr val="tx1"/>
                </a:solidFill>
                <a:latin typeface="Times" pitchFamily="18" charset="0"/>
              </a:rPr>
              <a:t>Action Plan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219200" y="10668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" pitchFamily="18" charset="0"/>
              </a:rPr>
              <a:t>The Hope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219200" y="20574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" pitchFamily="18" charset="0"/>
              </a:rPr>
              <a:t>The Goal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19200" y="41148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" pitchFamily="18" charset="0"/>
              </a:rPr>
              <a:t>The Tasks</a:t>
            </a:r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7086600" y="152400"/>
            <a:ext cx="1876425" cy="1676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048000" y="1066800"/>
            <a:ext cx="5791200" cy="381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048000" y="1066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Times" pitchFamily="18" charset="0"/>
              </a:rPr>
              <a:t>My hope is </a:t>
            </a:r>
            <a:r>
              <a:rPr lang="en-US" sz="2000" dirty="0" smtClean="0">
                <a:solidFill>
                  <a:schemeClr val="bg1"/>
                </a:solidFill>
                <a:latin typeface="Times" pitchFamily="18" charset="0"/>
              </a:rPr>
              <a:t>to obtain my driver’s license.</a:t>
            </a:r>
            <a:endParaRPr lang="en-US" sz="20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048000" y="2057400"/>
            <a:ext cx="5791200" cy="685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048000" y="2133600"/>
            <a:ext cx="571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Times" pitchFamily="18" charset="0"/>
              </a:rPr>
              <a:t>I will </a:t>
            </a:r>
            <a:r>
              <a:rPr lang="en-US" sz="2000" dirty="0" smtClean="0">
                <a:solidFill>
                  <a:schemeClr val="bg1"/>
                </a:solidFill>
                <a:latin typeface="Times" pitchFamily="18" charset="0"/>
              </a:rPr>
              <a:t>pass the driver’s test and get my license by May, 2011.</a:t>
            </a:r>
            <a:endParaRPr lang="en-US" sz="2000" dirty="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7543800" y="3352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6248400" y="4038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4953000" y="4724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3657600" y="5410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914400" y="6096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V="1">
            <a:off x="3657600" y="5410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75438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6248400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4953000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/>
          <p:cNvSpPr>
            <a:spLocks noChangeArrowheads="1"/>
          </p:cNvSpPr>
          <p:nvPr/>
        </p:nvSpPr>
        <p:spPr bwMode="auto">
          <a:xfrm>
            <a:off x="762000" y="5181600"/>
            <a:ext cx="962025" cy="914400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2000">
              <a:solidFill>
                <a:schemeClr val="accent1"/>
              </a:solidFill>
              <a:latin typeface="Times" pitchFamily="18" charset="0"/>
            </a:endParaRPr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auto">
          <a:xfrm>
            <a:off x="7239000" y="2438400"/>
            <a:ext cx="962025" cy="914400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AutoShape 22"/>
          <p:cNvSpPr>
            <a:spLocks noChangeArrowheads="1"/>
          </p:cNvSpPr>
          <p:nvPr/>
        </p:nvSpPr>
        <p:spPr bwMode="auto">
          <a:xfrm>
            <a:off x="5943600" y="3048000"/>
            <a:ext cx="962025" cy="914400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AutoShape 23"/>
          <p:cNvSpPr>
            <a:spLocks noChangeArrowheads="1"/>
          </p:cNvSpPr>
          <p:nvPr/>
        </p:nvSpPr>
        <p:spPr bwMode="auto">
          <a:xfrm>
            <a:off x="4572000" y="3733800"/>
            <a:ext cx="962025" cy="914400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AutoShape 24"/>
          <p:cNvSpPr>
            <a:spLocks noChangeArrowheads="1"/>
          </p:cNvSpPr>
          <p:nvPr/>
        </p:nvSpPr>
        <p:spPr bwMode="auto">
          <a:xfrm>
            <a:off x="3276600" y="4419600"/>
            <a:ext cx="962025" cy="914400"/>
          </a:xfrm>
          <a:prstGeom prst="star5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1600200" y="571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Times" pitchFamily="18" charset="0"/>
              </a:rPr>
              <a:t>Step 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6781800" y="36576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Times" pitchFamily="18" charset="0"/>
              </a:rPr>
              <a:t>Step 4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334000" y="4343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Times" pitchFamily="18" charset="0"/>
              </a:rPr>
              <a:t>Step 3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4114800" y="5029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Times" pitchFamily="18" charset="0"/>
              </a:rPr>
              <a:t>Step 2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8153400" y="2971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Times" pitchFamily="18" charset="0"/>
              </a:rPr>
              <a:t>Step 5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3733800" y="5486400"/>
            <a:ext cx="1219200" cy="1219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4953000" y="4724400"/>
            <a:ext cx="1219200" cy="1905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20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6324600" y="4114800"/>
            <a:ext cx="12192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7620000" y="3429000"/>
            <a:ext cx="1219200" cy="3276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3810000" y="5486400"/>
            <a:ext cx="106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  <a:latin typeface="Times" pitchFamily="18" charset="0"/>
              </a:rPr>
              <a:t>study and make a plan with my teacher to take the test</a:t>
            </a:r>
            <a:endParaRPr lang="en-US" sz="12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355" name="Rectangle 35"/>
          <p:cNvSpPr>
            <a:spLocks noChangeArrowheads="1"/>
          </p:cNvSpPr>
          <p:nvPr/>
        </p:nvSpPr>
        <p:spPr bwMode="auto">
          <a:xfrm>
            <a:off x="914400" y="6172200"/>
            <a:ext cx="26670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914400" y="61722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dirty="0" smtClean="0">
                <a:latin typeface="Times" pitchFamily="18" charset="0"/>
              </a:rPr>
              <a:t>Gather materials to study for the written test.</a:t>
            </a:r>
            <a:endParaRPr lang="en-US" sz="12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3810000" y="6019800"/>
            <a:ext cx="106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12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953000" y="47244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  <a:latin typeface="Times" pitchFamily="18" charset="0"/>
              </a:rPr>
              <a:t>Pass the written test and get my learner’s permit</a:t>
            </a:r>
            <a:endParaRPr lang="en-US" sz="12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6400800" y="42672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200" dirty="0" smtClean="0">
                <a:latin typeface="Times" pitchFamily="18" charset="0"/>
              </a:rPr>
              <a:t>Practice driving with a licensed driver.</a:t>
            </a:r>
            <a:endParaRPr lang="en-US" sz="12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7696200" y="3505200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200" dirty="0" smtClean="0">
                <a:latin typeface="Times" pitchFamily="18" charset="0"/>
              </a:rPr>
              <a:t>Take the driver’s test and pass it!</a:t>
            </a:r>
            <a:endParaRPr lang="en-US" sz="1200" dirty="0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" pitchFamily="18" charset="0"/>
              </a:rPr>
              <a:t>My Mission Statement</a:t>
            </a:r>
            <a:endParaRPr lang="en-US" sz="20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47800" y="9144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Times" pitchFamily="18" charset="0"/>
              </a:rPr>
              <a:t>“A vision of what is possible for me.”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7162800" y="1447800"/>
            <a:ext cx="1676400" cy="1524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20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 rot="21171977" flipH="1">
            <a:off x="571500" y="1725613"/>
            <a:ext cx="2127250" cy="117157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20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3810000" y="1752600"/>
            <a:ext cx="1828800" cy="1066800"/>
          </a:xfrm>
          <a:prstGeom prst="cloudCallout">
            <a:avLst>
              <a:gd name="adj1" fmla="val 3037"/>
              <a:gd name="adj2" fmla="val 119495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20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38200" y="1981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Times" pitchFamily="18" charset="0"/>
              </a:rPr>
              <a:t>What do I want to be?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962400" y="19812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Times" pitchFamily="18" charset="0"/>
              </a:rPr>
              <a:t>What do I want to do?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7239000" y="1676400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Times" pitchFamily="18" charset="0"/>
              </a:rPr>
              <a:t>What do I want to be like?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381000" y="3810000"/>
            <a:ext cx="84582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2895600" y="39624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Times" pitchFamily="18" charset="0"/>
              </a:rPr>
              <a:t>My Personal Mission Statement</a:t>
            </a: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533400" y="44958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838200" y="4648200"/>
            <a:ext cx="7467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I </a:t>
            </a:r>
            <a:r>
              <a:rPr lang="en-US" sz="2000" b="1" dirty="0" smtClean="0"/>
              <a:t>want to get a job at Publix and obtain my driver’s license. I will improve my reading, math and job skills and complete the Lynn University program.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Year, I hope to have my learner’s permit and have a job working at Publix.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319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Title Page</vt:lpstr>
      <vt:lpstr>You as a person</vt:lpstr>
      <vt:lpstr>You as a learner</vt:lpstr>
      <vt:lpstr>You as a Worker</vt:lpstr>
      <vt:lpstr>PowerPoint Presentation</vt:lpstr>
      <vt:lpstr>PowerPoint Presentation</vt:lpstr>
      <vt:lpstr>Prediction letter</vt:lpstr>
    </vt:vector>
  </TitlesOfParts>
  <Company>School District Of Palm Beach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PBCSD</dc:creator>
  <cp:lastModifiedBy>its</cp:lastModifiedBy>
  <cp:revision>7</cp:revision>
  <dcterms:created xsi:type="dcterms:W3CDTF">2010-01-12T12:52:09Z</dcterms:created>
  <dcterms:modified xsi:type="dcterms:W3CDTF">2014-02-04T16:05:55Z</dcterms:modified>
</cp:coreProperties>
</file>