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2"/>
  </p:notesMasterIdLst>
  <p:sldIdLst>
    <p:sldId id="256" r:id="rId2"/>
    <p:sldId id="257" r:id="rId3"/>
    <p:sldId id="258" r:id="rId4"/>
    <p:sldId id="259" r:id="rId5"/>
    <p:sldId id="332" r:id="rId6"/>
    <p:sldId id="333" r:id="rId7"/>
    <p:sldId id="262" r:id="rId8"/>
    <p:sldId id="339" r:id="rId9"/>
    <p:sldId id="340" r:id="rId10"/>
    <p:sldId id="319" r:id="rId11"/>
    <p:sldId id="341" r:id="rId12"/>
    <p:sldId id="376" r:id="rId13"/>
    <p:sldId id="344" r:id="rId14"/>
    <p:sldId id="263" r:id="rId15"/>
    <p:sldId id="334" r:id="rId16"/>
    <p:sldId id="335" r:id="rId17"/>
    <p:sldId id="342" r:id="rId18"/>
    <p:sldId id="267" r:id="rId19"/>
    <p:sldId id="268" r:id="rId20"/>
    <p:sldId id="343" r:id="rId21"/>
    <p:sldId id="271" r:id="rId22"/>
    <p:sldId id="336" r:id="rId23"/>
    <p:sldId id="272" r:id="rId24"/>
    <p:sldId id="273" r:id="rId25"/>
    <p:sldId id="345" r:id="rId26"/>
    <p:sldId id="274" r:id="rId27"/>
    <p:sldId id="356" r:id="rId28"/>
    <p:sldId id="346" r:id="rId29"/>
    <p:sldId id="347" r:id="rId30"/>
    <p:sldId id="348" r:id="rId31"/>
    <p:sldId id="349" r:id="rId32"/>
    <p:sldId id="350" r:id="rId33"/>
    <p:sldId id="351" r:id="rId34"/>
    <p:sldId id="352" r:id="rId35"/>
    <p:sldId id="353" r:id="rId36"/>
    <p:sldId id="354" r:id="rId37"/>
    <p:sldId id="355" r:id="rId38"/>
    <p:sldId id="275" r:id="rId39"/>
    <p:sldId id="276" r:id="rId40"/>
    <p:sldId id="357" r:id="rId41"/>
    <p:sldId id="279" r:id="rId42"/>
    <p:sldId id="280" r:id="rId43"/>
    <p:sldId id="281" r:id="rId44"/>
    <p:sldId id="282" r:id="rId45"/>
    <p:sldId id="283" r:id="rId46"/>
    <p:sldId id="284" r:id="rId47"/>
    <p:sldId id="285" r:id="rId48"/>
    <p:sldId id="359" r:id="rId49"/>
    <p:sldId id="358" r:id="rId50"/>
    <p:sldId id="295" r:id="rId51"/>
    <p:sldId id="296" r:id="rId52"/>
    <p:sldId id="360" r:id="rId53"/>
    <p:sldId id="361" r:id="rId54"/>
    <p:sldId id="362" r:id="rId55"/>
    <p:sldId id="298" r:id="rId56"/>
    <p:sldId id="363" r:id="rId57"/>
    <p:sldId id="299" r:id="rId58"/>
    <p:sldId id="300" r:id="rId59"/>
    <p:sldId id="364" r:id="rId60"/>
    <p:sldId id="302" r:id="rId61"/>
    <p:sldId id="366" r:id="rId62"/>
    <p:sldId id="365" r:id="rId63"/>
    <p:sldId id="306" r:id="rId64"/>
    <p:sldId id="307" r:id="rId65"/>
    <p:sldId id="367" r:id="rId66"/>
    <p:sldId id="309" r:id="rId67"/>
    <p:sldId id="310" r:id="rId68"/>
    <p:sldId id="311" r:id="rId69"/>
    <p:sldId id="312" r:id="rId70"/>
    <p:sldId id="313" r:id="rId71"/>
    <p:sldId id="314" r:id="rId72"/>
    <p:sldId id="370" r:id="rId73"/>
    <p:sldId id="368" r:id="rId74"/>
    <p:sldId id="315" r:id="rId75"/>
    <p:sldId id="316" r:id="rId76"/>
    <p:sldId id="317" r:id="rId77"/>
    <p:sldId id="321" r:id="rId78"/>
    <p:sldId id="322" r:id="rId79"/>
    <p:sldId id="372" r:id="rId80"/>
    <p:sldId id="323" r:id="rId81"/>
    <p:sldId id="371" r:id="rId82"/>
    <p:sldId id="373" r:id="rId83"/>
    <p:sldId id="329" r:id="rId84"/>
    <p:sldId id="374" r:id="rId85"/>
    <p:sldId id="375" r:id="rId86"/>
    <p:sldId id="264" r:id="rId87"/>
    <p:sldId id="265" r:id="rId88"/>
    <p:sldId id="266" r:id="rId89"/>
    <p:sldId id="260" r:id="rId90"/>
    <p:sldId id="337"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97"/>
    <p:restoredTop sz="79571"/>
  </p:normalViewPr>
  <p:slideViewPr>
    <p:cSldViewPr snapToGrid="0" snapToObjects="1">
      <p:cViewPr varScale="1">
        <p:scale>
          <a:sx n="95" d="100"/>
          <a:sy n="95" d="100"/>
        </p:scale>
        <p:origin x="56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F05BD-7D2B-5645-A30E-A4C6C278AEFA}" type="datetimeFigureOut">
              <a:rPr lang="en-US" smtClean="0"/>
              <a:t>4/14/21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7164F-69B8-F146-AF29-9F502D37E05D}" type="slidenum">
              <a:rPr lang="en-US" smtClean="0"/>
              <a:t>‹#›</a:t>
            </a:fld>
            <a:endParaRPr lang="en-US"/>
          </a:p>
        </p:txBody>
      </p:sp>
    </p:spTree>
    <p:extLst>
      <p:ext uri="{BB962C8B-B14F-4D97-AF65-F5344CB8AC3E}">
        <p14:creationId xmlns:p14="http://schemas.microsoft.com/office/powerpoint/2010/main" val="111701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7164F-69B8-F146-AF29-9F502D37E05D}" type="slidenum">
              <a:rPr lang="en-US" smtClean="0"/>
              <a:t>1</a:t>
            </a:fld>
            <a:endParaRPr lang="en-US"/>
          </a:p>
        </p:txBody>
      </p:sp>
    </p:spTree>
    <p:extLst>
      <p:ext uri="{BB962C8B-B14F-4D97-AF65-F5344CB8AC3E}">
        <p14:creationId xmlns:p14="http://schemas.microsoft.com/office/powerpoint/2010/main" val="26198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16</a:t>
            </a:r>
          </a:p>
        </p:txBody>
      </p:sp>
      <p:sp>
        <p:nvSpPr>
          <p:cNvPr id="4" name="Slide Number Placeholder 3"/>
          <p:cNvSpPr>
            <a:spLocks noGrp="1"/>
          </p:cNvSpPr>
          <p:nvPr>
            <p:ph type="sldNum" sz="quarter" idx="5"/>
          </p:nvPr>
        </p:nvSpPr>
        <p:spPr/>
        <p:txBody>
          <a:bodyPr/>
          <a:lstStyle/>
          <a:p>
            <a:fld id="{FA07164F-69B8-F146-AF29-9F502D37E05D}" type="slidenum">
              <a:rPr lang="en-US" smtClean="0"/>
              <a:t>10</a:t>
            </a:fld>
            <a:endParaRPr lang="en-US"/>
          </a:p>
        </p:txBody>
      </p:sp>
    </p:spTree>
    <p:extLst>
      <p:ext uri="{BB962C8B-B14F-4D97-AF65-F5344CB8AC3E}">
        <p14:creationId xmlns:p14="http://schemas.microsoft.com/office/powerpoint/2010/main" val="69599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pg. 17</a:t>
            </a:r>
          </a:p>
        </p:txBody>
      </p:sp>
      <p:sp>
        <p:nvSpPr>
          <p:cNvPr id="4" name="Slide Number Placeholder 3"/>
          <p:cNvSpPr>
            <a:spLocks noGrp="1"/>
          </p:cNvSpPr>
          <p:nvPr>
            <p:ph type="sldNum" sz="quarter" idx="5"/>
          </p:nvPr>
        </p:nvSpPr>
        <p:spPr/>
        <p:txBody>
          <a:bodyPr/>
          <a:lstStyle/>
          <a:p>
            <a:fld id="{FA07164F-69B8-F146-AF29-9F502D37E05D}" type="slidenum">
              <a:rPr lang="en-US" smtClean="0"/>
              <a:t>11</a:t>
            </a:fld>
            <a:endParaRPr lang="en-US"/>
          </a:p>
        </p:txBody>
      </p:sp>
    </p:spTree>
    <p:extLst>
      <p:ext uri="{BB962C8B-B14F-4D97-AF65-F5344CB8AC3E}">
        <p14:creationId xmlns:p14="http://schemas.microsoft.com/office/powerpoint/2010/main" val="120253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17</a:t>
            </a:r>
          </a:p>
        </p:txBody>
      </p:sp>
      <p:sp>
        <p:nvSpPr>
          <p:cNvPr id="4" name="Slide Number Placeholder 3"/>
          <p:cNvSpPr>
            <a:spLocks noGrp="1"/>
          </p:cNvSpPr>
          <p:nvPr>
            <p:ph type="sldNum" sz="quarter" idx="5"/>
          </p:nvPr>
        </p:nvSpPr>
        <p:spPr/>
        <p:txBody>
          <a:bodyPr/>
          <a:lstStyle/>
          <a:p>
            <a:fld id="{FA07164F-69B8-F146-AF29-9F502D37E05D}" type="slidenum">
              <a:rPr lang="en-US" smtClean="0"/>
              <a:t>13</a:t>
            </a:fld>
            <a:endParaRPr lang="en-US"/>
          </a:p>
        </p:txBody>
      </p:sp>
    </p:spTree>
    <p:extLst>
      <p:ext uri="{BB962C8B-B14F-4D97-AF65-F5344CB8AC3E}">
        <p14:creationId xmlns:p14="http://schemas.microsoft.com/office/powerpoint/2010/main" val="353296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17</a:t>
            </a:r>
          </a:p>
        </p:txBody>
      </p:sp>
      <p:sp>
        <p:nvSpPr>
          <p:cNvPr id="4" name="Slide Number Placeholder 3"/>
          <p:cNvSpPr>
            <a:spLocks noGrp="1"/>
          </p:cNvSpPr>
          <p:nvPr>
            <p:ph type="sldNum" sz="quarter" idx="5"/>
          </p:nvPr>
        </p:nvSpPr>
        <p:spPr/>
        <p:txBody>
          <a:bodyPr/>
          <a:lstStyle/>
          <a:p>
            <a:fld id="{FA07164F-69B8-F146-AF29-9F502D37E05D}" type="slidenum">
              <a:rPr lang="en-US" smtClean="0"/>
              <a:t>14</a:t>
            </a:fld>
            <a:endParaRPr lang="en-US"/>
          </a:p>
        </p:txBody>
      </p:sp>
    </p:spTree>
    <p:extLst>
      <p:ext uri="{BB962C8B-B14F-4D97-AF65-F5344CB8AC3E}">
        <p14:creationId xmlns:p14="http://schemas.microsoft.com/office/powerpoint/2010/main" val="281898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17</a:t>
            </a:r>
          </a:p>
        </p:txBody>
      </p:sp>
      <p:sp>
        <p:nvSpPr>
          <p:cNvPr id="4" name="Slide Number Placeholder 3"/>
          <p:cNvSpPr>
            <a:spLocks noGrp="1"/>
          </p:cNvSpPr>
          <p:nvPr>
            <p:ph type="sldNum" sz="quarter" idx="5"/>
          </p:nvPr>
        </p:nvSpPr>
        <p:spPr/>
        <p:txBody>
          <a:bodyPr/>
          <a:lstStyle/>
          <a:p>
            <a:fld id="{FA07164F-69B8-F146-AF29-9F502D37E05D}" type="slidenum">
              <a:rPr lang="en-US" smtClean="0"/>
              <a:t>15</a:t>
            </a:fld>
            <a:endParaRPr lang="en-US"/>
          </a:p>
        </p:txBody>
      </p:sp>
    </p:spTree>
    <p:extLst>
      <p:ext uri="{BB962C8B-B14F-4D97-AF65-F5344CB8AC3E}">
        <p14:creationId xmlns:p14="http://schemas.microsoft.com/office/powerpoint/2010/main" val="338901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17</a:t>
            </a:r>
          </a:p>
        </p:txBody>
      </p:sp>
      <p:sp>
        <p:nvSpPr>
          <p:cNvPr id="4" name="Slide Number Placeholder 3"/>
          <p:cNvSpPr>
            <a:spLocks noGrp="1"/>
          </p:cNvSpPr>
          <p:nvPr>
            <p:ph type="sldNum" sz="quarter" idx="5"/>
          </p:nvPr>
        </p:nvSpPr>
        <p:spPr/>
        <p:txBody>
          <a:bodyPr/>
          <a:lstStyle/>
          <a:p>
            <a:fld id="{FA07164F-69B8-F146-AF29-9F502D37E05D}" type="slidenum">
              <a:rPr lang="en-US" smtClean="0"/>
              <a:t>16</a:t>
            </a:fld>
            <a:endParaRPr lang="en-US"/>
          </a:p>
        </p:txBody>
      </p:sp>
    </p:spTree>
    <p:extLst>
      <p:ext uri="{BB962C8B-B14F-4D97-AF65-F5344CB8AC3E}">
        <p14:creationId xmlns:p14="http://schemas.microsoft.com/office/powerpoint/2010/main" val="75752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18, 4</a:t>
            </a:r>
          </a:p>
        </p:txBody>
      </p:sp>
      <p:sp>
        <p:nvSpPr>
          <p:cNvPr id="4" name="Slide Number Placeholder 3"/>
          <p:cNvSpPr>
            <a:spLocks noGrp="1"/>
          </p:cNvSpPr>
          <p:nvPr>
            <p:ph type="sldNum" sz="quarter" idx="5"/>
          </p:nvPr>
        </p:nvSpPr>
        <p:spPr/>
        <p:txBody>
          <a:bodyPr/>
          <a:lstStyle/>
          <a:p>
            <a:fld id="{FA07164F-69B8-F146-AF29-9F502D37E05D}" type="slidenum">
              <a:rPr lang="en-US" smtClean="0"/>
              <a:t>17</a:t>
            </a:fld>
            <a:endParaRPr lang="en-US"/>
          </a:p>
        </p:txBody>
      </p:sp>
    </p:spTree>
    <p:extLst>
      <p:ext uri="{BB962C8B-B14F-4D97-AF65-F5344CB8AC3E}">
        <p14:creationId xmlns:p14="http://schemas.microsoft.com/office/powerpoint/2010/main" val="115295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18</a:t>
            </a:r>
          </a:p>
        </p:txBody>
      </p:sp>
      <p:sp>
        <p:nvSpPr>
          <p:cNvPr id="4" name="Slide Number Placeholder 3"/>
          <p:cNvSpPr>
            <a:spLocks noGrp="1"/>
          </p:cNvSpPr>
          <p:nvPr>
            <p:ph type="sldNum" sz="quarter" idx="5"/>
          </p:nvPr>
        </p:nvSpPr>
        <p:spPr/>
        <p:txBody>
          <a:bodyPr/>
          <a:lstStyle/>
          <a:p>
            <a:fld id="{FA07164F-69B8-F146-AF29-9F502D37E05D}" type="slidenum">
              <a:rPr lang="en-US" smtClean="0"/>
              <a:t>18</a:t>
            </a:fld>
            <a:endParaRPr lang="en-US"/>
          </a:p>
        </p:txBody>
      </p:sp>
    </p:spTree>
    <p:extLst>
      <p:ext uri="{BB962C8B-B14F-4D97-AF65-F5344CB8AC3E}">
        <p14:creationId xmlns:p14="http://schemas.microsoft.com/office/powerpoint/2010/main" val="253126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19</a:t>
            </a:r>
          </a:p>
        </p:txBody>
      </p:sp>
      <p:sp>
        <p:nvSpPr>
          <p:cNvPr id="4" name="Slide Number Placeholder 3"/>
          <p:cNvSpPr>
            <a:spLocks noGrp="1"/>
          </p:cNvSpPr>
          <p:nvPr>
            <p:ph type="sldNum" sz="quarter" idx="5"/>
          </p:nvPr>
        </p:nvSpPr>
        <p:spPr/>
        <p:txBody>
          <a:bodyPr/>
          <a:lstStyle/>
          <a:p>
            <a:fld id="{FA07164F-69B8-F146-AF29-9F502D37E05D}" type="slidenum">
              <a:rPr lang="en-US" smtClean="0"/>
              <a:t>19</a:t>
            </a:fld>
            <a:endParaRPr lang="en-US"/>
          </a:p>
        </p:txBody>
      </p:sp>
    </p:spTree>
    <p:extLst>
      <p:ext uri="{BB962C8B-B14F-4D97-AF65-F5344CB8AC3E}">
        <p14:creationId xmlns:p14="http://schemas.microsoft.com/office/powerpoint/2010/main" val="206874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 pg. 19</a:t>
            </a:r>
          </a:p>
        </p:txBody>
      </p:sp>
      <p:sp>
        <p:nvSpPr>
          <p:cNvPr id="4" name="Slide Number Placeholder 3"/>
          <p:cNvSpPr>
            <a:spLocks noGrp="1"/>
          </p:cNvSpPr>
          <p:nvPr>
            <p:ph type="sldNum" sz="quarter" idx="5"/>
          </p:nvPr>
        </p:nvSpPr>
        <p:spPr/>
        <p:txBody>
          <a:bodyPr/>
          <a:lstStyle/>
          <a:p>
            <a:fld id="{FA07164F-69B8-F146-AF29-9F502D37E05D}" type="slidenum">
              <a:rPr lang="en-US" smtClean="0"/>
              <a:t>20</a:t>
            </a:fld>
            <a:endParaRPr lang="en-US"/>
          </a:p>
        </p:txBody>
      </p:sp>
    </p:spTree>
    <p:extLst>
      <p:ext uri="{BB962C8B-B14F-4D97-AF65-F5344CB8AC3E}">
        <p14:creationId xmlns:p14="http://schemas.microsoft.com/office/powerpoint/2010/main" val="97721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2</a:t>
            </a:r>
            <a:r>
              <a:rPr lang="en-US" baseline="30000" dirty="0"/>
              <a:t>nd</a:t>
            </a:r>
            <a:r>
              <a:rPr lang="en-US" dirty="0"/>
              <a:t> edition pg. 11</a:t>
            </a:r>
          </a:p>
        </p:txBody>
      </p:sp>
      <p:sp>
        <p:nvSpPr>
          <p:cNvPr id="4" name="Slide Number Placeholder 3"/>
          <p:cNvSpPr>
            <a:spLocks noGrp="1"/>
          </p:cNvSpPr>
          <p:nvPr>
            <p:ph type="sldNum" sz="quarter" idx="5"/>
          </p:nvPr>
        </p:nvSpPr>
        <p:spPr/>
        <p:txBody>
          <a:bodyPr/>
          <a:lstStyle/>
          <a:p>
            <a:fld id="{FA07164F-69B8-F146-AF29-9F502D37E05D}" type="slidenum">
              <a:rPr lang="en-US" smtClean="0"/>
              <a:t>2</a:t>
            </a:fld>
            <a:endParaRPr lang="en-US"/>
          </a:p>
        </p:txBody>
      </p:sp>
    </p:spTree>
    <p:extLst>
      <p:ext uri="{BB962C8B-B14F-4D97-AF65-F5344CB8AC3E}">
        <p14:creationId xmlns:p14="http://schemas.microsoft.com/office/powerpoint/2010/main" val="774920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20</a:t>
            </a:r>
          </a:p>
        </p:txBody>
      </p:sp>
      <p:sp>
        <p:nvSpPr>
          <p:cNvPr id="4" name="Slide Number Placeholder 3"/>
          <p:cNvSpPr>
            <a:spLocks noGrp="1"/>
          </p:cNvSpPr>
          <p:nvPr>
            <p:ph type="sldNum" sz="quarter" idx="5"/>
          </p:nvPr>
        </p:nvSpPr>
        <p:spPr/>
        <p:txBody>
          <a:bodyPr/>
          <a:lstStyle/>
          <a:p>
            <a:fld id="{FA07164F-69B8-F146-AF29-9F502D37E05D}" type="slidenum">
              <a:rPr lang="en-US" smtClean="0"/>
              <a:t>21</a:t>
            </a:fld>
            <a:endParaRPr lang="en-US"/>
          </a:p>
        </p:txBody>
      </p:sp>
    </p:spTree>
    <p:extLst>
      <p:ext uri="{BB962C8B-B14F-4D97-AF65-F5344CB8AC3E}">
        <p14:creationId xmlns:p14="http://schemas.microsoft.com/office/powerpoint/2010/main" val="338622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35</a:t>
            </a:r>
          </a:p>
        </p:txBody>
      </p:sp>
      <p:sp>
        <p:nvSpPr>
          <p:cNvPr id="4" name="Slide Number Placeholder 3"/>
          <p:cNvSpPr>
            <a:spLocks noGrp="1"/>
          </p:cNvSpPr>
          <p:nvPr>
            <p:ph type="sldNum" sz="quarter" idx="5"/>
          </p:nvPr>
        </p:nvSpPr>
        <p:spPr/>
        <p:txBody>
          <a:bodyPr/>
          <a:lstStyle/>
          <a:p>
            <a:fld id="{FA07164F-69B8-F146-AF29-9F502D37E05D}" type="slidenum">
              <a:rPr lang="en-US" smtClean="0"/>
              <a:t>23</a:t>
            </a:fld>
            <a:endParaRPr lang="en-US"/>
          </a:p>
        </p:txBody>
      </p:sp>
    </p:spTree>
    <p:extLst>
      <p:ext uri="{BB962C8B-B14F-4D97-AF65-F5344CB8AC3E}">
        <p14:creationId xmlns:p14="http://schemas.microsoft.com/office/powerpoint/2010/main" val="94645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objectives have been translated into Essential Questions.</a:t>
            </a:r>
          </a:p>
          <a:p>
            <a:r>
              <a:rPr lang="en-US" dirty="0"/>
              <a:t>Pg. 35</a:t>
            </a:r>
          </a:p>
        </p:txBody>
      </p:sp>
      <p:sp>
        <p:nvSpPr>
          <p:cNvPr id="4" name="Slide Number Placeholder 3"/>
          <p:cNvSpPr>
            <a:spLocks noGrp="1"/>
          </p:cNvSpPr>
          <p:nvPr>
            <p:ph type="sldNum" sz="quarter" idx="5"/>
          </p:nvPr>
        </p:nvSpPr>
        <p:spPr/>
        <p:txBody>
          <a:bodyPr/>
          <a:lstStyle/>
          <a:p>
            <a:fld id="{FA07164F-69B8-F146-AF29-9F502D37E05D}" type="slidenum">
              <a:rPr lang="en-US" smtClean="0"/>
              <a:t>24</a:t>
            </a:fld>
            <a:endParaRPr lang="en-US"/>
          </a:p>
        </p:txBody>
      </p:sp>
    </p:spTree>
    <p:extLst>
      <p:ext uri="{BB962C8B-B14F-4D97-AF65-F5344CB8AC3E}">
        <p14:creationId xmlns:p14="http://schemas.microsoft.com/office/powerpoint/2010/main" val="1546436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36</a:t>
            </a:r>
          </a:p>
        </p:txBody>
      </p:sp>
      <p:sp>
        <p:nvSpPr>
          <p:cNvPr id="4" name="Slide Number Placeholder 3"/>
          <p:cNvSpPr>
            <a:spLocks noGrp="1"/>
          </p:cNvSpPr>
          <p:nvPr>
            <p:ph type="sldNum" sz="quarter" idx="5"/>
          </p:nvPr>
        </p:nvSpPr>
        <p:spPr/>
        <p:txBody>
          <a:bodyPr/>
          <a:lstStyle/>
          <a:p>
            <a:fld id="{FA07164F-69B8-F146-AF29-9F502D37E05D}" type="slidenum">
              <a:rPr lang="en-US" smtClean="0"/>
              <a:t>25</a:t>
            </a:fld>
            <a:endParaRPr lang="en-US"/>
          </a:p>
        </p:txBody>
      </p:sp>
    </p:spTree>
    <p:extLst>
      <p:ext uri="{BB962C8B-B14F-4D97-AF65-F5344CB8AC3E}">
        <p14:creationId xmlns:p14="http://schemas.microsoft.com/office/powerpoint/2010/main" val="2462526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Pg. 37</a:t>
            </a:r>
          </a:p>
        </p:txBody>
      </p:sp>
      <p:sp>
        <p:nvSpPr>
          <p:cNvPr id="4" name="Slide Number Placeholder 3"/>
          <p:cNvSpPr>
            <a:spLocks noGrp="1"/>
          </p:cNvSpPr>
          <p:nvPr>
            <p:ph type="sldNum" sz="quarter" idx="5"/>
          </p:nvPr>
        </p:nvSpPr>
        <p:spPr/>
        <p:txBody>
          <a:bodyPr/>
          <a:lstStyle/>
          <a:p>
            <a:fld id="{FA07164F-69B8-F146-AF29-9F502D37E05D}" type="slidenum">
              <a:rPr lang="en-US" smtClean="0"/>
              <a:t>26</a:t>
            </a:fld>
            <a:endParaRPr lang="en-US"/>
          </a:p>
        </p:txBody>
      </p:sp>
    </p:spTree>
    <p:extLst>
      <p:ext uri="{BB962C8B-B14F-4D97-AF65-F5344CB8AC3E}">
        <p14:creationId xmlns:p14="http://schemas.microsoft.com/office/powerpoint/2010/main" val="2980635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37</a:t>
            </a:r>
          </a:p>
        </p:txBody>
      </p:sp>
      <p:sp>
        <p:nvSpPr>
          <p:cNvPr id="4" name="Slide Number Placeholder 3"/>
          <p:cNvSpPr>
            <a:spLocks noGrp="1"/>
          </p:cNvSpPr>
          <p:nvPr>
            <p:ph type="sldNum" sz="quarter" idx="5"/>
          </p:nvPr>
        </p:nvSpPr>
        <p:spPr/>
        <p:txBody>
          <a:bodyPr/>
          <a:lstStyle/>
          <a:p>
            <a:fld id="{FA07164F-69B8-F146-AF29-9F502D37E05D}" type="slidenum">
              <a:rPr lang="en-US" smtClean="0"/>
              <a:t>27</a:t>
            </a:fld>
            <a:endParaRPr lang="en-US"/>
          </a:p>
        </p:txBody>
      </p:sp>
    </p:spTree>
    <p:extLst>
      <p:ext uri="{BB962C8B-B14F-4D97-AF65-F5344CB8AC3E}">
        <p14:creationId xmlns:p14="http://schemas.microsoft.com/office/powerpoint/2010/main" val="3930303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38</a:t>
            </a:r>
          </a:p>
        </p:txBody>
      </p:sp>
      <p:sp>
        <p:nvSpPr>
          <p:cNvPr id="4" name="Slide Number Placeholder 3"/>
          <p:cNvSpPr>
            <a:spLocks noGrp="1"/>
          </p:cNvSpPr>
          <p:nvPr>
            <p:ph type="sldNum" sz="quarter" idx="5"/>
          </p:nvPr>
        </p:nvSpPr>
        <p:spPr/>
        <p:txBody>
          <a:bodyPr/>
          <a:lstStyle/>
          <a:p>
            <a:fld id="{FA07164F-69B8-F146-AF29-9F502D37E05D}" type="slidenum">
              <a:rPr lang="en-US" smtClean="0"/>
              <a:t>28</a:t>
            </a:fld>
            <a:endParaRPr lang="en-US"/>
          </a:p>
        </p:txBody>
      </p:sp>
    </p:spTree>
    <p:extLst>
      <p:ext uri="{BB962C8B-B14F-4D97-AF65-F5344CB8AC3E}">
        <p14:creationId xmlns:p14="http://schemas.microsoft.com/office/powerpoint/2010/main" val="1772370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38</a:t>
            </a:r>
          </a:p>
        </p:txBody>
      </p:sp>
      <p:sp>
        <p:nvSpPr>
          <p:cNvPr id="4" name="Slide Number Placeholder 3"/>
          <p:cNvSpPr>
            <a:spLocks noGrp="1"/>
          </p:cNvSpPr>
          <p:nvPr>
            <p:ph type="sldNum" sz="quarter" idx="5"/>
          </p:nvPr>
        </p:nvSpPr>
        <p:spPr/>
        <p:txBody>
          <a:bodyPr/>
          <a:lstStyle/>
          <a:p>
            <a:fld id="{FA07164F-69B8-F146-AF29-9F502D37E05D}" type="slidenum">
              <a:rPr lang="en-US" smtClean="0"/>
              <a:t>29</a:t>
            </a:fld>
            <a:endParaRPr lang="en-US"/>
          </a:p>
        </p:txBody>
      </p:sp>
    </p:spTree>
    <p:extLst>
      <p:ext uri="{BB962C8B-B14F-4D97-AF65-F5344CB8AC3E}">
        <p14:creationId xmlns:p14="http://schemas.microsoft.com/office/powerpoint/2010/main" val="2988595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39</a:t>
            </a:r>
          </a:p>
        </p:txBody>
      </p:sp>
      <p:sp>
        <p:nvSpPr>
          <p:cNvPr id="4" name="Slide Number Placeholder 3"/>
          <p:cNvSpPr>
            <a:spLocks noGrp="1"/>
          </p:cNvSpPr>
          <p:nvPr>
            <p:ph type="sldNum" sz="quarter" idx="5"/>
          </p:nvPr>
        </p:nvSpPr>
        <p:spPr/>
        <p:txBody>
          <a:bodyPr/>
          <a:lstStyle/>
          <a:p>
            <a:fld id="{FA07164F-69B8-F146-AF29-9F502D37E05D}" type="slidenum">
              <a:rPr lang="en-US" smtClean="0"/>
              <a:t>30</a:t>
            </a:fld>
            <a:endParaRPr lang="en-US"/>
          </a:p>
        </p:txBody>
      </p:sp>
    </p:spTree>
    <p:extLst>
      <p:ext uri="{BB962C8B-B14F-4D97-AF65-F5344CB8AC3E}">
        <p14:creationId xmlns:p14="http://schemas.microsoft.com/office/powerpoint/2010/main" val="1393605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39</a:t>
            </a:r>
          </a:p>
        </p:txBody>
      </p:sp>
      <p:sp>
        <p:nvSpPr>
          <p:cNvPr id="4" name="Slide Number Placeholder 3"/>
          <p:cNvSpPr>
            <a:spLocks noGrp="1"/>
          </p:cNvSpPr>
          <p:nvPr>
            <p:ph type="sldNum" sz="quarter" idx="5"/>
          </p:nvPr>
        </p:nvSpPr>
        <p:spPr/>
        <p:txBody>
          <a:bodyPr/>
          <a:lstStyle/>
          <a:p>
            <a:fld id="{FA07164F-69B8-F146-AF29-9F502D37E05D}" type="slidenum">
              <a:rPr lang="en-US" smtClean="0"/>
              <a:t>31</a:t>
            </a:fld>
            <a:endParaRPr lang="en-US"/>
          </a:p>
        </p:txBody>
      </p:sp>
    </p:spTree>
    <p:extLst>
      <p:ext uri="{BB962C8B-B14F-4D97-AF65-F5344CB8AC3E}">
        <p14:creationId xmlns:p14="http://schemas.microsoft.com/office/powerpoint/2010/main" val="427676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objectives have been translated into Essential Questions.</a:t>
            </a:r>
          </a:p>
          <a:p>
            <a:r>
              <a:rPr lang="en-US" dirty="0"/>
              <a:t>Pg. 11</a:t>
            </a:r>
          </a:p>
        </p:txBody>
      </p:sp>
      <p:sp>
        <p:nvSpPr>
          <p:cNvPr id="4" name="Slide Number Placeholder 3"/>
          <p:cNvSpPr>
            <a:spLocks noGrp="1"/>
          </p:cNvSpPr>
          <p:nvPr>
            <p:ph type="sldNum" sz="quarter" idx="5"/>
          </p:nvPr>
        </p:nvSpPr>
        <p:spPr/>
        <p:txBody>
          <a:bodyPr/>
          <a:lstStyle/>
          <a:p>
            <a:fld id="{FA07164F-69B8-F146-AF29-9F502D37E05D}" type="slidenum">
              <a:rPr lang="en-US" smtClean="0"/>
              <a:t>3</a:t>
            </a:fld>
            <a:endParaRPr lang="en-US"/>
          </a:p>
        </p:txBody>
      </p:sp>
    </p:spTree>
    <p:extLst>
      <p:ext uri="{BB962C8B-B14F-4D97-AF65-F5344CB8AC3E}">
        <p14:creationId xmlns:p14="http://schemas.microsoft.com/office/powerpoint/2010/main" val="1949964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39</a:t>
            </a:r>
          </a:p>
        </p:txBody>
      </p:sp>
      <p:sp>
        <p:nvSpPr>
          <p:cNvPr id="4" name="Slide Number Placeholder 3"/>
          <p:cNvSpPr>
            <a:spLocks noGrp="1"/>
          </p:cNvSpPr>
          <p:nvPr>
            <p:ph type="sldNum" sz="quarter" idx="5"/>
          </p:nvPr>
        </p:nvSpPr>
        <p:spPr/>
        <p:txBody>
          <a:bodyPr/>
          <a:lstStyle/>
          <a:p>
            <a:fld id="{FA07164F-69B8-F146-AF29-9F502D37E05D}" type="slidenum">
              <a:rPr lang="en-US" smtClean="0"/>
              <a:t>32</a:t>
            </a:fld>
            <a:endParaRPr lang="en-US"/>
          </a:p>
        </p:txBody>
      </p:sp>
    </p:spTree>
    <p:extLst>
      <p:ext uri="{BB962C8B-B14F-4D97-AF65-F5344CB8AC3E}">
        <p14:creationId xmlns:p14="http://schemas.microsoft.com/office/powerpoint/2010/main" val="3274797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Pg. 39</a:t>
            </a:r>
          </a:p>
          <a:p>
            <a:endParaRPr lang="en-US" dirty="0"/>
          </a:p>
        </p:txBody>
      </p:sp>
      <p:sp>
        <p:nvSpPr>
          <p:cNvPr id="4" name="Slide Number Placeholder 3"/>
          <p:cNvSpPr>
            <a:spLocks noGrp="1"/>
          </p:cNvSpPr>
          <p:nvPr>
            <p:ph type="sldNum" sz="quarter" idx="5"/>
          </p:nvPr>
        </p:nvSpPr>
        <p:spPr/>
        <p:txBody>
          <a:bodyPr/>
          <a:lstStyle/>
          <a:p>
            <a:fld id="{FA07164F-69B8-F146-AF29-9F502D37E05D}" type="slidenum">
              <a:rPr lang="en-US" smtClean="0"/>
              <a:t>33</a:t>
            </a:fld>
            <a:endParaRPr lang="en-US"/>
          </a:p>
        </p:txBody>
      </p:sp>
    </p:spTree>
    <p:extLst>
      <p:ext uri="{BB962C8B-B14F-4D97-AF65-F5344CB8AC3E}">
        <p14:creationId xmlns:p14="http://schemas.microsoft.com/office/powerpoint/2010/main" val="3514684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Pg. 39</a:t>
            </a:r>
          </a:p>
          <a:p>
            <a:endParaRPr lang="en-US" dirty="0"/>
          </a:p>
        </p:txBody>
      </p:sp>
      <p:sp>
        <p:nvSpPr>
          <p:cNvPr id="4" name="Slide Number Placeholder 3"/>
          <p:cNvSpPr>
            <a:spLocks noGrp="1"/>
          </p:cNvSpPr>
          <p:nvPr>
            <p:ph type="sldNum" sz="quarter" idx="5"/>
          </p:nvPr>
        </p:nvSpPr>
        <p:spPr/>
        <p:txBody>
          <a:bodyPr/>
          <a:lstStyle/>
          <a:p>
            <a:fld id="{FA07164F-69B8-F146-AF29-9F502D37E05D}" type="slidenum">
              <a:rPr lang="en-US" smtClean="0"/>
              <a:t>34</a:t>
            </a:fld>
            <a:endParaRPr lang="en-US"/>
          </a:p>
        </p:txBody>
      </p:sp>
    </p:spTree>
    <p:extLst>
      <p:ext uri="{BB962C8B-B14F-4D97-AF65-F5344CB8AC3E}">
        <p14:creationId xmlns:p14="http://schemas.microsoft.com/office/powerpoint/2010/main" val="1444315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Pg. 39</a:t>
            </a:r>
          </a:p>
          <a:p>
            <a:endParaRPr lang="en-US" dirty="0"/>
          </a:p>
        </p:txBody>
      </p:sp>
      <p:sp>
        <p:nvSpPr>
          <p:cNvPr id="4" name="Slide Number Placeholder 3"/>
          <p:cNvSpPr>
            <a:spLocks noGrp="1"/>
          </p:cNvSpPr>
          <p:nvPr>
            <p:ph type="sldNum" sz="quarter" idx="5"/>
          </p:nvPr>
        </p:nvSpPr>
        <p:spPr/>
        <p:txBody>
          <a:bodyPr/>
          <a:lstStyle/>
          <a:p>
            <a:fld id="{FA07164F-69B8-F146-AF29-9F502D37E05D}" type="slidenum">
              <a:rPr lang="en-US" smtClean="0"/>
              <a:t>35</a:t>
            </a:fld>
            <a:endParaRPr lang="en-US"/>
          </a:p>
        </p:txBody>
      </p:sp>
    </p:spTree>
    <p:extLst>
      <p:ext uri="{BB962C8B-B14F-4D97-AF65-F5344CB8AC3E}">
        <p14:creationId xmlns:p14="http://schemas.microsoft.com/office/powerpoint/2010/main" val="1013406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Pg. 39</a:t>
            </a:r>
          </a:p>
          <a:p>
            <a:endParaRPr lang="en-US" dirty="0"/>
          </a:p>
        </p:txBody>
      </p:sp>
      <p:sp>
        <p:nvSpPr>
          <p:cNvPr id="4" name="Slide Number Placeholder 3"/>
          <p:cNvSpPr>
            <a:spLocks noGrp="1"/>
          </p:cNvSpPr>
          <p:nvPr>
            <p:ph type="sldNum" sz="quarter" idx="5"/>
          </p:nvPr>
        </p:nvSpPr>
        <p:spPr/>
        <p:txBody>
          <a:bodyPr/>
          <a:lstStyle/>
          <a:p>
            <a:fld id="{FA07164F-69B8-F146-AF29-9F502D37E05D}" type="slidenum">
              <a:rPr lang="en-US" smtClean="0"/>
              <a:t>36</a:t>
            </a:fld>
            <a:endParaRPr lang="en-US"/>
          </a:p>
        </p:txBody>
      </p:sp>
    </p:spTree>
    <p:extLst>
      <p:ext uri="{BB962C8B-B14F-4D97-AF65-F5344CB8AC3E}">
        <p14:creationId xmlns:p14="http://schemas.microsoft.com/office/powerpoint/2010/main" val="3924447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Pg. 39</a:t>
            </a:r>
          </a:p>
          <a:p>
            <a:endParaRPr lang="en-US" dirty="0"/>
          </a:p>
        </p:txBody>
      </p:sp>
      <p:sp>
        <p:nvSpPr>
          <p:cNvPr id="4" name="Slide Number Placeholder 3"/>
          <p:cNvSpPr>
            <a:spLocks noGrp="1"/>
          </p:cNvSpPr>
          <p:nvPr>
            <p:ph type="sldNum" sz="quarter" idx="5"/>
          </p:nvPr>
        </p:nvSpPr>
        <p:spPr/>
        <p:txBody>
          <a:bodyPr/>
          <a:lstStyle/>
          <a:p>
            <a:fld id="{FA07164F-69B8-F146-AF29-9F502D37E05D}" type="slidenum">
              <a:rPr lang="en-US" smtClean="0"/>
              <a:t>37</a:t>
            </a:fld>
            <a:endParaRPr lang="en-US"/>
          </a:p>
        </p:txBody>
      </p:sp>
    </p:spTree>
    <p:extLst>
      <p:ext uri="{BB962C8B-B14F-4D97-AF65-F5344CB8AC3E}">
        <p14:creationId xmlns:p14="http://schemas.microsoft.com/office/powerpoint/2010/main" val="2739870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53</a:t>
            </a:r>
          </a:p>
        </p:txBody>
      </p:sp>
      <p:sp>
        <p:nvSpPr>
          <p:cNvPr id="4" name="Slide Number Placeholder 3"/>
          <p:cNvSpPr>
            <a:spLocks noGrp="1"/>
          </p:cNvSpPr>
          <p:nvPr>
            <p:ph type="sldNum" sz="quarter" idx="5"/>
          </p:nvPr>
        </p:nvSpPr>
        <p:spPr/>
        <p:txBody>
          <a:bodyPr/>
          <a:lstStyle/>
          <a:p>
            <a:fld id="{FA07164F-69B8-F146-AF29-9F502D37E05D}" type="slidenum">
              <a:rPr lang="en-US" smtClean="0"/>
              <a:t>38</a:t>
            </a:fld>
            <a:endParaRPr lang="en-US"/>
          </a:p>
        </p:txBody>
      </p:sp>
    </p:spTree>
    <p:extLst>
      <p:ext uri="{BB962C8B-B14F-4D97-AF65-F5344CB8AC3E}">
        <p14:creationId xmlns:p14="http://schemas.microsoft.com/office/powerpoint/2010/main" val="119179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objectives have been translated into Essential Questions.</a:t>
            </a:r>
          </a:p>
          <a:p>
            <a:r>
              <a:rPr lang="en-US" dirty="0"/>
              <a:t>Pg. 53</a:t>
            </a:r>
          </a:p>
        </p:txBody>
      </p:sp>
      <p:sp>
        <p:nvSpPr>
          <p:cNvPr id="4" name="Slide Number Placeholder 3"/>
          <p:cNvSpPr>
            <a:spLocks noGrp="1"/>
          </p:cNvSpPr>
          <p:nvPr>
            <p:ph type="sldNum" sz="quarter" idx="5"/>
          </p:nvPr>
        </p:nvSpPr>
        <p:spPr/>
        <p:txBody>
          <a:bodyPr/>
          <a:lstStyle/>
          <a:p>
            <a:fld id="{FA07164F-69B8-F146-AF29-9F502D37E05D}" type="slidenum">
              <a:rPr lang="en-US" smtClean="0"/>
              <a:t>39</a:t>
            </a:fld>
            <a:endParaRPr lang="en-US"/>
          </a:p>
        </p:txBody>
      </p:sp>
    </p:spTree>
    <p:extLst>
      <p:ext uri="{BB962C8B-B14F-4D97-AF65-F5344CB8AC3E}">
        <p14:creationId xmlns:p14="http://schemas.microsoft.com/office/powerpoint/2010/main" val="3465894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54</a:t>
            </a:r>
          </a:p>
        </p:txBody>
      </p:sp>
      <p:sp>
        <p:nvSpPr>
          <p:cNvPr id="4" name="Slide Number Placeholder 3"/>
          <p:cNvSpPr>
            <a:spLocks noGrp="1"/>
          </p:cNvSpPr>
          <p:nvPr>
            <p:ph type="sldNum" sz="quarter" idx="5"/>
          </p:nvPr>
        </p:nvSpPr>
        <p:spPr/>
        <p:txBody>
          <a:bodyPr/>
          <a:lstStyle/>
          <a:p>
            <a:fld id="{FA07164F-69B8-F146-AF29-9F502D37E05D}" type="slidenum">
              <a:rPr lang="en-US" smtClean="0"/>
              <a:t>40</a:t>
            </a:fld>
            <a:endParaRPr lang="en-US"/>
          </a:p>
        </p:txBody>
      </p:sp>
    </p:spTree>
    <p:extLst>
      <p:ext uri="{BB962C8B-B14F-4D97-AF65-F5344CB8AC3E}">
        <p14:creationId xmlns:p14="http://schemas.microsoft.com/office/powerpoint/2010/main" val="1822893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41</a:t>
            </a:fld>
            <a:endParaRPr lang="en-US"/>
          </a:p>
        </p:txBody>
      </p:sp>
    </p:spTree>
    <p:extLst>
      <p:ext uri="{BB962C8B-B14F-4D97-AF65-F5344CB8AC3E}">
        <p14:creationId xmlns:p14="http://schemas.microsoft.com/office/powerpoint/2010/main" val="202696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a:t>
            </a:r>
          </a:p>
        </p:txBody>
      </p:sp>
      <p:sp>
        <p:nvSpPr>
          <p:cNvPr id="4" name="Slide Number Placeholder 3"/>
          <p:cNvSpPr>
            <a:spLocks noGrp="1"/>
          </p:cNvSpPr>
          <p:nvPr>
            <p:ph type="sldNum" sz="quarter" idx="5"/>
          </p:nvPr>
        </p:nvSpPr>
        <p:spPr/>
        <p:txBody>
          <a:bodyPr/>
          <a:lstStyle/>
          <a:p>
            <a:fld id="{FA07164F-69B8-F146-AF29-9F502D37E05D}" type="slidenum">
              <a:rPr lang="en-US" smtClean="0"/>
              <a:t>4</a:t>
            </a:fld>
            <a:endParaRPr lang="en-US"/>
          </a:p>
        </p:txBody>
      </p:sp>
    </p:spTree>
    <p:extLst>
      <p:ext uri="{BB962C8B-B14F-4D97-AF65-F5344CB8AC3E}">
        <p14:creationId xmlns:p14="http://schemas.microsoft.com/office/powerpoint/2010/main" val="1003184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42</a:t>
            </a:fld>
            <a:endParaRPr lang="en-US"/>
          </a:p>
        </p:txBody>
      </p:sp>
    </p:spTree>
    <p:extLst>
      <p:ext uri="{BB962C8B-B14F-4D97-AF65-F5344CB8AC3E}">
        <p14:creationId xmlns:p14="http://schemas.microsoft.com/office/powerpoint/2010/main" val="785817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43</a:t>
            </a:fld>
            <a:endParaRPr lang="en-US"/>
          </a:p>
        </p:txBody>
      </p:sp>
    </p:spTree>
    <p:extLst>
      <p:ext uri="{BB962C8B-B14F-4D97-AF65-F5344CB8AC3E}">
        <p14:creationId xmlns:p14="http://schemas.microsoft.com/office/powerpoint/2010/main" val="1351138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44</a:t>
            </a:fld>
            <a:endParaRPr lang="en-US"/>
          </a:p>
        </p:txBody>
      </p:sp>
    </p:spTree>
    <p:extLst>
      <p:ext uri="{BB962C8B-B14F-4D97-AF65-F5344CB8AC3E}">
        <p14:creationId xmlns:p14="http://schemas.microsoft.com/office/powerpoint/2010/main" val="421714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45</a:t>
            </a:fld>
            <a:endParaRPr lang="en-US"/>
          </a:p>
        </p:txBody>
      </p:sp>
    </p:spTree>
    <p:extLst>
      <p:ext uri="{BB962C8B-B14F-4D97-AF65-F5344CB8AC3E}">
        <p14:creationId xmlns:p14="http://schemas.microsoft.com/office/powerpoint/2010/main" val="1865379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46</a:t>
            </a:fld>
            <a:endParaRPr lang="en-US"/>
          </a:p>
        </p:txBody>
      </p:sp>
    </p:spTree>
    <p:extLst>
      <p:ext uri="{BB962C8B-B14F-4D97-AF65-F5344CB8AC3E}">
        <p14:creationId xmlns:p14="http://schemas.microsoft.com/office/powerpoint/2010/main" val="1542012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47</a:t>
            </a:fld>
            <a:endParaRPr lang="en-US"/>
          </a:p>
        </p:txBody>
      </p:sp>
    </p:spTree>
    <p:extLst>
      <p:ext uri="{BB962C8B-B14F-4D97-AF65-F5344CB8AC3E}">
        <p14:creationId xmlns:p14="http://schemas.microsoft.com/office/powerpoint/2010/main" val="3986627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FA07164F-69B8-F146-AF29-9F502D37E05D}" type="slidenum">
              <a:rPr lang="en-US" smtClean="0"/>
              <a:t>48</a:t>
            </a:fld>
            <a:endParaRPr lang="en-US"/>
          </a:p>
        </p:txBody>
      </p:sp>
    </p:spTree>
    <p:extLst>
      <p:ext uri="{BB962C8B-B14F-4D97-AF65-F5344CB8AC3E}">
        <p14:creationId xmlns:p14="http://schemas.microsoft.com/office/powerpoint/2010/main" val="1121812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pg. 55</a:t>
            </a:r>
          </a:p>
        </p:txBody>
      </p:sp>
      <p:sp>
        <p:nvSpPr>
          <p:cNvPr id="4" name="Slide Number Placeholder 3"/>
          <p:cNvSpPr>
            <a:spLocks noGrp="1"/>
          </p:cNvSpPr>
          <p:nvPr>
            <p:ph type="sldNum" sz="quarter" idx="5"/>
          </p:nvPr>
        </p:nvSpPr>
        <p:spPr/>
        <p:txBody>
          <a:bodyPr/>
          <a:lstStyle/>
          <a:p>
            <a:fld id="{FA07164F-69B8-F146-AF29-9F502D37E05D}" type="slidenum">
              <a:rPr lang="en-US" smtClean="0"/>
              <a:t>49</a:t>
            </a:fld>
            <a:endParaRPr lang="en-US"/>
          </a:p>
        </p:txBody>
      </p:sp>
    </p:spTree>
    <p:extLst>
      <p:ext uri="{BB962C8B-B14F-4D97-AF65-F5344CB8AC3E}">
        <p14:creationId xmlns:p14="http://schemas.microsoft.com/office/powerpoint/2010/main" val="246731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62</a:t>
            </a:r>
          </a:p>
        </p:txBody>
      </p:sp>
      <p:sp>
        <p:nvSpPr>
          <p:cNvPr id="4" name="Slide Number Placeholder 3"/>
          <p:cNvSpPr>
            <a:spLocks noGrp="1"/>
          </p:cNvSpPr>
          <p:nvPr>
            <p:ph type="sldNum" sz="quarter" idx="5"/>
          </p:nvPr>
        </p:nvSpPr>
        <p:spPr/>
        <p:txBody>
          <a:bodyPr/>
          <a:lstStyle/>
          <a:p>
            <a:fld id="{FA07164F-69B8-F146-AF29-9F502D37E05D}" type="slidenum">
              <a:rPr lang="en-US" smtClean="0"/>
              <a:t>50</a:t>
            </a:fld>
            <a:endParaRPr lang="en-US"/>
          </a:p>
        </p:txBody>
      </p:sp>
    </p:spTree>
    <p:extLst>
      <p:ext uri="{BB962C8B-B14F-4D97-AF65-F5344CB8AC3E}">
        <p14:creationId xmlns:p14="http://schemas.microsoft.com/office/powerpoint/2010/main" val="3389531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objectives have been translated into Essential Questions.</a:t>
            </a:r>
          </a:p>
          <a:p>
            <a:r>
              <a:rPr lang="en-US" dirty="0"/>
              <a:t>Pg. 62</a:t>
            </a:r>
          </a:p>
        </p:txBody>
      </p:sp>
      <p:sp>
        <p:nvSpPr>
          <p:cNvPr id="4" name="Slide Number Placeholder 3"/>
          <p:cNvSpPr>
            <a:spLocks noGrp="1"/>
          </p:cNvSpPr>
          <p:nvPr>
            <p:ph type="sldNum" sz="quarter" idx="5"/>
          </p:nvPr>
        </p:nvSpPr>
        <p:spPr/>
        <p:txBody>
          <a:bodyPr/>
          <a:lstStyle/>
          <a:p>
            <a:fld id="{FA07164F-69B8-F146-AF29-9F502D37E05D}" type="slidenum">
              <a:rPr lang="en-US" smtClean="0"/>
              <a:t>51</a:t>
            </a:fld>
            <a:endParaRPr lang="en-US"/>
          </a:p>
        </p:txBody>
      </p:sp>
    </p:spTree>
    <p:extLst>
      <p:ext uri="{BB962C8B-B14F-4D97-AF65-F5344CB8AC3E}">
        <p14:creationId xmlns:p14="http://schemas.microsoft.com/office/powerpoint/2010/main" val="64592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a:t>
            </a:r>
          </a:p>
        </p:txBody>
      </p:sp>
      <p:sp>
        <p:nvSpPr>
          <p:cNvPr id="4" name="Slide Number Placeholder 3"/>
          <p:cNvSpPr>
            <a:spLocks noGrp="1"/>
          </p:cNvSpPr>
          <p:nvPr>
            <p:ph type="sldNum" sz="quarter" idx="5"/>
          </p:nvPr>
        </p:nvSpPr>
        <p:spPr/>
        <p:txBody>
          <a:bodyPr/>
          <a:lstStyle/>
          <a:p>
            <a:fld id="{FA07164F-69B8-F146-AF29-9F502D37E05D}" type="slidenum">
              <a:rPr lang="en-US" smtClean="0"/>
              <a:t>5</a:t>
            </a:fld>
            <a:endParaRPr lang="en-US"/>
          </a:p>
        </p:txBody>
      </p:sp>
    </p:spTree>
    <p:extLst>
      <p:ext uri="{BB962C8B-B14F-4D97-AF65-F5344CB8AC3E}">
        <p14:creationId xmlns:p14="http://schemas.microsoft.com/office/powerpoint/2010/main" val="4210010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FA07164F-69B8-F146-AF29-9F502D37E05D}" type="slidenum">
              <a:rPr lang="en-US" smtClean="0"/>
              <a:t>52</a:t>
            </a:fld>
            <a:endParaRPr lang="en-US"/>
          </a:p>
        </p:txBody>
      </p:sp>
    </p:spTree>
    <p:extLst>
      <p:ext uri="{BB962C8B-B14F-4D97-AF65-F5344CB8AC3E}">
        <p14:creationId xmlns:p14="http://schemas.microsoft.com/office/powerpoint/2010/main" val="1082881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pg. 64</a:t>
            </a:r>
          </a:p>
        </p:txBody>
      </p:sp>
      <p:sp>
        <p:nvSpPr>
          <p:cNvPr id="4" name="Slide Number Placeholder 3"/>
          <p:cNvSpPr>
            <a:spLocks noGrp="1"/>
          </p:cNvSpPr>
          <p:nvPr>
            <p:ph type="sldNum" sz="quarter" idx="5"/>
          </p:nvPr>
        </p:nvSpPr>
        <p:spPr/>
        <p:txBody>
          <a:bodyPr/>
          <a:lstStyle/>
          <a:p>
            <a:fld id="{FA07164F-69B8-F146-AF29-9F502D37E05D}" type="slidenum">
              <a:rPr lang="en-US" smtClean="0"/>
              <a:t>53</a:t>
            </a:fld>
            <a:endParaRPr lang="en-US"/>
          </a:p>
        </p:txBody>
      </p:sp>
    </p:spTree>
    <p:extLst>
      <p:ext uri="{BB962C8B-B14F-4D97-AF65-F5344CB8AC3E}">
        <p14:creationId xmlns:p14="http://schemas.microsoft.com/office/powerpoint/2010/main" val="2720776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FA07164F-69B8-F146-AF29-9F502D37E05D}" type="slidenum">
              <a:rPr lang="en-US" smtClean="0"/>
              <a:t>54</a:t>
            </a:fld>
            <a:endParaRPr lang="en-US"/>
          </a:p>
        </p:txBody>
      </p:sp>
    </p:spTree>
    <p:extLst>
      <p:ext uri="{BB962C8B-B14F-4D97-AF65-F5344CB8AC3E}">
        <p14:creationId xmlns:p14="http://schemas.microsoft.com/office/powerpoint/2010/main" val="1043962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31</a:t>
            </a:r>
          </a:p>
        </p:txBody>
      </p:sp>
      <p:sp>
        <p:nvSpPr>
          <p:cNvPr id="4" name="Slide Number Placeholder 3"/>
          <p:cNvSpPr>
            <a:spLocks noGrp="1"/>
          </p:cNvSpPr>
          <p:nvPr>
            <p:ph type="sldNum" sz="quarter" idx="5"/>
          </p:nvPr>
        </p:nvSpPr>
        <p:spPr/>
        <p:txBody>
          <a:bodyPr/>
          <a:lstStyle/>
          <a:p>
            <a:fld id="{FA07164F-69B8-F146-AF29-9F502D37E05D}" type="slidenum">
              <a:rPr lang="en-US" smtClean="0"/>
              <a:t>55</a:t>
            </a:fld>
            <a:endParaRPr lang="en-US"/>
          </a:p>
        </p:txBody>
      </p:sp>
    </p:spTree>
    <p:extLst>
      <p:ext uri="{BB962C8B-B14F-4D97-AF65-F5344CB8AC3E}">
        <p14:creationId xmlns:p14="http://schemas.microsoft.com/office/powerpoint/2010/main" val="2522289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FA07164F-69B8-F146-AF29-9F502D37E05D}" type="slidenum">
              <a:rPr lang="en-US" smtClean="0"/>
              <a:t>56</a:t>
            </a:fld>
            <a:endParaRPr lang="en-US"/>
          </a:p>
        </p:txBody>
      </p:sp>
    </p:spTree>
    <p:extLst>
      <p:ext uri="{BB962C8B-B14F-4D97-AF65-F5344CB8AC3E}">
        <p14:creationId xmlns:p14="http://schemas.microsoft.com/office/powerpoint/2010/main" val="24541880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74</a:t>
            </a:r>
          </a:p>
        </p:txBody>
      </p:sp>
      <p:sp>
        <p:nvSpPr>
          <p:cNvPr id="4" name="Slide Number Placeholder 3"/>
          <p:cNvSpPr>
            <a:spLocks noGrp="1"/>
          </p:cNvSpPr>
          <p:nvPr>
            <p:ph type="sldNum" sz="quarter" idx="5"/>
          </p:nvPr>
        </p:nvSpPr>
        <p:spPr/>
        <p:txBody>
          <a:bodyPr/>
          <a:lstStyle/>
          <a:p>
            <a:fld id="{FA07164F-69B8-F146-AF29-9F502D37E05D}" type="slidenum">
              <a:rPr lang="en-US" smtClean="0"/>
              <a:t>57</a:t>
            </a:fld>
            <a:endParaRPr lang="en-US"/>
          </a:p>
        </p:txBody>
      </p:sp>
    </p:spTree>
    <p:extLst>
      <p:ext uri="{BB962C8B-B14F-4D97-AF65-F5344CB8AC3E}">
        <p14:creationId xmlns:p14="http://schemas.microsoft.com/office/powerpoint/2010/main" val="76047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objectives have been translated into Essential Questions.</a:t>
            </a:r>
          </a:p>
          <a:p>
            <a:r>
              <a:rPr lang="en-US" dirty="0"/>
              <a:t>Pg. 74</a:t>
            </a:r>
          </a:p>
        </p:txBody>
      </p:sp>
      <p:sp>
        <p:nvSpPr>
          <p:cNvPr id="4" name="Slide Number Placeholder 3"/>
          <p:cNvSpPr>
            <a:spLocks noGrp="1"/>
          </p:cNvSpPr>
          <p:nvPr>
            <p:ph type="sldNum" sz="quarter" idx="5"/>
          </p:nvPr>
        </p:nvSpPr>
        <p:spPr/>
        <p:txBody>
          <a:bodyPr/>
          <a:lstStyle/>
          <a:p>
            <a:fld id="{FA07164F-69B8-F146-AF29-9F502D37E05D}" type="slidenum">
              <a:rPr lang="en-US" smtClean="0"/>
              <a:t>58</a:t>
            </a:fld>
            <a:endParaRPr lang="en-US"/>
          </a:p>
        </p:txBody>
      </p:sp>
    </p:spTree>
    <p:extLst>
      <p:ext uri="{BB962C8B-B14F-4D97-AF65-F5344CB8AC3E}">
        <p14:creationId xmlns:p14="http://schemas.microsoft.com/office/powerpoint/2010/main" val="875795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75</a:t>
            </a:r>
          </a:p>
        </p:txBody>
      </p:sp>
      <p:sp>
        <p:nvSpPr>
          <p:cNvPr id="4" name="Slide Number Placeholder 3"/>
          <p:cNvSpPr>
            <a:spLocks noGrp="1"/>
          </p:cNvSpPr>
          <p:nvPr>
            <p:ph type="sldNum" sz="quarter" idx="5"/>
          </p:nvPr>
        </p:nvSpPr>
        <p:spPr/>
        <p:txBody>
          <a:bodyPr/>
          <a:lstStyle/>
          <a:p>
            <a:fld id="{FA07164F-69B8-F146-AF29-9F502D37E05D}" type="slidenum">
              <a:rPr lang="en-US" smtClean="0"/>
              <a:t>59</a:t>
            </a:fld>
            <a:endParaRPr lang="en-US"/>
          </a:p>
        </p:txBody>
      </p:sp>
    </p:spTree>
    <p:extLst>
      <p:ext uri="{BB962C8B-B14F-4D97-AF65-F5344CB8AC3E}">
        <p14:creationId xmlns:p14="http://schemas.microsoft.com/office/powerpoint/2010/main" val="3418684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75</a:t>
            </a:r>
          </a:p>
        </p:txBody>
      </p:sp>
      <p:sp>
        <p:nvSpPr>
          <p:cNvPr id="4" name="Slide Number Placeholder 3"/>
          <p:cNvSpPr>
            <a:spLocks noGrp="1"/>
          </p:cNvSpPr>
          <p:nvPr>
            <p:ph type="sldNum" sz="quarter" idx="5"/>
          </p:nvPr>
        </p:nvSpPr>
        <p:spPr/>
        <p:txBody>
          <a:bodyPr/>
          <a:lstStyle/>
          <a:p>
            <a:fld id="{FA07164F-69B8-F146-AF29-9F502D37E05D}" type="slidenum">
              <a:rPr lang="en-US" smtClean="0"/>
              <a:t>60</a:t>
            </a:fld>
            <a:endParaRPr lang="en-US"/>
          </a:p>
        </p:txBody>
      </p:sp>
    </p:spTree>
    <p:extLst>
      <p:ext uri="{BB962C8B-B14F-4D97-AF65-F5344CB8AC3E}">
        <p14:creationId xmlns:p14="http://schemas.microsoft.com/office/powerpoint/2010/main" val="30984952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76</a:t>
            </a:r>
          </a:p>
        </p:txBody>
      </p:sp>
      <p:sp>
        <p:nvSpPr>
          <p:cNvPr id="4" name="Slide Number Placeholder 3"/>
          <p:cNvSpPr>
            <a:spLocks noGrp="1"/>
          </p:cNvSpPr>
          <p:nvPr>
            <p:ph type="sldNum" sz="quarter" idx="5"/>
          </p:nvPr>
        </p:nvSpPr>
        <p:spPr/>
        <p:txBody>
          <a:bodyPr/>
          <a:lstStyle/>
          <a:p>
            <a:fld id="{FA07164F-69B8-F146-AF29-9F502D37E05D}" type="slidenum">
              <a:rPr lang="en-US" smtClean="0"/>
              <a:t>61</a:t>
            </a:fld>
            <a:endParaRPr lang="en-US"/>
          </a:p>
        </p:txBody>
      </p:sp>
    </p:spTree>
    <p:extLst>
      <p:ext uri="{BB962C8B-B14F-4D97-AF65-F5344CB8AC3E}">
        <p14:creationId xmlns:p14="http://schemas.microsoft.com/office/powerpoint/2010/main" val="373819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14</a:t>
            </a:r>
          </a:p>
        </p:txBody>
      </p:sp>
      <p:sp>
        <p:nvSpPr>
          <p:cNvPr id="4" name="Slide Number Placeholder 3"/>
          <p:cNvSpPr>
            <a:spLocks noGrp="1"/>
          </p:cNvSpPr>
          <p:nvPr>
            <p:ph type="sldNum" sz="quarter" idx="5"/>
          </p:nvPr>
        </p:nvSpPr>
        <p:spPr/>
        <p:txBody>
          <a:bodyPr/>
          <a:lstStyle/>
          <a:p>
            <a:fld id="{FA07164F-69B8-F146-AF29-9F502D37E05D}" type="slidenum">
              <a:rPr lang="en-US" smtClean="0"/>
              <a:t>6</a:t>
            </a:fld>
            <a:endParaRPr lang="en-US"/>
          </a:p>
        </p:txBody>
      </p:sp>
    </p:spTree>
    <p:extLst>
      <p:ext uri="{BB962C8B-B14F-4D97-AF65-F5344CB8AC3E}">
        <p14:creationId xmlns:p14="http://schemas.microsoft.com/office/powerpoint/2010/main" val="539330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77</a:t>
            </a:r>
          </a:p>
        </p:txBody>
      </p:sp>
      <p:sp>
        <p:nvSpPr>
          <p:cNvPr id="4" name="Slide Number Placeholder 3"/>
          <p:cNvSpPr>
            <a:spLocks noGrp="1"/>
          </p:cNvSpPr>
          <p:nvPr>
            <p:ph type="sldNum" sz="quarter" idx="5"/>
          </p:nvPr>
        </p:nvSpPr>
        <p:spPr/>
        <p:txBody>
          <a:bodyPr/>
          <a:lstStyle/>
          <a:p>
            <a:fld id="{FA07164F-69B8-F146-AF29-9F502D37E05D}" type="slidenum">
              <a:rPr lang="en-US" smtClean="0"/>
              <a:t>62</a:t>
            </a:fld>
            <a:endParaRPr lang="en-US"/>
          </a:p>
        </p:txBody>
      </p:sp>
    </p:spTree>
    <p:extLst>
      <p:ext uri="{BB962C8B-B14F-4D97-AF65-F5344CB8AC3E}">
        <p14:creationId xmlns:p14="http://schemas.microsoft.com/office/powerpoint/2010/main" val="31403609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82</a:t>
            </a:r>
          </a:p>
        </p:txBody>
      </p:sp>
      <p:sp>
        <p:nvSpPr>
          <p:cNvPr id="4" name="Slide Number Placeholder 3"/>
          <p:cNvSpPr>
            <a:spLocks noGrp="1"/>
          </p:cNvSpPr>
          <p:nvPr>
            <p:ph type="sldNum" sz="quarter" idx="5"/>
          </p:nvPr>
        </p:nvSpPr>
        <p:spPr/>
        <p:txBody>
          <a:bodyPr/>
          <a:lstStyle/>
          <a:p>
            <a:fld id="{FA07164F-69B8-F146-AF29-9F502D37E05D}" type="slidenum">
              <a:rPr lang="en-US" smtClean="0"/>
              <a:t>63</a:t>
            </a:fld>
            <a:endParaRPr lang="en-US"/>
          </a:p>
        </p:txBody>
      </p:sp>
    </p:spTree>
    <p:extLst>
      <p:ext uri="{BB962C8B-B14F-4D97-AF65-F5344CB8AC3E}">
        <p14:creationId xmlns:p14="http://schemas.microsoft.com/office/powerpoint/2010/main" val="2081924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objectives have been translated into Essential Questions.</a:t>
            </a:r>
          </a:p>
          <a:p>
            <a:r>
              <a:rPr lang="en-US" dirty="0"/>
              <a:t>Pg. 82</a:t>
            </a:r>
          </a:p>
        </p:txBody>
      </p:sp>
      <p:sp>
        <p:nvSpPr>
          <p:cNvPr id="4" name="Slide Number Placeholder 3"/>
          <p:cNvSpPr>
            <a:spLocks noGrp="1"/>
          </p:cNvSpPr>
          <p:nvPr>
            <p:ph type="sldNum" sz="quarter" idx="5"/>
          </p:nvPr>
        </p:nvSpPr>
        <p:spPr/>
        <p:txBody>
          <a:bodyPr/>
          <a:lstStyle/>
          <a:p>
            <a:fld id="{FA07164F-69B8-F146-AF29-9F502D37E05D}" type="slidenum">
              <a:rPr lang="en-US" smtClean="0"/>
              <a:t>64</a:t>
            </a:fld>
            <a:endParaRPr lang="en-US"/>
          </a:p>
        </p:txBody>
      </p:sp>
    </p:spTree>
    <p:extLst>
      <p:ext uri="{BB962C8B-B14F-4D97-AF65-F5344CB8AC3E}">
        <p14:creationId xmlns:p14="http://schemas.microsoft.com/office/powerpoint/2010/main" val="10337390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83</a:t>
            </a:r>
          </a:p>
        </p:txBody>
      </p:sp>
      <p:sp>
        <p:nvSpPr>
          <p:cNvPr id="4" name="Slide Number Placeholder 3"/>
          <p:cNvSpPr>
            <a:spLocks noGrp="1"/>
          </p:cNvSpPr>
          <p:nvPr>
            <p:ph type="sldNum" sz="quarter" idx="5"/>
          </p:nvPr>
        </p:nvSpPr>
        <p:spPr/>
        <p:txBody>
          <a:bodyPr/>
          <a:lstStyle/>
          <a:p>
            <a:fld id="{FA07164F-69B8-F146-AF29-9F502D37E05D}" type="slidenum">
              <a:rPr lang="en-US" smtClean="0"/>
              <a:t>65</a:t>
            </a:fld>
            <a:endParaRPr lang="en-US"/>
          </a:p>
        </p:txBody>
      </p:sp>
    </p:spTree>
    <p:extLst>
      <p:ext uri="{BB962C8B-B14F-4D97-AF65-F5344CB8AC3E}">
        <p14:creationId xmlns:p14="http://schemas.microsoft.com/office/powerpoint/2010/main" val="2233106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83</a:t>
            </a:r>
          </a:p>
        </p:txBody>
      </p:sp>
      <p:sp>
        <p:nvSpPr>
          <p:cNvPr id="4" name="Slide Number Placeholder 3"/>
          <p:cNvSpPr>
            <a:spLocks noGrp="1"/>
          </p:cNvSpPr>
          <p:nvPr>
            <p:ph type="sldNum" sz="quarter" idx="5"/>
          </p:nvPr>
        </p:nvSpPr>
        <p:spPr/>
        <p:txBody>
          <a:bodyPr/>
          <a:lstStyle/>
          <a:p>
            <a:fld id="{FA07164F-69B8-F146-AF29-9F502D37E05D}" type="slidenum">
              <a:rPr lang="en-US" smtClean="0"/>
              <a:t>66</a:t>
            </a:fld>
            <a:endParaRPr lang="en-US"/>
          </a:p>
        </p:txBody>
      </p:sp>
    </p:spTree>
    <p:extLst>
      <p:ext uri="{BB962C8B-B14F-4D97-AF65-F5344CB8AC3E}">
        <p14:creationId xmlns:p14="http://schemas.microsoft.com/office/powerpoint/2010/main" val="34486829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83</a:t>
            </a:r>
          </a:p>
        </p:txBody>
      </p:sp>
      <p:sp>
        <p:nvSpPr>
          <p:cNvPr id="4" name="Slide Number Placeholder 3"/>
          <p:cNvSpPr>
            <a:spLocks noGrp="1"/>
          </p:cNvSpPr>
          <p:nvPr>
            <p:ph type="sldNum" sz="quarter" idx="5"/>
          </p:nvPr>
        </p:nvSpPr>
        <p:spPr/>
        <p:txBody>
          <a:bodyPr/>
          <a:lstStyle/>
          <a:p>
            <a:fld id="{FA07164F-69B8-F146-AF29-9F502D37E05D}" type="slidenum">
              <a:rPr lang="en-US" smtClean="0"/>
              <a:t>67</a:t>
            </a:fld>
            <a:endParaRPr lang="en-US"/>
          </a:p>
        </p:txBody>
      </p:sp>
    </p:spTree>
    <p:extLst>
      <p:ext uri="{BB962C8B-B14F-4D97-AF65-F5344CB8AC3E}">
        <p14:creationId xmlns:p14="http://schemas.microsoft.com/office/powerpoint/2010/main" val="1127221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84</a:t>
            </a:r>
          </a:p>
        </p:txBody>
      </p:sp>
      <p:sp>
        <p:nvSpPr>
          <p:cNvPr id="4" name="Slide Number Placeholder 3"/>
          <p:cNvSpPr>
            <a:spLocks noGrp="1"/>
          </p:cNvSpPr>
          <p:nvPr>
            <p:ph type="sldNum" sz="quarter" idx="5"/>
          </p:nvPr>
        </p:nvSpPr>
        <p:spPr/>
        <p:txBody>
          <a:bodyPr/>
          <a:lstStyle/>
          <a:p>
            <a:fld id="{FA07164F-69B8-F146-AF29-9F502D37E05D}" type="slidenum">
              <a:rPr lang="en-US" smtClean="0"/>
              <a:t>68</a:t>
            </a:fld>
            <a:endParaRPr lang="en-US"/>
          </a:p>
        </p:txBody>
      </p:sp>
    </p:spTree>
    <p:extLst>
      <p:ext uri="{BB962C8B-B14F-4D97-AF65-F5344CB8AC3E}">
        <p14:creationId xmlns:p14="http://schemas.microsoft.com/office/powerpoint/2010/main" val="7085287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Pg. 84</a:t>
            </a:r>
          </a:p>
        </p:txBody>
      </p:sp>
      <p:sp>
        <p:nvSpPr>
          <p:cNvPr id="4" name="Slide Number Placeholder 3"/>
          <p:cNvSpPr>
            <a:spLocks noGrp="1"/>
          </p:cNvSpPr>
          <p:nvPr>
            <p:ph type="sldNum" sz="quarter" idx="5"/>
          </p:nvPr>
        </p:nvSpPr>
        <p:spPr/>
        <p:txBody>
          <a:bodyPr/>
          <a:lstStyle/>
          <a:p>
            <a:fld id="{FA07164F-69B8-F146-AF29-9F502D37E05D}" type="slidenum">
              <a:rPr lang="en-US" smtClean="0"/>
              <a:t>69</a:t>
            </a:fld>
            <a:endParaRPr lang="en-US"/>
          </a:p>
        </p:txBody>
      </p:sp>
    </p:spTree>
    <p:extLst>
      <p:ext uri="{BB962C8B-B14F-4D97-AF65-F5344CB8AC3E}">
        <p14:creationId xmlns:p14="http://schemas.microsoft.com/office/powerpoint/2010/main" val="10860208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Pg. 84</a:t>
            </a:r>
          </a:p>
        </p:txBody>
      </p:sp>
      <p:sp>
        <p:nvSpPr>
          <p:cNvPr id="4" name="Slide Number Placeholder 3"/>
          <p:cNvSpPr>
            <a:spLocks noGrp="1"/>
          </p:cNvSpPr>
          <p:nvPr>
            <p:ph type="sldNum" sz="quarter" idx="5"/>
          </p:nvPr>
        </p:nvSpPr>
        <p:spPr/>
        <p:txBody>
          <a:bodyPr/>
          <a:lstStyle/>
          <a:p>
            <a:fld id="{FA07164F-69B8-F146-AF29-9F502D37E05D}" type="slidenum">
              <a:rPr lang="en-US" smtClean="0"/>
              <a:t>70</a:t>
            </a:fld>
            <a:endParaRPr lang="en-US"/>
          </a:p>
        </p:txBody>
      </p:sp>
    </p:spTree>
    <p:extLst>
      <p:ext uri="{BB962C8B-B14F-4D97-AF65-F5344CB8AC3E}">
        <p14:creationId xmlns:p14="http://schemas.microsoft.com/office/powerpoint/2010/main" val="1978484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86</a:t>
            </a:r>
          </a:p>
        </p:txBody>
      </p:sp>
      <p:sp>
        <p:nvSpPr>
          <p:cNvPr id="4" name="Slide Number Placeholder 3"/>
          <p:cNvSpPr>
            <a:spLocks noGrp="1"/>
          </p:cNvSpPr>
          <p:nvPr>
            <p:ph type="sldNum" sz="quarter" idx="5"/>
          </p:nvPr>
        </p:nvSpPr>
        <p:spPr/>
        <p:txBody>
          <a:bodyPr/>
          <a:lstStyle/>
          <a:p>
            <a:fld id="{FA07164F-69B8-F146-AF29-9F502D37E05D}" type="slidenum">
              <a:rPr lang="en-US" smtClean="0"/>
              <a:t>71</a:t>
            </a:fld>
            <a:endParaRPr lang="en-US"/>
          </a:p>
        </p:txBody>
      </p:sp>
    </p:spTree>
    <p:extLst>
      <p:ext uri="{BB962C8B-B14F-4D97-AF65-F5344CB8AC3E}">
        <p14:creationId xmlns:p14="http://schemas.microsoft.com/office/powerpoint/2010/main" val="24972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15</a:t>
            </a:r>
          </a:p>
        </p:txBody>
      </p:sp>
      <p:sp>
        <p:nvSpPr>
          <p:cNvPr id="4" name="Slide Number Placeholder 3"/>
          <p:cNvSpPr>
            <a:spLocks noGrp="1"/>
          </p:cNvSpPr>
          <p:nvPr>
            <p:ph type="sldNum" sz="quarter" idx="5"/>
          </p:nvPr>
        </p:nvSpPr>
        <p:spPr/>
        <p:txBody>
          <a:bodyPr/>
          <a:lstStyle/>
          <a:p>
            <a:fld id="{FA07164F-69B8-F146-AF29-9F502D37E05D}" type="slidenum">
              <a:rPr lang="en-US" smtClean="0"/>
              <a:t>7</a:t>
            </a:fld>
            <a:endParaRPr lang="en-US"/>
          </a:p>
        </p:txBody>
      </p:sp>
    </p:spTree>
    <p:extLst>
      <p:ext uri="{BB962C8B-B14F-4D97-AF65-F5344CB8AC3E}">
        <p14:creationId xmlns:p14="http://schemas.microsoft.com/office/powerpoint/2010/main" val="22937108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for Guided Practice</a:t>
            </a:r>
          </a:p>
        </p:txBody>
      </p:sp>
      <p:sp>
        <p:nvSpPr>
          <p:cNvPr id="4" name="Slide Number Placeholder 3"/>
          <p:cNvSpPr>
            <a:spLocks noGrp="1"/>
          </p:cNvSpPr>
          <p:nvPr>
            <p:ph type="sldNum" sz="quarter" idx="5"/>
          </p:nvPr>
        </p:nvSpPr>
        <p:spPr/>
        <p:txBody>
          <a:bodyPr/>
          <a:lstStyle/>
          <a:p>
            <a:fld id="{FA07164F-69B8-F146-AF29-9F502D37E05D}" type="slidenum">
              <a:rPr lang="en-US" smtClean="0"/>
              <a:t>72</a:t>
            </a:fld>
            <a:endParaRPr lang="en-US"/>
          </a:p>
        </p:txBody>
      </p:sp>
    </p:spTree>
    <p:extLst>
      <p:ext uri="{BB962C8B-B14F-4D97-AF65-F5344CB8AC3E}">
        <p14:creationId xmlns:p14="http://schemas.microsoft.com/office/powerpoint/2010/main" val="5220411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for teacher as a guide for guided practice.</a:t>
            </a:r>
          </a:p>
        </p:txBody>
      </p:sp>
      <p:sp>
        <p:nvSpPr>
          <p:cNvPr id="4" name="Slide Number Placeholder 3"/>
          <p:cNvSpPr>
            <a:spLocks noGrp="1"/>
          </p:cNvSpPr>
          <p:nvPr>
            <p:ph type="sldNum" sz="quarter" idx="5"/>
          </p:nvPr>
        </p:nvSpPr>
        <p:spPr/>
        <p:txBody>
          <a:bodyPr/>
          <a:lstStyle/>
          <a:p>
            <a:fld id="{FA07164F-69B8-F146-AF29-9F502D37E05D}" type="slidenum">
              <a:rPr lang="en-US" smtClean="0"/>
              <a:t>73</a:t>
            </a:fld>
            <a:endParaRPr lang="en-US"/>
          </a:p>
        </p:txBody>
      </p:sp>
    </p:spTree>
    <p:extLst>
      <p:ext uri="{BB962C8B-B14F-4D97-AF65-F5344CB8AC3E}">
        <p14:creationId xmlns:p14="http://schemas.microsoft.com/office/powerpoint/2010/main" val="22877931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93</a:t>
            </a:r>
          </a:p>
        </p:txBody>
      </p:sp>
      <p:sp>
        <p:nvSpPr>
          <p:cNvPr id="4" name="Slide Number Placeholder 3"/>
          <p:cNvSpPr>
            <a:spLocks noGrp="1"/>
          </p:cNvSpPr>
          <p:nvPr>
            <p:ph type="sldNum" sz="quarter" idx="5"/>
          </p:nvPr>
        </p:nvSpPr>
        <p:spPr/>
        <p:txBody>
          <a:bodyPr/>
          <a:lstStyle/>
          <a:p>
            <a:fld id="{FA07164F-69B8-F146-AF29-9F502D37E05D}" type="slidenum">
              <a:rPr lang="en-US" smtClean="0"/>
              <a:t>74</a:t>
            </a:fld>
            <a:endParaRPr lang="en-US"/>
          </a:p>
        </p:txBody>
      </p:sp>
    </p:spTree>
    <p:extLst>
      <p:ext uri="{BB962C8B-B14F-4D97-AF65-F5344CB8AC3E}">
        <p14:creationId xmlns:p14="http://schemas.microsoft.com/office/powerpoint/2010/main" val="24784486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objectives have been translated into Essential Questions.</a:t>
            </a:r>
          </a:p>
          <a:p>
            <a:r>
              <a:rPr lang="en-US" dirty="0"/>
              <a:t>Pg. 93</a:t>
            </a:r>
          </a:p>
        </p:txBody>
      </p:sp>
      <p:sp>
        <p:nvSpPr>
          <p:cNvPr id="4" name="Slide Number Placeholder 3"/>
          <p:cNvSpPr>
            <a:spLocks noGrp="1"/>
          </p:cNvSpPr>
          <p:nvPr>
            <p:ph type="sldNum" sz="quarter" idx="5"/>
          </p:nvPr>
        </p:nvSpPr>
        <p:spPr/>
        <p:txBody>
          <a:bodyPr/>
          <a:lstStyle/>
          <a:p>
            <a:fld id="{FA07164F-69B8-F146-AF29-9F502D37E05D}" type="slidenum">
              <a:rPr lang="en-US" smtClean="0"/>
              <a:t>75</a:t>
            </a:fld>
            <a:endParaRPr lang="en-US"/>
          </a:p>
        </p:txBody>
      </p:sp>
    </p:spTree>
    <p:extLst>
      <p:ext uri="{BB962C8B-B14F-4D97-AF65-F5344CB8AC3E}">
        <p14:creationId xmlns:p14="http://schemas.microsoft.com/office/powerpoint/2010/main" val="392049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96</a:t>
            </a:r>
          </a:p>
        </p:txBody>
      </p:sp>
      <p:sp>
        <p:nvSpPr>
          <p:cNvPr id="4" name="Slide Number Placeholder 3"/>
          <p:cNvSpPr>
            <a:spLocks noGrp="1"/>
          </p:cNvSpPr>
          <p:nvPr>
            <p:ph type="sldNum" sz="quarter" idx="5"/>
          </p:nvPr>
        </p:nvSpPr>
        <p:spPr/>
        <p:txBody>
          <a:bodyPr/>
          <a:lstStyle/>
          <a:p>
            <a:fld id="{FA07164F-69B8-F146-AF29-9F502D37E05D}" type="slidenum">
              <a:rPr lang="en-US" smtClean="0"/>
              <a:t>76</a:t>
            </a:fld>
            <a:endParaRPr lang="en-US"/>
          </a:p>
        </p:txBody>
      </p:sp>
    </p:spTree>
    <p:extLst>
      <p:ext uri="{BB962C8B-B14F-4D97-AF65-F5344CB8AC3E}">
        <p14:creationId xmlns:p14="http://schemas.microsoft.com/office/powerpoint/2010/main" val="34730802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96</a:t>
            </a:r>
          </a:p>
        </p:txBody>
      </p:sp>
      <p:sp>
        <p:nvSpPr>
          <p:cNvPr id="4" name="Slide Number Placeholder 3"/>
          <p:cNvSpPr>
            <a:spLocks noGrp="1"/>
          </p:cNvSpPr>
          <p:nvPr>
            <p:ph type="sldNum" sz="quarter" idx="5"/>
          </p:nvPr>
        </p:nvSpPr>
        <p:spPr/>
        <p:txBody>
          <a:bodyPr/>
          <a:lstStyle/>
          <a:p>
            <a:fld id="{FA07164F-69B8-F146-AF29-9F502D37E05D}" type="slidenum">
              <a:rPr lang="en-US" smtClean="0"/>
              <a:t>77</a:t>
            </a:fld>
            <a:endParaRPr lang="en-US"/>
          </a:p>
        </p:txBody>
      </p:sp>
    </p:spTree>
    <p:extLst>
      <p:ext uri="{BB962C8B-B14F-4D97-AF65-F5344CB8AC3E}">
        <p14:creationId xmlns:p14="http://schemas.microsoft.com/office/powerpoint/2010/main" val="35917578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96</a:t>
            </a:r>
          </a:p>
        </p:txBody>
      </p:sp>
      <p:sp>
        <p:nvSpPr>
          <p:cNvPr id="4" name="Slide Number Placeholder 3"/>
          <p:cNvSpPr>
            <a:spLocks noGrp="1"/>
          </p:cNvSpPr>
          <p:nvPr>
            <p:ph type="sldNum" sz="quarter" idx="5"/>
          </p:nvPr>
        </p:nvSpPr>
        <p:spPr/>
        <p:txBody>
          <a:bodyPr/>
          <a:lstStyle/>
          <a:p>
            <a:fld id="{FA07164F-69B8-F146-AF29-9F502D37E05D}" type="slidenum">
              <a:rPr lang="en-US" smtClean="0"/>
              <a:t>78</a:t>
            </a:fld>
            <a:endParaRPr lang="en-US"/>
          </a:p>
        </p:txBody>
      </p:sp>
    </p:spTree>
    <p:extLst>
      <p:ext uri="{BB962C8B-B14F-4D97-AF65-F5344CB8AC3E}">
        <p14:creationId xmlns:p14="http://schemas.microsoft.com/office/powerpoint/2010/main" val="26163341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97</a:t>
            </a:r>
          </a:p>
        </p:txBody>
      </p:sp>
      <p:sp>
        <p:nvSpPr>
          <p:cNvPr id="4" name="Slide Number Placeholder 3"/>
          <p:cNvSpPr>
            <a:spLocks noGrp="1"/>
          </p:cNvSpPr>
          <p:nvPr>
            <p:ph type="sldNum" sz="quarter" idx="5"/>
          </p:nvPr>
        </p:nvSpPr>
        <p:spPr/>
        <p:txBody>
          <a:bodyPr/>
          <a:lstStyle/>
          <a:p>
            <a:fld id="{FA07164F-69B8-F146-AF29-9F502D37E05D}" type="slidenum">
              <a:rPr lang="en-US" smtClean="0"/>
              <a:t>79</a:t>
            </a:fld>
            <a:endParaRPr lang="en-US"/>
          </a:p>
        </p:txBody>
      </p:sp>
    </p:spTree>
    <p:extLst>
      <p:ext uri="{BB962C8B-B14F-4D97-AF65-F5344CB8AC3E}">
        <p14:creationId xmlns:p14="http://schemas.microsoft.com/office/powerpoint/2010/main" val="27849672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97</a:t>
            </a:r>
          </a:p>
        </p:txBody>
      </p:sp>
      <p:sp>
        <p:nvSpPr>
          <p:cNvPr id="4" name="Slide Number Placeholder 3"/>
          <p:cNvSpPr>
            <a:spLocks noGrp="1"/>
          </p:cNvSpPr>
          <p:nvPr>
            <p:ph type="sldNum" sz="quarter" idx="5"/>
          </p:nvPr>
        </p:nvSpPr>
        <p:spPr/>
        <p:txBody>
          <a:bodyPr/>
          <a:lstStyle/>
          <a:p>
            <a:fld id="{FA07164F-69B8-F146-AF29-9F502D37E05D}" type="slidenum">
              <a:rPr lang="en-US" smtClean="0"/>
              <a:t>80</a:t>
            </a:fld>
            <a:endParaRPr lang="en-US"/>
          </a:p>
        </p:txBody>
      </p:sp>
    </p:spTree>
    <p:extLst>
      <p:ext uri="{BB962C8B-B14F-4D97-AF65-F5344CB8AC3E}">
        <p14:creationId xmlns:p14="http://schemas.microsoft.com/office/powerpoint/2010/main" val="30343669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7164F-69B8-F146-AF29-9F502D37E05D}" type="slidenum">
              <a:rPr lang="en-US" smtClean="0"/>
              <a:t>81</a:t>
            </a:fld>
            <a:endParaRPr lang="en-US"/>
          </a:p>
        </p:txBody>
      </p:sp>
    </p:spTree>
    <p:extLst>
      <p:ext uri="{BB962C8B-B14F-4D97-AF65-F5344CB8AC3E}">
        <p14:creationId xmlns:p14="http://schemas.microsoft.com/office/powerpoint/2010/main" val="38034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15</a:t>
            </a:r>
          </a:p>
        </p:txBody>
      </p:sp>
      <p:sp>
        <p:nvSpPr>
          <p:cNvPr id="4" name="Slide Number Placeholder 3"/>
          <p:cNvSpPr>
            <a:spLocks noGrp="1"/>
          </p:cNvSpPr>
          <p:nvPr>
            <p:ph type="sldNum" sz="quarter" idx="5"/>
          </p:nvPr>
        </p:nvSpPr>
        <p:spPr/>
        <p:txBody>
          <a:bodyPr/>
          <a:lstStyle/>
          <a:p>
            <a:fld id="{FA07164F-69B8-F146-AF29-9F502D37E05D}" type="slidenum">
              <a:rPr lang="en-US" smtClean="0"/>
              <a:t>8</a:t>
            </a:fld>
            <a:endParaRPr lang="en-US"/>
          </a:p>
        </p:txBody>
      </p:sp>
    </p:spTree>
    <p:extLst>
      <p:ext uri="{BB962C8B-B14F-4D97-AF65-F5344CB8AC3E}">
        <p14:creationId xmlns:p14="http://schemas.microsoft.com/office/powerpoint/2010/main" val="2564952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98</a:t>
            </a:r>
          </a:p>
        </p:txBody>
      </p:sp>
      <p:sp>
        <p:nvSpPr>
          <p:cNvPr id="4" name="Slide Number Placeholder 3"/>
          <p:cNvSpPr>
            <a:spLocks noGrp="1"/>
          </p:cNvSpPr>
          <p:nvPr>
            <p:ph type="sldNum" sz="quarter" idx="5"/>
          </p:nvPr>
        </p:nvSpPr>
        <p:spPr/>
        <p:txBody>
          <a:bodyPr/>
          <a:lstStyle/>
          <a:p>
            <a:fld id="{FA07164F-69B8-F146-AF29-9F502D37E05D}" type="slidenum">
              <a:rPr lang="en-US" smtClean="0"/>
              <a:t>83</a:t>
            </a:fld>
            <a:endParaRPr lang="en-US"/>
          </a:p>
        </p:txBody>
      </p:sp>
    </p:spTree>
    <p:extLst>
      <p:ext uri="{BB962C8B-B14F-4D97-AF65-F5344CB8AC3E}">
        <p14:creationId xmlns:p14="http://schemas.microsoft.com/office/powerpoint/2010/main" val="2706524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99</a:t>
            </a:r>
          </a:p>
        </p:txBody>
      </p:sp>
      <p:sp>
        <p:nvSpPr>
          <p:cNvPr id="4" name="Slide Number Placeholder 3"/>
          <p:cNvSpPr>
            <a:spLocks noGrp="1"/>
          </p:cNvSpPr>
          <p:nvPr>
            <p:ph type="sldNum" sz="quarter" idx="5"/>
          </p:nvPr>
        </p:nvSpPr>
        <p:spPr/>
        <p:txBody>
          <a:bodyPr/>
          <a:lstStyle/>
          <a:p>
            <a:fld id="{FA07164F-69B8-F146-AF29-9F502D37E05D}" type="slidenum">
              <a:rPr lang="en-US" smtClean="0"/>
              <a:t>84</a:t>
            </a:fld>
            <a:endParaRPr lang="en-US"/>
          </a:p>
        </p:txBody>
      </p:sp>
    </p:spTree>
    <p:extLst>
      <p:ext uri="{BB962C8B-B14F-4D97-AF65-F5344CB8AC3E}">
        <p14:creationId xmlns:p14="http://schemas.microsoft.com/office/powerpoint/2010/main" val="34124107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14</a:t>
            </a:r>
          </a:p>
        </p:txBody>
      </p:sp>
      <p:sp>
        <p:nvSpPr>
          <p:cNvPr id="4" name="Slide Number Placeholder 3"/>
          <p:cNvSpPr>
            <a:spLocks noGrp="1"/>
          </p:cNvSpPr>
          <p:nvPr>
            <p:ph type="sldNum" sz="quarter" idx="5"/>
          </p:nvPr>
        </p:nvSpPr>
        <p:spPr/>
        <p:txBody>
          <a:bodyPr/>
          <a:lstStyle/>
          <a:p>
            <a:fld id="{FA07164F-69B8-F146-AF29-9F502D37E05D}" type="slidenum">
              <a:rPr lang="en-US" smtClean="0"/>
              <a:t>89</a:t>
            </a:fld>
            <a:endParaRPr lang="en-US"/>
          </a:p>
        </p:txBody>
      </p:sp>
    </p:spTree>
    <p:extLst>
      <p:ext uri="{BB962C8B-B14F-4D97-AF65-F5344CB8AC3E}">
        <p14:creationId xmlns:p14="http://schemas.microsoft.com/office/powerpoint/2010/main" val="72431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pg. 16</a:t>
            </a:r>
          </a:p>
        </p:txBody>
      </p:sp>
      <p:sp>
        <p:nvSpPr>
          <p:cNvPr id="4" name="Slide Number Placeholder 3"/>
          <p:cNvSpPr>
            <a:spLocks noGrp="1"/>
          </p:cNvSpPr>
          <p:nvPr>
            <p:ph type="sldNum" sz="quarter" idx="5"/>
          </p:nvPr>
        </p:nvSpPr>
        <p:spPr/>
        <p:txBody>
          <a:bodyPr/>
          <a:lstStyle/>
          <a:p>
            <a:fld id="{FA07164F-69B8-F146-AF29-9F502D37E05D}" type="slidenum">
              <a:rPr lang="en-US" smtClean="0"/>
              <a:t>9</a:t>
            </a:fld>
            <a:endParaRPr lang="en-US"/>
          </a:p>
        </p:txBody>
      </p:sp>
    </p:spTree>
    <p:extLst>
      <p:ext uri="{BB962C8B-B14F-4D97-AF65-F5344CB8AC3E}">
        <p14:creationId xmlns:p14="http://schemas.microsoft.com/office/powerpoint/2010/main" val="4324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D6E033-2030-7F42-B207-C0649588B893}"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367588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6E033-2030-7F42-B207-C0649588B893}"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404041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6E033-2030-7F42-B207-C0649588B893}"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53372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6E033-2030-7F42-B207-C0649588B893}"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313433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6E033-2030-7F42-B207-C0649588B893}"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373529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D6E033-2030-7F42-B207-C0649588B893}"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244692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D6E033-2030-7F42-B207-C0649588B893}" type="datetimeFigureOut">
              <a:rPr lang="en-US" smtClean="0"/>
              <a:t>4/14/21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95355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D6E033-2030-7F42-B207-C0649588B893}" type="datetimeFigureOut">
              <a:rPr lang="en-US" smtClean="0"/>
              <a:t>4/14/21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115948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6E033-2030-7F42-B207-C0649588B893}" type="datetimeFigureOut">
              <a:rPr lang="en-US" smtClean="0"/>
              <a:t>4/14/21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124937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6E033-2030-7F42-B207-C0649588B893}"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7196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6E033-2030-7F42-B207-C0649588B893}"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878E2-37FF-E74A-8987-DA8824998AA0}" type="slidenum">
              <a:rPr lang="en-US" smtClean="0"/>
              <a:t>‹#›</a:t>
            </a:fld>
            <a:endParaRPr lang="en-US"/>
          </a:p>
        </p:txBody>
      </p:sp>
    </p:spTree>
    <p:extLst>
      <p:ext uri="{BB962C8B-B14F-4D97-AF65-F5344CB8AC3E}">
        <p14:creationId xmlns:p14="http://schemas.microsoft.com/office/powerpoint/2010/main" val="220607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6E033-2030-7F42-B207-C0649588B893}" type="datetimeFigureOut">
              <a:rPr lang="en-US" smtClean="0"/>
              <a:t>4/14/21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878E2-37FF-E74A-8987-DA8824998AA0}" type="slidenum">
              <a:rPr lang="en-US" smtClean="0"/>
              <a:t>‹#›</a:t>
            </a:fld>
            <a:endParaRPr lang="en-US"/>
          </a:p>
        </p:txBody>
      </p:sp>
    </p:spTree>
    <p:extLst>
      <p:ext uri="{BB962C8B-B14F-4D97-AF65-F5344CB8AC3E}">
        <p14:creationId xmlns:p14="http://schemas.microsoft.com/office/powerpoint/2010/main" val="1571323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E7BC-B4C1-6340-8B50-96961C1E5702}"/>
              </a:ext>
            </a:extLst>
          </p:cNvPr>
          <p:cNvSpPr>
            <a:spLocks noGrp="1"/>
          </p:cNvSpPr>
          <p:nvPr>
            <p:ph type="ctrTitle"/>
          </p:nvPr>
        </p:nvSpPr>
        <p:spPr>
          <a:xfrm>
            <a:off x="685800" y="726947"/>
            <a:ext cx="7772400" cy="2387600"/>
          </a:xfrm>
        </p:spPr>
        <p:txBody>
          <a:bodyPr>
            <a:normAutofit/>
          </a:bodyPr>
          <a:lstStyle/>
          <a:p>
            <a:r>
              <a:rPr lang="en-US" dirty="0"/>
              <a:t>Possible Selves</a:t>
            </a:r>
            <a:br>
              <a:rPr lang="en-US" dirty="0"/>
            </a:br>
            <a:r>
              <a:rPr lang="en-US" sz="4400" dirty="0"/>
              <a:t>Nurturing Student Motivation</a:t>
            </a:r>
            <a:br>
              <a:rPr lang="en-US" dirty="0"/>
            </a:br>
            <a:r>
              <a:rPr lang="en-US" sz="4400" dirty="0"/>
              <a:t>2</a:t>
            </a:r>
            <a:r>
              <a:rPr lang="en-US" sz="4400" baseline="30000" dirty="0"/>
              <a:t>nd</a:t>
            </a:r>
            <a:r>
              <a:rPr lang="en-US" sz="4400" dirty="0"/>
              <a:t> Edition</a:t>
            </a:r>
            <a:endParaRPr lang="en-US" dirty="0"/>
          </a:p>
        </p:txBody>
      </p:sp>
      <p:sp>
        <p:nvSpPr>
          <p:cNvPr id="3" name="Subtitle 2">
            <a:extLst>
              <a:ext uri="{FF2B5EF4-FFF2-40B4-BE49-F238E27FC236}">
                <a16:creationId xmlns:a16="http://schemas.microsoft.com/office/drawing/2014/main" id="{B2ECAB0A-D661-C240-8776-48FBD1908AD7}"/>
              </a:ext>
            </a:extLst>
          </p:cNvPr>
          <p:cNvSpPr>
            <a:spLocks noGrp="1"/>
          </p:cNvSpPr>
          <p:nvPr>
            <p:ph type="subTitle" idx="1"/>
          </p:nvPr>
        </p:nvSpPr>
        <p:spPr/>
        <p:txBody>
          <a:bodyPr/>
          <a:lstStyle/>
          <a:p>
            <a:r>
              <a:rPr lang="en-US" dirty="0"/>
              <a:t>By Michael Hock, Jean </a:t>
            </a:r>
            <a:r>
              <a:rPr lang="en-US" dirty="0" err="1"/>
              <a:t>Schumaker</a:t>
            </a:r>
            <a:r>
              <a:rPr lang="en-US" dirty="0"/>
              <a:t>, and Donald Deshler</a:t>
            </a:r>
          </a:p>
          <a:p>
            <a:r>
              <a:rPr lang="en-US" dirty="0"/>
              <a:t>with Tonya Eberhart and </a:t>
            </a:r>
            <a:r>
              <a:rPr lang="en-US" dirty="0" err="1"/>
              <a:t>Nhan</a:t>
            </a:r>
            <a:r>
              <a:rPr lang="en-US" dirty="0"/>
              <a:t> Nguyen</a:t>
            </a:r>
          </a:p>
        </p:txBody>
      </p:sp>
      <p:sp>
        <p:nvSpPr>
          <p:cNvPr id="4" name="Rectangle 3">
            <a:extLst>
              <a:ext uri="{FF2B5EF4-FFF2-40B4-BE49-F238E27FC236}">
                <a16:creationId xmlns:a16="http://schemas.microsoft.com/office/drawing/2014/main" id="{7B490E9E-96BC-EF47-A4B7-161C6F412CBE}"/>
              </a:ext>
            </a:extLst>
          </p:cNvPr>
          <p:cNvSpPr/>
          <p:nvPr/>
        </p:nvSpPr>
        <p:spPr>
          <a:xfrm>
            <a:off x="350193" y="5244390"/>
            <a:ext cx="8550615" cy="1477328"/>
          </a:xfrm>
          <a:prstGeom prst="rect">
            <a:avLst/>
          </a:prstGeom>
        </p:spPr>
        <p:txBody>
          <a:bodyPr wrap="square">
            <a:spAutoFit/>
          </a:bodyPr>
          <a:lstStyle/>
          <a:p>
            <a:r>
              <a:rPr lang="en-US" dirty="0"/>
              <a:t>Teaching PowerPoint developed by the FL SPDG SIM Project to support teachers in implementing Possible Selves</a:t>
            </a:r>
          </a:p>
          <a:p>
            <a:r>
              <a:rPr lang="en-US" dirty="0"/>
              <a:t>***Please note, this presentation is intentionally very plain, so that teachers can add their own design to the slides.</a:t>
            </a:r>
          </a:p>
          <a:p>
            <a:endParaRPr lang="en-US" dirty="0"/>
          </a:p>
        </p:txBody>
      </p:sp>
    </p:spTree>
    <p:extLst>
      <p:ext uri="{BB962C8B-B14F-4D97-AF65-F5344CB8AC3E}">
        <p14:creationId xmlns:p14="http://schemas.microsoft.com/office/powerpoint/2010/main" val="394492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B17D-3332-9D45-9479-5F525C06B23A}"/>
              </a:ext>
            </a:extLst>
          </p:cNvPr>
          <p:cNvSpPr>
            <a:spLocks noGrp="1"/>
          </p:cNvSpPr>
          <p:nvPr>
            <p:ph type="title"/>
          </p:nvPr>
        </p:nvSpPr>
        <p:spPr/>
        <p:txBody>
          <a:bodyPr/>
          <a:lstStyle/>
          <a:p>
            <a:r>
              <a:rPr lang="en-US" dirty="0"/>
              <a:t>Personal Mission Statement</a:t>
            </a:r>
          </a:p>
        </p:txBody>
      </p:sp>
      <p:sp>
        <p:nvSpPr>
          <p:cNvPr id="3" name="Content Placeholder 2">
            <a:extLst>
              <a:ext uri="{FF2B5EF4-FFF2-40B4-BE49-F238E27FC236}">
                <a16:creationId xmlns:a16="http://schemas.microsoft.com/office/drawing/2014/main" id="{3C48BD07-1022-5149-A536-8F2EA32B99FC}"/>
              </a:ext>
            </a:extLst>
          </p:cNvPr>
          <p:cNvSpPr>
            <a:spLocks noGrp="1"/>
          </p:cNvSpPr>
          <p:nvPr>
            <p:ph idx="1"/>
          </p:nvPr>
        </p:nvSpPr>
        <p:spPr/>
        <p:txBody>
          <a:bodyPr/>
          <a:lstStyle/>
          <a:p>
            <a:r>
              <a:rPr lang="en-US" dirty="0"/>
              <a:t>What do you want to be?</a:t>
            </a:r>
          </a:p>
          <a:p>
            <a:r>
              <a:rPr lang="en-US" dirty="0"/>
              <a:t>What do you want to be like?</a:t>
            </a:r>
          </a:p>
          <a:p>
            <a:r>
              <a:rPr lang="en-US" dirty="0"/>
              <a:t>What do you want to do?</a:t>
            </a:r>
          </a:p>
        </p:txBody>
      </p:sp>
    </p:spTree>
    <p:extLst>
      <p:ext uri="{BB962C8B-B14F-4D97-AF65-F5344CB8AC3E}">
        <p14:creationId xmlns:p14="http://schemas.microsoft.com/office/powerpoint/2010/main" val="330905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74CB-751F-9E4B-8079-8A0091E35418}"/>
              </a:ext>
            </a:extLst>
          </p:cNvPr>
          <p:cNvSpPr>
            <a:spLocks noGrp="1"/>
          </p:cNvSpPr>
          <p:nvPr>
            <p:ph type="title"/>
          </p:nvPr>
        </p:nvSpPr>
        <p:spPr/>
        <p:txBody>
          <a:bodyPr/>
          <a:lstStyle/>
          <a:p>
            <a:r>
              <a:rPr lang="en-US" dirty="0"/>
              <a:t>Example Mission Statements</a:t>
            </a:r>
          </a:p>
        </p:txBody>
      </p:sp>
      <p:sp>
        <p:nvSpPr>
          <p:cNvPr id="3" name="Content Placeholder 2">
            <a:extLst>
              <a:ext uri="{FF2B5EF4-FFF2-40B4-BE49-F238E27FC236}">
                <a16:creationId xmlns:a16="http://schemas.microsoft.com/office/drawing/2014/main" id="{582D9A49-718D-F349-920E-715A3EF92CB3}"/>
              </a:ext>
            </a:extLst>
          </p:cNvPr>
          <p:cNvSpPr>
            <a:spLocks noGrp="1"/>
          </p:cNvSpPr>
          <p:nvPr>
            <p:ph idx="1"/>
          </p:nvPr>
        </p:nvSpPr>
        <p:spPr/>
        <p:txBody>
          <a:bodyPr/>
          <a:lstStyle/>
          <a:p>
            <a:pPr marL="0" indent="0">
              <a:buNone/>
            </a:pPr>
            <a:r>
              <a:rPr lang="en-US" dirty="0"/>
              <a:t>The mission of Florida's K-20 education system is to increase the proficiency of all students within one seamless efficient system, by allowing them the opportunity to expand their knowledge and skills through learning opportunities and research valued by students, parents and communities.</a:t>
            </a:r>
          </a:p>
          <a:p>
            <a:pPr marL="0" indent="0">
              <a:buNone/>
            </a:pPr>
            <a:endParaRPr lang="en-US" dirty="0"/>
          </a:p>
        </p:txBody>
      </p:sp>
    </p:spTree>
    <p:extLst>
      <p:ext uri="{BB962C8B-B14F-4D97-AF65-F5344CB8AC3E}">
        <p14:creationId xmlns:p14="http://schemas.microsoft.com/office/powerpoint/2010/main" val="9314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B757B-F55C-434C-BFDA-7E825D2F8F70}"/>
              </a:ext>
            </a:extLst>
          </p:cNvPr>
          <p:cNvPicPr>
            <a:picLocks noChangeAspect="1"/>
          </p:cNvPicPr>
          <p:nvPr/>
        </p:nvPicPr>
        <p:blipFill>
          <a:blip r:embed="rId2"/>
          <a:stretch>
            <a:fillRect/>
          </a:stretch>
        </p:blipFill>
        <p:spPr>
          <a:xfrm>
            <a:off x="1819730" y="0"/>
            <a:ext cx="5504539" cy="6858000"/>
          </a:xfrm>
          <a:prstGeom prst="rect">
            <a:avLst/>
          </a:prstGeom>
        </p:spPr>
      </p:pic>
    </p:spTree>
    <p:extLst>
      <p:ext uri="{BB962C8B-B14F-4D97-AF65-F5344CB8AC3E}">
        <p14:creationId xmlns:p14="http://schemas.microsoft.com/office/powerpoint/2010/main" val="104659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0B6D4-1A93-3146-A045-0441D0DE62C7}"/>
              </a:ext>
            </a:extLst>
          </p:cNvPr>
          <p:cNvPicPr>
            <a:picLocks noChangeAspect="1"/>
          </p:cNvPicPr>
          <p:nvPr/>
        </p:nvPicPr>
        <p:blipFill>
          <a:blip r:embed="rId3"/>
          <a:stretch>
            <a:fillRect/>
          </a:stretch>
        </p:blipFill>
        <p:spPr>
          <a:xfrm>
            <a:off x="1896675" y="0"/>
            <a:ext cx="5350650" cy="6858000"/>
          </a:xfrm>
          <a:prstGeom prst="rect">
            <a:avLst/>
          </a:prstGeom>
        </p:spPr>
      </p:pic>
    </p:spTree>
    <p:extLst>
      <p:ext uri="{BB962C8B-B14F-4D97-AF65-F5344CB8AC3E}">
        <p14:creationId xmlns:p14="http://schemas.microsoft.com/office/powerpoint/2010/main" val="66323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232176-F1E4-934C-8F28-CA4DA7047321}"/>
              </a:ext>
            </a:extLst>
          </p:cNvPr>
          <p:cNvPicPr>
            <a:picLocks noChangeAspect="1"/>
          </p:cNvPicPr>
          <p:nvPr/>
        </p:nvPicPr>
        <p:blipFill>
          <a:blip r:embed="rId3"/>
          <a:stretch>
            <a:fillRect/>
          </a:stretch>
        </p:blipFill>
        <p:spPr>
          <a:xfrm>
            <a:off x="1850010" y="0"/>
            <a:ext cx="5443979" cy="6858000"/>
          </a:xfrm>
          <a:prstGeom prst="rect">
            <a:avLst/>
          </a:prstGeom>
        </p:spPr>
      </p:pic>
    </p:spTree>
    <p:extLst>
      <p:ext uri="{BB962C8B-B14F-4D97-AF65-F5344CB8AC3E}">
        <p14:creationId xmlns:p14="http://schemas.microsoft.com/office/powerpoint/2010/main" val="271079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D15437-02C3-314C-97C9-EE2CA7E7A59E}"/>
              </a:ext>
            </a:extLst>
          </p:cNvPr>
          <p:cNvPicPr>
            <a:picLocks noChangeAspect="1"/>
          </p:cNvPicPr>
          <p:nvPr/>
        </p:nvPicPr>
        <p:blipFill>
          <a:blip r:embed="rId3"/>
          <a:stretch>
            <a:fillRect/>
          </a:stretch>
        </p:blipFill>
        <p:spPr>
          <a:xfrm>
            <a:off x="1905000" y="0"/>
            <a:ext cx="5334000" cy="6858000"/>
          </a:xfrm>
          <a:prstGeom prst="rect">
            <a:avLst/>
          </a:prstGeom>
        </p:spPr>
      </p:pic>
    </p:spTree>
    <p:extLst>
      <p:ext uri="{BB962C8B-B14F-4D97-AF65-F5344CB8AC3E}">
        <p14:creationId xmlns:p14="http://schemas.microsoft.com/office/powerpoint/2010/main" val="412010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B840AD-561E-7C4F-B7C2-DABA55140BC5}"/>
              </a:ext>
            </a:extLst>
          </p:cNvPr>
          <p:cNvPicPr>
            <a:picLocks noChangeAspect="1"/>
          </p:cNvPicPr>
          <p:nvPr/>
        </p:nvPicPr>
        <p:blipFill>
          <a:blip r:embed="rId3"/>
          <a:stretch>
            <a:fillRect/>
          </a:stretch>
        </p:blipFill>
        <p:spPr>
          <a:xfrm>
            <a:off x="2042272" y="0"/>
            <a:ext cx="5059456" cy="6858000"/>
          </a:xfrm>
          <a:prstGeom prst="rect">
            <a:avLst/>
          </a:prstGeom>
        </p:spPr>
      </p:pic>
    </p:spTree>
    <p:extLst>
      <p:ext uri="{BB962C8B-B14F-4D97-AF65-F5344CB8AC3E}">
        <p14:creationId xmlns:p14="http://schemas.microsoft.com/office/powerpoint/2010/main" val="130656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F37539-E0ED-D34F-8EB1-70EF975D44CC}"/>
              </a:ext>
            </a:extLst>
          </p:cNvPr>
          <p:cNvPicPr>
            <a:picLocks noChangeAspect="1"/>
          </p:cNvPicPr>
          <p:nvPr/>
        </p:nvPicPr>
        <p:blipFill>
          <a:blip r:embed="rId3"/>
          <a:stretch>
            <a:fillRect/>
          </a:stretch>
        </p:blipFill>
        <p:spPr>
          <a:xfrm rot="10800000">
            <a:off x="1895126" y="0"/>
            <a:ext cx="2380312" cy="3039113"/>
          </a:xfrm>
          <a:prstGeom prst="rect">
            <a:avLst/>
          </a:prstGeom>
        </p:spPr>
      </p:pic>
      <p:pic>
        <p:nvPicPr>
          <p:cNvPr id="5" name="Picture 4">
            <a:extLst>
              <a:ext uri="{FF2B5EF4-FFF2-40B4-BE49-F238E27FC236}">
                <a16:creationId xmlns:a16="http://schemas.microsoft.com/office/drawing/2014/main" id="{8BBEDEB1-9B4C-F34B-A9E5-2AC4A48563FD}"/>
              </a:ext>
            </a:extLst>
          </p:cNvPr>
          <p:cNvPicPr>
            <a:picLocks noChangeAspect="1"/>
          </p:cNvPicPr>
          <p:nvPr/>
        </p:nvPicPr>
        <p:blipFill>
          <a:blip r:embed="rId4"/>
          <a:stretch>
            <a:fillRect/>
          </a:stretch>
        </p:blipFill>
        <p:spPr>
          <a:xfrm>
            <a:off x="4957325" y="-1"/>
            <a:ext cx="2380312" cy="3168720"/>
          </a:xfrm>
          <a:prstGeom prst="rect">
            <a:avLst/>
          </a:prstGeom>
        </p:spPr>
      </p:pic>
      <p:sp>
        <p:nvSpPr>
          <p:cNvPr id="6" name="TextBox 5">
            <a:extLst>
              <a:ext uri="{FF2B5EF4-FFF2-40B4-BE49-F238E27FC236}">
                <a16:creationId xmlns:a16="http://schemas.microsoft.com/office/drawing/2014/main" id="{8D577FEE-2ADA-694C-9C29-4A246331972C}"/>
              </a:ext>
            </a:extLst>
          </p:cNvPr>
          <p:cNvSpPr txBox="1"/>
          <p:nvPr/>
        </p:nvSpPr>
        <p:spPr>
          <a:xfrm>
            <a:off x="2538221" y="2919427"/>
            <a:ext cx="1421027" cy="369332"/>
          </a:xfrm>
          <a:prstGeom prst="rect">
            <a:avLst/>
          </a:prstGeom>
          <a:noFill/>
        </p:spPr>
        <p:txBody>
          <a:bodyPr wrap="square" rtlCol="0">
            <a:spAutoFit/>
          </a:bodyPr>
          <a:lstStyle/>
          <a:p>
            <a:r>
              <a:rPr lang="en-US" dirty="0"/>
              <a:t>Front cover</a:t>
            </a:r>
          </a:p>
        </p:txBody>
      </p:sp>
      <p:sp>
        <p:nvSpPr>
          <p:cNvPr id="7" name="TextBox 6">
            <a:extLst>
              <a:ext uri="{FF2B5EF4-FFF2-40B4-BE49-F238E27FC236}">
                <a16:creationId xmlns:a16="http://schemas.microsoft.com/office/drawing/2014/main" id="{57D0E217-FB9E-6346-A287-1009FCE39773}"/>
              </a:ext>
            </a:extLst>
          </p:cNvPr>
          <p:cNvSpPr txBox="1"/>
          <p:nvPr/>
        </p:nvSpPr>
        <p:spPr>
          <a:xfrm>
            <a:off x="5436967" y="2908932"/>
            <a:ext cx="1421027" cy="369332"/>
          </a:xfrm>
          <a:prstGeom prst="rect">
            <a:avLst/>
          </a:prstGeom>
          <a:noFill/>
        </p:spPr>
        <p:txBody>
          <a:bodyPr wrap="square" rtlCol="0">
            <a:spAutoFit/>
          </a:bodyPr>
          <a:lstStyle/>
          <a:p>
            <a:r>
              <a:rPr lang="en-US" dirty="0"/>
              <a:t>Back cover</a:t>
            </a:r>
          </a:p>
        </p:txBody>
      </p:sp>
      <p:pic>
        <p:nvPicPr>
          <p:cNvPr id="8" name="Picture 7">
            <a:extLst>
              <a:ext uri="{FF2B5EF4-FFF2-40B4-BE49-F238E27FC236}">
                <a16:creationId xmlns:a16="http://schemas.microsoft.com/office/drawing/2014/main" id="{041101B4-CC6D-7545-A678-20DAE84E65D9}"/>
              </a:ext>
            </a:extLst>
          </p:cNvPr>
          <p:cNvPicPr>
            <a:picLocks noChangeAspect="1"/>
          </p:cNvPicPr>
          <p:nvPr/>
        </p:nvPicPr>
        <p:blipFill>
          <a:blip r:embed="rId5"/>
          <a:stretch>
            <a:fillRect/>
          </a:stretch>
        </p:blipFill>
        <p:spPr>
          <a:xfrm>
            <a:off x="2250218" y="3288759"/>
            <a:ext cx="2215120" cy="2855546"/>
          </a:xfrm>
          <a:prstGeom prst="rect">
            <a:avLst/>
          </a:prstGeom>
        </p:spPr>
      </p:pic>
      <p:sp>
        <p:nvSpPr>
          <p:cNvPr id="9" name="TextBox 8">
            <a:extLst>
              <a:ext uri="{FF2B5EF4-FFF2-40B4-BE49-F238E27FC236}">
                <a16:creationId xmlns:a16="http://schemas.microsoft.com/office/drawing/2014/main" id="{88634A82-2C51-CC49-93D9-D80CAD36524F}"/>
              </a:ext>
            </a:extLst>
          </p:cNvPr>
          <p:cNvSpPr txBox="1"/>
          <p:nvPr/>
        </p:nvSpPr>
        <p:spPr>
          <a:xfrm>
            <a:off x="2394219" y="6035678"/>
            <a:ext cx="1927118" cy="369332"/>
          </a:xfrm>
          <a:prstGeom prst="rect">
            <a:avLst/>
          </a:prstGeom>
          <a:noFill/>
        </p:spPr>
        <p:txBody>
          <a:bodyPr wrap="square" rtlCol="0">
            <a:spAutoFit/>
          </a:bodyPr>
          <a:lstStyle/>
          <a:p>
            <a:r>
              <a:rPr lang="en-US" dirty="0"/>
              <a:t>Inside front cover</a:t>
            </a:r>
          </a:p>
        </p:txBody>
      </p:sp>
      <p:pic>
        <p:nvPicPr>
          <p:cNvPr id="10" name="Picture 9">
            <a:extLst>
              <a:ext uri="{FF2B5EF4-FFF2-40B4-BE49-F238E27FC236}">
                <a16:creationId xmlns:a16="http://schemas.microsoft.com/office/drawing/2014/main" id="{6FD4B4D7-DC77-DD4F-A8BC-84B71F579A07}"/>
              </a:ext>
            </a:extLst>
          </p:cNvPr>
          <p:cNvPicPr>
            <a:picLocks noChangeAspect="1"/>
          </p:cNvPicPr>
          <p:nvPr/>
        </p:nvPicPr>
        <p:blipFill>
          <a:blip r:embed="rId6"/>
          <a:stretch>
            <a:fillRect/>
          </a:stretch>
        </p:blipFill>
        <p:spPr>
          <a:xfrm>
            <a:off x="5081335" y="3226637"/>
            <a:ext cx="2256302" cy="2851015"/>
          </a:xfrm>
          <a:prstGeom prst="rect">
            <a:avLst/>
          </a:prstGeom>
        </p:spPr>
      </p:pic>
      <p:sp>
        <p:nvSpPr>
          <p:cNvPr id="11" name="TextBox 10">
            <a:extLst>
              <a:ext uri="{FF2B5EF4-FFF2-40B4-BE49-F238E27FC236}">
                <a16:creationId xmlns:a16="http://schemas.microsoft.com/office/drawing/2014/main" id="{09CAAD5D-D7DD-E345-B04B-20E1682C4859}"/>
              </a:ext>
            </a:extLst>
          </p:cNvPr>
          <p:cNvSpPr txBox="1"/>
          <p:nvPr/>
        </p:nvSpPr>
        <p:spPr>
          <a:xfrm>
            <a:off x="5245927" y="6035678"/>
            <a:ext cx="1927118" cy="369332"/>
          </a:xfrm>
          <a:prstGeom prst="rect">
            <a:avLst/>
          </a:prstGeom>
          <a:noFill/>
        </p:spPr>
        <p:txBody>
          <a:bodyPr wrap="square" rtlCol="0">
            <a:spAutoFit/>
          </a:bodyPr>
          <a:lstStyle/>
          <a:p>
            <a:r>
              <a:rPr lang="en-US" dirty="0"/>
              <a:t>Inside back cover</a:t>
            </a:r>
          </a:p>
        </p:txBody>
      </p:sp>
    </p:spTree>
    <p:extLst>
      <p:ext uri="{BB962C8B-B14F-4D97-AF65-F5344CB8AC3E}">
        <p14:creationId xmlns:p14="http://schemas.microsoft.com/office/powerpoint/2010/main" val="224065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B4AF-0D5A-424A-8DD7-BE10DF844047}"/>
              </a:ext>
            </a:extLst>
          </p:cNvPr>
          <p:cNvSpPr txBox="1"/>
          <p:nvPr/>
        </p:nvSpPr>
        <p:spPr>
          <a:xfrm>
            <a:off x="1408670" y="1828800"/>
            <a:ext cx="6808573" cy="584775"/>
          </a:xfrm>
          <a:prstGeom prst="rect">
            <a:avLst/>
          </a:prstGeom>
          <a:noFill/>
        </p:spPr>
        <p:txBody>
          <a:bodyPr wrap="square" rtlCol="0">
            <a:spAutoFit/>
          </a:bodyPr>
          <a:lstStyle/>
          <a:p>
            <a:pPr algn="ctr"/>
            <a:r>
              <a:rPr lang="en-US" sz="3200" dirty="0"/>
              <a:t>HOPE + EFFORT + MENTOR = SUCCESS</a:t>
            </a:r>
          </a:p>
        </p:txBody>
      </p:sp>
    </p:spTree>
    <p:extLst>
      <p:ext uri="{BB962C8B-B14F-4D97-AF65-F5344CB8AC3E}">
        <p14:creationId xmlns:p14="http://schemas.microsoft.com/office/powerpoint/2010/main" val="84745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1B10F-EBAC-C24C-B418-B7E7B0F3C31A}"/>
              </a:ext>
            </a:extLst>
          </p:cNvPr>
          <p:cNvPicPr>
            <a:picLocks noChangeAspect="1"/>
          </p:cNvPicPr>
          <p:nvPr/>
        </p:nvPicPr>
        <p:blipFill>
          <a:blip r:embed="rId3"/>
          <a:stretch>
            <a:fillRect/>
          </a:stretch>
        </p:blipFill>
        <p:spPr>
          <a:xfrm>
            <a:off x="1790241" y="0"/>
            <a:ext cx="5563518" cy="6858000"/>
          </a:xfrm>
          <a:prstGeom prst="rect">
            <a:avLst/>
          </a:prstGeom>
        </p:spPr>
      </p:pic>
    </p:spTree>
    <p:extLst>
      <p:ext uri="{BB962C8B-B14F-4D97-AF65-F5344CB8AC3E}">
        <p14:creationId xmlns:p14="http://schemas.microsoft.com/office/powerpoint/2010/main" val="421685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D72A-D89C-0F42-ADC5-8FA6569006DA}"/>
              </a:ext>
            </a:extLst>
          </p:cNvPr>
          <p:cNvSpPr>
            <a:spLocks noGrp="1"/>
          </p:cNvSpPr>
          <p:nvPr>
            <p:ph type="title"/>
          </p:nvPr>
        </p:nvSpPr>
        <p:spPr/>
        <p:txBody>
          <a:bodyPr/>
          <a:lstStyle/>
          <a:p>
            <a:r>
              <a:rPr lang="en-US" dirty="0"/>
              <a:t>Lesson 1</a:t>
            </a:r>
          </a:p>
        </p:txBody>
      </p:sp>
      <p:sp>
        <p:nvSpPr>
          <p:cNvPr id="3" name="Text Placeholder 2">
            <a:extLst>
              <a:ext uri="{FF2B5EF4-FFF2-40B4-BE49-F238E27FC236}">
                <a16:creationId xmlns:a16="http://schemas.microsoft.com/office/drawing/2014/main" id="{A75AFBBA-82FF-FC45-80EC-26E9680D80F9}"/>
              </a:ext>
            </a:extLst>
          </p:cNvPr>
          <p:cNvSpPr>
            <a:spLocks noGrp="1"/>
          </p:cNvSpPr>
          <p:nvPr>
            <p:ph type="body" idx="1"/>
          </p:nvPr>
        </p:nvSpPr>
        <p:spPr/>
        <p:txBody>
          <a:bodyPr/>
          <a:lstStyle/>
          <a:p>
            <a:r>
              <a:rPr lang="en-US" dirty="0"/>
              <a:t>What are Possible Selves and why are they important?</a:t>
            </a:r>
          </a:p>
        </p:txBody>
      </p:sp>
    </p:spTree>
    <p:extLst>
      <p:ext uri="{BB962C8B-B14F-4D97-AF65-F5344CB8AC3E}">
        <p14:creationId xmlns:p14="http://schemas.microsoft.com/office/powerpoint/2010/main" val="268950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3"/>
          <a:stretch>
            <a:fillRect/>
          </a:stretch>
        </p:blipFill>
        <p:spPr>
          <a:xfrm rot="16200000">
            <a:off x="1426441" y="-572596"/>
            <a:ext cx="6291117" cy="8003192"/>
          </a:xfrm>
        </p:spPr>
      </p:pic>
    </p:spTree>
    <p:extLst>
      <p:ext uri="{BB962C8B-B14F-4D97-AF65-F5344CB8AC3E}">
        <p14:creationId xmlns:p14="http://schemas.microsoft.com/office/powerpoint/2010/main" val="123676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CD7B74-548A-CF41-80B3-5B3F86DE9697}"/>
              </a:ext>
            </a:extLst>
          </p:cNvPr>
          <p:cNvPicPr>
            <a:picLocks noChangeAspect="1"/>
          </p:cNvPicPr>
          <p:nvPr/>
        </p:nvPicPr>
        <p:blipFill>
          <a:blip r:embed="rId3"/>
          <a:stretch>
            <a:fillRect/>
          </a:stretch>
        </p:blipFill>
        <p:spPr>
          <a:xfrm>
            <a:off x="1846150" y="0"/>
            <a:ext cx="5451699" cy="6858000"/>
          </a:xfrm>
          <a:prstGeom prst="rect">
            <a:avLst/>
          </a:prstGeom>
        </p:spPr>
      </p:pic>
    </p:spTree>
    <p:extLst>
      <p:ext uri="{BB962C8B-B14F-4D97-AF65-F5344CB8AC3E}">
        <p14:creationId xmlns:p14="http://schemas.microsoft.com/office/powerpoint/2010/main" val="257240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2"/>
          <a:stretch>
            <a:fillRect/>
          </a:stretch>
        </p:blipFill>
        <p:spPr>
          <a:xfrm rot="16200000">
            <a:off x="1426441" y="-572596"/>
            <a:ext cx="6291117" cy="8003192"/>
          </a:xfrm>
        </p:spPr>
      </p:pic>
    </p:spTree>
    <p:extLst>
      <p:ext uri="{BB962C8B-B14F-4D97-AF65-F5344CB8AC3E}">
        <p14:creationId xmlns:p14="http://schemas.microsoft.com/office/powerpoint/2010/main" val="271721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D72A-D89C-0F42-ADC5-8FA6569006DA}"/>
              </a:ext>
            </a:extLst>
          </p:cNvPr>
          <p:cNvSpPr>
            <a:spLocks noGrp="1"/>
          </p:cNvSpPr>
          <p:nvPr>
            <p:ph type="title"/>
          </p:nvPr>
        </p:nvSpPr>
        <p:spPr/>
        <p:txBody>
          <a:bodyPr/>
          <a:lstStyle/>
          <a:p>
            <a:r>
              <a:rPr lang="en-US" dirty="0"/>
              <a:t>Lesson 2</a:t>
            </a:r>
          </a:p>
        </p:txBody>
      </p:sp>
      <p:sp>
        <p:nvSpPr>
          <p:cNvPr id="3" name="Text Placeholder 2">
            <a:extLst>
              <a:ext uri="{FF2B5EF4-FFF2-40B4-BE49-F238E27FC236}">
                <a16:creationId xmlns:a16="http://schemas.microsoft.com/office/drawing/2014/main" id="{A75AFBBA-82FF-FC45-80EC-26E9680D80F9}"/>
              </a:ext>
            </a:extLst>
          </p:cNvPr>
          <p:cNvSpPr>
            <a:spLocks noGrp="1"/>
          </p:cNvSpPr>
          <p:nvPr>
            <p:ph type="body" idx="1"/>
          </p:nvPr>
        </p:nvSpPr>
        <p:spPr/>
        <p:txBody>
          <a:bodyPr/>
          <a:lstStyle/>
          <a:p>
            <a:r>
              <a:rPr lang="en-US" dirty="0"/>
              <a:t>Discovering strengths and interests</a:t>
            </a:r>
          </a:p>
        </p:txBody>
      </p:sp>
    </p:spTree>
    <p:extLst>
      <p:ext uri="{BB962C8B-B14F-4D97-AF65-F5344CB8AC3E}">
        <p14:creationId xmlns:p14="http://schemas.microsoft.com/office/powerpoint/2010/main" val="2302163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B33-1614-2E4A-A1F5-9102B68A7B19}"/>
              </a:ext>
            </a:extLst>
          </p:cNvPr>
          <p:cNvSpPr>
            <a:spLocks noGrp="1"/>
          </p:cNvSpPr>
          <p:nvPr>
            <p:ph type="title"/>
          </p:nvPr>
        </p:nvSpPr>
        <p:spPr/>
        <p:txBody>
          <a:bodyPr/>
          <a:lstStyle/>
          <a:p>
            <a:r>
              <a:rPr lang="en-US" dirty="0"/>
              <a:t>Lesson 2 Essential Questions</a:t>
            </a:r>
          </a:p>
        </p:txBody>
      </p:sp>
      <p:sp>
        <p:nvSpPr>
          <p:cNvPr id="3" name="Content Placeholder 2">
            <a:extLst>
              <a:ext uri="{FF2B5EF4-FFF2-40B4-BE49-F238E27FC236}">
                <a16:creationId xmlns:a16="http://schemas.microsoft.com/office/drawing/2014/main" id="{658157D9-74D9-0644-88E6-D7C4D374A65D}"/>
              </a:ext>
            </a:extLst>
          </p:cNvPr>
          <p:cNvSpPr>
            <a:spLocks noGrp="1"/>
          </p:cNvSpPr>
          <p:nvPr>
            <p:ph idx="1"/>
          </p:nvPr>
        </p:nvSpPr>
        <p:spPr/>
        <p:txBody>
          <a:bodyPr/>
          <a:lstStyle/>
          <a:p>
            <a:r>
              <a:rPr lang="en-US" dirty="0"/>
              <a:t>What are my strengths and interests?</a:t>
            </a:r>
          </a:p>
          <a:p>
            <a:r>
              <a:rPr lang="en-US" dirty="0"/>
              <a:t>What would I like have based on my strengths and interests?</a:t>
            </a:r>
          </a:p>
        </p:txBody>
      </p:sp>
    </p:spTree>
    <p:extLst>
      <p:ext uri="{BB962C8B-B14F-4D97-AF65-F5344CB8AC3E}">
        <p14:creationId xmlns:p14="http://schemas.microsoft.com/office/powerpoint/2010/main" val="1371814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3"/>
          <a:stretch>
            <a:fillRect/>
          </a:stretch>
        </p:blipFill>
        <p:spPr>
          <a:xfrm rot="16200000">
            <a:off x="1426441" y="-572596"/>
            <a:ext cx="6291117" cy="8003192"/>
          </a:xfrm>
        </p:spPr>
      </p:pic>
    </p:spTree>
    <p:extLst>
      <p:ext uri="{BB962C8B-B14F-4D97-AF65-F5344CB8AC3E}">
        <p14:creationId xmlns:p14="http://schemas.microsoft.com/office/powerpoint/2010/main" val="38439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418509-E49F-064E-AB9A-5E43E568F5BB}"/>
              </a:ext>
            </a:extLst>
          </p:cNvPr>
          <p:cNvPicPr>
            <a:picLocks noChangeAspect="1"/>
          </p:cNvPicPr>
          <p:nvPr/>
        </p:nvPicPr>
        <p:blipFill>
          <a:blip r:embed="rId3"/>
          <a:stretch>
            <a:fillRect/>
          </a:stretch>
        </p:blipFill>
        <p:spPr>
          <a:xfrm>
            <a:off x="1914525" y="0"/>
            <a:ext cx="5314950" cy="6858000"/>
          </a:xfrm>
          <a:prstGeom prst="rect">
            <a:avLst/>
          </a:prstGeom>
        </p:spPr>
      </p:pic>
    </p:spTree>
    <p:extLst>
      <p:ext uri="{BB962C8B-B14F-4D97-AF65-F5344CB8AC3E}">
        <p14:creationId xmlns:p14="http://schemas.microsoft.com/office/powerpoint/2010/main" val="316465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4AC2-19F9-DD49-971E-B668D0380B8E}"/>
              </a:ext>
            </a:extLst>
          </p:cNvPr>
          <p:cNvSpPr>
            <a:spLocks noGrp="1"/>
          </p:cNvSpPr>
          <p:nvPr>
            <p:ph type="title"/>
          </p:nvPr>
        </p:nvSpPr>
        <p:spPr/>
        <p:txBody>
          <a:bodyPr/>
          <a:lstStyle/>
          <a:p>
            <a:r>
              <a:rPr lang="en-US" dirty="0"/>
              <a:t>Strengths, Interests, and Dreams Brainstorm</a:t>
            </a:r>
          </a:p>
        </p:txBody>
      </p:sp>
      <p:sp>
        <p:nvSpPr>
          <p:cNvPr id="3" name="Content Placeholder 2">
            <a:extLst>
              <a:ext uri="{FF2B5EF4-FFF2-40B4-BE49-F238E27FC236}">
                <a16:creationId xmlns:a16="http://schemas.microsoft.com/office/drawing/2014/main" id="{7D939E02-35C0-D74B-AB23-74E33AED67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841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F0B0B-364A-4C4B-ADC3-B99C8CDBEC52}"/>
              </a:ext>
            </a:extLst>
          </p:cNvPr>
          <p:cNvPicPr>
            <a:picLocks noChangeAspect="1"/>
          </p:cNvPicPr>
          <p:nvPr/>
        </p:nvPicPr>
        <p:blipFill>
          <a:blip r:embed="rId3"/>
          <a:stretch>
            <a:fillRect/>
          </a:stretch>
        </p:blipFill>
        <p:spPr>
          <a:xfrm>
            <a:off x="1958570" y="0"/>
            <a:ext cx="5226859" cy="6858000"/>
          </a:xfrm>
          <a:prstGeom prst="rect">
            <a:avLst/>
          </a:prstGeom>
        </p:spPr>
      </p:pic>
    </p:spTree>
    <p:extLst>
      <p:ext uri="{BB962C8B-B14F-4D97-AF65-F5344CB8AC3E}">
        <p14:creationId xmlns:p14="http://schemas.microsoft.com/office/powerpoint/2010/main" val="267541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8CCC0-B6E8-974A-8A5A-A1C0DB7B1189}"/>
              </a:ext>
            </a:extLst>
          </p:cNvPr>
          <p:cNvPicPr>
            <a:picLocks noChangeAspect="1"/>
          </p:cNvPicPr>
          <p:nvPr/>
        </p:nvPicPr>
        <p:blipFill>
          <a:blip r:embed="rId3"/>
          <a:stretch>
            <a:fillRect/>
          </a:stretch>
        </p:blipFill>
        <p:spPr>
          <a:xfrm>
            <a:off x="1946391" y="0"/>
            <a:ext cx="5251217" cy="6858000"/>
          </a:xfrm>
          <a:prstGeom prst="rect">
            <a:avLst/>
          </a:prstGeom>
        </p:spPr>
      </p:pic>
    </p:spTree>
    <p:extLst>
      <p:ext uri="{BB962C8B-B14F-4D97-AF65-F5344CB8AC3E}">
        <p14:creationId xmlns:p14="http://schemas.microsoft.com/office/powerpoint/2010/main" val="51565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B33-1614-2E4A-A1F5-9102B68A7B19}"/>
              </a:ext>
            </a:extLst>
          </p:cNvPr>
          <p:cNvSpPr>
            <a:spLocks noGrp="1"/>
          </p:cNvSpPr>
          <p:nvPr>
            <p:ph type="title"/>
          </p:nvPr>
        </p:nvSpPr>
        <p:spPr/>
        <p:txBody>
          <a:bodyPr/>
          <a:lstStyle/>
          <a:p>
            <a:r>
              <a:rPr lang="en-US" dirty="0"/>
              <a:t>Lesson 1 Essential Questions</a:t>
            </a:r>
          </a:p>
        </p:txBody>
      </p:sp>
      <p:sp>
        <p:nvSpPr>
          <p:cNvPr id="3" name="Content Placeholder 2">
            <a:extLst>
              <a:ext uri="{FF2B5EF4-FFF2-40B4-BE49-F238E27FC236}">
                <a16:creationId xmlns:a16="http://schemas.microsoft.com/office/drawing/2014/main" id="{658157D9-74D9-0644-88E6-D7C4D374A65D}"/>
              </a:ext>
            </a:extLst>
          </p:cNvPr>
          <p:cNvSpPr>
            <a:spLocks noGrp="1"/>
          </p:cNvSpPr>
          <p:nvPr>
            <p:ph idx="1"/>
          </p:nvPr>
        </p:nvSpPr>
        <p:spPr/>
        <p:txBody>
          <a:bodyPr/>
          <a:lstStyle/>
          <a:p>
            <a:r>
              <a:rPr lang="en-US" dirty="0"/>
              <a:t>What does ”Possible Selves” mean?</a:t>
            </a:r>
          </a:p>
          <a:p>
            <a:r>
              <a:rPr lang="en-US" dirty="0"/>
              <a:t>What is the Possible Selves Program?</a:t>
            </a:r>
          </a:p>
          <a:p>
            <a:r>
              <a:rPr lang="en-US" dirty="0"/>
              <a:t>What is a personal mission statement and how is it related to my Possible Self?</a:t>
            </a:r>
          </a:p>
          <a:p>
            <a:r>
              <a:rPr lang="en-US" dirty="0"/>
              <a:t>How can participating in the Possible Selves Program help me?</a:t>
            </a:r>
          </a:p>
        </p:txBody>
      </p:sp>
    </p:spTree>
    <p:extLst>
      <p:ext uri="{BB962C8B-B14F-4D97-AF65-F5344CB8AC3E}">
        <p14:creationId xmlns:p14="http://schemas.microsoft.com/office/powerpoint/2010/main" val="188852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DD630-DAA7-3A4D-9590-55286B2F5659}"/>
              </a:ext>
            </a:extLst>
          </p:cNvPr>
          <p:cNvPicPr>
            <a:picLocks noChangeAspect="1"/>
          </p:cNvPicPr>
          <p:nvPr/>
        </p:nvPicPr>
        <p:blipFill>
          <a:blip r:embed="rId3"/>
          <a:stretch>
            <a:fillRect/>
          </a:stretch>
        </p:blipFill>
        <p:spPr>
          <a:xfrm>
            <a:off x="1919883" y="0"/>
            <a:ext cx="5304234" cy="6858000"/>
          </a:xfrm>
          <a:prstGeom prst="rect">
            <a:avLst/>
          </a:prstGeom>
        </p:spPr>
      </p:pic>
    </p:spTree>
    <p:extLst>
      <p:ext uri="{BB962C8B-B14F-4D97-AF65-F5344CB8AC3E}">
        <p14:creationId xmlns:p14="http://schemas.microsoft.com/office/powerpoint/2010/main" val="280731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57E6B-8427-0F4E-A501-535AB667B6FB}"/>
              </a:ext>
            </a:extLst>
          </p:cNvPr>
          <p:cNvPicPr>
            <a:picLocks noChangeAspect="1"/>
          </p:cNvPicPr>
          <p:nvPr/>
        </p:nvPicPr>
        <p:blipFill>
          <a:blip r:embed="rId3"/>
          <a:stretch>
            <a:fillRect/>
          </a:stretch>
        </p:blipFill>
        <p:spPr>
          <a:xfrm>
            <a:off x="1913411" y="0"/>
            <a:ext cx="5317177" cy="6858000"/>
          </a:xfrm>
          <a:prstGeom prst="rect">
            <a:avLst/>
          </a:prstGeom>
        </p:spPr>
      </p:pic>
    </p:spTree>
    <p:extLst>
      <p:ext uri="{BB962C8B-B14F-4D97-AF65-F5344CB8AC3E}">
        <p14:creationId xmlns:p14="http://schemas.microsoft.com/office/powerpoint/2010/main" val="3375900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E0DCF-F999-574F-A788-65374587940B}"/>
              </a:ext>
            </a:extLst>
          </p:cNvPr>
          <p:cNvPicPr>
            <a:picLocks noChangeAspect="1"/>
          </p:cNvPicPr>
          <p:nvPr/>
        </p:nvPicPr>
        <p:blipFill>
          <a:blip r:embed="rId3"/>
          <a:stretch>
            <a:fillRect/>
          </a:stretch>
        </p:blipFill>
        <p:spPr>
          <a:xfrm>
            <a:off x="1962199" y="0"/>
            <a:ext cx="5219601" cy="6858000"/>
          </a:xfrm>
          <a:prstGeom prst="rect">
            <a:avLst/>
          </a:prstGeom>
        </p:spPr>
      </p:pic>
    </p:spTree>
    <p:extLst>
      <p:ext uri="{BB962C8B-B14F-4D97-AF65-F5344CB8AC3E}">
        <p14:creationId xmlns:p14="http://schemas.microsoft.com/office/powerpoint/2010/main" val="2011335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0E1E6-9567-6A44-815D-DB09103A3D91}"/>
              </a:ext>
            </a:extLst>
          </p:cNvPr>
          <p:cNvPicPr>
            <a:picLocks noChangeAspect="1"/>
          </p:cNvPicPr>
          <p:nvPr/>
        </p:nvPicPr>
        <p:blipFill>
          <a:blip r:embed="rId3"/>
          <a:stretch>
            <a:fillRect/>
          </a:stretch>
        </p:blipFill>
        <p:spPr>
          <a:xfrm>
            <a:off x="1922318" y="0"/>
            <a:ext cx="5299364" cy="6858000"/>
          </a:xfrm>
          <a:prstGeom prst="rect">
            <a:avLst/>
          </a:prstGeom>
        </p:spPr>
      </p:pic>
    </p:spTree>
    <p:extLst>
      <p:ext uri="{BB962C8B-B14F-4D97-AF65-F5344CB8AC3E}">
        <p14:creationId xmlns:p14="http://schemas.microsoft.com/office/powerpoint/2010/main" val="1935515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87F9A-D3AC-304D-AD51-29EE2AA47038}"/>
              </a:ext>
            </a:extLst>
          </p:cNvPr>
          <p:cNvPicPr>
            <a:picLocks noChangeAspect="1"/>
          </p:cNvPicPr>
          <p:nvPr/>
        </p:nvPicPr>
        <p:blipFill>
          <a:blip r:embed="rId3"/>
          <a:stretch>
            <a:fillRect/>
          </a:stretch>
        </p:blipFill>
        <p:spPr>
          <a:xfrm>
            <a:off x="1942207" y="0"/>
            <a:ext cx="5259586" cy="6858000"/>
          </a:xfrm>
          <a:prstGeom prst="rect">
            <a:avLst/>
          </a:prstGeom>
        </p:spPr>
      </p:pic>
    </p:spTree>
    <p:extLst>
      <p:ext uri="{BB962C8B-B14F-4D97-AF65-F5344CB8AC3E}">
        <p14:creationId xmlns:p14="http://schemas.microsoft.com/office/powerpoint/2010/main" val="1565195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C975CC-ADE2-884F-AA67-18DA5BF775FB}"/>
              </a:ext>
            </a:extLst>
          </p:cNvPr>
          <p:cNvPicPr>
            <a:picLocks noChangeAspect="1"/>
          </p:cNvPicPr>
          <p:nvPr/>
        </p:nvPicPr>
        <p:blipFill>
          <a:blip r:embed="rId3"/>
          <a:stretch>
            <a:fillRect/>
          </a:stretch>
        </p:blipFill>
        <p:spPr>
          <a:xfrm>
            <a:off x="1892267" y="0"/>
            <a:ext cx="5359465" cy="6858000"/>
          </a:xfrm>
          <a:prstGeom prst="rect">
            <a:avLst/>
          </a:prstGeom>
        </p:spPr>
      </p:pic>
    </p:spTree>
    <p:extLst>
      <p:ext uri="{BB962C8B-B14F-4D97-AF65-F5344CB8AC3E}">
        <p14:creationId xmlns:p14="http://schemas.microsoft.com/office/powerpoint/2010/main" val="3239803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2B49E-419F-6F42-80FE-9270BF578BE6}"/>
              </a:ext>
            </a:extLst>
          </p:cNvPr>
          <p:cNvPicPr>
            <a:picLocks noChangeAspect="1"/>
          </p:cNvPicPr>
          <p:nvPr/>
        </p:nvPicPr>
        <p:blipFill>
          <a:blip r:embed="rId3"/>
          <a:stretch>
            <a:fillRect/>
          </a:stretch>
        </p:blipFill>
        <p:spPr>
          <a:xfrm>
            <a:off x="1982390" y="0"/>
            <a:ext cx="5179219" cy="6858000"/>
          </a:xfrm>
          <a:prstGeom prst="rect">
            <a:avLst/>
          </a:prstGeom>
        </p:spPr>
      </p:pic>
    </p:spTree>
    <p:extLst>
      <p:ext uri="{BB962C8B-B14F-4D97-AF65-F5344CB8AC3E}">
        <p14:creationId xmlns:p14="http://schemas.microsoft.com/office/powerpoint/2010/main" val="15836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75897-11D7-514F-9826-4128955CA316}"/>
              </a:ext>
            </a:extLst>
          </p:cNvPr>
          <p:cNvPicPr>
            <a:picLocks noChangeAspect="1"/>
          </p:cNvPicPr>
          <p:nvPr/>
        </p:nvPicPr>
        <p:blipFill>
          <a:blip r:embed="rId3"/>
          <a:stretch>
            <a:fillRect/>
          </a:stretch>
        </p:blipFill>
        <p:spPr>
          <a:xfrm>
            <a:off x="1914974" y="0"/>
            <a:ext cx="5314052" cy="6858000"/>
          </a:xfrm>
          <a:prstGeom prst="rect">
            <a:avLst/>
          </a:prstGeom>
        </p:spPr>
      </p:pic>
    </p:spTree>
    <p:extLst>
      <p:ext uri="{BB962C8B-B14F-4D97-AF65-F5344CB8AC3E}">
        <p14:creationId xmlns:p14="http://schemas.microsoft.com/office/powerpoint/2010/main" val="2867820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D72A-D89C-0F42-ADC5-8FA6569006DA}"/>
              </a:ext>
            </a:extLst>
          </p:cNvPr>
          <p:cNvSpPr>
            <a:spLocks noGrp="1"/>
          </p:cNvSpPr>
          <p:nvPr>
            <p:ph type="title"/>
          </p:nvPr>
        </p:nvSpPr>
        <p:spPr/>
        <p:txBody>
          <a:bodyPr/>
          <a:lstStyle/>
          <a:p>
            <a:r>
              <a:rPr lang="en-US" dirty="0"/>
              <a:t>Lesson 3</a:t>
            </a:r>
          </a:p>
        </p:txBody>
      </p:sp>
      <p:sp>
        <p:nvSpPr>
          <p:cNvPr id="3" name="Text Placeholder 2">
            <a:extLst>
              <a:ext uri="{FF2B5EF4-FFF2-40B4-BE49-F238E27FC236}">
                <a16:creationId xmlns:a16="http://schemas.microsoft.com/office/drawing/2014/main" id="{A75AFBBA-82FF-FC45-80EC-26E9680D80F9}"/>
              </a:ext>
            </a:extLst>
          </p:cNvPr>
          <p:cNvSpPr>
            <a:spLocks noGrp="1"/>
          </p:cNvSpPr>
          <p:nvPr>
            <p:ph type="body" idx="1"/>
          </p:nvPr>
        </p:nvSpPr>
        <p:spPr/>
        <p:txBody>
          <a:bodyPr/>
          <a:lstStyle/>
          <a:p>
            <a:r>
              <a:rPr lang="en-US" dirty="0"/>
              <a:t>Thinking about hopes, expectations, and fears</a:t>
            </a:r>
          </a:p>
        </p:txBody>
      </p:sp>
    </p:spTree>
    <p:extLst>
      <p:ext uri="{BB962C8B-B14F-4D97-AF65-F5344CB8AC3E}">
        <p14:creationId xmlns:p14="http://schemas.microsoft.com/office/powerpoint/2010/main" val="3314413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B33-1614-2E4A-A1F5-9102B68A7B19}"/>
              </a:ext>
            </a:extLst>
          </p:cNvPr>
          <p:cNvSpPr>
            <a:spLocks noGrp="1"/>
          </p:cNvSpPr>
          <p:nvPr>
            <p:ph type="title"/>
          </p:nvPr>
        </p:nvSpPr>
        <p:spPr/>
        <p:txBody>
          <a:bodyPr/>
          <a:lstStyle/>
          <a:p>
            <a:r>
              <a:rPr lang="en-US" dirty="0"/>
              <a:t>Lesson 3 Essential Questions</a:t>
            </a:r>
          </a:p>
        </p:txBody>
      </p:sp>
      <p:sp>
        <p:nvSpPr>
          <p:cNvPr id="3" name="Content Placeholder 2">
            <a:extLst>
              <a:ext uri="{FF2B5EF4-FFF2-40B4-BE49-F238E27FC236}">
                <a16:creationId xmlns:a16="http://schemas.microsoft.com/office/drawing/2014/main" id="{658157D9-74D9-0644-88E6-D7C4D374A65D}"/>
              </a:ext>
            </a:extLst>
          </p:cNvPr>
          <p:cNvSpPr>
            <a:spLocks noGrp="1"/>
          </p:cNvSpPr>
          <p:nvPr>
            <p:ph idx="1"/>
          </p:nvPr>
        </p:nvSpPr>
        <p:spPr/>
        <p:txBody>
          <a:bodyPr/>
          <a:lstStyle/>
          <a:p>
            <a:r>
              <a:rPr lang="en-US" dirty="0"/>
              <a:t>What are my hopes, expectations and fears?</a:t>
            </a:r>
          </a:p>
          <a:p>
            <a:r>
              <a:rPr lang="en-US" dirty="0"/>
              <a:t>What are my strengths as a learner, a person, and a worker?</a:t>
            </a:r>
          </a:p>
        </p:txBody>
      </p:sp>
    </p:spTree>
    <p:extLst>
      <p:ext uri="{BB962C8B-B14F-4D97-AF65-F5344CB8AC3E}">
        <p14:creationId xmlns:p14="http://schemas.microsoft.com/office/powerpoint/2010/main" val="141574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B52D-FC58-CD40-8E86-9CDE6D70E202}"/>
              </a:ext>
            </a:extLst>
          </p:cNvPr>
          <p:cNvSpPr>
            <a:spLocks noGrp="1"/>
          </p:cNvSpPr>
          <p:nvPr>
            <p:ph type="title"/>
          </p:nvPr>
        </p:nvSpPr>
        <p:spPr/>
        <p:txBody>
          <a:bodyPr/>
          <a:lstStyle/>
          <a:p>
            <a:r>
              <a:rPr lang="en-US" dirty="0"/>
              <a:t>Possible Selves</a:t>
            </a:r>
          </a:p>
        </p:txBody>
      </p:sp>
      <p:sp>
        <p:nvSpPr>
          <p:cNvPr id="3" name="Content Placeholder 2">
            <a:extLst>
              <a:ext uri="{FF2B5EF4-FFF2-40B4-BE49-F238E27FC236}">
                <a16:creationId xmlns:a16="http://schemas.microsoft.com/office/drawing/2014/main" id="{415788AA-DD09-8B43-AB3B-1EC5CD9B7F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5594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3"/>
          <a:stretch>
            <a:fillRect/>
          </a:stretch>
        </p:blipFill>
        <p:spPr>
          <a:xfrm rot="16200000">
            <a:off x="1426441" y="-572596"/>
            <a:ext cx="6291117" cy="8003192"/>
          </a:xfrm>
        </p:spPr>
      </p:pic>
    </p:spTree>
    <p:extLst>
      <p:ext uri="{BB962C8B-B14F-4D97-AF65-F5344CB8AC3E}">
        <p14:creationId xmlns:p14="http://schemas.microsoft.com/office/powerpoint/2010/main" val="1331046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13D6-DA92-A449-91D7-690E19C4138F}"/>
              </a:ext>
            </a:extLst>
          </p:cNvPr>
          <p:cNvSpPr>
            <a:spLocks noGrp="1"/>
          </p:cNvSpPr>
          <p:nvPr>
            <p:ph type="title"/>
          </p:nvPr>
        </p:nvSpPr>
        <p:spPr/>
        <p:txBody>
          <a:bodyPr/>
          <a:lstStyle/>
          <a:p>
            <a:r>
              <a:rPr lang="en-US" dirty="0"/>
              <a:t>Hope</a:t>
            </a:r>
          </a:p>
        </p:txBody>
      </p:sp>
      <p:sp>
        <p:nvSpPr>
          <p:cNvPr id="3" name="Content Placeholder 2">
            <a:extLst>
              <a:ext uri="{FF2B5EF4-FFF2-40B4-BE49-F238E27FC236}">
                <a16:creationId xmlns:a16="http://schemas.microsoft.com/office/drawing/2014/main" id="{43EBACA8-6E1C-D048-ADF0-DBBDC67252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001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DCF-0973-EC42-8352-F672B655D617}"/>
              </a:ext>
            </a:extLst>
          </p:cNvPr>
          <p:cNvSpPr>
            <a:spLocks noGrp="1"/>
          </p:cNvSpPr>
          <p:nvPr>
            <p:ph type="title"/>
          </p:nvPr>
        </p:nvSpPr>
        <p:spPr/>
        <p:txBody>
          <a:bodyPr/>
          <a:lstStyle/>
          <a:p>
            <a:r>
              <a:rPr lang="en-US" dirty="0"/>
              <a:t>Expectation</a:t>
            </a:r>
          </a:p>
        </p:txBody>
      </p:sp>
      <p:sp>
        <p:nvSpPr>
          <p:cNvPr id="3" name="Content Placeholder 2">
            <a:extLst>
              <a:ext uri="{FF2B5EF4-FFF2-40B4-BE49-F238E27FC236}">
                <a16:creationId xmlns:a16="http://schemas.microsoft.com/office/drawing/2014/main" id="{6A380C87-9DF6-9F49-9750-0CA939DA03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68229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0A00-31DC-FD45-ADC7-B10D3D671E80}"/>
              </a:ext>
            </a:extLst>
          </p:cNvPr>
          <p:cNvSpPr>
            <a:spLocks noGrp="1"/>
          </p:cNvSpPr>
          <p:nvPr>
            <p:ph type="title"/>
          </p:nvPr>
        </p:nvSpPr>
        <p:spPr/>
        <p:txBody>
          <a:bodyPr/>
          <a:lstStyle/>
          <a:p>
            <a:r>
              <a:rPr lang="en-US" dirty="0"/>
              <a:t>Fear</a:t>
            </a:r>
          </a:p>
        </p:txBody>
      </p:sp>
      <p:sp>
        <p:nvSpPr>
          <p:cNvPr id="3" name="Content Placeholder 2">
            <a:extLst>
              <a:ext uri="{FF2B5EF4-FFF2-40B4-BE49-F238E27FC236}">
                <a16:creationId xmlns:a16="http://schemas.microsoft.com/office/drawing/2014/main" id="{0B649A2A-94DD-D445-8EA6-1070C33D96F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417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CCD9-14AC-5D44-97A0-FE6811F95061}"/>
              </a:ext>
            </a:extLst>
          </p:cNvPr>
          <p:cNvSpPr>
            <a:spLocks noGrp="1"/>
          </p:cNvSpPr>
          <p:nvPr>
            <p:ph type="title"/>
          </p:nvPr>
        </p:nvSpPr>
        <p:spPr/>
        <p:txBody>
          <a:bodyPr/>
          <a:lstStyle/>
          <a:p>
            <a:r>
              <a:rPr lang="en-US" dirty="0"/>
              <a:t>Individual strength</a:t>
            </a:r>
          </a:p>
        </p:txBody>
      </p:sp>
      <p:sp>
        <p:nvSpPr>
          <p:cNvPr id="3" name="Content Placeholder 2">
            <a:extLst>
              <a:ext uri="{FF2B5EF4-FFF2-40B4-BE49-F238E27FC236}">
                <a16:creationId xmlns:a16="http://schemas.microsoft.com/office/drawing/2014/main" id="{E455A502-16F6-B54E-9D1B-81247657DC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9291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4F58-3A13-0D4E-95E4-8596E7FE83E4}"/>
              </a:ext>
            </a:extLst>
          </p:cNvPr>
          <p:cNvSpPr>
            <a:spLocks noGrp="1"/>
          </p:cNvSpPr>
          <p:nvPr>
            <p:ph type="title"/>
          </p:nvPr>
        </p:nvSpPr>
        <p:spPr/>
        <p:txBody>
          <a:bodyPr/>
          <a:lstStyle/>
          <a:p>
            <a:r>
              <a:rPr lang="en-US" dirty="0"/>
              <a:t>Learner</a:t>
            </a:r>
          </a:p>
        </p:txBody>
      </p:sp>
      <p:sp>
        <p:nvSpPr>
          <p:cNvPr id="3" name="Content Placeholder 2">
            <a:extLst>
              <a:ext uri="{FF2B5EF4-FFF2-40B4-BE49-F238E27FC236}">
                <a16:creationId xmlns:a16="http://schemas.microsoft.com/office/drawing/2014/main" id="{4FBF7391-98A4-B74B-AB65-BA4280B560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19590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BAC3-868E-DC49-A9D4-9785668B46BB}"/>
              </a:ext>
            </a:extLst>
          </p:cNvPr>
          <p:cNvSpPr>
            <a:spLocks noGrp="1"/>
          </p:cNvSpPr>
          <p:nvPr>
            <p:ph type="title"/>
          </p:nvPr>
        </p:nvSpPr>
        <p:spPr/>
        <p:txBody>
          <a:bodyPr/>
          <a:lstStyle/>
          <a:p>
            <a:r>
              <a:rPr lang="en-US" dirty="0"/>
              <a:t>Person</a:t>
            </a:r>
          </a:p>
        </p:txBody>
      </p:sp>
      <p:sp>
        <p:nvSpPr>
          <p:cNvPr id="3" name="Content Placeholder 2">
            <a:extLst>
              <a:ext uri="{FF2B5EF4-FFF2-40B4-BE49-F238E27FC236}">
                <a16:creationId xmlns:a16="http://schemas.microsoft.com/office/drawing/2014/main" id="{5AD995B6-A208-C04E-8AF3-76286D308C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15583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C35C-4D3D-AB49-87B0-28D938254DD9}"/>
              </a:ext>
            </a:extLst>
          </p:cNvPr>
          <p:cNvSpPr>
            <a:spLocks noGrp="1"/>
          </p:cNvSpPr>
          <p:nvPr>
            <p:ph type="title"/>
          </p:nvPr>
        </p:nvSpPr>
        <p:spPr/>
        <p:txBody>
          <a:bodyPr/>
          <a:lstStyle/>
          <a:p>
            <a:r>
              <a:rPr lang="en-US" dirty="0"/>
              <a:t>Worker</a:t>
            </a:r>
          </a:p>
        </p:txBody>
      </p:sp>
      <p:sp>
        <p:nvSpPr>
          <p:cNvPr id="3" name="Content Placeholder 2">
            <a:extLst>
              <a:ext uri="{FF2B5EF4-FFF2-40B4-BE49-F238E27FC236}">
                <a16:creationId xmlns:a16="http://schemas.microsoft.com/office/drawing/2014/main" id="{2B4687B1-4F5A-FB4F-B68F-7368610129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29736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CFBA0-302E-F149-AD3C-D76041DC3C34}"/>
              </a:ext>
            </a:extLst>
          </p:cNvPr>
          <p:cNvPicPr>
            <a:picLocks noChangeAspect="1"/>
          </p:cNvPicPr>
          <p:nvPr/>
        </p:nvPicPr>
        <p:blipFill>
          <a:blip r:embed="rId3"/>
          <a:stretch>
            <a:fillRect/>
          </a:stretch>
        </p:blipFill>
        <p:spPr>
          <a:xfrm rot="16200000">
            <a:off x="1136087" y="-884334"/>
            <a:ext cx="6871826" cy="8612842"/>
          </a:xfrm>
          <a:prstGeom prst="rect">
            <a:avLst/>
          </a:prstGeom>
        </p:spPr>
      </p:pic>
    </p:spTree>
    <p:extLst>
      <p:ext uri="{BB962C8B-B14F-4D97-AF65-F5344CB8AC3E}">
        <p14:creationId xmlns:p14="http://schemas.microsoft.com/office/powerpoint/2010/main" val="3218785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88A64-78AD-4647-8FF8-8A7BFBFA7A91}"/>
              </a:ext>
            </a:extLst>
          </p:cNvPr>
          <p:cNvPicPr>
            <a:picLocks noChangeAspect="1"/>
          </p:cNvPicPr>
          <p:nvPr/>
        </p:nvPicPr>
        <p:blipFill>
          <a:blip r:embed="rId3"/>
          <a:stretch>
            <a:fillRect/>
          </a:stretch>
        </p:blipFill>
        <p:spPr>
          <a:xfrm>
            <a:off x="1912037" y="0"/>
            <a:ext cx="5319926" cy="6858000"/>
          </a:xfrm>
          <a:prstGeom prst="rect">
            <a:avLst/>
          </a:prstGeom>
        </p:spPr>
      </p:pic>
    </p:spTree>
    <p:extLst>
      <p:ext uri="{BB962C8B-B14F-4D97-AF65-F5344CB8AC3E}">
        <p14:creationId xmlns:p14="http://schemas.microsoft.com/office/powerpoint/2010/main" val="318735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788AA-DD09-8B43-AB3B-1EC5CD9B7F05}"/>
              </a:ext>
            </a:extLst>
          </p:cNvPr>
          <p:cNvSpPr>
            <a:spLocks noGrp="1"/>
          </p:cNvSpPr>
          <p:nvPr>
            <p:ph idx="1"/>
          </p:nvPr>
        </p:nvSpPr>
        <p:spPr>
          <a:xfrm>
            <a:off x="628650" y="1229497"/>
            <a:ext cx="7886700" cy="4399006"/>
          </a:xfrm>
        </p:spPr>
        <p:txBody>
          <a:bodyPr>
            <a:normAutofit/>
          </a:bodyPr>
          <a:lstStyle/>
          <a:p>
            <a:pPr marL="0" indent="0" algn="ctr">
              <a:buNone/>
            </a:pPr>
            <a:r>
              <a:rPr lang="en-US" sz="7200" dirty="0"/>
              <a:t>Possible selves are ideas about what you might become in the future.</a:t>
            </a:r>
          </a:p>
        </p:txBody>
      </p:sp>
    </p:spTree>
    <p:extLst>
      <p:ext uri="{BB962C8B-B14F-4D97-AF65-F5344CB8AC3E}">
        <p14:creationId xmlns:p14="http://schemas.microsoft.com/office/powerpoint/2010/main" val="2931524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D72A-D89C-0F42-ADC5-8FA6569006DA}"/>
              </a:ext>
            </a:extLst>
          </p:cNvPr>
          <p:cNvSpPr>
            <a:spLocks noGrp="1"/>
          </p:cNvSpPr>
          <p:nvPr>
            <p:ph type="title"/>
          </p:nvPr>
        </p:nvSpPr>
        <p:spPr/>
        <p:txBody>
          <a:bodyPr/>
          <a:lstStyle/>
          <a:p>
            <a:r>
              <a:rPr lang="en-US" dirty="0"/>
              <a:t>Lesson 4</a:t>
            </a:r>
          </a:p>
        </p:txBody>
      </p:sp>
      <p:sp>
        <p:nvSpPr>
          <p:cNvPr id="3" name="Text Placeholder 2">
            <a:extLst>
              <a:ext uri="{FF2B5EF4-FFF2-40B4-BE49-F238E27FC236}">
                <a16:creationId xmlns:a16="http://schemas.microsoft.com/office/drawing/2014/main" id="{A75AFBBA-82FF-FC45-80EC-26E9680D80F9}"/>
              </a:ext>
            </a:extLst>
          </p:cNvPr>
          <p:cNvSpPr>
            <a:spLocks noGrp="1"/>
          </p:cNvSpPr>
          <p:nvPr>
            <p:ph type="body" idx="1"/>
          </p:nvPr>
        </p:nvSpPr>
        <p:spPr/>
        <p:txBody>
          <a:bodyPr/>
          <a:lstStyle/>
          <a:p>
            <a:r>
              <a:rPr lang="en-US" dirty="0"/>
              <a:t>Sketching me and my possible selves</a:t>
            </a:r>
          </a:p>
        </p:txBody>
      </p:sp>
    </p:spTree>
    <p:extLst>
      <p:ext uri="{BB962C8B-B14F-4D97-AF65-F5344CB8AC3E}">
        <p14:creationId xmlns:p14="http://schemas.microsoft.com/office/powerpoint/2010/main" val="92082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B33-1614-2E4A-A1F5-9102B68A7B19}"/>
              </a:ext>
            </a:extLst>
          </p:cNvPr>
          <p:cNvSpPr>
            <a:spLocks noGrp="1"/>
          </p:cNvSpPr>
          <p:nvPr>
            <p:ph type="title"/>
          </p:nvPr>
        </p:nvSpPr>
        <p:spPr/>
        <p:txBody>
          <a:bodyPr/>
          <a:lstStyle/>
          <a:p>
            <a:r>
              <a:rPr lang="en-US" dirty="0"/>
              <a:t>Lesson 4 Essential Questions</a:t>
            </a:r>
          </a:p>
        </p:txBody>
      </p:sp>
      <p:sp>
        <p:nvSpPr>
          <p:cNvPr id="3" name="Content Placeholder 2">
            <a:extLst>
              <a:ext uri="{FF2B5EF4-FFF2-40B4-BE49-F238E27FC236}">
                <a16:creationId xmlns:a16="http://schemas.microsoft.com/office/drawing/2014/main" id="{658157D9-74D9-0644-88E6-D7C4D374A65D}"/>
              </a:ext>
            </a:extLst>
          </p:cNvPr>
          <p:cNvSpPr>
            <a:spLocks noGrp="1"/>
          </p:cNvSpPr>
          <p:nvPr>
            <p:ph idx="1"/>
          </p:nvPr>
        </p:nvSpPr>
        <p:spPr/>
        <p:txBody>
          <a:bodyPr/>
          <a:lstStyle/>
          <a:p>
            <a:r>
              <a:rPr lang="en-US" dirty="0"/>
              <a:t>How can I graphically portray my current hopes, expectations, and fears?</a:t>
            </a:r>
          </a:p>
        </p:txBody>
      </p:sp>
    </p:spTree>
    <p:extLst>
      <p:ext uri="{BB962C8B-B14F-4D97-AF65-F5344CB8AC3E}">
        <p14:creationId xmlns:p14="http://schemas.microsoft.com/office/powerpoint/2010/main" val="3723841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3"/>
          <a:stretch>
            <a:fillRect/>
          </a:stretch>
        </p:blipFill>
        <p:spPr>
          <a:xfrm rot="16200000">
            <a:off x="1426441" y="-572596"/>
            <a:ext cx="6291117" cy="8003192"/>
          </a:xfrm>
        </p:spPr>
      </p:pic>
    </p:spTree>
    <p:extLst>
      <p:ext uri="{BB962C8B-B14F-4D97-AF65-F5344CB8AC3E}">
        <p14:creationId xmlns:p14="http://schemas.microsoft.com/office/powerpoint/2010/main" val="1032273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88A64-78AD-4647-8FF8-8A7BFBFA7A91}"/>
              </a:ext>
            </a:extLst>
          </p:cNvPr>
          <p:cNvPicPr>
            <a:picLocks noChangeAspect="1"/>
          </p:cNvPicPr>
          <p:nvPr/>
        </p:nvPicPr>
        <p:blipFill>
          <a:blip r:embed="rId3"/>
          <a:stretch>
            <a:fillRect/>
          </a:stretch>
        </p:blipFill>
        <p:spPr>
          <a:xfrm>
            <a:off x="1912037" y="0"/>
            <a:ext cx="5319926" cy="6858000"/>
          </a:xfrm>
          <a:prstGeom prst="rect">
            <a:avLst/>
          </a:prstGeom>
        </p:spPr>
      </p:pic>
    </p:spTree>
    <p:extLst>
      <p:ext uri="{BB962C8B-B14F-4D97-AF65-F5344CB8AC3E}">
        <p14:creationId xmlns:p14="http://schemas.microsoft.com/office/powerpoint/2010/main" val="1970923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01138-475F-094C-B5E0-B14933BAFB92}"/>
              </a:ext>
            </a:extLst>
          </p:cNvPr>
          <p:cNvPicPr>
            <a:picLocks noChangeAspect="1"/>
          </p:cNvPicPr>
          <p:nvPr/>
        </p:nvPicPr>
        <p:blipFill>
          <a:blip r:embed="rId3"/>
          <a:stretch>
            <a:fillRect/>
          </a:stretch>
        </p:blipFill>
        <p:spPr>
          <a:xfrm rot="5400000">
            <a:off x="937573" y="-426585"/>
            <a:ext cx="7026806" cy="7879976"/>
          </a:xfrm>
          <a:prstGeom prst="rect">
            <a:avLst/>
          </a:prstGeom>
        </p:spPr>
      </p:pic>
    </p:spTree>
    <p:extLst>
      <p:ext uri="{BB962C8B-B14F-4D97-AF65-F5344CB8AC3E}">
        <p14:creationId xmlns:p14="http://schemas.microsoft.com/office/powerpoint/2010/main" val="2666604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81755F-C988-0140-B002-70DA21B91706}"/>
              </a:ext>
            </a:extLst>
          </p:cNvPr>
          <p:cNvPicPr>
            <a:picLocks noChangeAspect="1"/>
          </p:cNvPicPr>
          <p:nvPr/>
        </p:nvPicPr>
        <p:blipFill>
          <a:blip r:embed="rId3"/>
          <a:stretch>
            <a:fillRect/>
          </a:stretch>
        </p:blipFill>
        <p:spPr>
          <a:xfrm>
            <a:off x="1925052" y="0"/>
            <a:ext cx="5293895" cy="6858000"/>
          </a:xfrm>
          <a:prstGeom prst="rect">
            <a:avLst/>
          </a:prstGeom>
        </p:spPr>
      </p:pic>
    </p:spTree>
    <p:extLst>
      <p:ext uri="{BB962C8B-B14F-4D97-AF65-F5344CB8AC3E}">
        <p14:creationId xmlns:p14="http://schemas.microsoft.com/office/powerpoint/2010/main" val="2039360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1291F-8A40-4846-A08C-A6900740F5F9}"/>
              </a:ext>
            </a:extLst>
          </p:cNvPr>
          <p:cNvPicPr>
            <a:picLocks noChangeAspect="1"/>
          </p:cNvPicPr>
          <p:nvPr/>
        </p:nvPicPr>
        <p:blipFill>
          <a:blip r:embed="rId3"/>
          <a:stretch>
            <a:fillRect/>
          </a:stretch>
        </p:blipFill>
        <p:spPr>
          <a:xfrm rot="5400000">
            <a:off x="1116066" y="-463884"/>
            <a:ext cx="6911867" cy="7839635"/>
          </a:xfrm>
          <a:prstGeom prst="rect">
            <a:avLst/>
          </a:prstGeom>
        </p:spPr>
      </p:pic>
    </p:spTree>
    <p:extLst>
      <p:ext uri="{BB962C8B-B14F-4D97-AF65-F5344CB8AC3E}">
        <p14:creationId xmlns:p14="http://schemas.microsoft.com/office/powerpoint/2010/main" val="968248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D72A-D89C-0F42-ADC5-8FA6569006DA}"/>
              </a:ext>
            </a:extLst>
          </p:cNvPr>
          <p:cNvSpPr>
            <a:spLocks noGrp="1"/>
          </p:cNvSpPr>
          <p:nvPr>
            <p:ph type="title"/>
          </p:nvPr>
        </p:nvSpPr>
        <p:spPr/>
        <p:txBody>
          <a:bodyPr/>
          <a:lstStyle/>
          <a:p>
            <a:r>
              <a:rPr lang="en-US" dirty="0"/>
              <a:t>Lesson 5</a:t>
            </a:r>
          </a:p>
        </p:txBody>
      </p:sp>
      <p:sp>
        <p:nvSpPr>
          <p:cNvPr id="3" name="Text Placeholder 2">
            <a:extLst>
              <a:ext uri="{FF2B5EF4-FFF2-40B4-BE49-F238E27FC236}">
                <a16:creationId xmlns:a16="http://schemas.microsoft.com/office/drawing/2014/main" id="{A75AFBBA-82FF-FC45-80EC-26E9680D80F9}"/>
              </a:ext>
            </a:extLst>
          </p:cNvPr>
          <p:cNvSpPr>
            <a:spLocks noGrp="1"/>
          </p:cNvSpPr>
          <p:nvPr>
            <p:ph type="body" idx="1"/>
          </p:nvPr>
        </p:nvSpPr>
        <p:spPr/>
        <p:txBody>
          <a:bodyPr/>
          <a:lstStyle/>
          <a:p>
            <a:r>
              <a:rPr lang="en-US" dirty="0"/>
              <a:t>Reflecting on goals</a:t>
            </a:r>
          </a:p>
        </p:txBody>
      </p:sp>
    </p:spTree>
    <p:extLst>
      <p:ext uri="{BB962C8B-B14F-4D97-AF65-F5344CB8AC3E}">
        <p14:creationId xmlns:p14="http://schemas.microsoft.com/office/powerpoint/2010/main" val="1493805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B33-1614-2E4A-A1F5-9102B68A7B19}"/>
              </a:ext>
            </a:extLst>
          </p:cNvPr>
          <p:cNvSpPr>
            <a:spLocks noGrp="1"/>
          </p:cNvSpPr>
          <p:nvPr>
            <p:ph type="title"/>
          </p:nvPr>
        </p:nvSpPr>
        <p:spPr/>
        <p:txBody>
          <a:bodyPr/>
          <a:lstStyle/>
          <a:p>
            <a:r>
              <a:rPr lang="en-US" dirty="0"/>
              <a:t>Lesson 5 Essential Questions</a:t>
            </a:r>
          </a:p>
        </p:txBody>
      </p:sp>
      <p:sp>
        <p:nvSpPr>
          <p:cNvPr id="3" name="Content Placeholder 2">
            <a:extLst>
              <a:ext uri="{FF2B5EF4-FFF2-40B4-BE49-F238E27FC236}">
                <a16:creationId xmlns:a16="http://schemas.microsoft.com/office/drawing/2014/main" id="{658157D9-74D9-0644-88E6-D7C4D374A65D}"/>
              </a:ext>
            </a:extLst>
          </p:cNvPr>
          <p:cNvSpPr>
            <a:spLocks noGrp="1"/>
          </p:cNvSpPr>
          <p:nvPr>
            <p:ph idx="1"/>
          </p:nvPr>
        </p:nvSpPr>
        <p:spPr/>
        <p:txBody>
          <a:bodyPr/>
          <a:lstStyle/>
          <a:p>
            <a:r>
              <a:rPr lang="en-US" dirty="0"/>
              <a:t>What are my current strengths and needs</a:t>
            </a:r>
          </a:p>
          <a:p>
            <a:r>
              <a:rPr lang="en-US" dirty="0"/>
              <a:t>How can I use what I know about my current strengths and needs to develop short and long term goals?</a:t>
            </a:r>
          </a:p>
          <a:p>
            <a:r>
              <a:rPr lang="en-US" dirty="0"/>
              <a:t>Will my goals help me create my hoped-for possible self?</a:t>
            </a:r>
          </a:p>
          <a:p>
            <a:r>
              <a:rPr lang="en-US" dirty="0"/>
              <a:t>Which of my goals will I make a priority?</a:t>
            </a:r>
          </a:p>
        </p:txBody>
      </p:sp>
    </p:spTree>
    <p:extLst>
      <p:ext uri="{BB962C8B-B14F-4D97-AF65-F5344CB8AC3E}">
        <p14:creationId xmlns:p14="http://schemas.microsoft.com/office/powerpoint/2010/main" val="3249086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3"/>
          <a:stretch>
            <a:fillRect/>
          </a:stretch>
        </p:blipFill>
        <p:spPr>
          <a:xfrm rot="16200000">
            <a:off x="1426441" y="-572596"/>
            <a:ext cx="6291117" cy="8003192"/>
          </a:xfrm>
        </p:spPr>
      </p:pic>
    </p:spTree>
    <p:extLst>
      <p:ext uri="{BB962C8B-B14F-4D97-AF65-F5344CB8AC3E}">
        <p14:creationId xmlns:p14="http://schemas.microsoft.com/office/powerpoint/2010/main" val="300443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46">
            <a:extLst>
              <a:ext uri="{FF2B5EF4-FFF2-40B4-BE49-F238E27FC236}">
                <a16:creationId xmlns:a16="http://schemas.microsoft.com/office/drawing/2014/main" id="{8C1D025E-7E82-9745-BFF0-49EF61025F2B}"/>
              </a:ext>
            </a:extLst>
          </p:cNvPr>
          <p:cNvPicPr>
            <a:picLocks noChangeAspect="1"/>
          </p:cNvPicPr>
          <p:nvPr/>
        </p:nvPicPr>
        <p:blipFill>
          <a:blip r:embed="rId3"/>
          <a:stretch>
            <a:fillRect/>
          </a:stretch>
        </p:blipFill>
        <p:spPr>
          <a:xfrm>
            <a:off x="1861984" y="0"/>
            <a:ext cx="5420032"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3C5847-80C3-5641-87DC-4BE10191E580}"/>
              </a:ext>
            </a:extLst>
          </p:cNvPr>
          <p:cNvPicPr>
            <a:picLocks noChangeAspect="1"/>
          </p:cNvPicPr>
          <p:nvPr/>
        </p:nvPicPr>
        <p:blipFill>
          <a:blip r:embed="rId3"/>
          <a:stretch>
            <a:fillRect/>
          </a:stretch>
        </p:blipFill>
        <p:spPr>
          <a:xfrm>
            <a:off x="1902561" y="0"/>
            <a:ext cx="5338878" cy="6858000"/>
          </a:xfrm>
          <a:prstGeom prst="rect">
            <a:avLst/>
          </a:prstGeom>
        </p:spPr>
      </p:pic>
    </p:spTree>
    <p:extLst>
      <p:ext uri="{BB962C8B-B14F-4D97-AF65-F5344CB8AC3E}">
        <p14:creationId xmlns:p14="http://schemas.microsoft.com/office/powerpoint/2010/main" val="4225101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01138-475F-094C-B5E0-B14933BAFB92}"/>
              </a:ext>
            </a:extLst>
          </p:cNvPr>
          <p:cNvPicPr>
            <a:picLocks noChangeAspect="1"/>
          </p:cNvPicPr>
          <p:nvPr/>
        </p:nvPicPr>
        <p:blipFill>
          <a:blip r:embed="rId3"/>
          <a:stretch>
            <a:fillRect/>
          </a:stretch>
        </p:blipFill>
        <p:spPr>
          <a:xfrm rot="5400000">
            <a:off x="937573" y="-426585"/>
            <a:ext cx="7026806" cy="7879976"/>
          </a:xfrm>
          <a:prstGeom prst="rect">
            <a:avLst/>
          </a:prstGeom>
        </p:spPr>
      </p:pic>
    </p:spTree>
    <p:extLst>
      <p:ext uri="{BB962C8B-B14F-4D97-AF65-F5344CB8AC3E}">
        <p14:creationId xmlns:p14="http://schemas.microsoft.com/office/powerpoint/2010/main" val="956362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40A16-3C6A-0644-B977-B5DC4E99E118}"/>
              </a:ext>
            </a:extLst>
          </p:cNvPr>
          <p:cNvPicPr>
            <a:picLocks noChangeAspect="1"/>
          </p:cNvPicPr>
          <p:nvPr/>
        </p:nvPicPr>
        <p:blipFill>
          <a:blip r:embed="rId3"/>
          <a:stretch>
            <a:fillRect/>
          </a:stretch>
        </p:blipFill>
        <p:spPr>
          <a:xfrm>
            <a:off x="1889567" y="0"/>
            <a:ext cx="5364866" cy="6858000"/>
          </a:xfrm>
          <a:prstGeom prst="rect">
            <a:avLst/>
          </a:prstGeom>
        </p:spPr>
      </p:pic>
    </p:spTree>
    <p:extLst>
      <p:ext uri="{BB962C8B-B14F-4D97-AF65-F5344CB8AC3E}">
        <p14:creationId xmlns:p14="http://schemas.microsoft.com/office/powerpoint/2010/main" val="3207810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D72A-D89C-0F42-ADC5-8FA6569006DA}"/>
              </a:ext>
            </a:extLst>
          </p:cNvPr>
          <p:cNvSpPr>
            <a:spLocks noGrp="1"/>
          </p:cNvSpPr>
          <p:nvPr>
            <p:ph type="title"/>
          </p:nvPr>
        </p:nvSpPr>
        <p:spPr/>
        <p:txBody>
          <a:bodyPr/>
          <a:lstStyle/>
          <a:p>
            <a:r>
              <a:rPr lang="en-US" dirty="0"/>
              <a:t>Lesson 6</a:t>
            </a:r>
          </a:p>
        </p:txBody>
      </p:sp>
      <p:sp>
        <p:nvSpPr>
          <p:cNvPr id="3" name="Text Placeholder 2">
            <a:extLst>
              <a:ext uri="{FF2B5EF4-FFF2-40B4-BE49-F238E27FC236}">
                <a16:creationId xmlns:a16="http://schemas.microsoft.com/office/drawing/2014/main" id="{A75AFBBA-82FF-FC45-80EC-26E9680D80F9}"/>
              </a:ext>
            </a:extLst>
          </p:cNvPr>
          <p:cNvSpPr>
            <a:spLocks noGrp="1"/>
          </p:cNvSpPr>
          <p:nvPr>
            <p:ph type="body" idx="1"/>
          </p:nvPr>
        </p:nvSpPr>
        <p:spPr/>
        <p:txBody>
          <a:bodyPr/>
          <a:lstStyle/>
          <a:p>
            <a:r>
              <a:rPr lang="en-US" dirty="0"/>
              <a:t>Planning ways to reach goals</a:t>
            </a:r>
          </a:p>
        </p:txBody>
      </p:sp>
    </p:spTree>
    <p:extLst>
      <p:ext uri="{BB962C8B-B14F-4D97-AF65-F5344CB8AC3E}">
        <p14:creationId xmlns:p14="http://schemas.microsoft.com/office/powerpoint/2010/main" val="3062098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B33-1614-2E4A-A1F5-9102B68A7B19}"/>
              </a:ext>
            </a:extLst>
          </p:cNvPr>
          <p:cNvSpPr>
            <a:spLocks noGrp="1"/>
          </p:cNvSpPr>
          <p:nvPr>
            <p:ph type="title"/>
          </p:nvPr>
        </p:nvSpPr>
        <p:spPr/>
        <p:txBody>
          <a:bodyPr/>
          <a:lstStyle/>
          <a:p>
            <a:r>
              <a:rPr lang="en-US" dirty="0"/>
              <a:t>Lesson 6 Essential Questions</a:t>
            </a:r>
          </a:p>
        </p:txBody>
      </p:sp>
      <p:sp>
        <p:nvSpPr>
          <p:cNvPr id="3" name="Content Placeholder 2">
            <a:extLst>
              <a:ext uri="{FF2B5EF4-FFF2-40B4-BE49-F238E27FC236}">
                <a16:creationId xmlns:a16="http://schemas.microsoft.com/office/drawing/2014/main" id="{658157D9-74D9-0644-88E6-D7C4D374A65D}"/>
              </a:ext>
            </a:extLst>
          </p:cNvPr>
          <p:cNvSpPr>
            <a:spLocks noGrp="1"/>
          </p:cNvSpPr>
          <p:nvPr>
            <p:ph idx="1"/>
          </p:nvPr>
        </p:nvSpPr>
        <p:spPr/>
        <p:txBody>
          <a:bodyPr/>
          <a:lstStyle/>
          <a:p>
            <a:r>
              <a:rPr lang="en-US" dirty="0"/>
              <a:t>How do I develop an action plan for reaching my goals?</a:t>
            </a:r>
          </a:p>
        </p:txBody>
      </p:sp>
    </p:spTree>
    <p:extLst>
      <p:ext uri="{BB962C8B-B14F-4D97-AF65-F5344CB8AC3E}">
        <p14:creationId xmlns:p14="http://schemas.microsoft.com/office/powerpoint/2010/main" val="3686879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3"/>
          <a:stretch>
            <a:fillRect/>
          </a:stretch>
        </p:blipFill>
        <p:spPr>
          <a:xfrm rot="16200000">
            <a:off x="1426441" y="-572596"/>
            <a:ext cx="6291117" cy="8003192"/>
          </a:xfrm>
        </p:spPr>
      </p:pic>
    </p:spTree>
    <p:extLst>
      <p:ext uri="{BB962C8B-B14F-4D97-AF65-F5344CB8AC3E}">
        <p14:creationId xmlns:p14="http://schemas.microsoft.com/office/powerpoint/2010/main" val="552245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766093-14B9-C745-8117-5CD8DD3B0E36}"/>
              </a:ext>
            </a:extLst>
          </p:cNvPr>
          <p:cNvPicPr>
            <a:picLocks noChangeAspect="1"/>
          </p:cNvPicPr>
          <p:nvPr/>
        </p:nvPicPr>
        <p:blipFill>
          <a:blip r:embed="rId3"/>
          <a:stretch>
            <a:fillRect/>
          </a:stretch>
        </p:blipFill>
        <p:spPr>
          <a:xfrm>
            <a:off x="1811607" y="0"/>
            <a:ext cx="5520786" cy="6858000"/>
          </a:xfrm>
          <a:prstGeom prst="rect">
            <a:avLst/>
          </a:prstGeom>
        </p:spPr>
      </p:pic>
    </p:spTree>
    <p:extLst>
      <p:ext uri="{BB962C8B-B14F-4D97-AF65-F5344CB8AC3E}">
        <p14:creationId xmlns:p14="http://schemas.microsoft.com/office/powerpoint/2010/main" val="1961911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2DD1-0464-D843-B5C9-05E309BAB998}"/>
              </a:ext>
            </a:extLst>
          </p:cNvPr>
          <p:cNvSpPr>
            <a:spLocks noGrp="1"/>
          </p:cNvSpPr>
          <p:nvPr>
            <p:ph type="title"/>
          </p:nvPr>
        </p:nvSpPr>
        <p:spPr/>
        <p:txBody>
          <a:bodyPr/>
          <a:lstStyle/>
          <a:p>
            <a:r>
              <a:rPr lang="en-US" dirty="0"/>
              <a:t>Action plan</a:t>
            </a:r>
          </a:p>
        </p:txBody>
      </p:sp>
      <p:sp>
        <p:nvSpPr>
          <p:cNvPr id="3" name="Content Placeholder 2">
            <a:extLst>
              <a:ext uri="{FF2B5EF4-FFF2-40B4-BE49-F238E27FC236}">
                <a16:creationId xmlns:a16="http://schemas.microsoft.com/office/drawing/2014/main" id="{D33F2EFA-2C65-9446-B5CC-4360515ABB19}"/>
              </a:ext>
            </a:extLst>
          </p:cNvPr>
          <p:cNvSpPr>
            <a:spLocks noGrp="1"/>
          </p:cNvSpPr>
          <p:nvPr>
            <p:ph idx="1"/>
          </p:nvPr>
        </p:nvSpPr>
        <p:spPr>
          <a:xfrm>
            <a:off x="628650" y="4662359"/>
            <a:ext cx="7886700" cy="1028786"/>
          </a:xfrm>
        </p:spPr>
        <p:txBody>
          <a:bodyPr/>
          <a:lstStyle/>
          <a:p>
            <a:pPr marL="0" indent="0">
              <a:buNone/>
            </a:pPr>
            <a:r>
              <a:rPr lang="en-US" dirty="0"/>
              <a:t>Anything a person does, including thinking and moving.</a:t>
            </a:r>
          </a:p>
        </p:txBody>
      </p:sp>
      <p:sp>
        <p:nvSpPr>
          <p:cNvPr id="4" name="Title 1">
            <a:extLst>
              <a:ext uri="{FF2B5EF4-FFF2-40B4-BE49-F238E27FC236}">
                <a16:creationId xmlns:a16="http://schemas.microsoft.com/office/drawing/2014/main" id="{7A25B39A-017E-C341-A550-2E81141D32CD}"/>
              </a:ext>
            </a:extLst>
          </p:cNvPr>
          <p:cNvSpPr txBox="1">
            <a:spLocks/>
          </p:cNvSpPr>
          <p:nvPr/>
        </p:nvSpPr>
        <p:spPr>
          <a:xfrm>
            <a:off x="628650" y="34290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Action</a:t>
            </a:r>
          </a:p>
        </p:txBody>
      </p:sp>
      <p:sp>
        <p:nvSpPr>
          <p:cNvPr id="5" name="Content Placeholder 2">
            <a:extLst>
              <a:ext uri="{FF2B5EF4-FFF2-40B4-BE49-F238E27FC236}">
                <a16:creationId xmlns:a16="http://schemas.microsoft.com/office/drawing/2014/main" id="{BD508E75-2095-2F4C-B971-53DD85EF052B}"/>
              </a:ext>
            </a:extLst>
          </p:cNvPr>
          <p:cNvSpPr txBox="1">
            <a:spLocks/>
          </p:cNvSpPr>
          <p:nvPr/>
        </p:nvSpPr>
        <p:spPr>
          <a:xfrm>
            <a:off x="781050" y="1978025"/>
            <a:ext cx="7886700" cy="1028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 plan that contains the specific actions that a person takes to reach a goal.</a:t>
            </a:r>
            <a:endParaRPr lang="en-US" dirty="0"/>
          </a:p>
        </p:txBody>
      </p:sp>
    </p:spTree>
    <p:extLst>
      <p:ext uri="{BB962C8B-B14F-4D97-AF65-F5344CB8AC3E}">
        <p14:creationId xmlns:p14="http://schemas.microsoft.com/office/powerpoint/2010/main" val="61174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E55E0-E0E6-F040-BEE3-5A0668794C21}"/>
              </a:ext>
            </a:extLst>
          </p:cNvPr>
          <p:cNvSpPr>
            <a:spLocks noGrp="1"/>
          </p:cNvSpPr>
          <p:nvPr>
            <p:ph type="title"/>
          </p:nvPr>
        </p:nvSpPr>
        <p:spPr/>
        <p:txBody>
          <a:bodyPr/>
          <a:lstStyle/>
          <a:p>
            <a:pPr algn="ctr"/>
            <a:r>
              <a:rPr lang="en-US" dirty="0"/>
              <a:t>Actions</a:t>
            </a:r>
          </a:p>
        </p:txBody>
      </p:sp>
      <p:sp>
        <p:nvSpPr>
          <p:cNvPr id="5" name="Text Placeholder 4">
            <a:extLst>
              <a:ext uri="{FF2B5EF4-FFF2-40B4-BE49-F238E27FC236}">
                <a16:creationId xmlns:a16="http://schemas.microsoft.com/office/drawing/2014/main" id="{BCB1C6F8-64CA-B14A-A566-75A2F7D3A02A}"/>
              </a:ext>
            </a:extLst>
          </p:cNvPr>
          <p:cNvSpPr>
            <a:spLocks noGrp="1"/>
          </p:cNvSpPr>
          <p:nvPr>
            <p:ph type="body" idx="1"/>
          </p:nvPr>
        </p:nvSpPr>
        <p:spPr/>
        <p:txBody>
          <a:bodyPr/>
          <a:lstStyle/>
          <a:p>
            <a:r>
              <a:rPr lang="en-US" dirty="0"/>
              <a:t>Examples of Mental Actions	</a:t>
            </a:r>
          </a:p>
        </p:txBody>
      </p:sp>
      <p:sp>
        <p:nvSpPr>
          <p:cNvPr id="6" name="Content Placeholder 5">
            <a:extLst>
              <a:ext uri="{FF2B5EF4-FFF2-40B4-BE49-F238E27FC236}">
                <a16:creationId xmlns:a16="http://schemas.microsoft.com/office/drawing/2014/main" id="{0E840AE3-B3AA-B740-A6DB-ED8F3657639F}"/>
              </a:ext>
            </a:extLst>
          </p:cNvPr>
          <p:cNvSpPr>
            <a:spLocks noGrp="1"/>
          </p:cNvSpPr>
          <p:nvPr>
            <p:ph sz="half" idx="2"/>
          </p:nvPr>
        </p:nvSpPr>
        <p:spPr/>
        <p:txBody>
          <a:bodyPr/>
          <a:lstStyle/>
          <a:p>
            <a:r>
              <a:rPr lang="en-US" dirty="0"/>
              <a:t>Planning</a:t>
            </a:r>
          </a:p>
          <a:p>
            <a:r>
              <a:rPr lang="en-US" dirty="0"/>
              <a:t>Making a decision</a:t>
            </a:r>
          </a:p>
          <a:p>
            <a:r>
              <a:rPr lang="en-US" dirty="0"/>
              <a:t>Gathering information</a:t>
            </a:r>
          </a:p>
        </p:txBody>
      </p:sp>
      <p:sp>
        <p:nvSpPr>
          <p:cNvPr id="7" name="Text Placeholder 6">
            <a:extLst>
              <a:ext uri="{FF2B5EF4-FFF2-40B4-BE49-F238E27FC236}">
                <a16:creationId xmlns:a16="http://schemas.microsoft.com/office/drawing/2014/main" id="{583E8133-44B6-4946-B63E-83D85052E1BA}"/>
              </a:ext>
            </a:extLst>
          </p:cNvPr>
          <p:cNvSpPr>
            <a:spLocks noGrp="1"/>
          </p:cNvSpPr>
          <p:nvPr>
            <p:ph type="body" sz="quarter" idx="3"/>
          </p:nvPr>
        </p:nvSpPr>
        <p:spPr/>
        <p:txBody>
          <a:bodyPr/>
          <a:lstStyle/>
          <a:p>
            <a:r>
              <a:rPr lang="en-US" dirty="0"/>
              <a:t>Examples of Physical Actions</a:t>
            </a:r>
          </a:p>
        </p:txBody>
      </p:sp>
      <p:sp>
        <p:nvSpPr>
          <p:cNvPr id="8" name="Content Placeholder 7">
            <a:extLst>
              <a:ext uri="{FF2B5EF4-FFF2-40B4-BE49-F238E27FC236}">
                <a16:creationId xmlns:a16="http://schemas.microsoft.com/office/drawing/2014/main" id="{8C4935B7-CBA5-454A-9965-989031F69026}"/>
              </a:ext>
            </a:extLst>
          </p:cNvPr>
          <p:cNvSpPr>
            <a:spLocks noGrp="1"/>
          </p:cNvSpPr>
          <p:nvPr>
            <p:ph sz="quarter" idx="4"/>
          </p:nvPr>
        </p:nvSpPr>
        <p:spPr/>
        <p:txBody>
          <a:bodyPr/>
          <a:lstStyle/>
          <a:p>
            <a:r>
              <a:rPr lang="en-US" dirty="0"/>
              <a:t>Mowing lawns</a:t>
            </a:r>
          </a:p>
          <a:p>
            <a:r>
              <a:rPr lang="en-US" dirty="0"/>
              <a:t>Writing a letter</a:t>
            </a:r>
          </a:p>
          <a:p>
            <a:r>
              <a:rPr lang="en-US" dirty="0"/>
              <a:t>Taking a class</a:t>
            </a:r>
          </a:p>
        </p:txBody>
      </p:sp>
    </p:spTree>
    <p:extLst>
      <p:ext uri="{BB962C8B-B14F-4D97-AF65-F5344CB8AC3E}">
        <p14:creationId xmlns:p14="http://schemas.microsoft.com/office/powerpoint/2010/main" val="1224370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EDF9E-6FFF-6441-BF5B-4F82D0B7111A}"/>
              </a:ext>
            </a:extLst>
          </p:cNvPr>
          <p:cNvPicPr>
            <a:picLocks noChangeAspect="1"/>
          </p:cNvPicPr>
          <p:nvPr/>
        </p:nvPicPr>
        <p:blipFill>
          <a:blip r:embed="rId3"/>
          <a:stretch>
            <a:fillRect/>
          </a:stretch>
        </p:blipFill>
        <p:spPr>
          <a:xfrm>
            <a:off x="1918332" y="0"/>
            <a:ext cx="5307335" cy="6858000"/>
          </a:xfrm>
          <a:prstGeom prst="rect">
            <a:avLst/>
          </a:prstGeom>
        </p:spPr>
      </p:pic>
    </p:spTree>
    <p:extLst>
      <p:ext uri="{BB962C8B-B14F-4D97-AF65-F5344CB8AC3E}">
        <p14:creationId xmlns:p14="http://schemas.microsoft.com/office/powerpoint/2010/main" val="371141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F20417-C6B9-EB49-BADD-2EA752BBEBD7}"/>
              </a:ext>
            </a:extLst>
          </p:cNvPr>
          <p:cNvPicPr>
            <a:picLocks noChangeAspect="1"/>
          </p:cNvPicPr>
          <p:nvPr/>
        </p:nvPicPr>
        <p:blipFill>
          <a:blip r:embed="rId3"/>
          <a:stretch>
            <a:fillRect/>
          </a:stretch>
        </p:blipFill>
        <p:spPr>
          <a:xfrm>
            <a:off x="1857375" y="0"/>
            <a:ext cx="5429250" cy="6858000"/>
          </a:xfrm>
          <a:prstGeom prst="rect">
            <a:avLst/>
          </a:prstGeom>
        </p:spPr>
      </p:pic>
    </p:spTree>
    <p:extLst>
      <p:ext uri="{BB962C8B-B14F-4D97-AF65-F5344CB8AC3E}">
        <p14:creationId xmlns:p14="http://schemas.microsoft.com/office/powerpoint/2010/main" val="1155376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4D9C7A-E856-1343-B8ED-FA37CFC9FE00}"/>
              </a:ext>
            </a:extLst>
          </p:cNvPr>
          <p:cNvPicPr>
            <a:picLocks noChangeAspect="1"/>
          </p:cNvPicPr>
          <p:nvPr/>
        </p:nvPicPr>
        <p:blipFill>
          <a:blip r:embed="rId3"/>
          <a:stretch>
            <a:fillRect/>
          </a:stretch>
        </p:blipFill>
        <p:spPr>
          <a:xfrm>
            <a:off x="1911023" y="0"/>
            <a:ext cx="5321953" cy="6858000"/>
          </a:xfrm>
          <a:prstGeom prst="rect">
            <a:avLst/>
          </a:prstGeom>
        </p:spPr>
      </p:pic>
    </p:spTree>
    <p:extLst>
      <p:ext uri="{BB962C8B-B14F-4D97-AF65-F5344CB8AC3E}">
        <p14:creationId xmlns:p14="http://schemas.microsoft.com/office/powerpoint/2010/main" val="85783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28ACDF-A733-C44A-AA28-A18EFE007C25}"/>
              </a:ext>
            </a:extLst>
          </p:cNvPr>
          <p:cNvPicPr>
            <a:picLocks noChangeAspect="1"/>
          </p:cNvPicPr>
          <p:nvPr/>
        </p:nvPicPr>
        <p:blipFill>
          <a:blip r:embed="rId3"/>
          <a:stretch>
            <a:fillRect/>
          </a:stretch>
        </p:blipFill>
        <p:spPr>
          <a:xfrm>
            <a:off x="1914180" y="0"/>
            <a:ext cx="5315639" cy="6858000"/>
          </a:xfrm>
          <a:prstGeom prst="rect">
            <a:avLst/>
          </a:prstGeom>
        </p:spPr>
      </p:pic>
    </p:spTree>
    <p:extLst>
      <p:ext uri="{BB962C8B-B14F-4D97-AF65-F5344CB8AC3E}">
        <p14:creationId xmlns:p14="http://schemas.microsoft.com/office/powerpoint/2010/main" val="1814439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4D9C7A-E856-1343-B8ED-FA37CFC9FE00}"/>
              </a:ext>
            </a:extLst>
          </p:cNvPr>
          <p:cNvPicPr>
            <a:picLocks noChangeAspect="1"/>
          </p:cNvPicPr>
          <p:nvPr/>
        </p:nvPicPr>
        <p:blipFill>
          <a:blip r:embed="rId3"/>
          <a:stretch>
            <a:fillRect/>
          </a:stretch>
        </p:blipFill>
        <p:spPr>
          <a:xfrm>
            <a:off x="1911023" y="0"/>
            <a:ext cx="5321953" cy="6858000"/>
          </a:xfrm>
          <a:prstGeom prst="rect">
            <a:avLst/>
          </a:prstGeom>
        </p:spPr>
      </p:pic>
    </p:spTree>
    <p:extLst>
      <p:ext uri="{BB962C8B-B14F-4D97-AF65-F5344CB8AC3E}">
        <p14:creationId xmlns:p14="http://schemas.microsoft.com/office/powerpoint/2010/main" val="786720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62761-1A90-2849-A538-866735CE3AD1}"/>
              </a:ext>
            </a:extLst>
          </p:cNvPr>
          <p:cNvPicPr>
            <a:picLocks noChangeAspect="1"/>
          </p:cNvPicPr>
          <p:nvPr/>
        </p:nvPicPr>
        <p:blipFill>
          <a:blip r:embed="rId3"/>
          <a:stretch>
            <a:fillRect/>
          </a:stretch>
        </p:blipFill>
        <p:spPr>
          <a:xfrm>
            <a:off x="1948746" y="0"/>
            <a:ext cx="5246507" cy="6858000"/>
          </a:xfrm>
          <a:prstGeom prst="rect">
            <a:avLst/>
          </a:prstGeom>
        </p:spPr>
      </p:pic>
    </p:spTree>
    <p:extLst>
      <p:ext uri="{BB962C8B-B14F-4D97-AF65-F5344CB8AC3E}">
        <p14:creationId xmlns:p14="http://schemas.microsoft.com/office/powerpoint/2010/main" val="15562241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D72A-D89C-0F42-ADC5-8FA6569006DA}"/>
              </a:ext>
            </a:extLst>
          </p:cNvPr>
          <p:cNvSpPr>
            <a:spLocks noGrp="1"/>
          </p:cNvSpPr>
          <p:nvPr>
            <p:ph type="title"/>
          </p:nvPr>
        </p:nvSpPr>
        <p:spPr/>
        <p:txBody>
          <a:bodyPr/>
          <a:lstStyle/>
          <a:p>
            <a:r>
              <a:rPr lang="en-US" dirty="0"/>
              <a:t>Lesson 7</a:t>
            </a:r>
          </a:p>
        </p:txBody>
      </p:sp>
      <p:sp>
        <p:nvSpPr>
          <p:cNvPr id="3" name="Text Placeholder 2">
            <a:extLst>
              <a:ext uri="{FF2B5EF4-FFF2-40B4-BE49-F238E27FC236}">
                <a16:creationId xmlns:a16="http://schemas.microsoft.com/office/drawing/2014/main" id="{A75AFBBA-82FF-FC45-80EC-26E9680D80F9}"/>
              </a:ext>
            </a:extLst>
          </p:cNvPr>
          <p:cNvSpPr>
            <a:spLocks noGrp="1"/>
          </p:cNvSpPr>
          <p:nvPr>
            <p:ph type="body" idx="1"/>
          </p:nvPr>
        </p:nvSpPr>
        <p:spPr/>
        <p:txBody>
          <a:bodyPr/>
          <a:lstStyle/>
          <a:p>
            <a:r>
              <a:rPr lang="en-US" dirty="0"/>
              <a:t>Working to reach goals</a:t>
            </a:r>
          </a:p>
        </p:txBody>
      </p:sp>
    </p:spTree>
    <p:extLst>
      <p:ext uri="{BB962C8B-B14F-4D97-AF65-F5344CB8AC3E}">
        <p14:creationId xmlns:p14="http://schemas.microsoft.com/office/powerpoint/2010/main" val="950364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B33-1614-2E4A-A1F5-9102B68A7B19}"/>
              </a:ext>
            </a:extLst>
          </p:cNvPr>
          <p:cNvSpPr>
            <a:spLocks noGrp="1"/>
          </p:cNvSpPr>
          <p:nvPr>
            <p:ph type="title"/>
          </p:nvPr>
        </p:nvSpPr>
        <p:spPr/>
        <p:txBody>
          <a:bodyPr/>
          <a:lstStyle/>
          <a:p>
            <a:r>
              <a:rPr lang="en-US" dirty="0"/>
              <a:t>Lesson 7 Essential Questions</a:t>
            </a:r>
          </a:p>
        </p:txBody>
      </p:sp>
      <p:sp>
        <p:nvSpPr>
          <p:cNvPr id="3" name="Content Placeholder 2">
            <a:extLst>
              <a:ext uri="{FF2B5EF4-FFF2-40B4-BE49-F238E27FC236}">
                <a16:creationId xmlns:a16="http://schemas.microsoft.com/office/drawing/2014/main" id="{658157D9-74D9-0644-88E6-D7C4D374A65D}"/>
              </a:ext>
            </a:extLst>
          </p:cNvPr>
          <p:cNvSpPr>
            <a:spLocks noGrp="1"/>
          </p:cNvSpPr>
          <p:nvPr>
            <p:ph idx="1"/>
          </p:nvPr>
        </p:nvSpPr>
        <p:spPr/>
        <p:txBody>
          <a:bodyPr/>
          <a:lstStyle/>
          <a:p>
            <a:r>
              <a:rPr lang="en-US" dirty="0"/>
              <a:t>What progress can I predict on my action plans?</a:t>
            </a:r>
          </a:p>
          <a:p>
            <a:r>
              <a:rPr lang="en-US" dirty="0"/>
              <a:t>What are additional Action Plans that I should create in order to reach my goals?</a:t>
            </a:r>
          </a:p>
          <a:p>
            <a:endParaRPr lang="en-US" dirty="0"/>
          </a:p>
        </p:txBody>
      </p:sp>
    </p:spTree>
    <p:extLst>
      <p:ext uri="{BB962C8B-B14F-4D97-AF65-F5344CB8AC3E}">
        <p14:creationId xmlns:p14="http://schemas.microsoft.com/office/powerpoint/2010/main" val="33974111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BFB23-F841-4F4E-B680-891481B6D5B9}"/>
              </a:ext>
            </a:extLst>
          </p:cNvPr>
          <p:cNvSpPr>
            <a:spLocks noGrp="1"/>
          </p:cNvSpPr>
          <p:nvPr>
            <p:ph idx="1"/>
          </p:nvPr>
        </p:nvSpPr>
        <p:spPr/>
        <p:txBody>
          <a:bodyPr/>
          <a:lstStyle/>
          <a:p>
            <a:endParaRPr lang="en-US"/>
          </a:p>
        </p:txBody>
      </p:sp>
      <p:pic>
        <p:nvPicPr>
          <p:cNvPr id="6" name="Content Placeholder 4">
            <a:extLst>
              <a:ext uri="{FF2B5EF4-FFF2-40B4-BE49-F238E27FC236}">
                <a16:creationId xmlns:a16="http://schemas.microsoft.com/office/drawing/2014/main" id="{7D900B65-FA45-704B-81EA-08818B7D17F8}"/>
              </a:ext>
            </a:extLst>
          </p:cNvPr>
          <p:cNvPicPr>
            <a:picLocks noChangeAspect="1"/>
          </p:cNvPicPr>
          <p:nvPr/>
        </p:nvPicPr>
        <p:blipFill>
          <a:blip r:embed="rId3"/>
          <a:stretch>
            <a:fillRect/>
          </a:stretch>
        </p:blipFill>
        <p:spPr>
          <a:xfrm rot="16200000">
            <a:off x="1426441" y="-572596"/>
            <a:ext cx="6291117" cy="8003192"/>
          </a:xfrm>
          <a:prstGeom prst="rect">
            <a:avLst/>
          </a:prstGeom>
        </p:spPr>
      </p:pic>
    </p:spTree>
    <p:extLst>
      <p:ext uri="{BB962C8B-B14F-4D97-AF65-F5344CB8AC3E}">
        <p14:creationId xmlns:p14="http://schemas.microsoft.com/office/powerpoint/2010/main" val="5185972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FEF3-3DEB-5748-B30D-B02BBAFC755F}"/>
              </a:ext>
            </a:extLst>
          </p:cNvPr>
          <p:cNvSpPr>
            <a:spLocks noGrp="1"/>
          </p:cNvSpPr>
          <p:nvPr>
            <p:ph type="title"/>
          </p:nvPr>
        </p:nvSpPr>
        <p:spPr/>
        <p:txBody>
          <a:bodyPr/>
          <a:lstStyle/>
          <a:p>
            <a:r>
              <a:rPr lang="en-US" dirty="0"/>
              <a:t>Prediction letter</a:t>
            </a:r>
          </a:p>
        </p:txBody>
      </p:sp>
      <p:sp>
        <p:nvSpPr>
          <p:cNvPr id="3" name="Content Placeholder 2">
            <a:extLst>
              <a:ext uri="{FF2B5EF4-FFF2-40B4-BE49-F238E27FC236}">
                <a16:creationId xmlns:a16="http://schemas.microsoft.com/office/drawing/2014/main" id="{297FF3E2-6CF1-4446-843C-C7F203D3C9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944802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EEC051-0381-664A-8718-12D99D522D4C}"/>
              </a:ext>
            </a:extLst>
          </p:cNvPr>
          <p:cNvPicPr>
            <a:picLocks noChangeAspect="1"/>
          </p:cNvPicPr>
          <p:nvPr/>
        </p:nvPicPr>
        <p:blipFill>
          <a:blip r:embed="rId3"/>
          <a:stretch>
            <a:fillRect/>
          </a:stretch>
        </p:blipFill>
        <p:spPr>
          <a:xfrm>
            <a:off x="1794163" y="0"/>
            <a:ext cx="5555673" cy="6858000"/>
          </a:xfrm>
          <a:prstGeom prst="rect">
            <a:avLst/>
          </a:prstGeom>
        </p:spPr>
      </p:pic>
    </p:spTree>
    <p:extLst>
      <p:ext uri="{BB962C8B-B14F-4D97-AF65-F5344CB8AC3E}">
        <p14:creationId xmlns:p14="http://schemas.microsoft.com/office/powerpoint/2010/main" val="33967921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BFB23-F841-4F4E-B680-891481B6D5B9}"/>
              </a:ext>
            </a:extLst>
          </p:cNvPr>
          <p:cNvSpPr>
            <a:spLocks noGrp="1"/>
          </p:cNvSpPr>
          <p:nvPr>
            <p:ph idx="1"/>
          </p:nvPr>
        </p:nvSpPr>
        <p:spPr/>
        <p:txBody>
          <a:bodyPr/>
          <a:lstStyle/>
          <a:p>
            <a:endParaRPr lang="en-US"/>
          </a:p>
        </p:txBody>
      </p:sp>
      <p:pic>
        <p:nvPicPr>
          <p:cNvPr id="6" name="Content Placeholder 4">
            <a:extLst>
              <a:ext uri="{FF2B5EF4-FFF2-40B4-BE49-F238E27FC236}">
                <a16:creationId xmlns:a16="http://schemas.microsoft.com/office/drawing/2014/main" id="{7D900B65-FA45-704B-81EA-08818B7D17F8}"/>
              </a:ext>
            </a:extLst>
          </p:cNvPr>
          <p:cNvPicPr>
            <a:picLocks noChangeAspect="1"/>
          </p:cNvPicPr>
          <p:nvPr/>
        </p:nvPicPr>
        <p:blipFill>
          <a:blip r:embed="rId3"/>
          <a:stretch>
            <a:fillRect/>
          </a:stretch>
        </p:blipFill>
        <p:spPr>
          <a:xfrm rot="16200000">
            <a:off x="1426441" y="-572596"/>
            <a:ext cx="6291117" cy="8003192"/>
          </a:xfrm>
          <a:prstGeom prst="rect">
            <a:avLst/>
          </a:prstGeom>
        </p:spPr>
      </p:pic>
    </p:spTree>
    <p:extLst>
      <p:ext uri="{BB962C8B-B14F-4D97-AF65-F5344CB8AC3E}">
        <p14:creationId xmlns:p14="http://schemas.microsoft.com/office/powerpoint/2010/main" val="104112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14D20B-BCC6-5A48-8CE1-072589AA9B71}"/>
              </a:ext>
            </a:extLst>
          </p:cNvPr>
          <p:cNvPicPr>
            <a:picLocks noChangeAspect="1"/>
          </p:cNvPicPr>
          <p:nvPr/>
        </p:nvPicPr>
        <p:blipFill>
          <a:blip r:embed="rId3"/>
          <a:stretch>
            <a:fillRect/>
          </a:stretch>
        </p:blipFill>
        <p:spPr>
          <a:xfrm>
            <a:off x="411760" y="797011"/>
            <a:ext cx="4160240" cy="5263978"/>
          </a:xfrm>
          <a:prstGeom prst="rect">
            <a:avLst/>
          </a:prstGeom>
        </p:spPr>
      </p:pic>
      <p:pic>
        <p:nvPicPr>
          <p:cNvPr id="3" name="Picture 2">
            <a:extLst>
              <a:ext uri="{FF2B5EF4-FFF2-40B4-BE49-F238E27FC236}">
                <a16:creationId xmlns:a16="http://schemas.microsoft.com/office/drawing/2014/main" id="{7FA66FE5-2676-E546-BF61-262DF2173AEF}"/>
              </a:ext>
            </a:extLst>
          </p:cNvPr>
          <p:cNvPicPr>
            <a:picLocks noChangeAspect="1"/>
          </p:cNvPicPr>
          <p:nvPr/>
        </p:nvPicPr>
        <p:blipFill>
          <a:blip r:embed="rId4"/>
          <a:stretch>
            <a:fillRect/>
          </a:stretch>
        </p:blipFill>
        <p:spPr>
          <a:xfrm>
            <a:off x="4672531" y="729049"/>
            <a:ext cx="4273761" cy="5398436"/>
          </a:xfrm>
          <a:prstGeom prst="rect">
            <a:avLst/>
          </a:prstGeom>
        </p:spPr>
      </p:pic>
    </p:spTree>
    <p:extLst>
      <p:ext uri="{BB962C8B-B14F-4D97-AF65-F5344CB8AC3E}">
        <p14:creationId xmlns:p14="http://schemas.microsoft.com/office/powerpoint/2010/main" val="21136627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6D44-BAC3-CC41-9C2C-76BC4AD10239}"/>
              </a:ext>
            </a:extLst>
          </p:cNvPr>
          <p:cNvSpPr>
            <a:spLocks noGrp="1"/>
          </p:cNvSpPr>
          <p:nvPr>
            <p:ph type="title"/>
          </p:nvPr>
        </p:nvSpPr>
        <p:spPr/>
        <p:txBody>
          <a:bodyPr/>
          <a:lstStyle/>
          <a:p>
            <a:r>
              <a:rPr lang="en-US" dirty="0"/>
              <a:t>New Action Plans</a:t>
            </a:r>
          </a:p>
        </p:txBody>
      </p:sp>
      <p:sp>
        <p:nvSpPr>
          <p:cNvPr id="3" name="Content Placeholder 2">
            <a:extLst>
              <a:ext uri="{FF2B5EF4-FFF2-40B4-BE49-F238E27FC236}">
                <a16:creationId xmlns:a16="http://schemas.microsoft.com/office/drawing/2014/main" id="{E802A186-35DA-AF4D-AFF5-4E934D65E618}"/>
              </a:ext>
            </a:extLst>
          </p:cNvPr>
          <p:cNvSpPr>
            <a:spLocks noGrp="1"/>
          </p:cNvSpPr>
          <p:nvPr>
            <p:ph idx="1"/>
          </p:nvPr>
        </p:nvSpPr>
        <p:spPr/>
        <p:txBody>
          <a:bodyPr/>
          <a:lstStyle/>
          <a:p>
            <a:r>
              <a:rPr lang="en-US" dirty="0"/>
              <a:t>For priority goals #2 and #3 (from </a:t>
            </a:r>
            <a:r>
              <a:rPr lang="en-US" i="1" dirty="0"/>
              <a:t>Thinking About Possible Selves</a:t>
            </a:r>
            <a:r>
              <a:rPr lang="en-US" dirty="0"/>
              <a:t> forms)</a:t>
            </a:r>
          </a:p>
        </p:txBody>
      </p:sp>
    </p:spTree>
    <p:extLst>
      <p:ext uri="{BB962C8B-B14F-4D97-AF65-F5344CB8AC3E}">
        <p14:creationId xmlns:p14="http://schemas.microsoft.com/office/powerpoint/2010/main" val="22022245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C3E5F-C7F1-C64A-B503-988FE8E09403}"/>
              </a:ext>
            </a:extLst>
          </p:cNvPr>
          <p:cNvPicPr>
            <a:picLocks noChangeAspect="1"/>
          </p:cNvPicPr>
          <p:nvPr/>
        </p:nvPicPr>
        <p:blipFill>
          <a:blip r:embed="rId3"/>
          <a:stretch>
            <a:fillRect/>
          </a:stretch>
        </p:blipFill>
        <p:spPr>
          <a:xfrm>
            <a:off x="1880010" y="0"/>
            <a:ext cx="5383980" cy="6858000"/>
          </a:xfrm>
          <a:prstGeom prst="rect">
            <a:avLst/>
          </a:prstGeom>
        </p:spPr>
      </p:pic>
    </p:spTree>
    <p:extLst>
      <p:ext uri="{BB962C8B-B14F-4D97-AF65-F5344CB8AC3E}">
        <p14:creationId xmlns:p14="http://schemas.microsoft.com/office/powerpoint/2010/main" val="855894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45AB4-57F4-0541-BAD9-3F55CCC3BC34}"/>
              </a:ext>
            </a:extLst>
          </p:cNvPr>
          <p:cNvPicPr>
            <a:picLocks noChangeAspect="1"/>
          </p:cNvPicPr>
          <p:nvPr/>
        </p:nvPicPr>
        <p:blipFill>
          <a:blip r:embed="rId2"/>
          <a:stretch>
            <a:fillRect/>
          </a:stretch>
        </p:blipFill>
        <p:spPr>
          <a:xfrm>
            <a:off x="1840969" y="0"/>
            <a:ext cx="5462061" cy="6858000"/>
          </a:xfrm>
          <a:prstGeom prst="rect">
            <a:avLst/>
          </a:prstGeom>
        </p:spPr>
      </p:pic>
    </p:spTree>
    <p:extLst>
      <p:ext uri="{BB962C8B-B14F-4D97-AF65-F5344CB8AC3E}">
        <p14:creationId xmlns:p14="http://schemas.microsoft.com/office/powerpoint/2010/main" val="3783251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6D44-BAC3-CC41-9C2C-76BC4AD10239}"/>
              </a:ext>
            </a:extLst>
          </p:cNvPr>
          <p:cNvSpPr>
            <a:spLocks noGrp="1"/>
          </p:cNvSpPr>
          <p:nvPr>
            <p:ph type="title"/>
          </p:nvPr>
        </p:nvSpPr>
        <p:spPr/>
        <p:txBody>
          <a:bodyPr/>
          <a:lstStyle/>
          <a:p>
            <a:r>
              <a:rPr lang="en-US" dirty="0"/>
              <a:t>How Am I Doing?</a:t>
            </a:r>
          </a:p>
        </p:txBody>
      </p:sp>
      <p:sp>
        <p:nvSpPr>
          <p:cNvPr id="3" name="Content Placeholder 2">
            <a:extLst>
              <a:ext uri="{FF2B5EF4-FFF2-40B4-BE49-F238E27FC236}">
                <a16:creationId xmlns:a16="http://schemas.microsoft.com/office/drawing/2014/main" id="{E802A186-35DA-AF4D-AFF5-4E934D65E6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604240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B31DB-4496-D840-AA30-AACA8CFA2D3B}"/>
              </a:ext>
            </a:extLst>
          </p:cNvPr>
          <p:cNvPicPr>
            <a:picLocks noChangeAspect="1"/>
          </p:cNvPicPr>
          <p:nvPr/>
        </p:nvPicPr>
        <p:blipFill>
          <a:blip r:embed="rId3"/>
          <a:stretch>
            <a:fillRect/>
          </a:stretch>
        </p:blipFill>
        <p:spPr>
          <a:xfrm>
            <a:off x="1831610" y="0"/>
            <a:ext cx="5480779" cy="6858000"/>
          </a:xfrm>
          <a:prstGeom prst="rect">
            <a:avLst/>
          </a:prstGeom>
        </p:spPr>
      </p:pic>
    </p:spTree>
    <p:extLst>
      <p:ext uri="{BB962C8B-B14F-4D97-AF65-F5344CB8AC3E}">
        <p14:creationId xmlns:p14="http://schemas.microsoft.com/office/powerpoint/2010/main" val="621497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EA97-2DC4-0E45-AF4E-46AB77A02689}"/>
              </a:ext>
            </a:extLst>
          </p:cNvPr>
          <p:cNvSpPr>
            <a:spLocks noGrp="1"/>
          </p:cNvSpPr>
          <p:nvPr>
            <p:ph type="title"/>
          </p:nvPr>
        </p:nvSpPr>
        <p:spPr/>
        <p:txBody>
          <a:bodyPr/>
          <a:lstStyle/>
          <a:p>
            <a:r>
              <a:rPr lang="en-US" dirty="0"/>
              <a:t>Extra Blank Templates</a:t>
            </a:r>
          </a:p>
        </p:txBody>
      </p:sp>
      <p:sp>
        <p:nvSpPr>
          <p:cNvPr id="3" name="Content Placeholder 2">
            <a:extLst>
              <a:ext uri="{FF2B5EF4-FFF2-40B4-BE49-F238E27FC236}">
                <a16:creationId xmlns:a16="http://schemas.microsoft.com/office/drawing/2014/main" id="{B0F53EED-2ABC-3E4B-B064-614ADE567E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01039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059DD-A3C1-5143-B1D7-9C47DD844270}"/>
              </a:ext>
            </a:extLst>
          </p:cNvPr>
          <p:cNvPicPr>
            <a:picLocks noChangeAspect="1"/>
          </p:cNvPicPr>
          <p:nvPr/>
        </p:nvPicPr>
        <p:blipFill>
          <a:blip r:embed="rId2"/>
          <a:stretch>
            <a:fillRect/>
          </a:stretch>
        </p:blipFill>
        <p:spPr>
          <a:xfrm>
            <a:off x="1996168" y="0"/>
            <a:ext cx="5151664" cy="6858000"/>
          </a:xfrm>
          <a:prstGeom prst="rect">
            <a:avLst/>
          </a:prstGeom>
        </p:spPr>
      </p:pic>
    </p:spTree>
    <p:extLst>
      <p:ext uri="{BB962C8B-B14F-4D97-AF65-F5344CB8AC3E}">
        <p14:creationId xmlns:p14="http://schemas.microsoft.com/office/powerpoint/2010/main" val="25623402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338D3B-B6A7-6044-A811-9335E862B19D}"/>
              </a:ext>
            </a:extLst>
          </p:cNvPr>
          <p:cNvPicPr>
            <a:picLocks noChangeAspect="1"/>
          </p:cNvPicPr>
          <p:nvPr/>
        </p:nvPicPr>
        <p:blipFill>
          <a:blip r:embed="rId2"/>
          <a:stretch>
            <a:fillRect/>
          </a:stretch>
        </p:blipFill>
        <p:spPr>
          <a:xfrm rot="16200000">
            <a:off x="1886318" y="0"/>
            <a:ext cx="5371363" cy="6858000"/>
          </a:xfrm>
          <a:prstGeom prst="rect">
            <a:avLst/>
          </a:prstGeom>
        </p:spPr>
      </p:pic>
    </p:spTree>
    <p:extLst>
      <p:ext uri="{BB962C8B-B14F-4D97-AF65-F5344CB8AC3E}">
        <p14:creationId xmlns:p14="http://schemas.microsoft.com/office/powerpoint/2010/main" val="19348308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88A64-78AD-4647-8FF8-8A7BFBFA7A91}"/>
              </a:ext>
            </a:extLst>
          </p:cNvPr>
          <p:cNvPicPr>
            <a:picLocks noChangeAspect="1"/>
          </p:cNvPicPr>
          <p:nvPr/>
        </p:nvPicPr>
        <p:blipFill>
          <a:blip r:embed="rId2"/>
          <a:stretch>
            <a:fillRect/>
          </a:stretch>
        </p:blipFill>
        <p:spPr>
          <a:xfrm>
            <a:off x="1912037" y="0"/>
            <a:ext cx="5319926" cy="6858000"/>
          </a:xfrm>
          <a:prstGeom prst="rect">
            <a:avLst/>
          </a:prstGeom>
        </p:spPr>
      </p:pic>
    </p:spTree>
    <p:extLst>
      <p:ext uri="{BB962C8B-B14F-4D97-AF65-F5344CB8AC3E}">
        <p14:creationId xmlns:p14="http://schemas.microsoft.com/office/powerpoint/2010/main" val="3892371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AC5B3A-987A-564C-8886-E9F434F72893}"/>
              </a:ext>
            </a:extLst>
          </p:cNvPr>
          <p:cNvPicPr>
            <a:picLocks noChangeAspect="1"/>
          </p:cNvPicPr>
          <p:nvPr/>
        </p:nvPicPr>
        <p:blipFill>
          <a:blip r:embed="rId3"/>
          <a:stretch>
            <a:fillRect/>
          </a:stretch>
        </p:blipFill>
        <p:spPr>
          <a:xfrm rot="16200000">
            <a:off x="1858278" y="0"/>
            <a:ext cx="5427444" cy="6858000"/>
          </a:xfrm>
          <a:prstGeom prst="rect">
            <a:avLst/>
          </a:prstGeom>
        </p:spPr>
      </p:pic>
    </p:spTree>
    <p:extLst>
      <p:ext uri="{BB962C8B-B14F-4D97-AF65-F5344CB8AC3E}">
        <p14:creationId xmlns:p14="http://schemas.microsoft.com/office/powerpoint/2010/main" val="27413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DE4AE2-77E4-4446-805F-6D723CD49175}"/>
              </a:ext>
            </a:extLst>
          </p:cNvPr>
          <p:cNvPicPr>
            <a:picLocks noGrp="1" noChangeAspect="1"/>
          </p:cNvPicPr>
          <p:nvPr>
            <p:ph idx="1"/>
          </p:nvPr>
        </p:nvPicPr>
        <p:blipFill>
          <a:blip r:embed="rId3"/>
          <a:stretch>
            <a:fillRect/>
          </a:stretch>
        </p:blipFill>
        <p:spPr>
          <a:xfrm rot="16200000">
            <a:off x="1426441" y="-572596"/>
            <a:ext cx="6291117" cy="8003192"/>
          </a:xfrm>
        </p:spPr>
      </p:pic>
    </p:spTree>
    <p:extLst>
      <p:ext uri="{BB962C8B-B14F-4D97-AF65-F5344CB8AC3E}">
        <p14:creationId xmlns:p14="http://schemas.microsoft.com/office/powerpoint/2010/main" val="164861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C3A9CA-AD9B-4C4A-B31D-9B7741041860}"/>
              </a:ext>
            </a:extLst>
          </p:cNvPr>
          <p:cNvPicPr>
            <a:picLocks noChangeAspect="1"/>
          </p:cNvPicPr>
          <p:nvPr/>
        </p:nvPicPr>
        <p:blipFill>
          <a:blip r:embed="rId2"/>
          <a:stretch>
            <a:fillRect/>
          </a:stretch>
        </p:blipFill>
        <p:spPr>
          <a:xfrm rot="5400000">
            <a:off x="987630" y="-1026522"/>
            <a:ext cx="7168740" cy="8600303"/>
          </a:xfrm>
          <a:prstGeom prst="rect">
            <a:avLst/>
          </a:prstGeom>
        </p:spPr>
      </p:pic>
    </p:spTree>
    <p:extLst>
      <p:ext uri="{BB962C8B-B14F-4D97-AF65-F5344CB8AC3E}">
        <p14:creationId xmlns:p14="http://schemas.microsoft.com/office/powerpoint/2010/main" val="1552064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954</Words>
  <Application>Microsoft Macintosh PowerPoint</Application>
  <PresentationFormat>On-screen Show (4:3)</PresentationFormat>
  <Paragraphs>250</Paragraphs>
  <Slides>90</Slides>
  <Notes>82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Calibri Light</vt:lpstr>
      <vt:lpstr>Office Theme</vt:lpstr>
      <vt:lpstr>Possible Selves Nurturing Student Motivation 2nd Edition</vt:lpstr>
      <vt:lpstr>Lesson 1</vt:lpstr>
      <vt:lpstr>Lesson 1 Essential Questions</vt:lpstr>
      <vt:lpstr>Possible Selves</vt:lpstr>
      <vt:lpstr>PowerPoint Presentation</vt:lpstr>
      <vt:lpstr>PowerPoint Presentation</vt:lpstr>
      <vt:lpstr>PowerPoint Presentation</vt:lpstr>
      <vt:lpstr>PowerPoint Presentation</vt:lpstr>
      <vt:lpstr>PowerPoint Presentation</vt:lpstr>
      <vt:lpstr>Personal Mission Statement</vt:lpstr>
      <vt:lpstr>Example Mission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2</vt:lpstr>
      <vt:lpstr>Lesson 2 Essential Questions</vt:lpstr>
      <vt:lpstr>PowerPoint Presentation</vt:lpstr>
      <vt:lpstr>PowerPoint Presentation</vt:lpstr>
      <vt:lpstr>Strengths, Interests, and Dreams Brainstorm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3</vt:lpstr>
      <vt:lpstr>Lesson 3 Essential Questions</vt:lpstr>
      <vt:lpstr>PowerPoint Presentation</vt:lpstr>
      <vt:lpstr>Hope</vt:lpstr>
      <vt:lpstr>Expectation</vt:lpstr>
      <vt:lpstr>Fear</vt:lpstr>
      <vt:lpstr>Individual strength</vt:lpstr>
      <vt:lpstr>Learner</vt:lpstr>
      <vt:lpstr>Person</vt:lpstr>
      <vt:lpstr>Worker</vt:lpstr>
      <vt:lpstr>PowerPoint Presentation</vt:lpstr>
      <vt:lpstr>PowerPoint Presentation</vt:lpstr>
      <vt:lpstr>Lesson 4</vt:lpstr>
      <vt:lpstr>Lesson 4 Essential Questions</vt:lpstr>
      <vt:lpstr>PowerPoint Presentation</vt:lpstr>
      <vt:lpstr>PowerPoint Presentation</vt:lpstr>
      <vt:lpstr>PowerPoint Presentation</vt:lpstr>
      <vt:lpstr>PowerPoint Presentation</vt:lpstr>
      <vt:lpstr>PowerPoint Presentation</vt:lpstr>
      <vt:lpstr>Lesson 5</vt:lpstr>
      <vt:lpstr>Lesson 5 Essential Questions</vt:lpstr>
      <vt:lpstr>PowerPoint Presentation</vt:lpstr>
      <vt:lpstr>PowerPoint Presentation</vt:lpstr>
      <vt:lpstr>PowerPoint Presentation</vt:lpstr>
      <vt:lpstr>PowerPoint Presentation</vt:lpstr>
      <vt:lpstr>Lesson 6</vt:lpstr>
      <vt:lpstr>Lesson 6 Essential Questions</vt:lpstr>
      <vt:lpstr>PowerPoint Presentation</vt:lpstr>
      <vt:lpstr>PowerPoint Presentation</vt:lpstr>
      <vt:lpstr>Action plan</vt:lpstr>
      <vt:lpstr>Actions</vt:lpstr>
      <vt:lpstr>PowerPoint Presentation</vt:lpstr>
      <vt:lpstr>PowerPoint Presentation</vt:lpstr>
      <vt:lpstr>PowerPoint Presentation</vt:lpstr>
      <vt:lpstr>PowerPoint Presentation</vt:lpstr>
      <vt:lpstr>PowerPoint Presentation</vt:lpstr>
      <vt:lpstr>Lesson 7</vt:lpstr>
      <vt:lpstr>Lesson 7 Essential Questions</vt:lpstr>
      <vt:lpstr>PowerPoint Presentation</vt:lpstr>
      <vt:lpstr>Prediction letter</vt:lpstr>
      <vt:lpstr>PowerPoint Presentation</vt:lpstr>
      <vt:lpstr>PowerPoint Presentation</vt:lpstr>
      <vt:lpstr>New Action Plans</vt:lpstr>
      <vt:lpstr>PowerPoint Presentation</vt:lpstr>
      <vt:lpstr>PowerPoint Presentation</vt:lpstr>
      <vt:lpstr>How Am I Doing?</vt:lpstr>
      <vt:lpstr>PowerPoint Presentation</vt:lpstr>
      <vt:lpstr>Extra Blank Templates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Selves</dc:title>
  <dc:creator>Medici Cindy</dc:creator>
  <cp:lastModifiedBy>Medici Cindy</cp:lastModifiedBy>
  <cp:revision>5</cp:revision>
  <dcterms:created xsi:type="dcterms:W3CDTF">2021-04-13T15:38:45Z</dcterms:created>
  <dcterms:modified xsi:type="dcterms:W3CDTF">2021-04-14T18:52:16Z</dcterms:modified>
</cp:coreProperties>
</file>