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738" r:id="rId2"/>
    <p:sldId id="739" r:id="rId3"/>
    <p:sldId id="740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802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81" r:id="rId21"/>
    <p:sldId id="759" r:id="rId22"/>
    <p:sldId id="760" r:id="rId23"/>
    <p:sldId id="809" r:id="rId24"/>
    <p:sldId id="810" r:id="rId25"/>
    <p:sldId id="811" r:id="rId26"/>
    <p:sldId id="765" r:id="rId27"/>
    <p:sldId id="815" r:id="rId28"/>
    <p:sldId id="822" r:id="rId29"/>
    <p:sldId id="823" r:id="rId30"/>
    <p:sldId id="824" r:id="rId31"/>
    <p:sldId id="825" r:id="rId32"/>
    <p:sldId id="83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4"/>
    <p:restoredTop sz="95470" autoAdjust="0"/>
  </p:normalViewPr>
  <p:slideViewPr>
    <p:cSldViewPr snapToGrid="0" snapToObjects="1">
      <p:cViewPr varScale="1">
        <p:scale>
          <a:sx n="102" d="100"/>
          <a:sy n="102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5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3550-400D-744C-9D5D-FF0FF6A57416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CF4C-DF24-0747-A837-9CC09809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733" y="-774614"/>
            <a:ext cx="6751414" cy="8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8467" y="-1053683"/>
            <a:ext cx="6964592" cy="90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6947" y="-1003907"/>
            <a:ext cx="6779997" cy="87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556" y="-1051999"/>
            <a:ext cx="6888368" cy="89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144" y="-1183216"/>
            <a:ext cx="7010291" cy="9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s JS 3 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5520" y="-754104"/>
            <a:ext cx="6636971" cy="85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2506" y="-1046827"/>
            <a:ext cx="6594059" cy="85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935" y="-1031693"/>
            <a:ext cx="6879884" cy="89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 Persuasive Essay TOWER Diagram 4 subtop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3038" y="-1137900"/>
            <a:ext cx="6889413" cy="89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 TOWER Diagram for Themes with Examples 3 subtop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9859" y="-765487"/>
            <a:ext cx="6365401" cy="823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2352" y="-779787"/>
            <a:ext cx="6592207" cy="85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 Version 2 Essay in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8_bike_Persuasive TOWER Diagram with Counterargumentsv2_bike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 Friar Lawrence Diagram w Counterargument Paragra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662" y="-972810"/>
            <a:ext cx="6875269" cy="8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28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 Persuasive Essay TOWER Diagram 3 subtopics w promp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2511" y="-1197866"/>
            <a:ext cx="7232402" cy="93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1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Blank Diagrams #3  - 5 in here –All the pages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9605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2c_diagram_long_argumentative_essay_Layout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6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Blank Diagrams #3  - 5 in here –All the pages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9605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02d_diagram_long_argumentative_essay_page2_Layout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Blank Diagrams #3  - 5 in here –All the pages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9605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2e_diagram_long_argumentative_essay_page3_Layout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3 Super Diagram for Long Themes pag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91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2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4 Super Diagram for Long Themes page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9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9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xample Diagram for Long Persuasive page 1-Aste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35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xample Diagram for Long Persuasive page 1-Aste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5305" y="-832903"/>
            <a:ext cx="6694247" cy="86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9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xample Diagram for Long Persuasive page 2-Aste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0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xample Diagram for Long Persuasive page 3-Aste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 Long Drone Diagram Lesson 6 pag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242" y="-1073014"/>
            <a:ext cx="7031282" cy="90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429" y="-827541"/>
            <a:ext cx="6593017" cy="85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8966" y="-936375"/>
            <a:ext cx="6620438" cy="85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9002" y="-767350"/>
            <a:ext cx="6535853" cy="8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6020" y="-919559"/>
            <a:ext cx="6789521" cy="87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287" y="-991449"/>
            <a:ext cx="6865355" cy="8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s JS 3 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8805" y="-915358"/>
            <a:ext cx="6760940" cy="87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0867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56676</TotalTime>
  <Words>52</Words>
  <Application>Microsoft Macintosh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Trebuchet MS</vt:lpstr>
      <vt:lpstr>Wingdings 2</vt:lpstr>
      <vt:lpstr>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 Example Version 2 Essay in here</vt:lpstr>
      <vt:lpstr>PowerPoint Presentation</vt:lpstr>
      <vt:lpstr>PowerPoint Presentation</vt:lpstr>
      <vt:lpstr>Insert Blank Diagrams #3  - 5 in here –All the pages for all</vt:lpstr>
      <vt:lpstr>Insert Blank Diagrams #3  - 5 in here –All the pages for all</vt:lpstr>
      <vt:lpstr>Insert Blank Diagrams #3  - 5 in here –All the pages for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Tipton, Mona D</cp:lastModifiedBy>
  <cp:revision>311</cp:revision>
  <cp:lastPrinted>2016-11-09T16:23:55Z</cp:lastPrinted>
  <dcterms:created xsi:type="dcterms:W3CDTF">2012-07-06T20:22:57Z</dcterms:created>
  <dcterms:modified xsi:type="dcterms:W3CDTF">2021-03-15T17:38:23Z</dcterms:modified>
</cp:coreProperties>
</file>