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837" r:id="rId2"/>
    <p:sldId id="833" r:id="rId3"/>
    <p:sldId id="834" r:id="rId4"/>
    <p:sldId id="613" r:id="rId5"/>
    <p:sldId id="676" r:id="rId6"/>
    <p:sldId id="627" r:id="rId7"/>
    <p:sldId id="628" r:id="rId8"/>
    <p:sldId id="703" r:id="rId9"/>
    <p:sldId id="704" r:id="rId10"/>
    <p:sldId id="705" r:id="rId11"/>
    <p:sldId id="707" r:id="rId12"/>
    <p:sldId id="708" r:id="rId13"/>
    <p:sldId id="709" r:id="rId14"/>
    <p:sldId id="710" r:id="rId15"/>
    <p:sldId id="711" r:id="rId16"/>
    <p:sldId id="717" r:id="rId17"/>
    <p:sldId id="718" r:id="rId18"/>
    <p:sldId id="719" r:id="rId19"/>
    <p:sldId id="721" r:id="rId20"/>
    <p:sldId id="722" r:id="rId21"/>
    <p:sldId id="723" r:id="rId22"/>
    <p:sldId id="724" r:id="rId23"/>
    <p:sldId id="725" r:id="rId24"/>
    <p:sldId id="733" r:id="rId25"/>
    <p:sldId id="728" r:id="rId26"/>
    <p:sldId id="730" r:id="rId27"/>
    <p:sldId id="731" r:id="rId28"/>
    <p:sldId id="732" r:id="rId29"/>
    <p:sldId id="734" r:id="rId30"/>
    <p:sldId id="735" r:id="rId31"/>
    <p:sldId id="736" r:id="rId32"/>
    <p:sldId id="73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4"/>
    <p:restoredTop sz="95470" autoAdjust="0"/>
  </p:normalViewPr>
  <p:slideViewPr>
    <p:cSldViewPr snapToGrid="0" snapToObjects="1">
      <p:cViewPr varScale="1">
        <p:scale>
          <a:sx n="102" d="100"/>
          <a:sy n="102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5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3550-400D-744C-9D5D-FF0FF6A57416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ECF4C-DF24-0747-A837-9CC09809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7D300A-725D-ED49-BC72-3E0EEFFFB5FF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A9C613-FB4B-724E-A423-D2602C5F31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 Long Drone Diagram Lesson 6 pag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242" y="-1073014"/>
            <a:ext cx="7031282" cy="90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796" y="-972671"/>
            <a:ext cx="6826740" cy="88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9285" y="-898619"/>
            <a:ext cx="6865137" cy="88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555" y="-999159"/>
            <a:ext cx="6794286" cy="87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395" y="-1313015"/>
            <a:ext cx="7397732" cy="95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588" y="-1104944"/>
            <a:ext cx="7255491" cy="9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518" y="-1148092"/>
            <a:ext cx="7306955" cy="94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s JS 2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519" y="-909752"/>
            <a:ext cx="6722829" cy="8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6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4562" y="-881380"/>
            <a:ext cx="6747931" cy="87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043" y="-928954"/>
            <a:ext cx="6788629" cy="87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590" y="-1035572"/>
            <a:ext cx="6865744" cy="88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429" y="-827541"/>
            <a:ext cx="6593017" cy="85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0253" y="-1008528"/>
            <a:ext cx="6858001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3397" y="-853229"/>
            <a:ext cx="6640329" cy="85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858" y="-692479"/>
            <a:ext cx="6516800" cy="84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s JS 2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4705" y="-882627"/>
            <a:ext cx="6773234" cy="87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3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6232" y="-879138"/>
            <a:ext cx="6684720" cy="8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9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743" y="-781867"/>
            <a:ext cx="6411995" cy="82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415" y="-725306"/>
            <a:ext cx="6480897" cy="83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590" y="-742671"/>
            <a:ext cx="6598974" cy="85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2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5046" y="-813068"/>
            <a:ext cx="6559364" cy="84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7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2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0877" y="-881657"/>
            <a:ext cx="6637081" cy="85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8966" y="-936375"/>
            <a:ext cx="6620438" cy="85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872" y="-819838"/>
            <a:ext cx="6475849" cy="83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43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7197" y="-904302"/>
            <a:ext cx="6596702" cy="85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3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2978" y="-838191"/>
            <a:ext cx="6535855" cy="84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382045"/>
          </a:xfrm>
        </p:spPr>
        <p:txBody>
          <a:bodyPr/>
          <a:lstStyle/>
          <a:p>
            <a:pPr algn="ctr"/>
            <a:r>
              <a:rPr lang="en-US" sz="4000" b="1" dirty="0"/>
              <a:t>Long Theme: </a:t>
            </a:r>
            <a:br>
              <a:rPr lang="en-US" sz="4000" b="1" dirty="0"/>
            </a:br>
            <a:r>
              <a:rPr lang="en-US" sz="4000" b="1" dirty="0"/>
              <a:t>Practice and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760" y="2034283"/>
            <a:ext cx="6427190" cy="4339803"/>
          </a:xfrm>
        </p:spPr>
        <p:txBody>
          <a:bodyPr>
            <a:normAutofit/>
          </a:bodyPr>
          <a:lstStyle/>
          <a:p>
            <a:r>
              <a:rPr lang="en-US" sz="2800" dirty="0"/>
              <a:t>Practice making note cards</a:t>
            </a:r>
          </a:p>
          <a:p>
            <a:r>
              <a:rPr lang="en-US" sz="2800" dirty="0"/>
              <a:t>Practice planning the theme</a:t>
            </a:r>
          </a:p>
          <a:p>
            <a:r>
              <a:rPr lang="en-US" sz="2800" dirty="0"/>
              <a:t>Practice writing the theme</a:t>
            </a:r>
          </a:p>
        </p:txBody>
      </p:sp>
    </p:spTree>
    <p:extLst>
      <p:ext uri="{BB962C8B-B14F-4D97-AF65-F5344CB8AC3E}">
        <p14:creationId xmlns:p14="http://schemas.microsoft.com/office/powerpoint/2010/main" val="333060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Revisit the Key Shifts Related to the Common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practice with complex texts and their academic language</a:t>
            </a:r>
          </a:p>
          <a:p>
            <a:r>
              <a:rPr lang="en-US" sz="2800" dirty="0"/>
              <a:t>Reading, writing, speaking grounded in EVIDENCE from text, both literary and informational</a:t>
            </a:r>
          </a:p>
          <a:p>
            <a:r>
              <a:rPr lang="en-US" sz="2800" dirty="0"/>
              <a:t>Building knowledge through content-rich nonfiction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76363" y="-443904"/>
            <a:ext cx="2286001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dirty="0">
                <a:solidFill>
                  <a:prstClr val="white"/>
                </a:solidFill>
                <a:ea typeface="+mj-ea"/>
                <a:cs typeface="+mj-cs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8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627" y="-1303276"/>
            <a:ext cx="7772401" cy="1005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8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s JS 1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5948" y="-1283079"/>
            <a:ext cx="7097352" cy="91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3464" y="-895215"/>
            <a:ext cx="6729255" cy="8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567026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s JS 1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7578" y="-1020482"/>
            <a:ext cx="6868420" cy="88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910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56675</TotalTime>
  <Words>59</Words>
  <Application>Microsoft Macintosh PowerPoint</Application>
  <PresentationFormat>On-screen Show (4:3)</PresentationFormat>
  <Paragraphs>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Trebuchet MS</vt:lpstr>
      <vt:lpstr>Wingdings 2</vt:lpstr>
      <vt:lpstr>Revolution</vt:lpstr>
      <vt:lpstr>PowerPoint Presentation</vt:lpstr>
      <vt:lpstr>PowerPoint Presentation</vt:lpstr>
      <vt:lpstr>PowerPoint Presentation</vt:lpstr>
      <vt:lpstr>Long Theme:  Practice and Feedback</vt:lpstr>
      <vt:lpstr>Let’s Revisit the Key Shifts Related to the Common 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Tipton, Mona D</cp:lastModifiedBy>
  <cp:revision>311</cp:revision>
  <cp:lastPrinted>2016-11-09T16:23:55Z</cp:lastPrinted>
  <dcterms:created xsi:type="dcterms:W3CDTF">2012-07-06T20:22:57Z</dcterms:created>
  <dcterms:modified xsi:type="dcterms:W3CDTF">2021-03-15T17:36:41Z</dcterms:modified>
</cp:coreProperties>
</file>