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317" r:id="rId2"/>
    <p:sldId id="318" r:id="rId3"/>
    <p:sldId id="319" r:id="rId4"/>
    <p:sldId id="320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91A6-AA63-D54E-BB54-31CF53455FBF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47CF-6988-884A-9DEA-89D93DF89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learning</a:t>
            </a:r>
            <a:r>
              <a:rPr lang="en-US" baseline="0" dirty="0"/>
              <a:t>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Learning L &amp;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en-US" baseline="0" dirty="0"/>
              <a:t> learning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learning</a:t>
            </a:r>
            <a:r>
              <a:rPr lang="en-US" baseline="0" dirty="0"/>
              <a:t>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im_2color_s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2971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20" descr="sim_2color_si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 11pre.tif 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0"/>
            <a:ext cx="704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157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abbrev3.tif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8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74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pacing2.tif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045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Practice Examples for Drawing a Diagram (Lesson 4)</a:t>
            </a:r>
          </a:p>
        </p:txBody>
      </p:sp>
    </p:spTree>
    <p:extLst>
      <p:ext uri="{BB962C8B-B14F-4D97-AF65-F5344CB8AC3E}">
        <p14:creationId xmlns:p14="http://schemas.microsoft.com/office/powerpoint/2010/main" val="36580209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escrip1.tif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3500"/>
            <a:ext cx="7162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449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#10;sequence1.tif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7500"/>
            <a:ext cx="53086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827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&#10;11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109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Before-After Notes for 1 Student with a Language Disability</a:t>
            </a:r>
          </a:p>
        </p:txBody>
      </p:sp>
    </p:spTree>
    <p:extLst>
      <p:ext uri="{BB962C8B-B14F-4D97-AF65-F5344CB8AC3E}">
        <p14:creationId xmlns:p14="http://schemas.microsoft.com/office/powerpoint/2010/main" val="7397604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 22pre.tif 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990600"/>
            <a:ext cx="5969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446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&#10;22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0"/>
            <a:ext cx="65405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92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Guided Practice Examples for Transforming &amp; Sorting  Information </a:t>
            </a:r>
            <a:br>
              <a:rPr lang="en-US" dirty="0"/>
            </a:br>
            <a:r>
              <a:rPr lang="en-US" dirty="0"/>
              <a:t>(Lessons 2 &amp; 3)</a:t>
            </a:r>
          </a:p>
        </p:txBody>
      </p:sp>
    </p:spTree>
    <p:extLst>
      <p:ext uri="{BB962C8B-B14F-4D97-AF65-F5344CB8AC3E}">
        <p14:creationId xmlns:p14="http://schemas.microsoft.com/office/powerpoint/2010/main" val="39629453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in the Following Student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Abbreviations used</a:t>
            </a:r>
          </a:p>
          <a:p>
            <a:r>
              <a:rPr lang="en-US" dirty="0"/>
              <a:t>Symbols used</a:t>
            </a:r>
          </a:p>
          <a:p>
            <a:r>
              <a:rPr lang="en-US" dirty="0"/>
              <a:t>Key words used to shorten information</a:t>
            </a:r>
          </a:p>
          <a:p>
            <a:r>
              <a:rPr lang="en-US" dirty="0"/>
              <a:t>Spacing </a:t>
            </a:r>
          </a:p>
        </p:txBody>
      </p:sp>
    </p:spTree>
    <p:extLst>
      <p:ext uri="{BB962C8B-B14F-4D97-AF65-F5344CB8AC3E}">
        <p14:creationId xmlns:p14="http://schemas.microsoft.com/office/powerpoint/2010/main" val="4756890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abbrev1.tif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0"/>
            <a:ext cx="5624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345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abbrev2.tif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638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IM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1785</TotalTime>
  <Words>77</Words>
  <Application>Microsoft Macintosh PowerPoint</Application>
  <PresentationFormat>On-screen Show (4:3)</PresentationFormat>
  <Paragraphs>16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</vt:lpstr>
      <vt:lpstr>PowerPoint Presentation</vt:lpstr>
      <vt:lpstr>PowerPoint Presentation</vt:lpstr>
      <vt:lpstr>Before-After Notes for 1 Student with a Language Disability</vt:lpstr>
      <vt:lpstr>PowerPoint Presentation</vt:lpstr>
      <vt:lpstr>PowerPoint Presentation</vt:lpstr>
      <vt:lpstr>Guided Practice Examples for Transforming &amp; Sorting  Information  (Lessons 2 &amp; 3)</vt:lpstr>
      <vt:lpstr>Note in the Following Student Examples:</vt:lpstr>
      <vt:lpstr>PowerPoint Presentation</vt:lpstr>
      <vt:lpstr>PowerPoint Presentation</vt:lpstr>
      <vt:lpstr>PowerPoint Presentation</vt:lpstr>
      <vt:lpstr>PowerPoint Presentation</vt:lpstr>
      <vt:lpstr>Guided Practice Examples for Drawing a Diagram (Lesson 4)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Tipton, Mona D</cp:lastModifiedBy>
  <cp:revision>23</cp:revision>
  <cp:lastPrinted>2012-07-07T16:57:13Z</cp:lastPrinted>
  <dcterms:created xsi:type="dcterms:W3CDTF">2011-06-24T19:54:06Z</dcterms:created>
  <dcterms:modified xsi:type="dcterms:W3CDTF">2021-03-15T21:04:34Z</dcterms:modified>
</cp:coreProperties>
</file>