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7"/>
  </p:notesMasterIdLst>
  <p:sldIdLst>
    <p:sldId id="303" r:id="rId2"/>
    <p:sldId id="333" r:id="rId3"/>
    <p:sldId id="33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C91A6-AA63-D54E-BB54-31CF53455FBF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47CF-6988-884A-9DEA-89D93DF89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learning L &amp;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6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</a:t>
            </a:r>
            <a:r>
              <a:rPr lang="en-US" baseline="0" dirty="0"/>
              <a:t> learning L &amp;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1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learning</a:t>
            </a:r>
            <a:r>
              <a:rPr lang="en-US" baseline="0" dirty="0"/>
              <a:t> L &amp;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6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learning L &amp;</a:t>
            </a:r>
            <a:r>
              <a:rPr lang="en-US" baseline="0" dirty="0"/>
              <a:t>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learning L &amp;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8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</a:t>
            </a:r>
            <a:r>
              <a:rPr lang="en-US" baseline="0" dirty="0"/>
              <a:t> Learning L &amp;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6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Learning</a:t>
            </a:r>
            <a:r>
              <a:rPr lang="en-US" baseline="0" dirty="0"/>
              <a:t> L &amp;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learning L &amp;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7F436-CDFB-4447-A7D5-52E044EE36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2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im_2color_s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29718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76E22F5-1129-544A-8E2B-3614A2AF4B03}" type="datetimeFigureOut">
              <a:rPr lang="en-US" smtClean="0"/>
              <a:pPr/>
              <a:t>3/15/21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FFBACB-51CE-BB4E-8723-CAFFB7BDDB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20" descr="sim_2color_si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91400" y="5867400"/>
            <a:ext cx="16764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-7938" y="6197600"/>
            <a:ext cx="91963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838200" y="1524000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4" name="Picture 3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-30163" y="6197600"/>
            <a:ext cx="91963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Listening and Note-Taking Student Examples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Gwen C. Berry, Ph.D.</a:t>
            </a:r>
          </a:p>
        </p:txBody>
      </p:sp>
    </p:spTree>
    <p:extLst>
      <p:ext uri="{BB962C8B-B14F-4D97-AF65-F5344CB8AC3E}">
        <p14:creationId xmlns:p14="http://schemas.microsoft.com/office/powerpoint/2010/main" val="33176372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Before-After Notes for 2 Students with Learning Disabilities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820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 14pre.tif 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225550"/>
            <a:ext cx="5892800" cy="440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309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&#10;14post.tif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350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982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 23pre.tif 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066800"/>
            <a:ext cx="63119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12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&#10;23post.tif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0"/>
            <a:ext cx="6921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240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Before-After Notes for 1 Student with ADHD</a:t>
            </a:r>
          </a:p>
        </p:txBody>
      </p:sp>
    </p:spTree>
    <p:extLst>
      <p:ext uri="{BB962C8B-B14F-4D97-AF65-F5344CB8AC3E}">
        <p14:creationId xmlns:p14="http://schemas.microsoft.com/office/powerpoint/2010/main" val="24459603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2001 High School Study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4800"/>
            <a:ext cx="7772400" cy="452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Two 9th grade general education social studies classrooms (inclusive classrooms)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23 of 57 students with disabilities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20 students with LD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1 student with OHD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1 student with speech/language disability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1 student with emotional/behavioral disability 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450263" y="160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7564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2001 High School Study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62100"/>
            <a:ext cx="77724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+mn-cs"/>
              </a:rPr>
              <a:t>Strategy taught in 1 week</a:t>
            </a:r>
            <a:r>
              <a:rPr lang="ja-JP" altLang="en-US" sz="2800" dirty="0">
                <a:latin typeface="Arial"/>
                <a:cs typeface="+mn-cs"/>
              </a:rPr>
              <a:t>’</a:t>
            </a:r>
            <a:r>
              <a:rPr lang="en-US" sz="2800" dirty="0">
                <a:cs typeface="+mn-cs"/>
              </a:rPr>
              <a:t>s time period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cs typeface="+mn-cs"/>
              </a:rPr>
              <a:t>	 (5, 50 -minute class periods)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Strategy taught in large-group, inclusive setting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Describe, model, practice, format used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Students scored their own practices</a:t>
            </a: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9324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Before-After Notes for 2 Students without Disabilities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246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Untitled-1.tif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63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514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#10;7 post.tif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566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 16pre.tif 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105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#10;16post.tif  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509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6post.2.tif                                                   00000092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958850"/>
            <a:ext cx="6489700" cy="494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05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IM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0000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1784</TotalTime>
  <Words>173</Words>
  <Application>Microsoft Macintosh PowerPoint</Application>
  <PresentationFormat>On-screen Show (4:3)</PresentationFormat>
  <Paragraphs>34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SIM</vt:lpstr>
      <vt:lpstr>Listening and Note-Taking Student Examples</vt:lpstr>
      <vt:lpstr>2001 High School Study</vt:lpstr>
      <vt:lpstr>2001 High School Study</vt:lpstr>
      <vt:lpstr>Before-After Notes for 2 Students without Disabilities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Before-After Notes for 2 Students with Learning Disabilities</vt:lpstr>
      <vt:lpstr>PowerPoint Presentation</vt:lpstr>
      <vt:lpstr>PowerPoint Presentation</vt:lpstr>
      <vt:lpstr>PowerPoint Presentation</vt:lpstr>
      <vt:lpstr>PowerPoint Presentation</vt:lpstr>
      <vt:lpstr>Before-After Notes for 1 Student with ADHD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Tipton, Mona D</cp:lastModifiedBy>
  <cp:revision>23</cp:revision>
  <cp:lastPrinted>2012-07-07T16:57:13Z</cp:lastPrinted>
  <dcterms:created xsi:type="dcterms:W3CDTF">2011-06-24T19:54:06Z</dcterms:created>
  <dcterms:modified xsi:type="dcterms:W3CDTF">2021-03-15T21:05:03Z</dcterms:modified>
</cp:coreProperties>
</file>