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notesMasterIdLst>
    <p:notesMasterId r:id="rId168"/>
  </p:notesMasterIdLst>
  <p:sldIdLst>
    <p:sldId id="256" r:id="rId2"/>
    <p:sldId id="258" r:id="rId3"/>
    <p:sldId id="257"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76" r:id="rId27"/>
    <p:sldId id="283" r:id="rId28"/>
    <p:sldId id="284" r:id="rId29"/>
    <p:sldId id="285" r:id="rId30"/>
    <p:sldId id="286" r:id="rId31"/>
    <p:sldId id="289" r:id="rId32"/>
    <p:sldId id="287" r:id="rId33"/>
    <p:sldId id="288" r:id="rId34"/>
    <p:sldId id="290" r:id="rId35"/>
    <p:sldId id="291" r:id="rId36"/>
    <p:sldId id="292" r:id="rId37"/>
    <p:sldId id="293" r:id="rId38"/>
    <p:sldId id="294" r:id="rId39"/>
    <p:sldId id="260"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9" r:id="rId54"/>
    <p:sldId id="310" r:id="rId55"/>
    <p:sldId id="308" r:id="rId56"/>
    <p:sldId id="361" r:id="rId57"/>
    <p:sldId id="311" r:id="rId58"/>
    <p:sldId id="362" r:id="rId59"/>
    <p:sldId id="312" r:id="rId60"/>
    <p:sldId id="363" r:id="rId61"/>
    <p:sldId id="313" r:id="rId62"/>
    <p:sldId id="314" r:id="rId63"/>
    <p:sldId id="316" r:id="rId64"/>
    <p:sldId id="315" r:id="rId65"/>
    <p:sldId id="317" r:id="rId66"/>
    <p:sldId id="318" r:id="rId67"/>
    <p:sldId id="319" r:id="rId68"/>
    <p:sldId id="320" r:id="rId69"/>
    <p:sldId id="321" r:id="rId70"/>
    <p:sldId id="322" r:id="rId71"/>
    <p:sldId id="323" r:id="rId72"/>
    <p:sldId id="324" r:id="rId73"/>
    <p:sldId id="325" r:id="rId74"/>
    <p:sldId id="327" r:id="rId75"/>
    <p:sldId id="326"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5" r:id="rId110"/>
    <p:sldId id="376" r:id="rId111"/>
    <p:sldId id="377" r:id="rId112"/>
    <p:sldId id="366" r:id="rId113"/>
    <p:sldId id="364" r:id="rId114"/>
    <p:sldId id="367" r:id="rId115"/>
    <p:sldId id="368" r:id="rId116"/>
    <p:sldId id="369" r:id="rId117"/>
    <p:sldId id="370" r:id="rId118"/>
    <p:sldId id="371" r:id="rId119"/>
    <p:sldId id="372" r:id="rId120"/>
    <p:sldId id="373" r:id="rId121"/>
    <p:sldId id="374" r:id="rId122"/>
    <p:sldId id="375" r:id="rId123"/>
    <p:sldId id="378" r:id="rId124"/>
    <p:sldId id="379" r:id="rId125"/>
    <p:sldId id="381" r:id="rId126"/>
    <p:sldId id="382" r:id="rId127"/>
    <p:sldId id="380" r:id="rId128"/>
    <p:sldId id="384" r:id="rId129"/>
    <p:sldId id="383" r:id="rId130"/>
    <p:sldId id="385" r:id="rId131"/>
    <p:sldId id="386" r:id="rId132"/>
    <p:sldId id="387" r:id="rId133"/>
    <p:sldId id="388" r:id="rId134"/>
    <p:sldId id="389" r:id="rId135"/>
    <p:sldId id="390" r:id="rId136"/>
    <p:sldId id="391" r:id="rId137"/>
    <p:sldId id="392" r:id="rId138"/>
    <p:sldId id="393" r:id="rId139"/>
    <p:sldId id="394" r:id="rId140"/>
    <p:sldId id="396" r:id="rId141"/>
    <p:sldId id="395" r:id="rId142"/>
    <p:sldId id="397" r:id="rId143"/>
    <p:sldId id="398" r:id="rId144"/>
    <p:sldId id="399" r:id="rId145"/>
    <p:sldId id="400" r:id="rId146"/>
    <p:sldId id="401" r:id="rId147"/>
    <p:sldId id="402" r:id="rId148"/>
    <p:sldId id="403" r:id="rId149"/>
    <p:sldId id="404" r:id="rId150"/>
    <p:sldId id="405" r:id="rId151"/>
    <p:sldId id="407" r:id="rId152"/>
    <p:sldId id="409" r:id="rId153"/>
    <p:sldId id="408"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 id="423" r:id="rId1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p:restoredTop sz="96405"/>
  </p:normalViewPr>
  <p:slideViewPr>
    <p:cSldViewPr snapToGrid="0" snapToObjects="1">
      <p:cViewPr varScale="1">
        <p:scale>
          <a:sx n="126" d="100"/>
          <a:sy n="126" d="100"/>
        </p:scale>
        <p:origin x="1784" y="20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FF1545-7EA1-6044-93E1-424C6F594132}" type="datetimeFigureOut">
              <a:rPr lang="en-US" smtClean="0"/>
              <a:t>2/25/21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C152E-78F1-044B-A42E-1C7B1E85E504}" type="slidenum">
              <a:rPr lang="en-US" smtClean="0"/>
              <a:t>‹#›</a:t>
            </a:fld>
            <a:endParaRPr lang="en-US"/>
          </a:p>
        </p:txBody>
      </p:sp>
    </p:spTree>
    <p:extLst>
      <p:ext uri="{BB962C8B-B14F-4D97-AF65-F5344CB8AC3E}">
        <p14:creationId xmlns:p14="http://schemas.microsoft.com/office/powerpoint/2010/main" val="1011117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note, this presentation is intentionally very plain, so that teachers can add their own design to the slides.</a:t>
            </a:r>
          </a:p>
          <a:p>
            <a:endParaRPr lang="en-US" dirty="0"/>
          </a:p>
        </p:txBody>
      </p:sp>
      <p:sp>
        <p:nvSpPr>
          <p:cNvPr id="4" name="Slide Number Placeholder 3"/>
          <p:cNvSpPr>
            <a:spLocks noGrp="1"/>
          </p:cNvSpPr>
          <p:nvPr>
            <p:ph type="sldNum" sz="quarter" idx="5"/>
          </p:nvPr>
        </p:nvSpPr>
        <p:spPr/>
        <p:txBody>
          <a:bodyPr/>
          <a:lstStyle/>
          <a:p>
            <a:fld id="{643C152E-78F1-044B-A42E-1C7B1E85E504}" type="slidenum">
              <a:rPr lang="en-US" smtClean="0"/>
              <a:t>1</a:t>
            </a:fld>
            <a:endParaRPr lang="en-US"/>
          </a:p>
        </p:txBody>
      </p:sp>
    </p:spTree>
    <p:extLst>
      <p:ext uri="{BB962C8B-B14F-4D97-AF65-F5344CB8AC3E}">
        <p14:creationId xmlns:p14="http://schemas.microsoft.com/office/powerpoint/2010/main" val="10123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pg. 20</a:t>
            </a:r>
          </a:p>
        </p:txBody>
      </p:sp>
      <p:sp>
        <p:nvSpPr>
          <p:cNvPr id="4" name="Slide Number Placeholder 3"/>
          <p:cNvSpPr>
            <a:spLocks noGrp="1"/>
          </p:cNvSpPr>
          <p:nvPr>
            <p:ph type="sldNum" sz="quarter" idx="5"/>
          </p:nvPr>
        </p:nvSpPr>
        <p:spPr/>
        <p:txBody>
          <a:bodyPr/>
          <a:lstStyle/>
          <a:p>
            <a:fld id="{643C152E-78F1-044B-A42E-1C7B1E85E504}" type="slidenum">
              <a:rPr lang="en-US" smtClean="0"/>
              <a:t>10</a:t>
            </a:fld>
            <a:endParaRPr lang="en-US"/>
          </a:p>
        </p:txBody>
      </p:sp>
    </p:spTree>
    <p:extLst>
      <p:ext uri="{BB962C8B-B14F-4D97-AF65-F5344CB8AC3E}">
        <p14:creationId xmlns:p14="http://schemas.microsoft.com/office/powerpoint/2010/main" val="31638868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120</a:t>
            </a:r>
          </a:p>
        </p:txBody>
      </p:sp>
      <p:sp>
        <p:nvSpPr>
          <p:cNvPr id="4" name="Slide Number Placeholder 3"/>
          <p:cNvSpPr>
            <a:spLocks noGrp="1"/>
          </p:cNvSpPr>
          <p:nvPr>
            <p:ph type="sldNum" sz="quarter" idx="5"/>
          </p:nvPr>
        </p:nvSpPr>
        <p:spPr/>
        <p:txBody>
          <a:bodyPr/>
          <a:lstStyle/>
          <a:p>
            <a:fld id="{643C152E-78F1-044B-A42E-1C7B1E85E504}" type="slidenum">
              <a:rPr lang="en-US" smtClean="0"/>
              <a:t>122</a:t>
            </a:fld>
            <a:endParaRPr lang="en-US"/>
          </a:p>
        </p:txBody>
      </p:sp>
    </p:spTree>
    <p:extLst>
      <p:ext uri="{BB962C8B-B14F-4D97-AF65-F5344CB8AC3E}">
        <p14:creationId xmlns:p14="http://schemas.microsoft.com/office/powerpoint/2010/main" val="233733493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124</a:t>
            </a:r>
          </a:p>
        </p:txBody>
      </p:sp>
      <p:sp>
        <p:nvSpPr>
          <p:cNvPr id="4" name="Slide Number Placeholder 3"/>
          <p:cNvSpPr>
            <a:spLocks noGrp="1"/>
          </p:cNvSpPr>
          <p:nvPr>
            <p:ph type="sldNum" sz="quarter" idx="5"/>
          </p:nvPr>
        </p:nvSpPr>
        <p:spPr/>
        <p:txBody>
          <a:bodyPr/>
          <a:lstStyle/>
          <a:p>
            <a:fld id="{643C152E-78F1-044B-A42E-1C7B1E85E504}" type="slidenum">
              <a:rPr lang="en-US" smtClean="0"/>
              <a:t>123</a:t>
            </a:fld>
            <a:endParaRPr lang="en-US"/>
          </a:p>
        </p:txBody>
      </p:sp>
    </p:spTree>
    <p:extLst>
      <p:ext uri="{BB962C8B-B14F-4D97-AF65-F5344CB8AC3E}">
        <p14:creationId xmlns:p14="http://schemas.microsoft.com/office/powerpoint/2010/main" val="30556516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64</a:t>
            </a:r>
          </a:p>
        </p:txBody>
      </p:sp>
      <p:sp>
        <p:nvSpPr>
          <p:cNvPr id="4" name="Slide Number Placeholder 3"/>
          <p:cNvSpPr>
            <a:spLocks noGrp="1"/>
          </p:cNvSpPr>
          <p:nvPr>
            <p:ph type="sldNum" sz="quarter" idx="5"/>
          </p:nvPr>
        </p:nvSpPr>
        <p:spPr/>
        <p:txBody>
          <a:bodyPr/>
          <a:lstStyle/>
          <a:p>
            <a:fld id="{643C152E-78F1-044B-A42E-1C7B1E85E504}" type="slidenum">
              <a:rPr lang="en-US" smtClean="0"/>
              <a:t>124</a:t>
            </a:fld>
            <a:endParaRPr lang="en-US"/>
          </a:p>
        </p:txBody>
      </p:sp>
    </p:spTree>
    <p:extLst>
      <p:ext uri="{BB962C8B-B14F-4D97-AF65-F5344CB8AC3E}">
        <p14:creationId xmlns:p14="http://schemas.microsoft.com/office/powerpoint/2010/main" val="385326624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pg. 125</a:t>
            </a:r>
          </a:p>
        </p:txBody>
      </p:sp>
      <p:sp>
        <p:nvSpPr>
          <p:cNvPr id="4" name="Slide Number Placeholder 3"/>
          <p:cNvSpPr>
            <a:spLocks noGrp="1"/>
          </p:cNvSpPr>
          <p:nvPr>
            <p:ph type="sldNum" sz="quarter" idx="5"/>
          </p:nvPr>
        </p:nvSpPr>
        <p:spPr/>
        <p:txBody>
          <a:bodyPr/>
          <a:lstStyle/>
          <a:p>
            <a:fld id="{643C152E-78F1-044B-A42E-1C7B1E85E504}" type="slidenum">
              <a:rPr lang="en-US" smtClean="0"/>
              <a:t>125</a:t>
            </a:fld>
            <a:endParaRPr lang="en-US"/>
          </a:p>
        </p:txBody>
      </p:sp>
    </p:spTree>
    <p:extLst>
      <p:ext uri="{BB962C8B-B14F-4D97-AF65-F5344CB8AC3E}">
        <p14:creationId xmlns:p14="http://schemas.microsoft.com/office/powerpoint/2010/main" val="28491527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pg. 125</a:t>
            </a:r>
          </a:p>
        </p:txBody>
      </p:sp>
      <p:sp>
        <p:nvSpPr>
          <p:cNvPr id="4" name="Slide Number Placeholder 3"/>
          <p:cNvSpPr>
            <a:spLocks noGrp="1"/>
          </p:cNvSpPr>
          <p:nvPr>
            <p:ph type="sldNum" sz="quarter" idx="5"/>
          </p:nvPr>
        </p:nvSpPr>
        <p:spPr/>
        <p:txBody>
          <a:bodyPr/>
          <a:lstStyle/>
          <a:p>
            <a:fld id="{643C152E-78F1-044B-A42E-1C7B1E85E504}" type="slidenum">
              <a:rPr lang="en-US" smtClean="0"/>
              <a:t>126</a:t>
            </a:fld>
            <a:endParaRPr lang="en-US"/>
          </a:p>
        </p:txBody>
      </p:sp>
    </p:spTree>
    <p:extLst>
      <p:ext uri="{BB962C8B-B14F-4D97-AF65-F5344CB8AC3E}">
        <p14:creationId xmlns:p14="http://schemas.microsoft.com/office/powerpoint/2010/main" val="74253793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64</a:t>
            </a:r>
          </a:p>
        </p:txBody>
      </p:sp>
      <p:sp>
        <p:nvSpPr>
          <p:cNvPr id="4" name="Slide Number Placeholder 3"/>
          <p:cNvSpPr>
            <a:spLocks noGrp="1"/>
          </p:cNvSpPr>
          <p:nvPr>
            <p:ph type="sldNum" sz="quarter" idx="5"/>
          </p:nvPr>
        </p:nvSpPr>
        <p:spPr/>
        <p:txBody>
          <a:bodyPr/>
          <a:lstStyle/>
          <a:p>
            <a:fld id="{643C152E-78F1-044B-A42E-1C7B1E85E504}" type="slidenum">
              <a:rPr lang="en-US" smtClean="0"/>
              <a:t>127</a:t>
            </a:fld>
            <a:endParaRPr lang="en-US"/>
          </a:p>
        </p:txBody>
      </p:sp>
    </p:spTree>
    <p:extLst>
      <p:ext uri="{BB962C8B-B14F-4D97-AF65-F5344CB8AC3E}">
        <p14:creationId xmlns:p14="http://schemas.microsoft.com/office/powerpoint/2010/main" val="67398385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125</a:t>
            </a:r>
          </a:p>
        </p:txBody>
      </p:sp>
      <p:sp>
        <p:nvSpPr>
          <p:cNvPr id="4" name="Slide Number Placeholder 3"/>
          <p:cNvSpPr>
            <a:spLocks noGrp="1"/>
          </p:cNvSpPr>
          <p:nvPr>
            <p:ph type="sldNum" sz="quarter" idx="5"/>
          </p:nvPr>
        </p:nvSpPr>
        <p:spPr/>
        <p:txBody>
          <a:bodyPr/>
          <a:lstStyle/>
          <a:p>
            <a:fld id="{643C152E-78F1-044B-A42E-1C7B1E85E504}" type="slidenum">
              <a:rPr lang="en-US" smtClean="0"/>
              <a:t>128</a:t>
            </a:fld>
            <a:endParaRPr lang="en-US"/>
          </a:p>
        </p:txBody>
      </p:sp>
    </p:spTree>
    <p:extLst>
      <p:ext uri="{BB962C8B-B14F-4D97-AF65-F5344CB8AC3E}">
        <p14:creationId xmlns:p14="http://schemas.microsoft.com/office/powerpoint/2010/main" val="295533889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126</a:t>
            </a:r>
          </a:p>
        </p:txBody>
      </p:sp>
      <p:sp>
        <p:nvSpPr>
          <p:cNvPr id="4" name="Slide Number Placeholder 3"/>
          <p:cNvSpPr>
            <a:spLocks noGrp="1"/>
          </p:cNvSpPr>
          <p:nvPr>
            <p:ph type="sldNum" sz="quarter" idx="5"/>
          </p:nvPr>
        </p:nvSpPr>
        <p:spPr/>
        <p:txBody>
          <a:bodyPr/>
          <a:lstStyle/>
          <a:p>
            <a:fld id="{643C152E-78F1-044B-A42E-1C7B1E85E504}" type="slidenum">
              <a:rPr lang="en-US" smtClean="0"/>
              <a:t>129</a:t>
            </a:fld>
            <a:endParaRPr lang="en-US"/>
          </a:p>
        </p:txBody>
      </p:sp>
    </p:spTree>
    <p:extLst>
      <p:ext uri="{BB962C8B-B14F-4D97-AF65-F5344CB8AC3E}">
        <p14:creationId xmlns:p14="http://schemas.microsoft.com/office/powerpoint/2010/main" val="147738595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126</a:t>
            </a:r>
          </a:p>
        </p:txBody>
      </p:sp>
      <p:sp>
        <p:nvSpPr>
          <p:cNvPr id="4" name="Slide Number Placeholder 3"/>
          <p:cNvSpPr>
            <a:spLocks noGrp="1"/>
          </p:cNvSpPr>
          <p:nvPr>
            <p:ph type="sldNum" sz="quarter" idx="5"/>
          </p:nvPr>
        </p:nvSpPr>
        <p:spPr/>
        <p:txBody>
          <a:bodyPr/>
          <a:lstStyle/>
          <a:p>
            <a:fld id="{643C152E-78F1-044B-A42E-1C7B1E85E504}" type="slidenum">
              <a:rPr lang="en-US" smtClean="0"/>
              <a:t>131</a:t>
            </a:fld>
            <a:endParaRPr lang="en-US"/>
          </a:p>
        </p:txBody>
      </p:sp>
    </p:spTree>
    <p:extLst>
      <p:ext uri="{BB962C8B-B14F-4D97-AF65-F5344CB8AC3E}">
        <p14:creationId xmlns:p14="http://schemas.microsoft.com/office/powerpoint/2010/main" val="6320640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126</a:t>
            </a:r>
          </a:p>
        </p:txBody>
      </p:sp>
      <p:sp>
        <p:nvSpPr>
          <p:cNvPr id="4" name="Slide Number Placeholder 3"/>
          <p:cNvSpPr>
            <a:spLocks noGrp="1"/>
          </p:cNvSpPr>
          <p:nvPr>
            <p:ph type="sldNum" sz="quarter" idx="5"/>
          </p:nvPr>
        </p:nvSpPr>
        <p:spPr/>
        <p:txBody>
          <a:bodyPr/>
          <a:lstStyle/>
          <a:p>
            <a:fld id="{643C152E-78F1-044B-A42E-1C7B1E85E504}" type="slidenum">
              <a:rPr lang="en-US" smtClean="0"/>
              <a:t>132</a:t>
            </a:fld>
            <a:endParaRPr lang="en-US"/>
          </a:p>
        </p:txBody>
      </p:sp>
    </p:spTree>
    <p:extLst>
      <p:ext uri="{BB962C8B-B14F-4D97-AF65-F5344CB8AC3E}">
        <p14:creationId xmlns:p14="http://schemas.microsoft.com/office/powerpoint/2010/main" val="1621472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dedication page</a:t>
            </a:r>
          </a:p>
        </p:txBody>
      </p:sp>
      <p:sp>
        <p:nvSpPr>
          <p:cNvPr id="4" name="Slide Number Placeholder 3"/>
          <p:cNvSpPr>
            <a:spLocks noGrp="1"/>
          </p:cNvSpPr>
          <p:nvPr>
            <p:ph type="sldNum" sz="quarter" idx="5"/>
          </p:nvPr>
        </p:nvSpPr>
        <p:spPr/>
        <p:txBody>
          <a:bodyPr/>
          <a:lstStyle/>
          <a:p>
            <a:fld id="{643C152E-78F1-044B-A42E-1C7B1E85E504}" type="slidenum">
              <a:rPr lang="en-US" smtClean="0"/>
              <a:t>11</a:t>
            </a:fld>
            <a:endParaRPr lang="en-US"/>
          </a:p>
        </p:txBody>
      </p:sp>
    </p:spTree>
    <p:extLst>
      <p:ext uri="{BB962C8B-B14F-4D97-AF65-F5344CB8AC3E}">
        <p14:creationId xmlns:p14="http://schemas.microsoft.com/office/powerpoint/2010/main" val="344523631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127</a:t>
            </a:r>
          </a:p>
        </p:txBody>
      </p:sp>
      <p:sp>
        <p:nvSpPr>
          <p:cNvPr id="4" name="Slide Number Placeholder 3"/>
          <p:cNvSpPr>
            <a:spLocks noGrp="1"/>
          </p:cNvSpPr>
          <p:nvPr>
            <p:ph type="sldNum" sz="quarter" idx="5"/>
          </p:nvPr>
        </p:nvSpPr>
        <p:spPr/>
        <p:txBody>
          <a:bodyPr/>
          <a:lstStyle/>
          <a:p>
            <a:fld id="{643C152E-78F1-044B-A42E-1C7B1E85E504}" type="slidenum">
              <a:rPr lang="en-US" smtClean="0"/>
              <a:t>133</a:t>
            </a:fld>
            <a:endParaRPr lang="en-US"/>
          </a:p>
        </p:txBody>
      </p:sp>
    </p:spTree>
    <p:extLst>
      <p:ext uri="{BB962C8B-B14F-4D97-AF65-F5344CB8AC3E}">
        <p14:creationId xmlns:p14="http://schemas.microsoft.com/office/powerpoint/2010/main" val="191206604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128</a:t>
            </a:r>
          </a:p>
        </p:txBody>
      </p:sp>
      <p:sp>
        <p:nvSpPr>
          <p:cNvPr id="4" name="Slide Number Placeholder 3"/>
          <p:cNvSpPr>
            <a:spLocks noGrp="1"/>
          </p:cNvSpPr>
          <p:nvPr>
            <p:ph type="sldNum" sz="quarter" idx="5"/>
          </p:nvPr>
        </p:nvSpPr>
        <p:spPr/>
        <p:txBody>
          <a:bodyPr/>
          <a:lstStyle/>
          <a:p>
            <a:fld id="{643C152E-78F1-044B-A42E-1C7B1E85E504}" type="slidenum">
              <a:rPr lang="en-US" smtClean="0"/>
              <a:t>134</a:t>
            </a:fld>
            <a:endParaRPr lang="en-US"/>
          </a:p>
        </p:txBody>
      </p:sp>
    </p:spTree>
    <p:extLst>
      <p:ext uri="{BB962C8B-B14F-4D97-AF65-F5344CB8AC3E}">
        <p14:creationId xmlns:p14="http://schemas.microsoft.com/office/powerpoint/2010/main" val="133675828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Pg</a:t>
            </a:r>
            <a:r>
              <a:rPr lang="en-US" dirty="0"/>
              <a:t> 128</a:t>
            </a:r>
          </a:p>
        </p:txBody>
      </p:sp>
      <p:sp>
        <p:nvSpPr>
          <p:cNvPr id="4" name="Slide Number Placeholder 3"/>
          <p:cNvSpPr>
            <a:spLocks noGrp="1"/>
          </p:cNvSpPr>
          <p:nvPr>
            <p:ph type="sldNum" sz="quarter" idx="5"/>
          </p:nvPr>
        </p:nvSpPr>
        <p:spPr/>
        <p:txBody>
          <a:bodyPr/>
          <a:lstStyle/>
          <a:p>
            <a:fld id="{643C152E-78F1-044B-A42E-1C7B1E85E504}" type="slidenum">
              <a:rPr lang="en-US" smtClean="0"/>
              <a:t>135</a:t>
            </a:fld>
            <a:endParaRPr lang="en-US"/>
          </a:p>
        </p:txBody>
      </p:sp>
    </p:spTree>
    <p:extLst>
      <p:ext uri="{BB962C8B-B14F-4D97-AF65-F5344CB8AC3E}">
        <p14:creationId xmlns:p14="http://schemas.microsoft.com/office/powerpoint/2010/main" val="136141783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Pg.128</a:t>
            </a:r>
          </a:p>
        </p:txBody>
      </p:sp>
      <p:sp>
        <p:nvSpPr>
          <p:cNvPr id="4" name="Slide Number Placeholder 3"/>
          <p:cNvSpPr>
            <a:spLocks noGrp="1"/>
          </p:cNvSpPr>
          <p:nvPr>
            <p:ph type="sldNum" sz="quarter" idx="5"/>
          </p:nvPr>
        </p:nvSpPr>
        <p:spPr/>
        <p:txBody>
          <a:bodyPr/>
          <a:lstStyle/>
          <a:p>
            <a:fld id="{643C152E-78F1-044B-A42E-1C7B1E85E504}" type="slidenum">
              <a:rPr lang="en-US" smtClean="0"/>
              <a:t>136</a:t>
            </a:fld>
            <a:endParaRPr lang="en-US"/>
          </a:p>
        </p:txBody>
      </p:sp>
    </p:spTree>
    <p:extLst>
      <p:ext uri="{BB962C8B-B14F-4D97-AF65-F5344CB8AC3E}">
        <p14:creationId xmlns:p14="http://schemas.microsoft.com/office/powerpoint/2010/main" val="291619038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128</a:t>
            </a:r>
          </a:p>
        </p:txBody>
      </p:sp>
      <p:sp>
        <p:nvSpPr>
          <p:cNvPr id="4" name="Slide Number Placeholder 3"/>
          <p:cNvSpPr>
            <a:spLocks noGrp="1"/>
          </p:cNvSpPr>
          <p:nvPr>
            <p:ph type="sldNum" sz="quarter" idx="5"/>
          </p:nvPr>
        </p:nvSpPr>
        <p:spPr/>
        <p:txBody>
          <a:bodyPr/>
          <a:lstStyle/>
          <a:p>
            <a:fld id="{643C152E-78F1-044B-A42E-1C7B1E85E504}" type="slidenum">
              <a:rPr lang="en-US" smtClean="0"/>
              <a:t>137</a:t>
            </a:fld>
            <a:endParaRPr lang="en-US"/>
          </a:p>
        </p:txBody>
      </p:sp>
    </p:spTree>
    <p:extLst>
      <p:ext uri="{BB962C8B-B14F-4D97-AF65-F5344CB8AC3E}">
        <p14:creationId xmlns:p14="http://schemas.microsoft.com/office/powerpoint/2010/main" val="59436427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129</a:t>
            </a:r>
          </a:p>
        </p:txBody>
      </p:sp>
      <p:sp>
        <p:nvSpPr>
          <p:cNvPr id="4" name="Slide Number Placeholder 3"/>
          <p:cNvSpPr>
            <a:spLocks noGrp="1"/>
          </p:cNvSpPr>
          <p:nvPr>
            <p:ph type="sldNum" sz="quarter" idx="5"/>
          </p:nvPr>
        </p:nvSpPr>
        <p:spPr/>
        <p:txBody>
          <a:bodyPr/>
          <a:lstStyle/>
          <a:p>
            <a:fld id="{643C152E-78F1-044B-A42E-1C7B1E85E504}" type="slidenum">
              <a:rPr lang="en-US" smtClean="0"/>
              <a:t>138</a:t>
            </a:fld>
            <a:endParaRPr lang="en-US"/>
          </a:p>
        </p:txBody>
      </p:sp>
    </p:spTree>
    <p:extLst>
      <p:ext uri="{BB962C8B-B14F-4D97-AF65-F5344CB8AC3E}">
        <p14:creationId xmlns:p14="http://schemas.microsoft.com/office/powerpoint/2010/main" val="427423963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129</a:t>
            </a:r>
          </a:p>
        </p:txBody>
      </p:sp>
      <p:sp>
        <p:nvSpPr>
          <p:cNvPr id="4" name="Slide Number Placeholder 3"/>
          <p:cNvSpPr>
            <a:spLocks noGrp="1"/>
          </p:cNvSpPr>
          <p:nvPr>
            <p:ph type="sldNum" sz="quarter" idx="5"/>
          </p:nvPr>
        </p:nvSpPr>
        <p:spPr/>
        <p:txBody>
          <a:bodyPr/>
          <a:lstStyle/>
          <a:p>
            <a:fld id="{643C152E-78F1-044B-A42E-1C7B1E85E504}" type="slidenum">
              <a:rPr lang="en-US" smtClean="0"/>
              <a:t>139</a:t>
            </a:fld>
            <a:endParaRPr lang="en-US"/>
          </a:p>
        </p:txBody>
      </p:sp>
    </p:spTree>
    <p:extLst>
      <p:ext uri="{BB962C8B-B14F-4D97-AF65-F5344CB8AC3E}">
        <p14:creationId xmlns:p14="http://schemas.microsoft.com/office/powerpoint/2010/main" val="101742556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Pg.130</a:t>
            </a:r>
          </a:p>
        </p:txBody>
      </p:sp>
      <p:sp>
        <p:nvSpPr>
          <p:cNvPr id="4" name="Slide Number Placeholder 3"/>
          <p:cNvSpPr>
            <a:spLocks noGrp="1"/>
          </p:cNvSpPr>
          <p:nvPr>
            <p:ph type="sldNum" sz="quarter" idx="5"/>
          </p:nvPr>
        </p:nvSpPr>
        <p:spPr/>
        <p:txBody>
          <a:bodyPr/>
          <a:lstStyle/>
          <a:p>
            <a:fld id="{643C152E-78F1-044B-A42E-1C7B1E85E504}" type="slidenum">
              <a:rPr lang="en-US" smtClean="0"/>
              <a:t>140</a:t>
            </a:fld>
            <a:endParaRPr lang="en-US"/>
          </a:p>
        </p:txBody>
      </p:sp>
    </p:spTree>
    <p:extLst>
      <p:ext uri="{BB962C8B-B14F-4D97-AF65-F5344CB8AC3E}">
        <p14:creationId xmlns:p14="http://schemas.microsoft.com/office/powerpoint/2010/main" val="413639199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130</a:t>
            </a:r>
          </a:p>
        </p:txBody>
      </p:sp>
      <p:sp>
        <p:nvSpPr>
          <p:cNvPr id="4" name="Slide Number Placeholder 3"/>
          <p:cNvSpPr>
            <a:spLocks noGrp="1"/>
          </p:cNvSpPr>
          <p:nvPr>
            <p:ph type="sldNum" sz="quarter" idx="5"/>
          </p:nvPr>
        </p:nvSpPr>
        <p:spPr/>
        <p:txBody>
          <a:bodyPr/>
          <a:lstStyle/>
          <a:p>
            <a:fld id="{643C152E-78F1-044B-A42E-1C7B1E85E504}" type="slidenum">
              <a:rPr lang="en-US" smtClean="0"/>
              <a:t>141</a:t>
            </a:fld>
            <a:endParaRPr lang="en-US"/>
          </a:p>
        </p:txBody>
      </p:sp>
    </p:spTree>
    <p:extLst>
      <p:ext uri="{BB962C8B-B14F-4D97-AF65-F5344CB8AC3E}">
        <p14:creationId xmlns:p14="http://schemas.microsoft.com/office/powerpoint/2010/main" val="298759949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130</a:t>
            </a:r>
          </a:p>
        </p:txBody>
      </p:sp>
      <p:sp>
        <p:nvSpPr>
          <p:cNvPr id="4" name="Slide Number Placeholder 3"/>
          <p:cNvSpPr>
            <a:spLocks noGrp="1"/>
          </p:cNvSpPr>
          <p:nvPr>
            <p:ph type="sldNum" sz="quarter" idx="5"/>
          </p:nvPr>
        </p:nvSpPr>
        <p:spPr/>
        <p:txBody>
          <a:bodyPr/>
          <a:lstStyle/>
          <a:p>
            <a:fld id="{643C152E-78F1-044B-A42E-1C7B1E85E504}" type="slidenum">
              <a:rPr lang="en-US" smtClean="0"/>
              <a:t>142</a:t>
            </a:fld>
            <a:endParaRPr lang="en-US"/>
          </a:p>
        </p:txBody>
      </p:sp>
    </p:spTree>
    <p:extLst>
      <p:ext uri="{BB962C8B-B14F-4D97-AF65-F5344CB8AC3E}">
        <p14:creationId xmlns:p14="http://schemas.microsoft.com/office/powerpoint/2010/main" val="1637504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pg. 21</a:t>
            </a:r>
          </a:p>
        </p:txBody>
      </p:sp>
      <p:sp>
        <p:nvSpPr>
          <p:cNvPr id="4" name="Slide Number Placeholder 3"/>
          <p:cNvSpPr>
            <a:spLocks noGrp="1"/>
          </p:cNvSpPr>
          <p:nvPr>
            <p:ph type="sldNum" sz="quarter" idx="5"/>
          </p:nvPr>
        </p:nvSpPr>
        <p:spPr/>
        <p:txBody>
          <a:bodyPr/>
          <a:lstStyle/>
          <a:p>
            <a:fld id="{643C152E-78F1-044B-A42E-1C7B1E85E504}" type="slidenum">
              <a:rPr lang="en-US" smtClean="0"/>
              <a:t>12</a:t>
            </a:fld>
            <a:endParaRPr lang="en-US"/>
          </a:p>
        </p:txBody>
      </p:sp>
    </p:spTree>
    <p:extLst>
      <p:ext uri="{BB962C8B-B14F-4D97-AF65-F5344CB8AC3E}">
        <p14:creationId xmlns:p14="http://schemas.microsoft.com/office/powerpoint/2010/main" val="199954628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131</a:t>
            </a:r>
          </a:p>
        </p:txBody>
      </p:sp>
      <p:sp>
        <p:nvSpPr>
          <p:cNvPr id="4" name="Slide Number Placeholder 3"/>
          <p:cNvSpPr>
            <a:spLocks noGrp="1"/>
          </p:cNvSpPr>
          <p:nvPr>
            <p:ph type="sldNum" sz="quarter" idx="5"/>
          </p:nvPr>
        </p:nvSpPr>
        <p:spPr/>
        <p:txBody>
          <a:bodyPr/>
          <a:lstStyle/>
          <a:p>
            <a:fld id="{643C152E-78F1-044B-A42E-1C7B1E85E504}" type="slidenum">
              <a:rPr lang="en-US" smtClean="0"/>
              <a:t>143</a:t>
            </a:fld>
            <a:endParaRPr lang="en-US"/>
          </a:p>
        </p:txBody>
      </p:sp>
    </p:spTree>
    <p:extLst>
      <p:ext uri="{BB962C8B-B14F-4D97-AF65-F5344CB8AC3E}">
        <p14:creationId xmlns:p14="http://schemas.microsoft.com/office/powerpoint/2010/main" val="391495951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131</a:t>
            </a:r>
          </a:p>
        </p:txBody>
      </p:sp>
      <p:sp>
        <p:nvSpPr>
          <p:cNvPr id="4" name="Slide Number Placeholder 3"/>
          <p:cNvSpPr>
            <a:spLocks noGrp="1"/>
          </p:cNvSpPr>
          <p:nvPr>
            <p:ph type="sldNum" sz="quarter" idx="5"/>
          </p:nvPr>
        </p:nvSpPr>
        <p:spPr/>
        <p:txBody>
          <a:bodyPr/>
          <a:lstStyle/>
          <a:p>
            <a:fld id="{643C152E-78F1-044B-A42E-1C7B1E85E504}" type="slidenum">
              <a:rPr lang="en-US" smtClean="0"/>
              <a:t>144</a:t>
            </a:fld>
            <a:endParaRPr lang="en-US"/>
          </a:p>
        </p:txBody>
      </p:sp>
    </p:spTree>
    <p:extLst>
      <p:ext uri="{BB962C8B-B14F-4D97-AF65-F5344CB8AC3E}">
        <p14:creationId xmlns:p14="http://schemas.microsoft.com/office/powerpoint/2010/main" val="156944489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131</a:t>
            </a:r>
          </a:p>
        </p:txBody>
      </p:sp>
      <p:sp>
        <p:nvSpPr>
          <p:cNvPr id="4" name="Slide Number Placeholder 3"/>
          <p:cNvSpPr>
            <a:spLocks noGrp="1"/>
          </p:cNvSpPr>
          <p:nvPr>
            <p:ph type="sldNum" sz="quarter" idx="5"/>
          </p:nvPr>
        </p:nvSpPr>
        <p:spPr/>
        <p:txBody>
          <a:bodyPr/>
          <a:lstStyle/>
          <a:p>
            <a:fld id="{643C152E-78F1-044B-A42E-1C7B1E85E504}" type="slidenum">
              <a:rPr lang="en-US" smtClean="0"/>
              <a:t>145</a:t>
            </a:fld>
            <a:endParaRPr lang="en-US"/>
          </a:p>
        </p:txBody>
      </p:sp>
    </p:spTree>
    <p:extLst>
      <p:ext uri="{BB962C8B-B14F-4D97-AF65-F5344CB8AC3E}">
        <p14:creationId xmlns:p14="http://schemas.microsoft.com/office/powerpoint/2010/main" val="268850490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132</a:t>
            </a:r>
          </a:p>
        </p:txBody>
      </p:sp>
      <p:sp>
        <p:nvSpPr>
          <p:cNvPr id="4" name="Slide Number Placeholder 3"/>
          <p:cNvSpPr>
            <a:spLocks noGrp="1"/>
          </p:cNvSpPr>
          <p:nvPr>
            <p:ph type="sldNum" sz="quarter" idx="5"/>
          </p:nvPr>
        </p:nvSpPr>
        <p:spPr/>
        <p:txBody>
          <a:bodyPr/>
          <a:lstStyle/>
          <a:p>
            <a:fld id="{643C152E-78F1-044B-A42E-1C7B1E85E504}" type="slidenum">
              <a:rPr lang="en-US" smtClean="0"/>
              <a:t>146</a:t>
            </a:fld>
            <a:endParaRPr lang="en-US"/>
          </a:p>
        </p:txBody>
      </p:sp>
    </p:spTree>
    <p:extLst>
      <p:ext uri="{BB962C8B-B14F-4D97-AF65-F5344CB8AC3E}">
        <p14:creationId xmlns:p14="http://schemas.microsoft.com/office/powerpoint/2010/main" val="143164518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120</a:t>
            </a:r>
          </a:p>
        </p:txBody>
      </p:sp>
      <p:sp>
        <p:nvSpPr>
          <p:cNvPr id="4" name="Slide Number Placeholder 3"/>
          <p:cNvSpPr>
            <a:spLocks noGrp="1"/>
          </p:cNvSpPr>
          <p:nvPr>
            <p:ph type="sldNum" sz="quarter" idx="5"/>
          </p:nvPr>
        </p:nvSpPr>
        <p:spPr/>
        <p:txBody>
          <a:bodyPr/>
          <a:lstStyle/>
          <a:p>
            <a:fld id="{643C152E-78F1-044B-A42E-1C7B1E85E504}" type="slidenum">
              <a:rPr lang="en-US" smtClean="0"/>
              <a:t>148</a:t>
            </a:fld>
            <a:endParaRPr lang="en-US"/>
          </a:p>
        </p:txBody>
      </p:sp>
    </p:spTree>
    <p:extLst>
      <p:ext uri="{BB962C8B-B14F-4D97-AF65-F5344CB8AC3E}">
        <p14:creationId xmlns:p14="http://schemas.microsoft.com/office/powerpoint/2010/main" val="89070746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pg. 137</a:t>
            </a:r>
          </a:p>
        </p:txBody>
      </p:sp>
      <p:sp>
        <p:nvSpPr>
          <p:cNvPr id="4" name="Slide Number Placeholder 3"/>
          <p:cNvSpPr>
            <a:spLocks noGrp="1"/>
          </p:cNvSpPr>
          <p:nvPr>
            <p:ph type="sldNum" sz="quarter" idx="5"/>
          </p:nvPr>
        </p:nvSpPr>
        <p:spPr/>
        <p:txBody>
          <a:bodyPr/>
          <a:lstStyle/>
          <a:p>
            <a:fld id="{643C152E-78F1-044B-A42E-1C7B1E85E504}" type="slidenum">
              <a:rPr lang="en-US" smtClean="0"/>
              <a:t>149</a:t>
            </a:fld>
            <a:endParaRPr lang="en-US"/>
          </a:p>
        </p:txBody>
      </p:sp>
    </p:spTree>
    <p:extLst>
      <p:ext uri="{BB962C8B-B14F-4D97-AF65-F5344CB8AC3E}">
        <p14:creationId xmlns:p14="http://schemas.microsoft.com/office/powerpoint/2010/main" val="419035186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138</a:t>
            </a:r>
          </a:p>
        </p:txBody>
      </p:sp>
      <p:sp>
        <p:nvSpPr>
          <p:cNvPr id="4" name="Slide Number Placeholder 3"/>
          <p:cNvSpPr>
            <a:spLocks noGrp="1"/>
          </p:cNvSpPr>
          <p:nvPr>
            <p:ph type="sldNum" sz="quarter" idx="5"/>
          </p:nvPr>
        </p:nvSpPr>
        <p:spPr/>
        <p:txBody>
          <a:bodyPr/>
          <a:lstStyle/>
          <a:p>
            <a:fld id="{643C152E-78F1-044B-A42E-1C7B1E85E504}" type="slidenum">
              <a:rPr lang="en-US" smtClean="0"/>
              <a:t>150</a:t>
            </a:fld>
            <a:endParaRPr lang="en-US"/>
          </a:p>
        </p:txBody>
      </p:sp>
    </p:spTree>
    <p:extLst>
      <p:ext uri="{BB962C8B-B14F-4D97-AF65-F5344CB8AC3E}">
        <p14:creationId xmlns:p14="http://schemas.microsoft.com/office/powerpoint/2010/main" val="242115812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138</a:t>
            </a:r>
          </a:p>
        </p:txBody>
      </p:sp>
      <p:sp>
        <p:nvSpPr>
          <p:cNvPr id="4" name="Slide Number Placeholder 3"/>
          <p:cNvSpPr>
            <a:spLocks noGrp="1"/>
          </p:cNvSpPr>
          <p:nvPr>
            <p:ph type="sldNum" sz="quarter" idx="5"/>
          </p:nvPr>
        </p:nvSpPr>
        <p:spPr/>
        <p:txBody>
          <a:bodyPr/>
          <a:lstStyle/>
          <a:p>
            <a:fld id="{643C152E-78F1-044B-A42E-1C7B1E85E504}" type="slidenum">
              <a:rPr lang="en-US" smtClean="0"/>
              <a:t>151</a:t>
            </a:fld>
            <a:endParaRPr lang="en-US"/>
          </a:p>
        </p:txBody>
      </p:sp>
    </p:spTree>
    <p:extLst>
      <p:ext uri="{BB962C8B-B14F-4D97-AF65-F5344CB8AC3E}">
        <p14:creationId xmlns:p14="http://schemas.microsoft.com/office/powerpoint/2010/main" val="146394625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139</a:t>
            </a:r>
          </a:p>
        </p:txBody>
      </p:sp>
      <p:sp>
        <p:nvSpPr>
          <p:cNvPr id="4" name="Slide Number Placeholder 3"/>
          <p:cNvSpPr>
            <a:spLocks noGrp="1"/>
          </p:cNvSpPr>
          <p:nvPr>
            <p:ph type="sldNum" sz="quarter" idx="5"/>
          </p:nvPr>
        </p:nvSpPr>
        <p:spPr/>
        <p:txBody>
          <a:bodyPr/>
          <a:lstStyle/>
          <a:p>
            <a:fld id="{643C152E-78F1-044B-A42E-1C7B1E85E504}" type="slidenum">
              <a:rPr lang="en-US" smtClean="0"/>
              <a:t>152</a:t>
            </a:fld>
            <a:endParaRPr lang="en-US"/>
          </a:p>
        </p:txBody>
      </p:sp>
    </p:spTree>
    <p:extLst>
      <p:ext uri="{BB962C8B-B14F-4D97-AF65-F5344CB8AC3E}">
        <p14:creationId xmlns:p14="http://schemas.microsoft.com/office/powerpoint/2010/main" val="237312492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140</a:t>
            </a:r>
          </a:p>
        </p:txBody>
      </p:sp>
      <p:sp>
        <p:nvSpPr>
          <p:cNvPr id="4" name="Slide Number Placeholder 3"/>
          <p:cNvSpPr>
            <a:spLocks noGrp="1"/>
          </p:cNvSpPr>
          <p:nvPr>
            <p:ph type="sldNum" sz="quarter" idx="5"/>
          </p:nvPr>
        </p:nvSpPr>
        <p:spPr/>
        <p:txBody>
          <a:bodyPr/>
          <a:lstStyle/>
          <a:p>
            <a:fld id="{643C152E-78F1-044B-A42E-1C7B1E85E504}" type="slidenum">
              <a:rPr lang="en-US" smtClean="0"/>
              <a:t>153</a:t>
            </a:fld>
            <a:endParaRPr lang="en-US"/>
          </a:p>
        </p:txBody>
      </p:sp>
    </p:spTree>
    <p:extLst>
      <p:ext uri="{BB962C8B-B14F-4D97-AF65-F5344CB8AC3E}">
        <p14:creationId xmlns:p14="http://schemas.microsoft.com/office/powerpoint/2010/main" val="2476522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pg. 21</a:t>
            </a:r>
          </a:p>
        </p:txBody>
      </p:sp>
      <p:sp>
        <p:nvSpPr>
          <p:cNvPr id="4" name="Slide Number Placeholder 3"/>
          <p:cNvSpPr>
            <a:spLocks noGrp="1"/>
          </p:cNvSpPr>
          <p:nvPr>
            <p:ph type="sldNum" sz="quarter" idx="5"/>
          </p:nvPr>
        </p:nvSpPr>
        <p:spPr/>
        <p:txBody>
          <a:bodyPr/>
          <a:lstStyle/>
          <a:p>
            <a:fld id="{643C152E-78F1-044B-A42E-1C7B1E85E504}" type="slidenum">
              <a:rPr lang="en-US" smtClean="0"/>
              <a:t>13</a:t>
            </a:fld>
            <a:endParaRPr lang="en-US"/>
          </a:p>
        </p:txBody>
      </p:sp>
    </p:spTree>
    <p:extLst>
      <p:ext uri="{BB962C8B-B14F-4D97-AF65-F5344CB8AC3E}">
        <p14:creationId xmlns:p14="http://schemas.microsoft.com/office/powerpoint/2010/main" val="372977943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141</a:t>
            </a:r>
          </a:p>
        </p:txBody>
      </p:sp>
      <p:sp>
        <p:nvSpPr>
          <p:cNvPr id="4" name="Slide Number Placeholder 3"/>
          <p:cNvSpPr>
            <a:spLocks noGrp="1"/>
          </p:cNvSpPr>
          <p:nvPr>
            <p:ph type="sldNum" sz="quarter" idx="5"/>
          </p:nvPr>
        </p:nvSpPr>
        <p:spPr/>
        <p:txBody>
          <a:bodyPr/>
          <a:lstStyle/>
          <a:p>
            <a:fld id="{643C152E-78F1-044B-A42E-1C7B1E85E504}" type="slidenum">
              <a:rPr lang="en-US" smtClean="0"/>
              <a:t>154</a:t>
            </a:fld>
            <a:endParaRPr lang="en-US"/>
          </a:p>
        </p:txBody>
      </p:sp>
    </p:spTree>
    <p:extLst>
      <p:ext uri="{BB962C8B-B14F-4D97-AF65-F5344CB8AC3E}">
        <p14:creationId xmlns:p14="http://schemas.microsoft.com/office/powerpoint/2010/main" val="279357413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pg. pg. 141</a:t>
            </a:r>
          </a:p>
        </p:txBody>
      </p:sp>
      <p:sp>
        <p:nvSpPr>
          <p:cNvPr id="4" name="Slide Number Placeholder 3"/>
          <p:cNvSpPr>
            <a:spLocks noGrp="1"/>
          </p:cNvSpPr>
          <p:nvPr>
            <p:ph type="sldNum" sz="quarter" idx="5"/>
          </p:nvPr>
        </p:nvSpPr>
        <p:spPr/>
        <p:txBody>
          <a:bodyPr/>
          <a:lstStyle/>
          <a:p>
            <a:fld id="{643C152E-78F1-044B-A42E-1C7B1E85E504}" type="slidenum">
              <a:rPr lang="en-US" smtClean="0"/>
              <a:t>155</a:t>
            </a:fld>
            <a:endParaRPr lang="en-US"/>
          </a:p>
        </p:txBody>
      </p:sp>
    </p:spTree>
    <p:extLst>
      <p:ext uri="{BB962C8B-B14F-4D97-AF65-F5344CB8AC3E}">
        <p14:creationId xmlns:p14="http://schemas.microsoft.com/office/powerpoint/2010/main" val="288026396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142</a:t>
            </a:r>
          </a:p>
        </p:txBody>
      </p:sp>
      <p:sp>
        <p:nvSpPr>
          <p:cNvPr id="4" name="Slide Number Placeholder 3"/>
          <p:cNvSpPr>
            <a:spLocks noGrp="1"/>
          </p:cNvSpPr>
          <p:nvPr>
            <p:ph type="sldNum" sz="quarter" idx="5"/>
          </p:nvPr>
        </p:nvSpPr>
        <p:spPr/>
        <p:txBody>
          <a:bodyPr/>
          <a:lstStyle/>
          <a:p>
            <a:fld id="{643C152E-78F1-044B-A42E-1C7B1E85E504}" type="slidenum">
              <a:rPr lang="en-US" smtClean="0"/>
              <a:t>156</a:t>
            </a:fld>
            <a:endParaRPr lang="en-US"/>
          </a:p>
        </p:txBody>
      </p:sp>
    </p:spTree>
    <p:extLst>
      <p:ext uri="{BB962C8B-B14F-4D97-AF65-F5344CB8AC3E}">
        <p14:creationId xmlns:p14="http://schemas.microsoft.com/office/powerpoint/2010/main" val="283103749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149</a:t>
            </a:r>
          </a:p>
        </p:txBody>
      </p:sp>
      <p:sp>
        <p:nvSpPr>
          <p:cNvPr id="4" name="Slide Number Placeholder 3"/>
          <p:cNvSpPr>
            <a:spLocks noGrp="1"/>
          </p:cNvSpPr>
          <p:nvPr>
            <p:ph type="sldNum" sz="quarter" idx="5"/>
          </p:nvPr>
        </p:nvSpPr>
        <p:spPr/>
        <p:txBody>
          <a:bodyPr/>
          <a:lstStyle/>
          <a:p>
            <a:fld id="{643C152E-78F1-044B-A42E-1C7B1E85E504}" type="slidenum">
              <a:rPr lang="en-US" smtClean="0"/>
              <a:t>159</a:t>
            </a:fld>
            <a:endParaRPr lang="en-US"/>
          </a:p>
        </p:txBody>
      </p:sp>
    </p:spTree>
    <p:extLst>
      <p:ext uri="{BB962C8B-B14F-4D97-AF65-F5344CB8AC3E}">
        <p14:creationId xmlns:p14="http://schemas.microsoft.com/office/powerpoint/2010/main" val="287668414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150</a:t>
            </a:r>
          </a:p>
        </p:txBody>
      </p:sp>
      <p:sp>
        <p:nvSpPr>
          <p:cNvPr id="4" name="Slide Number Placeholder 3"/>
          <p:cNvSpPr>
            <a:spLocks noGrp="1"/>
          </p:cNvSpPr>
          <p:nvPr>
            <p:ph type="sldNum" sz="quarter" idx="5"/>
          </p:nvPr>
        </p:nvSpPr>
        <p:spPr/>
        <p:txBody>
          <a:bodyPr/>
          <a:lstStyle/>
          <a:p>
            <a:fld id="{643C152E-78F1-044B-A42E-1C7B1E85E504}" type="slidenum">
              <a:rPr lang="en-US" smtClean="0"/>
              <a:t>160</a:t>
            </a:fld>
            <a:endParaRPr lang="en-US"/>
          </a:p>
        </p:txBody>
      </p:sp>
    </p:spTree>
    <p:extLst>
      <p:ext uri="{BB962C8B-B14F-4D97-AF65-F5344CB8AC3E}">
        <p14:creationId xmlns:p14="http://schemas.microsoft.com/office/powerpoint/2010/main" val="66446827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138</a:t>
            </a:r>
          </a:p>
        </p:txBody>
      </p:sp>
      <p:sp>
        <p:nvSpPr>
          <p:cNvPr id="4" name="Slide Number Placeholder 3"/>
          <p:cNvSpPr>
            <a:spLocks noGrp="1"/>
          </p:cNvSpPr>
          <p:nvPr>
            <p:ph type="sldNum" sz="quarter" idx="5"/>
          </p:nvPr>
        </p:nvSpPr>
        <p:spPr/>
        <p:txBody>
          <a:bodyPr/>
          <a:lstStyle/>
          <a:p>
            <a:fld id="{643C152E-78F1-044B-A42E-1C7B1E85E504}" type="slidenum">
              <a:rPr lang="en-US" smtClean="0"/>
              <a:t>161</a:t>
            </a:fld>
            <a:endParaRPr lang="en-US"/>
          </a:p>
        </p:txBody>
      </p:sp>
    </p:spTree>
    <p:extLst>
      <p:ext uri="{BB962C8B-B14F-4D97-AF65-F5344CB8AC3E}">
        <p14:creationId xmlns:p14="http://schemas.microsoft.com/office/powerpoint/2010/main" val="188574816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138</a:t>
            </a:r>
          </a:p>
        </p:txBody>
      </p:sp>
      <p:sp>
        <p:nvSpPr>
          <p:cNvPr id="4" name="Slide Number Placeholder 3"/>
          <p:cNvSpPr>
            <a:spLocks noGrp="1"/>
          </p:cNvSpPr>
          <p:nvPr>
            <p:ph type="sldNum" sz="quarter" idx="5"/>
          </p:nvPr>
        </p:nvSpPr>
        <p:spPr/>
        <p:txBody>
          <a:bodyPr/>
          <a:lstStyle/>
          <a:p>
            <a:fld id="{643C152E-78F1-044B-A42E-1C7B1E85E504}" type="slidenum">
              <a:rPr lang="en-US" smtClean="0"/>
              <a:t>162</a:t>
            </a:fld>
            <a:endParaRPr lang="en-US"/>
          </a:p>
        </p:txBody>
      </p:sp>
    </p:spTree>
    <p:extLst>
      <p:ext uri="{BB962C8B-B14F-4D97-AF65-F5344CB8AC3E}">
        <p14:creationId xmlns:p14="http://schemas.microsoft.com/office/powerpoint/2010/main" val="148925488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156</a:t>
            </a:r>
          </a:p>
        </p:txBody>
      </p:sp>
      <p:sp>
        <p:nvSpPr>
          <p:cNvPr id="4" name="Slide Number Placeholder 3"/>
          <p:cNvSpPr>
            <a:spLocks noGrp="1"/>
          </p:cNvSpPr>
          <p:nvPr>
            <p:ph type="sldNum" sz="quarter" idx="5"/>
          </p:nvPr>
        </p:nvSpPr>
        <p:spPr/>
        <p:txBody>
          <a:bodyPr/>
          <a:lstStyle/>
          <a:p>
            <a:fld id="{643C152E-78F1-044B-A42E-1C7B1E85E504}" type="slidenum">
              <a:rPr lang="en-US" smtClean="0"/>
              <a:t>166</a:t>
            </a:fld>
            <a:endParaRPr lang="en-US"/>
          </a:p>
        </p:txBody>
      </p:sp>
    </p:spTree>
    <p:extLst>
      <p:ext uri="{BB962C8B-B14F-4D97-AF65-F5344CB8AC3E}">
        <p14:creationId xmlns:p14="http://schemas.microsoft.com/office/powerpoint/2010/main" val="2177496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pg. 22</a:t>
            </a:r>
          </a:p>
        </p:txBody>
      </p:sp>
      <p:sp>
        <p:nvSpPr>
          <p:cNvPr id="4" name="Slide Number Placeholder 3"/>
          <p:cNvSpPr>
            <a:spLocks noGrp="1"/>
          </p:cNvSpPr>
          <p:nvPr>
            <p:ph type="sldNum" sz="quarter" idx="5"/>
          </p:nvPr>
        </p:nvSpPr>
        <p:spPr/>
        <p:txBody>
          <a:bodyPr/>
          <a:lstStyle/>
          <a:p>
            <a:fld id="{643C152E-78F1-044B-A42E-1C7B1E85E504}" type="slidenum">
              <a:rPr lang="en-US" smtClean="0"/>
              <a:t>15</a:t>
            </a:fld>
            <a:endParaRPr lang="en-US"/>
          </a:p>
        </p:txBody>
      </p:sp>
    </p:spTree>
    <p:extLst>
      <p:ext uri="{BB962C8B-B14F-4D97-AF65-F5344CB8AC3E}">
        <p14:creationId xmlns:p14="http://schemas.microsoft.com/office/powerpoint/2010/main" val="368640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pg. 24</a:t>
            </a:r>
          </a:p>
        </p:txBody>
      </p:sp>
      <p:sp>
        <p:nvSpPr>
          <p:cNvPr id="4" name="Slide Number Placeholder 3"/>
          <p:cNvSpPr>
            <a:spLocks noGrp="1"/>
          </p:cNvSpPr>
          <p:nvPr>
            <p:ph type="sldNum" sz="quarter" idx="5"/>
          </p:nvPr>
        </p:nvSpPr>
        <p:spPr/>
        <p:txBody>
          <a:bodyPr/>
          <a:lstStyle/>
          <a:p>
            <a:fld id="{643C152E-78F1-044B-A42E-1C7B1E85E504}" type="slidenum">
              <a:rPr lang="en-US" smtClean="0"/>
              <a:t>16</a:t>
            </a:fld>
            <a:endParaRPr lang="en-US"/>
          </a:p>
        </p:txBody>
      </p:sp>
    </p:spTree>
    <p:extLst>
      <p:ext uri="{BB962C8B-B14F-4D97-AF65-F5344CB8AC3E}">
        <p14:creationId xmlns:p14="http://schemas.microsoft.com/office/powerpoint/2010/main" val="2720596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pg. 24</a:t>
            </a:r>
          </a:p>
        </p:txBody>
      </p:sp>
      <p:sp>
        <p:nvSpPr>
          <p:cNvPr id="4" name="Slide Number Placeholder 3"/>
          <p:cNvSpPr>
            <a:spLocks noGrp="1"/>
          </p:cNvSpPr>
          <p:nvPr>
            <p:ph type="sldNum" sz="quarter" idx="5"/>
          </p:nvPr>
        </p:nvSpPr>
        <p:spPr/>
        <p:txBody>
          <a:bodyPr/>
          <a:lstStyle/>
          <a:p>
            <a:fld id="{643C152E-78F1-044B-A42E-1C7B1E85E504}" type="slidenum">
              <a:rPr lang="en-US" smtClean="0"/>
              <a:t>17</a:t>
            </a:fld>
            <a:endParaRPr lang="en-US"/>
          </a:p>
        </p:txBody>
      </p:sp>
    </p:spTree>
    <p:extLst>
      <p:ext uri="{BB962C8B-B14F-4D97-AF65-F5344CB8AC3E}">
        <p14:creationId xmlns:p14="http://schemas.microsoft.com/office/powerpoint/2010/main" val="2723974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pg. 25</a:t>
            </a:r>
          </a:p>
        </p:txBody>
      </p:sp>
      <p:sp>
        <p:nvSpPr>
          <p:cNvPr id="4" name="Slide Number Placeholder 3"/>
          <p:cNvSpPr>
            <a:spLocks noGrp="1"/>
          </p:cNvSpPr>
          <p:nvPr>
            <p:ph type="sldNum" sz="quarter" idx="5"/>
          </p:nvPr>
        </p:nvSpPr>
        <p:spPr/>
        <p:txBody>
          <a:bodyPr/>
          <a:lstStyle/>
          <a:p>
            <a:fld id="{643C152E-78F1-044B-A42E-1C7B1E85E504}" type="slidenum">
              <a:rPr lang="en-US" smtClean="0"/>
              <a:t>18</a:t>
            </a:fld>
            <a:endParaRPr lang="en-US"/>
          </a:p>
        </p:txBody>
      </p:sp>
    </p:spTree>
    <p:extLst>
      <p:ext uri="{BB962C8B-B14F-4D97-AF65-F5344CB8AC3E}">
        <p14:creationId xmlns:p14="http://schemas.microsoft.com/office/powerpoint/2010/main" val="3946745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pg. 25</a:t>
            </a:r>
          </a:p>
        </p:txBody>
      </p:sp>
      <p:sp>
        <p:nvSpPr>
          <p:cNvPr id="4" name="Slide Number Placeholder 3"/>
          <p:cNvSpPr>
            <a:spLocks noGrp="1"/>
          </p:cNvSpPr>
          <p:nvPr>
            <p:ph type="sldNum" sz="quarter" idx="5"/>
          </p:nvPr>
        </p:nvSpPr>
        <p:spPr/>
        <p:txBody>
          <a:bodyPr/>
          <a:lstStyle/>
          <a:p>
            <a:fld id="{643C152E-78F1-044B-A42E-1C7B1E85E504}" type="slidenum">
              <a:rPr lang="en-US" smtClean="0"/>
              <a:t>19</a:t>
            </a:fld>
            <a:endParaRPr lang="en-US"/>
          </a:p>
        </p:txBody>
      </p:sp>
    </p:spTree>
    <p:extLst>
      <p:ext uri="{BB962C8B-B14F-4D97-AF65-F5344CB8AC3E}">
        <p14:creationId xmlns:p14="http://schemas.microsoft.com/office/powerpoint/2010/main" val="3837467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pg. 26</a:t>
            </a:r>
          </a:p>
        </p:txBody>
      </p:sp>
      <p:sp>
        <p:nvSpPr>
          <p:cNvPr id="4" name="Slide Number Placeholder 3"/>
          <p:cNvSpPr>
            <a:spLocks noGrp="1"/>
          </p:cNvSpPr>
          <p:nvPr>
            <p:ph type="sldNum" sz="quarter" idx="5"/>
          </p:nvPr>
        </p:nvSpPr>
        <p:spPr/>
        <p:txBody>
          <a:bodyPr/>
          <a:lstStyle/>
          <a:p>
            <a:fld id="{643C152E-78F1-044B-A42E-1C7B1E85E504}" type="slidenum">
              <a:rPr lang="en-US" smtClean="0"/>
              <a:t>20</a:t>
            </a:fld>
            <a:endParaRPr lang="en-US"/>
          </a:p>
        </p:txBody>
      </p:sp>
    </p:spTree>
    <p:extLst>
      <p:ext uri="{BB962C8B-B14F-4D97-AF65-F5344CB8AC3E}">
        <p14:creationId xmlns:p14="http://schemas.microsoft.com/office/powerpoint/2010/main" val="993600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14 Instructor Manual</a:t>
            </a:r>
          </a:p>
        </p:txBody>
      </p:sp>
      <p:sp>
        <p:nvSpPr>
          <p:cNvPr id="4" name="Slide Number Placeholder 3"/>
          <p:cNvSpPr>
            <a:spLocks noGrp="1"/>
          </p:cNvSpPr>
          <p:nvPr>
            <p:ph type="sldNum" sz="quarter" idx="5"/>
          </p:nvPr>
        </p:nvSpPr>
        <p:spPr/>
        <p:txBody>
          <a:bodyPr/>
          <a:lstStyle/>
          <a:p>
            <a:fld id="{643C152E-78F1-044B-A42E-1C7B1E85E504}" type="slidenum">
              <a:rPr lang="en-US" smtClean="0"/>
              <a:t>2</a:t>
            </a:fld>
            <a:endParaRPr lang="en-US"/>
          </a:p>
        </p:txBody>
      </p:sp>
    </p:spTree>
    <p:extLst>
      <p:ext uri="{BB962C8B-B14F-4D97-AF65-F5344CB8AC3E}">
        <p14:creationId xmlns:p14="http://schemas.microsoft.com/office/powerpoint/2010/main" val="1435326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pg. 26</a:t>
            </a:r>
          </a:p>
        </p:txBody>
      </p:sp>
      <p:sp>
        <p:nvSpPr>
          <p:cNvPr id="4" name="Slide Number Placeholder 3"/>
          <p:cNvSpPr>
            <a:spLocks noGrp="1"/>
          </p:cNvSpPr>
          <p:nvPr>
            <p:ph type="sldNum" sz="quarter" idx="5"/>
          </p:nvPr>
        </p:nvSpPr>
        <p:spPr/>
        <p:txBody>
          <a:bodyPr/>
          <a:lstStyle/>
          <a:p>
            <a:fld id="{643C152E-78F1-044B-A42E-1C7B1E85E504}" type="slidenum">
              <a:rPr lang="en-US" smtClean="0"/>
              <a:t>21</a:t>
            </a:fld>
            <a:endParaRPr lang="en-US"/>
          </a:p>
        </p:txBody>
      </p:sp>
    </p:spTree>
    <p:extLst>
      <p:ext uri="{BB962C8B-B14F-4D97-AF65-F5344CB8AC3E}">
        <p14:creationId xmlns:p14="http://schemas.microsoft.com/office/powerpoint/2010/main" val="1257233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pg. 27</a:t>
            </a:r>
          </a:p>
        </p:txBody>
      </p:sp>
      <p:sp>
        <p:nvSpPr>
          <p:cNvPr id="4" name="Slide Number Placeholder 3"/>
          <p:cNvSpPr>
            <a:spLocks noGrp="1"/>
          </p:cNvSpPr>
          <p:nvPr>
            <p:ph type="sldNum" sz="quarter" idx="5"/>
          </p:nvPr>
        </p:nvSpPr>
        <p:spPr/>
        <p:txBody>
          <a:bodyPr/>
          <a:lstStyle/>
          <a:p>
            <a:fld id="{643C152E-78F1-044B-A42E-1C7B1E85E504}" type="slidenum">
              <a:rPr lang="en-US" smtClean="0"/>
              <a:t>23</a:t>
            </a:fld>
            <a:endParaRPr lang="en-US"/>
          </a:p>
        </p:txBody>
      </p:sp>
    </p:spTree>
    <p:extLst>
      <p:ext uri="{BB962C8B-B14F-4D97-AF65-F5344CB8AC3E}">
        <p14:creationId xmlns:p14="http://schemas.microsoft.com/office/powerpoint/2010/main" val="596354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pg. 28</a:t>
            </a:r>
          </a:p>
        </p:txBody>
      </p:sp>
      <p:sp>
        <p:nvSpPr>
          <p:cNvPr id="4" name="Slide Number Placeholder 3"/>
          <p:cNvSpPr>
            <a:spLocks noGrp="1"/>
          </p:cNvSpPr>
          <p:nvPr>
            <p:ph type="sldNum" sz="quarter" idx="5"/>
          </p:nvPr>
        </p:nvSpPr>
        <p:spPr/>
        <p:txBody>
          <a:bodyPr/>
          <a:lstStyle/>
          <a:p>
            <a:fld id="{643C152E-78F1-044B-A42E-1C7B1E85E504}" type="slidenum">
              <a:rPr lang="en-US" smtClean="0"/>
              <a:t>24</a:t>
            </a:fld>
            <a:endParaRPr lang="en-US"/>
          </a:p>
        </p:txBody>
      </p:sp>
    </p:spTree>
    <p:extLst>
      <p:ext uri="{BB962C8B-B14F-4D97-AF65-F5344CB8AC3E}">
        <p14:creationId xmlns:p14="http://schemas.microsoft.com/office/powerpoint/2010/main" val="3209125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28</a:t>
            </a:r>
          </a:p>
        </p:txBody>
      </p:sp>
      <p:sp>
        <p:nvSpPr>
          <p:cNvPr id="4" name="Slide Number Placeholder 3"/>
          <p:cNvSpPr>
            <a:spLocks noGrp="1"/>
          </p:cNvSpPr>
          <p:nvPr>
            <p:ph type="sldNum" sz="quarter" idx="5"/>
          </p:nvPr>
        </p:nvSpPr>
        <p:spPr/>
        <p:txBody>
          <a:bodyPr/>
          <a:lstStyle/>
          <a:p>
            <a:fld id="{643C152E-78F1-044B-A42E-1C7B1E85E504}" type="slidenum">
              <a:rPr lang="en-US" smtClean="0"/>
              <a:t>26</a:t>
            </a:fld>
            <a:endParaRPr lang="en-US"/>
          </a:p>
        </p:txBody>
      </p:sp>
    </p:spTree>
    <p:extLst>
      <p:ext uri="{BB962C8B-B14F-4D97-AF65-F5344CB8AC3E}">
        <p14:creationId xmlns:p14="http://schemas.microsoft.com/office/powerpoint/2010/main" val="2197923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28</a:t>
            </a:r>
          </a:p>
        </p:txBody>
      </p:sp>
      <p:sp>
        <p:nvSpPr>
          <p:cNvPr id="4" name="Slide Number Placeholder 3"/>
          <p:cNvSpPr>
            <a:spLocks noGrp="1"/>
          </p:cNvSpPr>
          <p:nvPr>
            <p:ph type="sldNum" sz="quarter" idx="5"/>
          </p:nvPr>
        </p:nvSpPr>
        <p:spPr/>
        <p:txBody>
          <a:bodyPr/>
          <a:lstStyle/>
          <a:p>
            <a:fld id="{643C152E-78F1-044B-A42E-1C7B1E85E504}" type="slidenum">
              <a:rPr lang="en-US" smtClean="0"/>
              <a:t>27</a:t>
            </a:fld>
            <a:endParaRPr lang="en-US"/>
          </a:p>
        </p:txBody>
      </p:sp>
    </p:spTree>
    <p:extLst>
      <p:ext uri="{BB962C8B-B14F-4D97-AF65-F5344CB8AC3E}">
        <p14:creationId xmlns:p14="http://schemas.microsoft.com/office/powerpoint/2010/main" val="1082589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29</a:t>
            </a:r>
          </a:p>
        </p:txBody>
      </p:sp>
      <p:sp>
        <p:nvSpPr>
          <p:cNvPr id="4" name="Slide Number Placeholder 3"/>
          <p:cNvSpPr>
            <a:spLocks noGrp="1"/>
          </p:cNvSpPr>
          <p:nvPr>
            <p:ph type="sldNum" sz="quarter" idx="5"/>
          </p:nvPr>
        </p:nvSpPr>
        <p:spPr/>
        <p:txBody>
          <a:bodyPr/>
          <a:lstStyle/>
          <a:p>
            <a:fld id="{643C152E-78F1-044B-A42E-1C7B1E85E504}" type="slidenum">
              <a:rPr lang="en-US" smtClean="0"/>
              <a:t>28</a:t>
            </a:fld>
            <a:endParaRPr lang="en-US"/>
          </a:p>
        </p:txBody>
      </p:sp>
    </p:spTree>
    <p:extLst>
      <p:ext uri="{BB962C8B-B14F-4D97-AF65-F5344CB8AC3E}">
        <p14:creationId xmlns:p14="http://schemas.microsoft.com/office/powerpoint/2010/main" val="2774086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Pg.29</a:t>
            </a:r>
          </a:p>
        </p:txBody>
      </p:sp>
      <p:sp>
        <p:nvSpPr>
          <p:cNvPr id="4" name="Slide Number Placeholder 3"/>
          <p:cNvSpPr>
            <a:spLocks noGrp="1"/>
          </p:cNvSpPr>
          <p:nvPr>
            <p:ph type="sldNum" sz="quarter" idx="5"/>
          </p:nvPr>
        </p:nvSpPr>
        <p:spPr/>
        <p:txBody>
          <a:bodyPr/>
          <a:lstStyle/>
          <a:p>
            <a:fld id="{643C152E-78F1-044B-A42E-1C7B1E85E504}" type="slidenum">
              <a:rPr lang="en-US" smtClean="0"/>
              <a:t>30</a:t>
            </a:fld>
            <a:endParaRPr lang="en-US"/>
          </a:p>
        </p:txBody>
      </p:sp>
    </p:spTree>
    <p:extLst>
      <p:ext uri="{BB962C8B-B14F-4D97-AF65-F5344CB8AC3E}">
        <p14:creationId xmlns:p14="http://schemas.microsoft.com/office/powerpoint/2010/main" val="201370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30</a:t>
            </a:r>
          </a:p>
        </p:txBody>
      </p:sp>
      <p:sp>
        <p:nvSpPr>
          <p:cNvPr id="4" name="Slide Number Placeholder 3"/>
          <p:cNvSpPr>
            <a:spLocks noGrp="1"/>
          </p:cNvSpPr>
          <p:nvPr>
            <p:ph type="sldNum" sz="quarter" idx="5"/>
          </p:nvPr>
        </p:nvSpPr>
        <p:spPr/>
        <p:txBody>
          <a:bodyPr/>
          <a:lstStyle/>
          <a:p>
            <a:fld id="{643C152E-78F1-044B-A42E-1C7B1E85E504}" type="slidenum">
              <a:rPr lang="en-US" smtClean="0"/>
              <a:t>31</a:t>
            </a:fld>
            <a:endParaRPr lang="en-US"/>
          </a:p>
        </p:txBody>
      </p:sp>
    </p:spTree>
    <p:extLst>
      <p:ext uri="{BB962C8B-B14F-4D97-AF65-F5344CB8AC3E}">
        <p14:creationId xmlns:p14="http://schemas.microsoft.com/office/powerpoint/2010/main" val="391254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Pg</a:t>
            </a:r>
            <a:r>
              <a:rPr lang="en-US" dirty="0"/>
              <a:t> 30</a:t>
            </a:r>
          </a:p>
        </p:txBody>
      </p:sp>
      <p:sp>
        <p:nvSpPr>
          <p:cNvPr id="4" name="Slide Number Placeholder 3"/>
          <p:cNvSpPr>
            <a:spLocks noGrp="1"/>
          </p:cNvSpPr>
          <p:nvPr>
            <p:ph type="sldNum" sz="quarter" idx="5"/>
          </p:nvPr>
        </p:nvSpPr>
        <p:spPr/>
        <p:txBody>
          <a:bodyPr/>
          <a:lstStyle/>
          <a:p>
            <a:fld id="{643C152E-78F1-044B-A42E-1C7B1E85E504}" type="slidenum">
              <a:rPr lang="en-US" smtClean="0"/>
              <a:t>32</a:t>
            </a:fld>
            <a:endParaRPr lang="en-US"/>
          </a:p>
        </p:txBody>
      </p:sp>
    </p:spTree>
    <p:extLst>
      <p:ext uri="{BB962C8B-B14F-4D97-AF65-F5344CB8AC3E}">
        <p14:creationId xmlns:p14="http://schemas.microsoft.com/office/powerpoint/2010/main" val="4136838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30</a:t>
            </a:r>
          </a:p>
        </p:txBody>
      </p:sp>
      <p:sp>
        <p:nvSpPr>
          <p:cNvPr id="4" name="Slide Number Placeholder 3"/>
          <p:cNvSpPr>
            <a:spLocks noGrp="1"/>
          </p:cNvSpPr>
          <p:nvPr>
            <p:ph type="sldNum" sz="quarter" idx="5"/>
          </p:nvPr>
        </p:nvSpPr>
        <p:spPr/>
        <p:txBody>
          <a:bodyPr/>
          <a:lstStyle/>
          <a:p>
            <a:fld id="{643C152E-78F1-044B-A42E-1C7B1E85E504}" type="slidenum">
              <a:rPr lang="en-US" smtClean="0"/>
              <a:t>33</a:t>
            </a:fld>
            <a:endParaRPr lang="en-US"/>
          </a:p>
        </p:txBody>
      </p:sp>
    </p:spTree>
    <p:extLst>
      <p:ext uri="{BB962C8B-B14F-4D97-AF65-F5344CB8AC3E}">
        <p14:creationId xmlns:p14="http://schemas.microsoft.com/office/powerpoint/2010/main" val="149481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Pg. 14 Instructor Manual</a:t>
            </a:r>
          </a:p>
          <a:p>
            <a:endParaRPr lang="en-US" dirty="0"/>
          </a:p>
        </p:txBody>
      </p:sp>
      <p:sp>
        <p:nvSpPr>
          <p:cNvPr id="4" name="Slide Number Placeholder 3"/>
          <p:cNvSpPr>
            <a:spLocks noGrp="1"/>
          </p:cNvSpPr>
          <p:nvPr>
            <p:ph type="sldNum" sz="quarter" idx="5"/>
          </p:nvPr>
        </p:nvSpPr>
        <p:spPr/>
        <p:txBody>
          <a:bodyPr/>
          <a:lstStyle/>
          <a:p>
            <a:fld id="{643C152E-78F1-044B-A42E-1C7B1E85E504}" type="slidenum">
              <a:rPr lang="en-US" smtClean="0"/>
              <a:t>3</a:t>
            </a:fld>
            <a:endParaRPr lang="en-US"/>
          </a:p>
        </p:txBody>
      </p:sp>
    </p:spTree>
    <p:extLst>
      <p:ext uri="{BB962C8B-B14F-4D97-AF65-F5344CB8AC3E}">
        <p14:creationId xmlns:p14="http://schemas.microsoft.com/office/powerpoint/2010/main" val="3376959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31</a:t>
            </a:r>
          </a:p>
        </p:txBody>
      </p:sp>
      <p:sp>
        <p:nvSpPr>
          <p:cNvPr id="4" name="Slide Number Placeholder 3"/>
          <p:cNvSpPr>
            <a:spLocks noGrp="1"/>
          </p:cNvSpPr>
          <p:nvPr>
            <p:ph type="sldNum" sz="quarter" idx="5"/>
          </p:nvPr>
        </p:nvSpPr>
        <p:spPr/>
        <p:txBody>
          <a:bodyPr/>
          <a:lstStyle/>
          <a:p>
            <a:fld id="{643C152E-78F1-044B-A42E-1C7B1E85E504}" type="slidenum">
              <a:rPr lang="en-US" smtClean="0"/>
              <a:t>34</a:t>
            </a:fld>
            <a:endParaRPr lang="en-US"/>
          </a:p>
        </p:txBody>
      </p:sp>
    </p:spTree>
    <p:extLst>
      <p:ext uri="{BB962C8B-B14F-4D97-AF65-F5344CB8AC3E}">
        <p14:creationId xmlns:p14="http://schemas.microsoft.com/office/powerpoint/2010/main" val="2509055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31</a:t>
            </a:r>
          </a:p>
        </p:txBody>
      </p:sp>
      <p:sp>
        <p:nvSpPr>
          <p:cNvPr id="4" name="Slide Number Placeholder 3"/>
          <p:cNvSpPr>
            <a:spLocks noGrp="1"/>
          </p:cNvSpPr>
          <p:nvPr>
            <p:ph type="sldNum" sz="quarter" idx="5"/>
          </p:nvPr>
        </p:nvSpPr>
        <p:spPr/>
        <p:txBody>
          <a:bodyPr/>
          <a:lstStyle/>
          <a:p>
            <a:fld id="{643C152E-78F1-044B-A42E-1C7B1E85E504}" type="slidenum">
              <a:rPr lang="en-US" smtClean="0"/>
              <a:t>35</a:t>
            </a:fld>
            <a:endParaRPr lang="en-US"/>
          </a:p>
        </p:txBody>
      </p:sp>
    </p:spTree>
    <p:extLst>
      <p:ext uri="{BB962C8B-B14F-4D97-AF65-F5344CB8AC3E}">
        <p14:creationId xmlns:p14="http://schemas.microsoft.com/office/powerpoint/2010/main" val="4004607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32</a:t>
            </a:r>
          </a:p>
        </p:txBody>
      </p:sp>
      <p:sp>
        <p:nvSpPr>
          <p:cNvPr id="4" name="Slide Number Placeholder 3"/>
          <p:cNvSpPr>
            <a:spLocks noGrp="1"/>
          </p:cNvSpPr>
          <p:nvPr>
            <p:ph type="sldNum" sz="quarter" idx="5"/>
          </p:nvPr>
        </p:nvSpPr>
        <p:spPr/>
        <p:txBody>
          <a:bodyPr/>
          <a:lstStyle/>
          <a:p>
            <a:fld id="{643C152E-78F1-044B-A42E-1C7B1E85E504}" type="slidenum">
              <a:rPr lang="en-US" smtClean="0"/>
              <a:t>36</a:t>
            </a:fld>
            <a:endParaRPr lang="en-US"/>
          </a:p>
        </p:txBody>
      </p:sp>
    </p:spTree>
    <p:extLst>
      <p:ext uri="{BB962C8B-B14F-4D97-AF65-F5344CB8AC3E}">
        <p14:creationId xmlns:p14="http://schemas.microsoft.com/office/powerpoint/2010/main" val="257410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32</a:t>
            </a:r>
          </a:p>
        </p:txBody>
      </p:sp>
      <p:sp>
        <p:nvSpPr>
          <p:cNvPr id="4" name="Slide Number Placeholder 3"/>
          <p:cNvSpPr>
            <a:spLocks noGrp="1"/>
          </p:cNvSpPr>
          <p:nvPr>
            <p:ph type="sldNum" sz="quarter" idx="5"/>
          </p:nvPr>
        </p:nvSpPr>
        <p:spPr/>
        <p:txBody>
          <a:bodyPr/>
          <a:lstStyle/>
          <a:p>
            <a:fld id="{643C152E-78F1-044B-A42E-1C7B1E85E504}" type="slidenum">
              <a:rPr lang="en-US" smtClean="0"/>
              <a:t>37</a:t>
            </a:fld>
            <a:endParaRPr lang="en-US"/>
          </a:p>
        </p:txBody>
      </p:sp>
    </p:spTree>
    <p:extLst>
      <p:ext uri="{BB962C8B-B14F-4D97-AF65-F5344CB8AC3E}">
        <p14:creationId xmlns:p14="http://schemas.microsoft.com/office/powerpoint/2010/main" val="29531373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35</a:t>
            </a:r>
          </a:p>
        </p:txBody>
      </p:sp>
      <p:sp>
        <p:nvSpPr>
          <p:cNvPr id="4" name="Slide Number Placeholder 3"/>
          <p:cNvSpPr>
            <a:spLocks noGrp="1"/>
          </p:cNvSpPr>
          <p:nvPr>
            <p:ph type="sldNum" sz="quarter" idx="5"/>
          </p:nvPr>
        </p:nvSpPr>
        <p:spPr/>
        <p:txBody>
          <a:bodyPr/>
          <a:lstStyle/>
          <a:p>
            <a:fld id="{643C152E-78F1-044B-A42E-1C7B1E85E504}" type="slidenum">
              <a:rPr lang="en-US" smtClean="0"/>
              <a:t>39</a:t>
            </a:fld>
            <a:endParaRPr lang="en-US"/>
          </a:p>
        </p:txBody>
      </p:sp>
    </p:spTree>
    <p:extLst>
      <p:ext uri="{BB962C8B-B14F-4D97-AF65-F5344CB8AC3E}">
        <p14:creationId xmlns:p14="http://schemas.microsoft.com/office/powerpoint/2010/main" val="1112074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pg. 35</a:t>
            </a:r>
          </a:p>
        </p:txBody>
      </p:sp>
      <p:sp>
        <p:nvSpPr>
          <p:cNvPr id="4" name="Slide Number Placeholder 3"/>
          <p:cNvSpPr>
            <a:spLocks noGrp="1"/>
          </p:cNvSpPr>
          <p:nvPr>
            <p:ph type="sldNum" sz="quarter" idx="5"/>
          </p:nvPr>
        </p:nvSpPr>
        <p:spPr/>
        <p:txBody>
          <a:bodyPr/>
          <a:lstStyle/>
          <a:p>
            <a:fld id="{643C152E-78F1-044B-A42E-1C7B1E85E504}" type="slidenum">
              <a:rPr lang="en-US" smtClean="0"/>
              <a:t>40</a:t>
            </a:fld>
            <a:endParaRPr lang="en-US"/>
          </a:p>
        </p:txBody>
      </p:sp>
    </p:spTree>
    <p:extLst>
      <p:ext uri="{BB962C8B-B14F-4D97-AF65-F5344CB8AC3E}">
        <p14:creationId xmlns:p14="http://schemas.microsoft.com/office/powerpoint/2010/main" val="8003590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pg. 37</a:t>
            </a:r>
          </a:p>
        </p:txBody>
      </p:sp>
      <p:sp>
        <p:nvSpPr>
          <p:cNvPr id="4" name="Slide Number Placeholder 3"/>
          <p:cNvSpPr>
            <a:spLocks noGrp="1"/>
          </p:cNvSpPr>
          <p:nvPr>
            <p:ph type="sldNum" sz="quarter" idx="5"/>
          </p:nvPr>
        </p:nvSpPr>
        <p:spPr/>
        <p:txBody>
          <a:bodyPr/>
          <a:lstStyle/>
          <a:p>
            <a:fld id="{643C152E-78F1-044B-A42E-1C7B1E85E504}" type="slidenum">
              <a:rPr lang="en-US" smtClean="0"/>
              <a:t>41</a:t>
            </a:fld>
            <a:endParaRPr lang="en-US"/>
          </a:p>
        </p:txBody>
      </p:sp>
    </p:spTree>
    <p:extLst>
      <p:ext uri="{BB962C8B-B14F-4D97-AF65-F5344CB8AC3E}">
        <p14:creationId xmlns:p14="http://schemas.microsoft.com/office/powerpoint/2010/main" val="4242744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38</a:t>
            </a:r>
          </a:p>
        </p:txBody>
      </p:sp>
      <p:sp>
        <p:nvSpPr>
          <p:cNvPr id="4" name="Slide Number Placeholder 3"/>
          <p:cNvSpPr>
            <a:spLocks noGrp="1"/>
          </p:cNvSpPr>
          <p:nvPr>
            <p:ph type="sldNum" sz="quarter" idx="5"/>
          </p:nvPr>
        </p:nvSpPr>
        <p:spPr/>
        <p:txBody>
          <a:bodyPr/>
          <a:lstStyle/>
          <a:p>
            <a:fld id="{643C152E-78F1-044B-A42E-1C7B1E85E504}" type="slidenum">
              <a:rPr lang="en-US" smtClean="0"/>
              <a:t>42</a:t>
            </a:fld>
            <a:endParaRPr lang="en-US"/>
          </a:p>
        </p:txBody>
      </p:sp>
    </p:spTree>
    <p:extLst>
      <p:ext uri="{BB962C8B-B14F-4D97-AF65-F5344CB8AC3E}">
        <p14:creationId xmlns:p14="http://schemas.microsoft.com/office/powerpoint/2010/main" val="4269100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39</a:t>
            </a:r>
          </a:p>
        </p:txBody>
      </p:sp>
      <p:sp>
        <p:nvSpPr>
          <p:cNvPr id="4" name="Slide Number Placeholder 3"/>
          <p:cNvSpPr>
            <a:spLocks noGrp="1"/>
          </p:cNvSpPr>
          <p:nvPr>
            <p:ph type="sldNum" sz="quarter" idx="5"/>
          </p:nvPr>
        </p:nvSpPr>
        <p:spPr/>
        <p:txBody>
          <a:bodyPr/>
          <a:lstStyle/>
          <a:p>
            <a:fld id="{643C152E-78F1-044B-A42E-1C7B1E85E504}" type="slidenum">
              <a:rPr lang="en-US" smtClean="0"/>
              <a:t>43</a:t>
            </a:fld>
            <a:endParaRPr lang="en-US"/>
          </a:p>
        </p:txBody>
      </p:sp>
    </p:spTree>
    <p:extLst>
      <p:ext uri="{BB962C8B-B14F-4D97-AF65-F5344CB8AC3E}">
        <p14:creationId xmlns:p14="http://schemas.microsoft.com/office/powerpoint/2010/main" val="11928045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40</a:t>
            </a:r>
          </a:p>
        </p:txBody>
      </p:sp>
      <p:sp>
        <p:nvSpPr>
          <p:cNvPr id="4" name="Slide Number Placeholder 3"/>
          <p:cNvSpPr>
            <a:spLocks noGrp="1"/>
          </p:cNvSpPr>
          <p:nvPr>
            <p:ph type="sldNum" sz="quarter" idx="5"/>
          </p:nvPr>
        </p:nvSpPr>
        <p:spPr/>
        <p:txBody>
          <a:bodyPr/>
          <a:lstStyle/>
          <a:p>
            <a:fld id="{643C152E-78F1-044B-A42E-1C7B1E85E504}" type="slidenum">
              <a:rPr lang="en-US" smtClean="0"/>
              <a:t>44</a:t>
            </a:fld>
            <a:endParaRPr lang="en-US"/>
          </a:p>
        </p:txBody>
      </p:sp>
    </p:spTree>
    <p:extLst>
      <p:ext uri="{BB962C8B-B14F-4D97-AF65-F5344CB8AC3E}">
        <p14:creationId xmlns:p14="http://schemas.microsoft.com/office/powerpoint/2010/main" val="2627166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264 Instructor Manual</a:t>
            </a:r>
          </a:p>
        </p:txBody>
      </p:sp>
      <p:sp>
        <p:nvSpPr>
          <p:cNvPr id="4" name="Slide Number Placeholder 3"/>
          <p:cNvSpPr>
            <a:spLocks noGrp="1"/>
          </p:cNvSpPr>
          <p:nvPr>
            <p:ph type="sldNum" sz="quarter" idx="5"/>
          </p:nvPr>
        </p:nvSpPr>
        <p:spPr/>
        <p:txBody>
          <a:bodyPr/>
          <a:lstStyle/>
          <a:p>
            <a:fld id="{643C152E-78F1-044B-A42E-1C7B1E85E504}" type="slidenum">
              <a:rPr lang="en-US" smtClean="0"/>
              <a:t>4</a:t>
            </a:fld>
            <a:endParaRPr lang="en-US"/>
          </a:p>
        </p:txBody>
      </p:sp>
    </p:spTree>
    <p:extLst>
      <p:ext uri="{BB962C8B-B14F-4D97-AF65-F5344CB8AC3E}">
        <p14:creationId xmlns:p14="http://schemas.microsoft.com/office/powerpoint/2010/main" val="9722896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40</a:t>
            </a:r>
          </a:p>
        </p:txBody>
      </p:sp>
      <p:sp>
        <p:nvSpPr>
          <p:cNvPr id="4" name="Slide Number Placeholder 3"/>
          <p:cNvSpPr>
            <a:spLocks noGrp="1"/>
          </p:cNvSpPr>
          <p:nvPr>
            <p:ph type="sldNum" sz="quarter" idx="5"/>
          </p:nvPr>
        </p:nvSpPr>
        <p:spPr/>
        <p:txBody>
          <a:bodyPr/>
          <a:lstStyle/>
          <a:p>
            <a:fld id="{643C152E-78F1-044B-A42E-1C7B1E85E504}" type="slidenum">
              <a:rPr lang="en-US" smtClean="0"/>
              <a:t>45</a:t>
            </a:fld>
            <a:endParaRPr lang="en-US"/>
          </a:p>
        </p:txBody>
      </p:sp>
    </p:spTree>
    <p:extLst>
      <p:ext uri="{BB962C8B-B14F-4D97-AF65-F5344CB8AC3E}">
        <p14:creationId xmlns:p14="http://schemas.microsoft.com/office/powerpoint/2010/main" val="787733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42….Insert something other than a tape recorder…SMART watch, wireless headphones, etc.</a:t>
            </a:r>
          </a:p>
        </p:txBody>
      </p:sp>
      <p:sp>
        <p:nvSpPr>
          <p:cNvPr id="4" name="Slide Number Placeholder 3"/>
          <p:cNvSpPr>
            <a:spLocks noGrp="1"/>
          </p:cNvSpPr>
          <p:nvPr>
            <p:ph type="sldNum" sz="quarter" idx="5"/>
          </p:nvPr>
        </p:nvSpPr>
        <p:spPr/>
        <p:txBody>
          <a:bodyPr/>
          <a:lstStyle/>
          <a:p>
            <a:fld id="{643C152E-78F1-044B-A42E-1C7B1E85E504}" type="slidenum">
              <a:rPr lang="en-US" smtClean="0"/>
              <a:t>46</a:t>
            </a:fld>
            <a:endParaRPr lang="en-US"/>
          </a:p>
        </p:txBody>
      </p:sp>
    </p:spTree>
    <p:extLst>
      <p:ext uri="{BB962C8B-B14F-4D97-AF65-F5344CB8AC3E}">
        <p14:creationId xmlns:p14="http://schemas.microsoft.com/office/powerpoint/2010/main" val="4276308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43</a:t>
            </a:r>
          </a:p>
        </p:txBody>
      </p:sp>
      <p:sp>
        <p:nvSpPr>
          <p:cNvPr id="4" name="Slide Number Placeholder 3"/>
          <p:cNvSpPr>
            <a:spLocks noGrp="1"/>
          </p:cNvSpPr>
          <p:nvPr>
            <p:ph type="sldNum" sz="quarter" idx="5"/>
          </p:nvPr>
        </p:nvSpPr>
        <p:spPr/>
        <p:txBody>
          <a:bodyPr/>
          <a:lstStyle/>
          <a:p>
            <a:fld id="{643C152E-78F1-044B-A42E-1C7B1E85E504}" type="slidenum">
              <a:rPr lang="en-US" smtClean="0"/>
              <a:t>47</a:t>
            </a:fld>
            <a:endParaRPr lang="en-US"/>
          </a:p>
        </p:txBody>
      </p:sp>
    </p:spTree>
    <p:extLst>
      <p:ext uri="{BB962C8B-B14F-4D97-AF65-F5344CB8AC3E}">
        <p14:creationId xmlns:p14="http://schemas.microsoft.com/office/powerpoint/2010/main" val="9662813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pg. 44</a:t>
            </a:r>
          </a:p>
        </p:txBody>
      </p:sp>
      <p:sp>
        <p:nvSpPr>
          <p:cNvPr id="4" name="Slide Number Placeholder 3"/>
          <p:cNvSpPr>
            <a:spLocks noGrp="1"/>
          </p:cNvSpPr>
          <p:nvPr>
            <p:ph type="sldNum" sz="quarter" idx="5"/>
          </p:nvPr>
        </p:nvSpPr>
        <p:spPr/>
        <p:txBody>
          <a:bodyPr/>
          <a:lstStyle/>
          <a:p>
            <a:fld id="{643C152E-78F1-044B-A42E-1C7B1E85E504}" type="slidenum">
              <a:rPr lang="en-US" smtClean="0"/>
              <a:t>48</a:t>
            </a:fld>
            <a:endParaRPr lang="en-US"/>
          </a:p>
        </p:txBody>
      </p:sp>
    </p:spTree>
    <p:extLst>
      <p:ext uri="{BB962C8B-B14F-4D97-AF65-F5344CB8AC3E}">
        <p14:creationId xmlns:p14="http://schemas.microsoft.com/office/powerpoint/2010/main" val="492268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45</a:t>
            </a:r>
          </a:p>
        </p:txBody>
      </p:sp>
      <p:sp>
        <p:nvSpPr>
          <p:cNvPr id="4" name="Slide Number Placeholder 3"/>
          <p:cNvSpPr>
            <a:spLocks noGrp="1"/>
          </p:cNvSpPr>
          <p:nvPr>
            <p:ph type="sldNum" sz="quarter" idx="5"/>
          </p:nvPr>
        </p:nvSpPr>
        <p:spPr/>
        <p:txBody>
          <a:bodyPr/>
          <a:lstStyle/>
          <a:p>
            <a:fld id="{643C152E-78F1-044B-A42E-1C7B1E85E504}" type="slidenum">
              <a:rPr lang="en-US" smtClean="0"/>
              <a:t>49</a:t>
            </a:fld>
            <a:endParaRPr lang="en-US"/>
          </a:p>
        </p:txBody>
      </p:sp>
    </p:spTree>
    <p:extLst>
      <p:ext uri="{BB962C8B-B14F-4D97-AF65-F5344CB8AC3E}">
        <p14:creationId xmlns:p14="http://schemas.microsoft.com/office/powerpoint/2010/main" val="36699880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52</a:t>
            </a:r>
          </a:p>
        </p:txBody>
      </p:sp>
      <p:sp>
        <p:nvSpPr>
          <p:cNvPr id="4" name="Slide Number Placeholder 3"/>
          <p:cNvSpPr>
            <a:spLocks noGrp="1"/>
          </p:cNvSpPr>
          <p:nvPr>
            <p:ph type="sldNum" sz="quarter" idx="5"/>
          </p:nvPr>
        </p:nvSpPr>
        <p:spPr/>
        <p:txBody>
          <a:bodyPr/>
          <a:lstStyle/>
          <a:p>
            <a:fld id="{643C152E-78F1-044B-A42E-1C7B1E85E504}" type="slidenum">
              <a:rPr lang="en-US" smtClean="0"/>
              <a:t>52</a:t>
            </a:fld>
            <a:endParaRPr lang="en-US"/>
          </a:p>
        </p:txBody>
      </p:sp>
    </p:spTree>
    <p:extLst>
      <p:ext uri="{BB962C8B-B14F-4D97-AF65-F5344CB8AC3E}">
        <p14:creationId xmlns:p14="http://schemas.microsoft.com/office/powerpoint/2010/main" val="3322747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55</a:t>
            </a:r>
          </a:p>
        </p:txBody>
      </p:sp>
      <p:sp>
        <p:nvSpPr>
          <p:cNvPr id="4" name="Slide Number Placeholder 3"/>
          <p:cNvSpPr>
            <a:spLocks noGrp="1"/>
          </p:cNvSpPr>
          <p:nvPr>
            <p:ph type="sldNum" sz="quarter" idx="5"/>
          </p:nvPr>
        </p:nvSpPr>
        <p:spPr/>
        <p:txBody>
          <a:bodyPr/>
          <a:lstStyle/>
          <a:p>
            <a:fld id="{643C152E-78F1-044B-A42E-1C7B1E85E504}" type="slidenum">
              <a:rPr lang="en-US" smtClean="0"/>
              <a:t>54</a:t>
            </a:fld>
            <a:endParaRPr lang="en-US"/>
          </a:p>
        </p:txBody>
      </p:sp>
    </p:spTree>
    <p:extLst>
      <p:ext uri="{BB962C8B-B14F-4D97-AF65-F5344CB8AC3E}">
        <p14:creationId xmlns:p14="http://schemas.microsoft.com/office/powerpoint/2010/main" val="33025156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Pg. 56</a:t>
            </a:r>
          </a:p>
        </p:txBody>
      </p:sp>
      <p:sp>
        <p:nvSpPr>
          <p:cNvPr id="4" name="Slide Number Placeholder 3"/>
          <p:cNvSpPr>
            <a:spLocks noGrp="1"/>
          </p:cNvSpPr>
          <p:nvPr>
            <p:ph type="sldNum" sz="quarter" idx="5"/>
          </p:nvPr>
        </p:nvSpPr>
        <p:spPr/>
        <p:txBody>
          <a:bodyPr/>
          <a:lstStyle/>
          <a:p>
            <a:fld id="{643C152E-78F1-044B-A42E-1C7B1E85E504}" type="slidenum">
              <a:rPr lang="en-US" smtClean="0"/>
              <a:t>55</a:t>
            </a:fld>
            <a:endParaRPr lang="en-US"/>
          </a:p>
        </p:txBody>
      </p:sp>
    </p:spTree>
    <p:extLst>
      <p:ext uri="{BB962C8B-B14F-4D97-AF65-F5344CB8AC3E}">
        <p14:creationId xmlns:p14="http://schemas.microsoft.com/office/powerpoint/2010/main" val="35916559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60</a:t>
            </a:r>
          </a:p>
        </p:txBody>
      </p:sp>
      <p:sp>
        <p:nvSpPr>
          <p:cNvPr id="4" name="Slide Number Placeholder 3"/>
          <p:cNvSpPr>
            <a:spLocks noGrp="1"/>
          </p:cNvSpPr>
          <p:nvPr>
            <p:ph type="sldNum" sz="quarter" idx="5"/>
          </p:nvPr>
        </p:nvSpPr>
        <p:spPr/>
        <p:txBody>
          <a:bodyPr/>
          <a:lstStyle/>
          <a:p>
            <a:fld id="{643C152E-78F1-044B-A42E-1C7B1E85E504}" type="slidenum">
              <a:rPr lang="en-US" smtClean="0"/>
              <a:t>56</a:t>
            </a:fld>
            <a:endParaRPr lang="en-US"/>
          </a:p>
        </p:txBody>
      </p:sp>
    </p:spTree>
    <p:extLst>
      <p:ext uri="{BB962C8B-B14F-4D97-AF65-F5344CB8AC3E}">
        <p14:creationId xmlns:p14="http://schemas.microsoft.com/office/powerpoint/2010/main" val="39542070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60</a:t>
            </a:r>
          </a:p>
        </p:txBody>
      </p:sp>
      <p:sp>
        <p:nvSpPr>
          <p:cNvPr id="4" name="Slide Number Placeholder 3"/>
          <p:cNvSpPr>
            <a:spLocks noGrp="1"/>
          </p:cNvSpPr>
          <p:nvPr>
            <p:ph type="sldNum" sz="quarter" idx="5"/>
          </p:nvPr>
        </p:nvSpPr>
        <p:spPr/>
        <p:txBody>
          <a:bodyPr/>
          <a:lstStyle/>
          <a:p>
            <a:fld id="{643C152E-78F1-044B-A42E-1C7B1E85E504}" type="slidenum">
              <a:rPr lang="en-US" smtClean="0"/>
              <a:t>58</a:t>
            </a:fld>
            <a:endParaRPr lang="en-US"/>
          </a:p>
        </p:txBody>
      </p:sp>
    </p:spTree>
    <p:extLst>
      <p:ext uri="{BB962C8B-B14F-4D97-AF65-F5344CB8AC3E}">
        <p14:creationId xmlns:p14="http://schemas.microsoft.com/office/powerpoint/2010/main" val="2140971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Pretest score </a:t>
            </a:r>
          </a:p>
        </p:txBody>
      </p:sp>
      <p:sp>
        <p:nvSpPr>
          <p:cNvPr id="4" name="Slide Number Placeholder 3"/>
          <p:cNvSpPr>
            <a:spLocks noGrp="1"/>
          </p:cNvSpPr>
          <p:nvPr>
            <p:ph type="sldNum" sz="quarter" idx="5"/>
          </p:nvPr>
        </p:nvSpPr>
        <p:spPr/>
        <p:txBody>
          <a:bodyPr/>
          <a:lstStyle/>
          <a:p>
            <a:fld id="{643C152E-78F1-044B-A42E-1C7B1E85E504}" type="slidenum">
              <a:rPr lang="en-US" smtClean="0"/>
              <a:t>5</a:t>
            </a:fld>
            <a:endParaRPr lang="en-US"/>
          </a:p>
        </p:txBody>
      </p:sp>
    </p:spTree>
    <p:extLst>
      <p:ext uri="{BB962C8B-B14F-4D97-AF65-F5344CB8AC3E}">
        <p14:creationId xmlns:p14="http://schemas.microsoft.com/office/powerpoint/2010/main" val="24980026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60</a:t>
            </a:r>
          </a:p>
        </p:txBody>
      </p:sp>
      <p:sp>
        <p:nvSpPr>
          <p:cNvPr id="4" name="Slide Number Placeholder 3"/>
          <p:cNvSpPr>
            <a:spLocks noGrp="1"/>
          </p:cNvSpPr>
          <p:nvPr>
            <p:ph type="sldNum" sz="quarter" idx="5"/>
          </p:nvPr>
        </p:nvSpPr>
        <p:spPr/>
        <p:txBody>
          <a:bodyPr/>
          <a:lstStyle/>
          <a:p>
            <a:fld id="{643C152E-78F1-044B-A42E-1C7B1E85E504}" type="slidenum">
              <a:rPr lang="en-US" smtClean="0"/>
              <a:t>60</a:t>
            </a:fld>
            <a:endParaRPr lang="en-US"/>
          </a:p>
        </p:txBody>
      </p:sp>
    </p:spTree>
    <p:extLst>
      <p:ext uri="{BB962C8B-B14F-4D97-AF65-F5344CB8AC3E}">
        <p14:creationId xmlns:p14="http://schemas.microsoft.com/office/powerpoint/2010/main" val="694750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60</a:t>
            </a:r>
          </a:p>
        </p:txBody>
      </p:sp>
      <p:sp>
        <p:nvSpPr>
          <p:cNvPr id="4" name="Slide Number Placeholder 3"/>
          <p:cNvSpPr>
            <a:spLocks noGrp="1"/>
          </p:cNvSpPr>
          <p:nvPr>
            <p:ph type="sldNum" sz="quarter" idx="5"/>
          </p:nvPr>
        </p:nvSpPr>
        <p:spPr/>
        <p:txBody>
          <a:bodyPr/>
          <a:lstStyle/>
          <a:p>
            <a:fld id="{643C152E-78F1-044B-A42E-1C7B1E85E504}" type="slidenum">
              <a:rPr lang="en-US" smtClean="0"/>
              <a:t>61</a:t>
            </a:fld>
            <a:endParaRPr lang="en-US"/>
          </a:p>
        </p:txBody>
      </p:sp>
    </p:spTree>
    <p:extLst>
      <p:ext uri="{BB962C8B-B14F-4D97-AF65-F5344CB8AC3E}">
        <p14:creationId xmlns:p14="http://schemas.microsoft.com/office/powerpoint/2010/main" val="5641254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63</a:t>
            </a:r>
          </a:p>
        </p:txBody>
      </p:sp>
      <p:sp>
        <p:nvSpPr>
          <p:cNvPr id="4" name="Slide Number Placeholder 3"/>
          <p:cNvSpPr>
            <a:spLocks noGrp="1"/>
          </p:cNvSpPr>
          <p:nvPr>
            <p:ph type="sldNum" sz="quarter" idx="5"/>
          </p:nvPr>
        </p:nvSpPr>
        <p:spPr/>
        <p:txBody>
          <a:bodyPr/>
          <a:lstStyle/>
          <a:p>
            <a:fld id="{643C152E-78F1-044B-A42E-1C7B1E85E504}" type="slidenum">
              <a:rPr lang="en-US" smtClean="0"/>
              <a:t>62</a:t>
            </a:fld>
            <a:endParaRPr lang="en-US"/>
          </a:p>
        </p:txBody>
      </p:sp>
    </p:spTree>
    <p:extLst>
      <p:ext uri="{BB962C8B-B14F-4D97-AF65-F5344CB8AC3E}">
        <p14:creationId xmlns:p14="http://schemas.microsoft.com/office/powerpoint/2010/main" val="6054518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64</a:t>
            </a:r>
          </a:p>
        </p:txBody>
      </p:sp>
      <p:sp>
        <p:nvSpPr>
          <p:cNvPr id="4" name="Slide Number Placeholder 3"/>
          <p:cNvSpPr>
            <a:spLocks noGrp="1"/>
          </p:cNvSpPr>
          <p:nvPr>
            <p:ph type="sldNum" sz="quarter" idx="5"/>
          </p:nvPr>
        </p:nvSpPr>
        <p:spPr/>
        <p:txBody>
          <a:bodyPr/>
          <a:lstStyle/>
          <a:p>
            <a:fld id="{643C152E-78F1-044B-A42E-1C7B1E85E504}" type="slidenum">
              <a:rPr lang="en-US" smtClean="0"/>
              <a:t>63</a:t>
            </a:fld>
            <a:endParaRPr lang="en-US"/>
          </a:p>
        </p:txBody>
      </p:sp>
    </p:spTree>
    <p:extLst>
      <p:ext uri="{BB962C8B-B14F-4D97-AF65-F5344CB8AC3E}">
        <p14:creationId xmlns:p14="http://schemas.microsoft.com/office/powerpoint/2010/main" val="25474078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64</a:t>
            </a:r>
          </a:p>
        </p:txBody>
      </p:sp>
      <p:sp>
        <p:nvSpPr>
          <p:cNvPr id="4" name="Slide Number Placeholder 3"/>
          <p:cNvSpPr>
            <a:spLocks noGrp="1"/>
          </p:cNvSpPr>
          <p:nvPr>
            <p:ph type="sldNum" sz="quarter" idx="5"/>
          </p:nvPr>
        </p:nvSpPr>
        <p:spPr/>
        <p:txBody>
          <a:bodyPr/>
          <a:lstStyle/>
          <a:p>
            <a:fld id="{643C152E-78F1-044B-A42E-1C7B1E85E504}" type="slidenum">
              <a:rPr lang="en-US" smtClean="0"/>
              <a:t>64</a:t>
            </a:fld>
            <a:endParaRPr lang="en-US"/>
          </a:p>
        </p:txBody>
      </p:sp>
    </p:spTree>
    <p:extLst>
      <p:ext uri="{BB962C8B-B14F-4D97-AF65-F5344CB8AC3E}">
        <p14:creationId xmlns:p14="http://schemas.microsoft.com/office/powerpoint/2010/main" val="25816900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65</a:t>
            </a:r>
          </a:p>
        </p:txBody>
      </p:sp>
      <p:sp>
        <p:nvSpPr>
          <p:cNvPr id="4" name="Slide Number Placeholder 3"/>
          <p:cNvSpPr>
            <a:spLocks noGrp="1"/>
          </p:cNvSpPr>
          <p:nvPr>
            <p:ph type="sldNum" sz="quarter" idx="5"/>
          </p:nvPr>
        </p:nvSpPr>
        <p:spPr/>
        <p:txBody>
          <a:bodyPr/>
          <a:lstStyle/>
          <a:p>
            <a:fld id="{643C152E-78F1-044B-A42E-1C7B1E85E504}" type="slidenum">
              <a:rPr lang="en-US" smtClean="0"/>
              <a:t>65</a:t>
            </a:fld>
            <a:endParaRPr lang="en-US"/>
          </a:p>
        </p:txBody>
      </p:sp>
    </p:spTree>
    <p:extLst>
      <p:ext uri="{BB962C8B-B14F-4D97-AF65-F5344CB8AC3E}">
        <p14:creationId xmlns:p14="http://schemas.microsoft.com/office/powerpoint/2010/main" val="25292581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65 &amp; 66</a:t>
            </a:r>
          </a:p>
        </p:txBody>
      </p:sp>
      <p:sp>
        <p:nvSpPr>
          <p:cNvPr id="4" name="Slide Number Placeholder 3"/>
          <p:cNvSpPr>
            <a:spLocks noGrp="1"/>
          </p:cNvSpPr>
          <p:nvPr>
            <p:ph type="sldNum" sz="quarter" idx="5"/>
          </p:nvPr>
        </p:nvSpPr>
        <p:spPr/>
        <p:txBody>
          <a:bodyPr/>
          <a:lstStyle/>
          <a:p>
            <a:fld id="{643C152E-78F1-044B-A42E-1C7B1E85E504}" type="slidenum">
              <a:rPr lang="en-US" smtClean="0"/>
              <a:t>66</a:t>
            </a:fld>
            <a:endParaRPr lang="en-US"/>
          </a:p>
        </p:txBody>
      </p:sp>
    </p:spTree>
    <p:extLst>
      <p:ext uri="{BB962C8B-B14F-4D97-AF65-F5344CB8AC3E}">
        <p14:creationId xmlns:p14="http://schemas.microsoft.com/office/powerpoint/2010/main" val="6170128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67</a:t>
            </a:r>
          </a:p>
        </p:txBody>
      </p:sp>
      <p:sp>
        <p:nvSpPr>
          <p:cNvPr id="4" name="Slide Number Placeholder 3"/>
          <p:cNvSpPr>
            <a:spLocks noGrp="1"/>
          </p:cNvSpPr>
          <p:nvPr>
            <p:ph type="sldNum" sz="quarter" idx="5"/>
          </p:nvPr>
        </p:nvSpPr>
        <p:spPr/>
        <p:txBody>
          <a:bodyPr/>
          <a:lstStyle/>
          <a:p>
            <a:fld id="{643C152E-78F1-044B-A42E-1C7B1E85E504}" type="slidenum">
              <a:rPr lang="en-US" smtClean="0"/>
              <a:t>67</a:t>
            </a:fld>
            <a:endParaRPr lang="en-US"/>
          </a:p>
        </p:txBody>
      </p:sp>
    </p:spTree>
    <p:extLst>
      <p:ext uri="{BB962C8B-B14F-4D97-AF65-F5344CB8AC3E}">
        <p14:creationId xmlns:p14="http://schemas.microsoft.com/office/powerpoint/2010/main" val="23562952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68</a:t>
            </a:r>
          </a:p>
        </p:txBody>
      </p:sp>
      <p:sp>
        <p:nvSpPr>
          <p:cNvPr id="4" name="Slide Number Placeholder 3"/>
          <p:cNvSpPr>
            <a:spLocks noGrp="1"/>
          </p:cNvSpPr>
          <p:nvPr>
            <p:ph type="sldNum" sz="quarter" idx="5"/>
          </p:nvPr>
        </p:nvSpPr>
        <p:spPr/>
        <p:txBody>
          <a:bodyPr/>
          <a:lstStyle/>
          <a:p>
            <a:fld id="{643C152E-78F1-044B-A42E-1C7B1E85E504}" type="slidenum">
              <a:rPr lang="en-US" smtClean="0"/>
              <a:t>68</a:t>
            </a:fld>
            <a:endParaRPr lang="en-US"/>
          </a:p>
        </p:txBody>
      </p:sp>
    </p:spTree>
    <p:extLst>
      <p:ext uri="{BB962C8B-B14F-4D97-AF65-F5344CB8AC3E}">
        <p14:creationId xmlns:p14="http://schemas.microsoft.com/office/powerpoint/2010/main" val="37655887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69</a:t>
            </a:r>
          </a:p>
        </p:txBody>
      </p:sp>
      <p:sp>
        <p:nvSpPr>
          <p:cNvPr id="4" name="Slide Number Placeholder 3"/>
          <p:cNvSpPr>
            <a:spLocks noGrp="1"/>
          </p:cNvSpPr>
          <p:nvPr>
            <p:ph type="sldNum" sz="quarter" idx="5"/>
          </p:nvPr>
        </p:nvSpPr>
        <p:spPr/>
        <p:txBody>
          <a:bodyPr/>
          <a:lstStyle/>
          <a:p>
            <a:fld id="{643C152E-78F1-044B-A42E-1C7B1E85E504}" type="slidenum">
              <a:rPr lang="en-US" smtClean="0"/>
              <a:t>69</a:t>
            </a:fld>
            <a:endParaRPr lang="en-US"/>
          </a:p>
        </p:txBody>
      </p:sp>
    </p:spTree>
    <p:extLst>
      <p:ext uri="{BB962C8B-B14F-4D97-AF65-F5344CB8AC3E}">
        <p14:creationId xmlns:p14="http://schemas.microsoft.com/office/powerpoint/2010/main" val="3860933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15 Instructor Manual</a:t>
            </a:r>
          </a:p>
        </p:txBody>
      </p:sp>
      <p:sp>
        <p:nvSpPr>
          <p:cNvPr id="4" name="Slide Number Placeholder 3"/>
          <p:cNvSpPr>
            <a:spLocks noGrp="1"/>
          </p:cNvSpPr>
          <p:nvPr>
            <p:ph type="sldNum" sz="quarter" idx="5"/>
          </p:nvPr>
        </p:nvSpPr>
        <p:spPr/>
        <p:txBody>
          <a:bodyPr/>
          <a:lstStyle/>
          <a:p>
            <a:fld id="{643C152E-78F1-044B-A42E-1C7B1E85E504}" type="slidenum">
              <a:rPr lang="en-US" smtClean="0"/>
              <a:t>6</a:t>
            </a:fld>
            <a:endParaRPr lang="en-US"/>
          </a:p>
        </p:txBody>
      </p:sp>
    </p:spTree>
    <p:extLst>
      <p:ext uri="{BB962C8B-B14F-4D97-AF65-F5344CB8AC3E}">
        <p14:creationId xmlns:p14="http://schemas.microsoft.com/office/powerpoint/2010/main" val="15715964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70</a:t>
            </a:r>
          </a:p>
        </p:txBody>
      </p:sp>
      <p:sp>
        <p:nvSpPr>
          <p:cNvPr id="4" name="Slide Number Placeholder 3"/>
          <p:cNvSpPr>
            <a:spLocks noGrp="1"/>
          </p:cNvSpPr>
          <p:nvPr>
            <p:ph type="sldNum" sz="quarter" idx="5"/>
          </p:nvPr>
        </p:nvSpPr>
        <p:spPr/>
        <p:txBody>
          <a:bodyPr/>
          <a:lstStyle/>
          <a:p>
            <a:fld id="{643C152E-78F1-044B-A42E-1C7B1E85E504}" type="slidenum">
              <a:rPr lang="en-US" smtClean="0"/>
              <a:t>73</a:t>
            </a:fld>
            <a:endParaRPr lang="en-US"/>
          </a:p>
        </p:txBody>
      </p:sp>
    </p:spTree>
    <p:extLst>
      <p:ext uri="{BB962C8B-B14F-4D97-AF65-F5344CB8AC3E}">
        <p14:creationId xmlns:p14="http://schemas.microsoft.com/office/powerpoint/2010/main" val="8998486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pg. 71</a:t>
            </a:r>
          </a:p>
        </p:txBody>
      </p:sp>
      <p:sp>
        <p:nvSpPr>
          <p:cNvPr id="4" name="Slide Number Placeholder 3"/>
          <p:cNvSpPr>
            <a:spLocks noGrp="1"/>
          </p:cNvSpPr>
          <p:nvPr>
            <p:ph type="sldNum" sz="quarter" idx="5"/>
          </p:nvPr>
        </p:nvSpPr>
        <p:spPr/>
        <p:txBody>
          <a:bodyPr/>
          <a:lstStyle/>
          <a:p>
            <a:fld id="{643C152E-78F1-044B-A42E-1C7B1E85E504}" type="slidenum">
              <a:rPr lang="en-US" smtClean="0"/>
              <a:t>74</a:t>
            </a:fld>
            <a:endParaRPr lang="en-US"/>
          </a:p>
        </p:txBody>
      </p:sp>
    </p:spTree>
    <p:extLst>
      <p:ext uri="{BB962C8B-B14F-4D97-AF65-F5344CB8AC3E}">
        <p14:creationId xmlns:p14="http://schemas.microsoft.com/office/powerpoint/2010/main" val="18550467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72</a:t>
            </a:r>
          </a:p>
        </p:txBody>
      </p:sp>
      <p:sp>
        <p:nvSpPr>
          <p:cNvPr id="4" name="Slide Number Placeholder 3"/>
          <p:cNvSpPr>
            <a:spLocks noGrp="1"/>
          </p:cNvSpPr>
          <p:nvPr>
            <p:ph type="sldNum" sz="quarter" idx="5"/>
          </p:nvPr>
        </p:nvSpPr>
        <p:spPr/>
        <p:txBody>
          <a:bodyPr/>
          <a:lstStyle/>
          <a:p>
            <a:fld id="{643C152E-78F1-044B-A42E-1C7B1E85E504}" type="slidenum">
              <a:rPr lang="en-US" smtClean="0"/>
              <a:t>75</a:t>
            </a:fld>
            <a:endParaRPr lang="en-US"/>
          </a:p>
        </p:txBody>
      </p:sp>
    </p:spTree>
    <p:extLst>
      <p:ext uri="{BB962C8B-B14F-4D97-AF65-F5344CB8AC3E}">
        <p14:creationId xmlns:p14="http://schemas.microsoft.com/office/powerpoint/2010/main" val="13802055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64</a:t>
            </a:r>
          </a:p>
        </p:txBody>
      </p:sp>
      <p:sp>
        <p:nvSpPr>
          <p:cNvPr id="4" name="Slide Number Placeholder 3"/>
          <p:cNvSpPr>
            <a:spLocks noGrp="1"/>
          </p:cNvSpPr>
          <p:nvPr>
            <p:ph type="sldNum" sz="quarter" idx="5"/>
          </p:nvPr>
        </p:nvSpPr>
        <p:spPr/>
        <p:txBody>
          <a:bodyPr/>
          <a:lstStyle/>
          <a:p>
            <a:fld id="{643C152E-78F1-044B-A42E-1C7B1E85E504}" type="slidenum">
              <a:rPr lang="en-US" smtClean="0"/>
              <a:t>76</a:t>
            </a:fld>
            <a:endParaRPr lang="en-US"/>
          </a:p>
        </p:txBody>
      </p:sp>
    </p:spTree>
    <p:extLst>
      <p:ext uri="{BB962C8B-B14F-4D97-AF65-F5344CB8AC3E}">
        <p14:creationId xmlns:p14="http://schemas.microsoft.com/office/powerpoint/2010/main" val="9852415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Pg.72</a:t>
            </a:r>
          </a:p>
        </p:txBody>
      </p:sp>
      <p:sp>
        <p:nvSpPr>
          <p:cNvPr id="4" name="Slide Number Placeholder 3"/>
          <p:cNvSpPr>
            <a:spLocks noGrp="1"/>
          </p:cNvSpPr>
          <p:nvPr>
            <p:ph type="sldNum" sz="quarter" idx="5"/>
          </p:nvPr>
        </p:nvSpPr>
        <p:spPr/>
        <p:txBody>
          <a:bodyPr/>
          <a:lstStyle/>
          <a:p>
            <a:fld id="{643C152E-78F1-044B-A42E-1C7B1E85E504}" type="slidenum">
              <a:rPr lang="en-US" smtClean="0"/>
              <a:t>77</a:t>
            </a:fld>
            <a:endParaRPr lang="en-US"/>
          </a:p>
        </p:txBody>
      </p:sp>
    </p:spTree>
    <p:extLst>
      <p:ext uri="{BB962C8B-B14F-4D97-AF65-F5344CB8AC3E}">
        <p14:creationId xmlns:p14="http://schemas.microsoft.com/office/powerpoint/2010/main" val="40823458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73</a:t>
            </a:r>
          </a:p>
        </p:txBody>
      </p:sp>
      <p:sp>
        <p:nvSpPr>
          <p:cNvPr id="4" name="Slide Number Placeholder 3"/>
          <p:cNvSpPr>
            <a:spLocks noGrp="1"/>
          </p:cNvSpPr>
          <p:nvPr>
            <p:ph type="sldNum" sz="quarter" idx="5"/>
          </p:nvPr>
        </p:nvSpPr>
        <p:spPr/>
        <p:txBody>
          <a:bodyPr/>
          <a:lstStyle/>
          <a:p>
            <a:fld id="{643C152E-78F1-044B-A42E-1C7B1E85E504}" type="slidenum">
              <a:rPr lang="en-US" smtClean="0"/>
              <a:t>78</a:t>
            </a:fld>
            <a:endParaRPr lang="en-US"/>
          </a:p>
        </p:txBody>
      </p:sp>
    </p:spTree>
    <p:extLst>
      <p:ext uri="{BB962C8B-B14F-4D97-AF65-F5344CB8AC3E}">
        <p14:creationId xmlns:p14="http://schemas.microsoft.com/office/powerpoint/2010/main" val="40630190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76</a:t>
            </a:r>
          </a:p>
        </p:txBody>
      </p:sp>
      <p:sp>
        <p:nvSpPr>
          <p:cNvPr id="4" name="Slide Number Placeholder 3"/>
          <p:cNvSpPr>
            <a:spLocks noGrp="1"/>
          </p:cNvSpPr>
          <p:nvPr>
            <p:ph type="sldNum" sz="quarter" idx="5"/>
          </p:nvPr>
        </p:nvSpPr>
        <p:spPr/>
        <p:txBody>
          <a:bodyPr/>
          <a:lstStyle/>
          <a:p>
            <a:fld id="{643C152E-78F1-044B-A42E-1C7B1E85E504}" type="slidenum">
              <a:rPr lang="en-US" smtClean="0"/>
              <a:t>79</a:t>
            </a:fld>
            <a:endParaRPr lang="en-US"/>
          </a:p>
        </p:txBody>
      </p:sp>
    </p:spTree>
    <p:extLst>
      <p:ext uri="{BB962C8B-B14F-4D97-AF65-F5344CB8AC3E}">
        <p14:creationId xmlns:p14="http://schemas.microsoft.com/office/powerpoint/2010/main" val="28791491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a:t>
            </a:r>
            <a:r>
              <a:rPr lang="en-US"/>
              <a:t>79</a:t>
            </a:r>
          </a:p>
        </p:txBody>
      </p:sp>
      <p:sp>
        <p:nvSpPr>
          <p:cNvPr id="4" name="Slide Number Placeholder 3"/>
          <p:cNvSpPr>
            <a:spLocks noGrp="1"/>
          </p:cNvSpPr>
          <p:nvPr>
            <p:ph type="sldNum" sz="quarter" idx="5"/>
          </p:nvPr>
        </p:nvSpPr>
        <p:spPr/>
        <p:txBody>
          <a:bodyPr/>
          <a:lstStyle/>
          <a:p>
            <a:fld id="{643C152E-78F1-044B-A42E-1C7B1E85E504}" type="slidenum">
              <a:rPr lang="en-US" smtClean="0"/>
              <a:t>80</a:t>
            </a:fld>
            <a:endParaRPr lang="en-US"/>
          </a:p>
        </p:txBody>
      </p:sp>
    </p:spTree>
    <p:extLst>
      <p:ext uri="{BB962C8B-B14F-4D97-AF65-F5344CB8AC3E}">
        <p14:creationId xmlns:p14="http://schemas.microsoft.com/office/powerpoint/2010/main" val="12858024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79</a:t>
            </a:r>
          </a:p>
        </p:txBody>
      </p:sp>
      <p:sp>
        <p:nvSpPr>
          <p:cNvPr id="4" name="Slide Number Placeholder 3"/>
          <p:cNvSpPr>
            <a:spLocks noGrp="1"/>
          </p:cNvSpPr>
          <p:nvPr>
            <p:ph type="sldNum" sz="quarter" idx="5"/>
          </p:nvPr>
        </p:nvSpPr>
        <p:spPr/>
        <p:txBody>
          <a:bodyPr/>
          <a:lstStyle/>
          <a:p>
            <a:fld id="{643C152E-78F1-044B-A42E-1C7B1E85E504}" type="slidenum">
              <a:rPr lang="en-US" smtClean="0"/>
              <a:t>81</a:t>
            </a:fld>
            <a:endParaRPr lang="en-US"/>
          </a:p>
        </p:txBody>
      </p:sp>
    </p:spTree>
    <p:extLst>
      <p:ext uri="{BB962C8B-B14F-4D97-AF65-F5344CB8AC3E}">
        <p14:creationId xmlns:p14="http://schemas.microsoft.com/office/powerpoint/2010/main" val="21900237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80</a:t>
            </a:r>
          </a:p>
        </p:txBody>
      </p:sp>
      <p:sp>
        <p:nvSpPr>
          <p:cNvPr id="4" name="Slide Number Placeholder 3"/>
          <p:cNvSpPr>
            <a:spLocks noGrp="1"/>
          </p:cNvSpPr>
          <p:nvPr>
            <p:ph type="sldNum" sz="quarter" idx="5"/>
          </p:nvPr>
        </p:nvSpPr>
        <p:spPr/>
        <p:txBody>
          <a:bodyPr/>
          <a:lstStyle/>
          <a:p>
            <a:fld id="{643C152E-78F1-044B-A42E-1C7B1E85E504}" type="slidenum">
              <a:rPr lang="en-US" smtClean="0"/>
              <a:t>82</a:t>
            </a:fld>
            <a:endParaRPr lang="en-US"/>
          </a:p>
        </p:txBody>
      </p:sp>
    </p:spTree>
    <p:extLst>
      <p:ext uri="{BB962C8B-B14F-4D97-AF65-F5344CB8AC3E}">
        <p14:creationId xmlns:p14="http://schemas.microsoft.com/office/powerpoint/2010/main" val="1473201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long term goal and make commitments – pg. 16 Instructor Manual</a:t>
            </a:r>
          </a:p>
        </p:txBody>
      </p:sp>
      <p:sp>
        <p:nvSpPr>
          <p:cNvPr id="4" name="Slide Number Placeholder 3"/>
          <p:cNvSpPr>
            <a:spLocks noGrp="1"/>
          </p:cNvSpPr>
          <p:nvPr>
            <p:ph type="sldNum" sz="quarter" idx="5"/>
          </p:nvPr>
        </p:nvSpPr>
        <p:spPr/>
        <p:txBody>
          <a:bodyPr/>
          <a:lstStyle/>
          <a:p>
            <a:fld id="{643C152E-78F1-044B-A42E-1C7B1E85E504}" type="slidenum">
              <a:rPr lang="en-US" smtClean="0"/>
              <a:t>7</a:t>
            </a:fld>
            <a:endParaRPr lang="en-US"/>
          </a:p>
        </p:txBody>
      </p:sp>
    </p:spTree>
    <p:extLst>
      <p:ext uri="{BB962C8B-B14F-4D97-AF65-F5344CB8AC3E}">
        <p14:creationId xmlns:p14="http://schemas.microsoft.com/office/powerpoint/2010/main" val="27312399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81</a:t>
            </a:r>
          </a:p>
        </p:txBody>
      </p:sp>
      <p:sp>
        <p:nvSpPr>
          <p:cNvPr id="4" name="Slide Number Placeholder 3"/>
          <p:cNvSpPr>
            <a:spLocks noGrp="1"/>
          </p:cNvSpPr>
          <p:nvPr>
            <p:ph type="sldNum" sz="quarter" idx="5"/>
          </p:nvPr>
        </p:nvSpPr>
        <p:spPr/>
        <p:txBody>
          <a:bodyPr/>
          <a:lstStyle/>
          <a:p>
            <a:fld id="{643C152E-78F1-044B-A42E-1C7B1E85E504}" type="slidenum">
              <a:rPr lang="en-US" smtClean="0"/>
              <a:t>83</a:t>
            </a:fld>
            <a:endParaRPr lang="en-US"/>
          </a:p>
        </p:txBody>
      </p:sp>
    </p:spTree>
    <p:extLst>
      <p:ext uri="{BB962C8B-B14F-4D97-AF65-F5344CB8AC3E}">
        <p14:creationId xmlns:p14="http://schemas.microsoft.com/office/powerpoint/2010/main" val="3177655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81</a:t>
            </a:r>
          </a:p>
        </p:txBody>
      </p:sp>
      <p:sp>
        <p:nvSpPr>
          <p:cNvPr id="4" name="Slide Number Placeholder 3"/>
          <p:cNvSpPr>
            <a:spLocks noGrp="1"/>
          </p:cNvSpPr>
          <p:nvPr>
            <p:ph type="sldNum" sz="quarter" idx="5"/>
          </p:nvPr>
        </p:nvSpPr>
        <p:spPr/>
        <p:txBody>
          <a:bodyPr/>
          <a:lstStyle/>
          <a:p>
            <a:fld id="{643C152E-78F1-044B-A42E-1C7B1E85E504}" type="slidenum">
              <a:rPr lang="en-US" smtClean="0"/>
              <a:t>84</a:t>
            </a:fld>
            <a:endParaRPr lang="en-US"/>
          </a:p>
        </p:txBody>
      </p:sp>
    </p:spTree>
    <p:extLst>
      <p:ext uri="{BB962C8B-B14F-4D97-AF65-F5344CB8AC3E}">
        <p14:creationId xmlns:p14="http://schemas.microsoft.com/office/powerpoint/2010/main" val="24944983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82</a:t>
            </a:r>
          </a:p>
        </p:txBody>
      </p:sp>
      <p:sp>
        <p:nvSpPr>
          <p:cNvPr id="4" name="Slide Number Placeholder 3"/>
          <p:cNvSpPr>
            <a:spLocks noGrp="1"/>
          </p:cNvSpPr>
          <p:nvPr>
            <p:ph type="sldNum" sz="quarter" idx="5"/>
          </p:nvPr>
        </p:nvSpPr>
        <p:spPr/>
        <p:txBody>
          <a:bodyPr/>
          <a:lstStyle/>
          <a:p>
            <a:fld id="{643C152E-78F1-044B-A42E-1C7B1E85E504}" type="slidenum">
              <a:rPr lang="en-US" smtClean="0"/>
              <a:t>85</a:t>
            </a:fld>
            <a:endParaRPr lang="en-US"/>
          </a:p>
        </p:txBody>
      </p:sp>
    </p:spTree>
    <p:extLst>
      <p:ext uri="{BB962C8B-B14F-4D97-AF65-F5344CB8AC3E}">
        <p14:creationId xmlns:p14="http://schemas.microsoft.com/office/powerpoint/2010/main" val="10563471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83</a:t>
            </a:r>
          </a:p>
        </p:txBody>
      </p:sp>
      <p:sp>
        <p:nvSpPr>
          <p:cNvPr id="4" name="Slide Number Placeholder 3"/>
          <p:cNvSpPr>
            <a:spLocks noGrp="1"/>
          </p:cNvSpPr>
          <p:nvPr>
            <p:ph type="sldNum" sz="quarter" idx="5"/>
          </p:nvPr>
        </p:nvSpPr>
        <p:spPr/>
        <p:txBody>
          <a:bodyPr/>
          <a:lstStyle/>
          <a:p>
            <a:fld id="{643C152E-78F1-044B-A42E-1C7B1E85E504}" type="slidenum">
              <a:rPr lang="en-US" smtClean="0"/>
              <a:t>86</a:t>
            </a:fld>
            <a:endParaRPr lang="en-US"/>
          </a:p>
        </p:txBody>
      </p:sp>
    </p:spTree>
    <p:extLst>
      <p:ext uri="{BB962C8B-B14F-4D97-AF65-F5344CB8AC3E}">
        <p14:creationId xmlns:p14="http://schemas.microsoft.com/office/powerpoint/2010/main" val="3698636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84</a:t>
            </a:r>
          </a:p>
        </p:txBody>
      </p:sp>
      <p:sp>
        <p:nvSpPr>
          <p:cNvPr id="4" name="Slide Number Placeholder 3"/>
          <p:cNvSpPr>
            <a:spLocks noGrp="1"/>
          </p:cNvSpPr>
          <p:nvPr>
            <p:ph type="sldNum" sz="quarter" idx="5"/>
          </p:nvPr>
        </p:nvSpPr>
        <p:spPr/>
        <p:txBody>
          <a:bodyPr/>
          <a:lstStyle/>
          <a:p>
            <a:fld id="{643C152E-78F1-044B-A42E-1C7B1E85E504}" type="slidenum">
              <a:rPr lang="en-US" smtClean="0"/>
              <a:t>87</a:t>
            </a:fld>
            <a:endParaRPr lang="en-US"/>
          </a:p>
        </p:txBody>
      </p:sp>
    </p:spTree>
    <p:extLst>
      <p:ext uri="{BB962C8B-B14F-4D97-AF65-F5344CB8AC3E}">
        <p14:creationId xmlns:p14="http://schemas.microsoft.com/office/powerpoint/2010/main" val="37324818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84</a:t>
            </a:r>
          </a:p>
        </p:txBody>
      </p:sp>
      <p:sp>
        <p:nvSpPr>
          <p:cNvPr id="4" name="Slide Number Placeholder 3"/>
          <p:cNvSpPr>
            <a:spLocks noGrp="1"/>
          </p:cNvSpPr>
          <p:nvPr>
            <p:ph type="sldNum" sz="quarter" idx="5"/>
          </p:nvPr>
        </p:nvSpPr>
        <p:spPr/>
        <p:txBody>
          <a:bodyPr/>
          <a:lstStyle/>
          <a:p>
            <a:fld id="{643C152E-78F1-044B-A42E-1C7B1E85E504}" type="slidenum">
              <a:rPr lang="en-US" smtClean="0"/>
              <a:t>88</a:t>
            </a:fld>
            <a:endParaRPr lang="en-US"/>
          </a:p>
        </p:txBody>
      </p:sp>
    </p:spTree>
    <p:extLst>
      <p:ext uri="{BB962C8B-B14F-4D97-AF65-F5344CB8AC3E}">
        <p14:creationId xmlns:p14="http://schemas.microsoft.com/office/powerpoint/2010/main" val="27442060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pg. 85</a:t>
            </a:r>
          </a:p>
        </p:txBody>
      </p:sp>
      <p:sp>
        <p:nvSpPr>
          <p:cNvPr id="4" name="Slide Number Placeholder 3"/>
          <p:cNvSpPr>
            <a:spLocks noGrp="1"/>
          </p:cNvSpPr>
          <p:nvPr>
            <p:ph type="sldNum" sz="quarter" idx="5"/>
          </p:nvPr>
        </p:nvSpPr>
        <p:spPr/>
        <p:txBody>
          <a:bodyPr/>
          <a:lstStyle/>
          <a:p>
            <a:fld id="{643C152E-78F1-044B-A42E-1C7B1E85E504}" type="slidenum">
              <a:rPr lang="en-US" smtClean="0"/>
              <a:t>89</a:t>
            </a:fld>
            <a:endParaRPr lang="en-US"/>
          </a:p>
        </p:txBody>
      </p:sp>
    </p:spTree>
    <p:extLst>
      <p:ext uri="{BB962C8B-B14F-4D97-AF65-F5344CB8AC3E}">
        <p14:creationId xmlns:p14="http://schemas.microsoft.com/office/powerpoint/2010/main" val="11583298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86</a:t>
            </a:r>
          </a:p>
        </p:txBody>
      </p:sp>
      <p:sp>
        <p:nvSpPr>
          <p:cNvPr id="4" name="Slide Number Placeholder 3"/>
          <p:cNvSpPr>
            <a:spLocks noGrp="1"/>
          </p:cNvSpPr>
          <p:nvPr>
            <p:ph type="sldNum" sz="quarter" idx="5"/>
          </p:nvPr>
        </p:nvSpPr>
        <p:spPr/>
        <p:txBody>
          <a:bodyPr/>
          <a:lstStyle/>
          <a:p>
            <a:fld id="{643C152E-78F1-044B-A42E-1C7B1E85E504}" type="slidenum">
              <a:rPr lang="en-US" smtClean="0"/>
              <a:t>90</a:t>
            </a:fld>
            <a:endParaRPr lang="en-US"/>
          </a:p>
        </p:txBody>
      </p:sp>
    </p:spTree>
    <p:extLst>
      <p:ext uri="{BB962C8B-B14F-4D97-AF65-F5344CB8AC3E}">
        <p14:creationId xmlns:p14="http://schemas.microsoft.com/office/powerpoint/2010/main" val="25941387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86</a:t>
            </a:r>
          </a:p>
        </p:txBody>
      </p:sp>
      <p:sp>
        <p:nvSpPr>
          <p:cNvPr id="4" name="Slide Number Placeholder 3"/>
          <p:cNvSpPr>
            <a:spLocks noGrp="1"/>
          </p:cNvSpPr>
          <p:nvPr>
            <p:ph type="sldNum" sz="quarter" idx="5"/>
          </p:nvPr>
        </p:nvSpPr>
        <p:spPr/>
        <p:txBody>
          <a:bodyPr/>
          <a:lstStyle/>
          <a:p>
            <a:fld id="{643C152E-78F1-044B-A42E-1C7B1E85E504}" type="slidenum">
              <a:rPr lang="en-US" smtClean="0"/>
              <a:t>91</a:t>
            </a:fld>
            <a:endParaRPr lang="en-US"/>
          </a:p>
        </p:txBody>
      </p:sp>
    </p:spTree>
    <p:extLst>
      <p:ext uri="{BB962C8B-B14F-4D97-AF65-F5344CB8AC3E}">
        <p14:creationId xmlns:p14="http://schemas.microsoft.com/office/powerpoint/2010/main" val="393565725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86</a:t>
            </a:r>
          </a:p>
        </p:txBody>
      </p:sp>
      <p:sp>
        <p:nvSpPr>
          <p:cNvPr id="4" name="Slide Number Placeholder 3"/>
          <p:cNvSpPr>
            <a:spLocks noGrp="1"/>
          </p:cNvSpPr>
          <p:nvPr>
            <p:ph type="sldNum" sz="quarter" idx="5"/>
          </p:nvPr>
        </p:nvSpPr>
        <p:spPr/>
        <p:txBody>
          <a:bodyPr/>
          <a:lstStyle/>
          <a:p>
            <a:fld id="{643C152E-78F1-044B-A42E-1C7B1E85E504}" type="slidenum">
              <a:rPr lang="en-US" smtClean="0"/>
              <a:t>92</a:t>
            </a:fld>
            <a:endParaRPr lang="en-US"/>
          </a:p>
        </p:txBody>
      </p:sp>
    </p:spTree>
    <p:extLst>
      <p:ext uri="{BB962C8B-B14F-4D97-AF65-F5344CB8AC3E}">
        <p14:creationId xmlns:p14="http://schemas.microsoft.com/office/powerpoint/2010/main" val="1780003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18 Instructor Manual – student objectives have been translated </a:t>
            </a:r>
            <a:r>
              <a:rPr lang="en-US"/>
              <a:t>into questions.</a:t>
            </a:r>
          </a:p>
        </p:txBody>
      </p:sp>
      <p:sp>
        <p:nvSpPr>
          <p:cNvPr id="4" name="Slide Number Placeholder 3"/>
          <p:cNvSpPr>
            <a:spLocks noGrp="1"/>
          </p:cNvSpPr>
          <p:nvPr>
            <p:ph type="sldNum" sz="quarter" idx="5"/>
          </p:nvPr>
        </p:nvSpPr>
        <p:spPr/>
        <p:txBody>
          <a:bodyPr/>
          <a:lstStyle/>
          <a:p>
            <a:fld id="{643C152E-78F1-044B-A42E-1C7B1E85E504}" type="slidenum">
              <a:rPr lang="en-US" smtClean="0"/>
              <a:t>8</a:t>
            </a:fld>
            <a:endParaRPr lang="en-US"/>
          </a:p>
        </p:txBody>
      </p:sp>
    </p:spTree>
    <p:extLst>
      <p:ext uri="{BB962C8B-B14F-4D97-AF65-F5344CB8AC3E}">
        <p14:creationId xmlns:p14="http://schemas.microsoft.com/office/powerpoint/2010/main" val="276738940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87</a:t>
            </a:r>
          </a:p>
        </p:txBody>
      </p:sp>
      <p:sp>
        <p:nvSpPr>
          <p:cNvPr id="4" name="Slide Number Placeholder 3"/>
          <p:cNvSpPr>
            <a:spLocks noGrp="1"/>
          </p:cNvSpPr>
          <p:nvPr>
            <p:ph type="sldNum" sz="quarter" idx="5"/>
          </p:nvPr>
        </p:nvSpPr>
        <p:spPr/>
        <p:txBody>
          <a:bodyPr/>
          <a:lstStyle/>
          <a:p>
            <a:fld id="{643C152E-78F1-044B-A42E-1C7B1E85E504}" type="slidenum">
              <a:rPr lang="en-US" smtClean="0"/>
              <a:t>93</a:t>
            </a:fld>
            <a:endParaRPr lang="en-US"/>
          </a:p>
        </p:txBody>
      </p:sp>
    </p:spTree>
    <p:extLst>
      <p:ext uri="{BB962C8B-B14F-4D97-AF65-F5344CB8AC3E}">
        <p14:creationId xmlns:p14="http://schemas.microsoft.com/office/powerpoint/2010/main" val="108966343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87</a:t>
            </a:r>
          </a:p>
        </p:txBody>
      </p:sp>
      <p:sp>
        <p:nvSpPr>
          <p:cNvPr id="4" name="Slide Number Placeholder 3"/>
          <p:cNvSpPr>
            <a:spLocks noGrp="1"/>
          </p:cNvSpPr>
          <p:nvPr>
            <p:ph type="sldNum" sz="quarter" idx="5"/>
          </p:nvPr>
        </p:nvSpPr>
        <p:spPr/>
        <p:txBody>
          <a:bodyPr/>
          <a:lstStyle/>
          <a:p>
            <a:fld id="{643C152E-78F1-044B-A42E-1C7B1E85E504}" type="slidenum">
              <a:rPr lang="en-US" smtClean="0"/>
              <a:t>94</a:t>
            </a:fld>
            <a:endParaRPr lang="en-US"/>
          </a:p>
        </p:txBody>
      </p:sp>
    </p:spTree>
    <p:extLst>
      <p:ext uri="{BB962C8B-B14F-4D97-AF65-F5344CB8AC3E}">
        <p14:creationId xmlns:p14="http://schemas.microsoft.com/office/powerpoint/2010/main" val="41494819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89</a:t>
            </a:r>
          </a:p>
        </p:txBody>
      </p:sp>
      <p:sp>
        <p:nvSpPr>
          <p:cNvPr id="4" name="Slide Number Placeholder 3"/>
          <p:cNvSpPr>
            <a:spLocks noGrp="1"/>
          </p:cNvSpPr>
          <p:nvPr>
            <p:ph type="sldNum" sz="quarter" idx="5"/>
          </p:nvPr>
        </p:nvSpPr>
        <p:spPr/>
        <p:txBody>
          <a:bodyPr/>
          <a:lstStyle/>
          <a:p>
            <a:fld id="{643C152E-78F1-044B-A42E-1C7B1E85E504}" type="slidenum">
              <a:rPr lang="en-US" smtClean="0"/>
              <a:t>95</a:t>
            </a:fld>
            <a:endParaRPr lang="en-US"/>
          </a:p>
        </p:txBody>
      </p:sp>
    </p:spTree>
    <p:extLst>
      <p:ext uri="{BB962C8B-B14F-4D97-AF65-F5344CB8AC3E}">
        <p14:creationId xmlns:p14="http://schemas.microsoft.com/office/powerpoint/2010/main" val="78388629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35</a:t>
            </a:r>
          </a:p>
        </p:txBody>
      </p:sp>
      <p:sp>
        <p:nvSpPr>
          <p:cNvPr id="4" name="Slide Number Placeholder 3"/>
          <p:cNvSpPr>
            <a:spLocks noGrp="1"/>
          </p:cNvSpPr>
          <p:nvPr>
            <p:ph type="sldNum" sz="quarter" idx="5"/>
          </p:nvPr>
        </p:nvSpPr>
        <p:spPr/>
        <p:txBody>
          <a:bodyPr/>
          <a:lstStyle/>
          <a:p>
            <a:fld id="{643C152E-78F1-044B-A42E-1C7B1E85E504}" type="slidenum">
              <a:rPr lang="en-US" smtClean="0"/>
              <a:t>97</a:t>
            </a:fld>
            <a:endParaRPr lang="en-US"/>
          </a:p>
        </p:txBody>
      </p:sp>
    </p:spTree>
    <p:extLst>
      <p:ext uri="{BB962C8B-B14F-4D97-AF65-F5344CB8AC3E}">
        <p14:creationId xmlns:p14="http://schemas.microsoft.com/office/powerpoint/2010/main" val="163109110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pg. 85</a:t>
            </a:r>
          </a:p>
        </p:txBody>
      </p:sp>
      <p:sp>
        <p:nvSpPr>
          <p:cNvPr id="4" name="Slide Number Placeholder 3"/>
          <p:cNvSpPr>
            <a:spLocks noGrp="1"/>
          </p:cNvSpPr>
          <p:nvPr>
            <p:ph type="sldNum" sz="quarter" idx="5"/>
          </p:nvPr>
        </p:nvSpPr>
        <p:spPr/>
        <p:txBody>
          <a:bodyPr/>
          <a:lstStyle/>
          <a:p>
            <a:fld id="{643C152E-78F1-044B-A42E-1C7B1E85E504}" type="slidenum">
              <a:rPr lang="en-US" smtClean="0"/>
              <a:t>98</a:t>
            </a:fld>
            <a:endParaRPr lang="en-US"/>
          </a:p>
        </p:txBody>
      </p:sp>
    </p:spTree>
    <p:extLst>
      <p:ext uri="{BB962C8B-B14F-4D97-AF65-F5344CB8AC3E}">
        <p14:creationId xmlns:p14="http://schemas.microsoft.com/office/powerpoint/2010/main" val="28450618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pg. 37</a:t>
            </a:r>
          </a:p>
        </p:txBody>
      </p:sp>
      <p:sp>
        <p:nvSpPr>
          <p:cNvPr id="4" name="Slide Number Placeholder 3"/>
          <p:cNvSpPr>
            <a:spLocks noGrp="1"/>
          </p:cNvSpPr>
          <p:nvPr>
            <p:ph type="sldNum" sz="quarter" idx="5"/>
          </p:nvPr>
        </p:nvSpPr>
        <p:spPr/>
        <p:txBody>
          <a:bodyPr/>
          <a:lstStyle/>
          <a:p>
            <a:fld id="{643C152E-78F1-044B-A42E-1C7B1E85E504}" type="slidenum">
              <a:rPr lang="en-US" smtClean="0"/>
              <a:t>99</a:t>
            </a:fld>
            <a:endParaRPr lang="en-US"/>
          </a:p>
        </p:txBody>
      </p:sp>
    </p:spTree>
    <p:extLst>
      <p:ext uri="{BB962C8B-B14F-4D97-AF65-F5344CB8AC3E}">
        <p14:creationId xmlns:p14="http://schemas.microsoft.com/office/powerpoint/2010/main" val="100033112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96</a:t>
            </a:r>
          </a:p>
        </p:txBody>
      </p:sp>
      <p:sp>
        <p:nvSpPr>
          <p:cNvPr id="4" name="Slide Number Placeholder 3"/>
          <p:cNvSpPr>
            <a:spLocks noGrp="1"/>
          </p:cNvSpPr>
          <p:nvPr>
            <p:ph type="sldNum" sz="quarter" idx="5"/>
          </p:nvPr>
        </p:nvSpPr>
        <p:spPr/>
        <p:txBody>
          <a:bodyPr/>
          <a:lstStyle/>
          <a:p>
            <a:fld id="{643C152E-78F1-044B-A42E-1C7B1E85E504}" type="slidenum">
              <a:rPr lang="en-US" smtClean="0"/>
              <a:t>100</a:t>
            </a:fld>
            <a:endParaRPr lang="en-US"/>
          </a:p>
        </p:txBody>
      </p:sp>
    </p:spTree>
    <p:extLst>
      <p:ext uri="{BB962C8B-B14F-4D97-AF65-F5344CB8AC3E}">
        <p14:creationId xmlns:p14="http://schemas.microsoft.com/office/powerpoint/2010/main" val="511652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96</a:t>
            </a:r>
          </a:p>
        </p:txBody>
      </p:sp>
      <p:sp>
        <p:nvSpPr>
          <p:cNvPr id="4" name="Slide Number Placeholder 3"/>
          <p:cNvSpPr>
            <a:spLocks noGrp="1"/>
          </p:cNvSpPr>
          <p:nvPr>
            <p:ph type="sldNum" sz="quarter" idx="5"/>
          </p:nvPr>
        </p:nvSpPr>
        <p:spPr/>
        <p:txBody>
          <a:bodyPr/>
          <a:lstStyle/>
          <a:p>
            <a:fld id="{643C152E-78F1-044B-A42E-1C7B1E85E504}" type="slidenum">
              <a:rPr lang="en-US" smtClean="0"/>
              <a:t>101</a:t>
            </a:fld>
            <a:endParaRPr lang="en-US"/>
          </a:p>
        </p:txBody>
      </p:sp>
    </p:spTree>
    <p:extLst>
      <p:ext uri="{BB962C8B-B14F-4D97-AF65-F5344CB8AC3E}">
        <p14:creationId xmlns:p14="http://schemas.microsoft.com/office/powerpoint/2010/main" val="343459535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97</a:t>
            </a:r>
          </a:p>
        </p:txBody>
      </p:sp>
      <p:sp>
        <p:nvSpPr>
          <p:cNvPr id="4" name="Slide Number Placeholder 3"/>
          <p:cNvSpPr>
            <a:spLocks noGrp="1"/>
          </p:cNvSpPr>
          <p:nvPr>
            <p:ph type="sldNum" sz="quarter" idx="5"/>
          </p:nvPr>
        </p:nvSpPr>
        <p:spPr/>
        <p:txBody>
          <a:bodyPr/>
          <a:lstStyle/>
          <a:p>
            <a:fld id="{643C152E-78F1-044B-A42E-1C7B1E85E504}" type="slidenum">
              <a:rPr lang="en-US" smtClean="0"/>
              <a:t>102</a:t>
            </a:fld>
            <a:endParaRPr lang="en-US"/>
          </a:p>
        </p:txBody>
      </p:sp>
    </p:spTree>
    <p:extLst>
      <p:ext uri="{BB962C8B-B14F-4D97-AF65-F5344CB8AC3E}">
        <p14:creationId xmlns:p14="http://schemas.microsoft.com/office/powerpoint/2010/main" val="311137764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97</a:t>
            </a:r>
          </a:p>
        </p:txBody>
      </p:sp>
      <p:sp>
        <p:nvSpPr>
          <p:cNvPr id="4" name="Slide Number Placeholder 3"/>
          <p:cNvSpPr>
            <a:spLocks noGrp="1"/>
          </p:cNvSpPr>
          <p:nvPr>
            <p:ph type="sldNum" sz="quarter" idx="5"/>
          </p:nvPr>
        </p:nvSpPr>
        <p:spPr/>
        <p:txBody>
          <a:bodyPr/>
          <a:lstStyle/>
          <a:p>
            <a:fld id="{643C152E-78F1-044B-A42E-1C7B1E85E504}" type="slidenum">
              <a:rPr lang="en-US" smtClean="0"/>
              <a:t>103</a:t>
            </a:fld>
            <a:endParaRPr lang="en-US"/>
          </a:p>
        </p:txBody>
      </p:sp>
    </p:spTree>
    <p:extLst>
      <p:ext uri="{BB962C8B-B14F-4D97-AF65-F5344CB8AC3E}">
        <p14:creationId xmlns:p14="http://schemas.microsoft.com/office/powerpoint/2010/main" val="3307879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pg. 19</a:t>
            </a:r>
          </a:p>
        </p:txBody>
      </p:sp>
      <p:sp>
        <p:nvSpPr>
          <p:cNvPr id="4" name="Slide Number Placeholder 3"/>
          <p:cNvSpPr>
            <a:spLocks noGrp="1"/>
          </p:cNvSpPr>
          <p:nvPr>
            <p:ph type="sldNum" sz="quarter" idx="5"/>
          </p:nvPr>
        </p:nvSpPr>
        <p:spPr/>
        <p:txBody>
          <a:bodyPr/>
          <a:lstStyle/>
          <a:p>
            <a:fld id="{643C152E-78F1-044B-A42E-1C7B1E85E504}" type="slidenum">
              <a:rPr lang="en-US" smtClean="0"/>
              <a:t>9</a:t>
            </a:fld>
            <a:endParaRPr lang="en-US"/>
          </a:p>
        </p:txBody>
      </p:sp>
    </p:spTree>
    <p:extLst>
      <p:ext uri="{BB962C8B-B14F-4D97-AF65-F5344CB8AC3E}">
        <p14:creationId xmlns:p14="http://schemas.microsoft.com/office/powerpoint/2010/main" val="206802564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manual pg. 44</a:t>
            </a:r>
          </a:p>
        </p:txBody>
      </p:sp>
      <p:sp>
        <p:nvSpPr>
          <p:cNvPr id="4" name="Slide Number Placeholder 3"/>
          <p:cNvSpPr>
            <a:spLocks noGrp="1"/>
          </p:cNvSpPr>
          <p:nvPr>
            <p:ph type="sldNum" sz="quarter" idx="5"/>
          </p:nvPr>
        </p:nvSpPr>
        <p:spPr/>
        <p:txBody>
          <a:bodyPr/>
          <a:lstStyle/>
          <a:p>
            <a:fld id="{643C152E-78F1-044B-A42E-1C7B1E85E504}" type="slidenum">
              <a:rPr lang="en-US" smtClean="0"/>
              <a:t>104</a:t>
            </a:fld>
            <a:endParaRPr lang="en-US"/>
          </a:p>
        </p:txBody>
      </p:sp>
    </p:spTree>
    <p:extLst>
      <p:ext uri="{BB962C8B-B14F-4D97-AF65-F5344CB8AC3E}">
        <p14:creationId xmlns:p14="http://schemas.microsoft.com/office/powerpoint/2010/main" val="29459370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104</a:t>
            </a:r>
          </a:p>
        </p:txBody>
      </p:sp>
      <p:sp>
        <p:nvSpPr>
          <p:cNvPr id="4" name="Slide Number Placeholder 3"/>
          <p:cNvSpPr>
            <a:spLocks noGrp="1"/>
          </p:cNvSpPr>
          <p:nvPr>
            <p:ph type="sldNum" sz="quarter" idx="5"/>
          </p:nvPr>
        </p:nvSpPr>
        <p:spPr/>
        <p:txBody>
          <a:bodyPr/>
          <a:lstStyle/>
          <a:p>
            <a:fld id="{643C152E-78F1-044B-A42E-1C7B1E85E504}" type="slidenum">
              <a:rPr lang="en-US" smtClean="0"/>
              <a:t>105</a:t>
            </a:fld>
            <a:endParaRPr lang="en-US"/>
          </a:p>
        </p:txBody>
      </p:sp>
    </p:spTree>
    <p:extLst>
      <p:ext uri="{BB962C8B-B14F-4D97-AF65-F5344CB8AC3E}">
        <p14:creationId xmlns:p14="http://schemas.microsoft.com/office/powerpoint/2010/main" val="104425049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104</a:t>
            </a:r>
          </a:p>
        </p:txBody>
      </p:sp>
      <p:sp>
        <p:nvSpPr>
          <p:cNvPr id="4" name="Slide Number Placeholder 3"/>
          <p:cNvSpPr>
            <a:spLocks noGrp="1"/>
          </p:cNvSpPr>
          <p:nvPr>
            <p:ph type="sldNum" sz="quarter" idx="5"/>
          </p:nvPr>
        </p:nvSpPr>
        <p:spPr/>
        <p:txBody>
          <a:bodyPr/>
          <a:lstStyle/>
          <a:p>
            <a:fld id="{643C152E-78F1-044B-A42E-1C7B1E85E504}" type="slidenum">
              <a:rPr lang="en-US" smtClean="0"/>
              <a:t>108</a:t>
            </a:fld>
            <a:endParaRPr lang="en-US"/>
          </a:p>
        </p:txBody>
      </p:sp>
    </p:spTree>
    <p:extLst>
      <p:ext uri="{BB962C8B-B14F-4D97-AF65-F5344CB8AC3E}">
        <p14:creationId xmlns:p14="http://schemas.microsoft.com/office/powerpoint/2010/main" val="21632341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113</a:t>
            </a:r>
          </a:p>
        </p:txBody>
      </p:sp>
      <p:sp>
        <p:nvSpPr>
          <p:cNvPr id="4" name="Slide Number Placeholder 3"/>
          <p:cNvSpPr>
            <a:spLocks noGrp="1"/>
          </p:cNvSpPr>
          <p:nvPr>
            <p:ph type="sldNum" sz="quarter" idx="5"/>
          </p:nvPr>
        </p:nvSpPr>
        <p:spPr/>
        <p:txBody>
          <a:bodyPr/>
          <a:lstStyle/>
          <a:p>
            <a:fld id="{643C152E-78F1-044B-A42E-1C7B1E85E504}" type="slidenum">
              <a:rPr lang="en-US" smtClean="0"/>
              <a:t>110</a:t>
            </a:fld>
            <a:endParaRPr lang="en-US"/>
          </a:p>
        </p:txBody>
      </p:sp>
    </p:spTree>
    <p:extLst>
      <p:ext uri="{BB962C8B-B14F-4D97-AF65-F5344CB8AC3E}">
        <p14:creationId xmlns:p14="http://schemas.microsoft.com/office/powerpoint/2010/main" val="348969298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113</a:t>
            </a:r>
          </a:p>
        </p:txBody>
      </p:sp>
      <p:sp>
        <p:nvSpPr>
          <p:cNvPr id="4" name="Slide Number Placeholder 3"/>
          <p:cNvSpPr>
            <a:spLocks noGrp="1"/>
          </p:cNvSpPr>
          <p:nvPr>
            <p:ph type="sldNum" sz="quarter" idx="5"/>
          </p:nvPr>
        </p:nvSpPr>
        <p:spPr/>
        <p:txBody>
          <a:bodyPr/>
          <a:lstStyle/>
          <a:p>
            <a:fld id="{643C152E-78F1-044B-A42E-1C7B1E85E504}" type="slidenum">
              <a:rPr lang="en-US" smtClean="0"/>
              <a:t>111</a:t>
            </a:fld>
            <a:endParaRPr lang="en-US"/>
          </a:p>
        </p:txBody>
      </p:sp>
    </p:spTree>
    <p:extLst>
      <p:ext uri="{BB962C8B-B14F-4D97-AF65-F5344CB8AC3E}">
        <p14:creationId xmlns:p14="http://schemas.microsoft.com/office/powerpoint/2010/main" val="258398747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60</a:t>
            </a:r>
          </a:p>
        </p:txBody>
      </p:sp>
      <p:sp>
        <p:nvSpPr>
          <p:cNvPr id="4" name="Slide Number Placeholder 3"/>
          <p:cNvSpPr>
            <a:spLocks noGrp="1"/>
          </p:cNvSpPr>
          <p:nvPr>
            <p:ph type="sldNum" sz="quarter" idx="5"/>
          </p:nvPr>
        </p:nvSpPr>
        <p:spPr/>
        <p:txBody>
          <a:bodyPr/>
          <a:lstStyle/>
          <a:p>
            <a:fld id="{643C152E-78F1-044B-A42E-1C7B1E85E504}" type="slidenum">
              <a:rPr lang="en-US" smtClean="0"/>
              <a:t>113</a:t>
            </a:fld>
            <a:endParaRPr lang="en-US"/>
          </a:p>
        </p:txBody>
      </p:sp>
    </p:spTree>
    <p:extLst>
      <p:ext uri="{BB962C8B-B14F-4D97-AF65-F5344CB8AC3E}">
        <p14:creationId xmlns:p14="http://schemas.microsoft.com/office/powerpoint/2010/main" val="39252182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60</a:t>
            </a:r>
          </a:p>
        </p:txBody>
      </p:sp>
      <p:sp>
        <p:nvSpPr>
          <p:cNvPr id="4" name="Slide Number Placeholder 3"/>
          <p:cNvSpPr>
            <a:spLocks noGrp="1"/>
          </p:cNvSpPr>
          <p:nvPr>
            <p:ph type="sldNum" sz="quarter" idx="5"/>
          </p:nvPr>
        </p:nvSpPr>
        <p:spPr/>
        <p:txBody>
          <a:bodyPr/>
          <a:lstStyle/>
          <a:p>
            <a:fld id="{643C152E-78F1-044B-A42E-1C7B1E85E504}" type="slidenum">
              <a:rPr lang="en-US" smtClean="0"/>
              <a:t>115</a:t>
            </a:fld>
            <a:endParaRPr lang="en-US"/>
          </a:p>
        </p:txBody>
      </p:sp>
    </p:spTree>
    <p:extLst>
      <p:ext uri="{BB962C8B-B14F-4D97-AF65-F5344CB8AC3E}">
        <p14:creationId xmlns:p14="http://schemas.microsoft.com/office/powerpoint/2010/main" val="250710367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60</a:t>
            </a:r>
          </a:p>
        </p:txBody>
      </p:sp>
      <p:sp>
        <p:nvSpPr>
          <p:cNvPr id="4" name="Slide Number Placeholder 3"/>
          <p:cNvSpPr>
            <a:spLocks noGrp="1"/>
          </p:cNvSpPr>
          <p:nvPr>
            <p:ph type="sldNum" sz="quarter" idx="5"/>
          </p:nvPr>
        </p:nvSpPr>
        <p:spPr/>
        <p:txBody>
          <a:bodyPr/>
          <a:lstStyle/>
          <a:p>
            <a:fld id="{643C152E-78F1-044B-A42E-1C7B1E85E504}" type="slidenum">
              <a:rPr lang="en-US" smtClean="0"/>
              <a:t>117</a:t>
            </a:fld>
            <a:endParaRPr lang="en-US"/>
          </a:p>
        </p:txBody>
      </p:sp>
    </p:spTree>
    <p:extLst>
      <p:ext uri="{BB962C8B-B14F-4D97-AF65-F5344CB8AC3E}">
        <p14:creationId xmlns:p14="http://schemas.microsoft.com/office/powerpoint/2010/main" val="241112787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60</a:t>
            </a:r>
          </a:p>
        </p:txBody>
      </p:sp>
      <p:sp>
        <p:nvSpPr>
          <p:cNvPr id="4" name="Slide Number Placeholder 3"/>
          <p:cNvSpPr>
            <a:spLocks noGrp="1"/>
          </p:cNvSpPr>
          <p:nvPr>
            <p:ph type="sldNum" sz="quarter" idx="5"/>
          </p:nvPr>
        </p:nvSpPr>
        <p:spPr/>
        <p:txBody>
          <a:bodyPr/>
          <a:lstStyle/>
          <a:p>
            <a:fld id="{643C152E-78F1-044B-A42E-1C7B1E85E504}" type="slidenum">
              <a:rPr lang="en-US" smtClean="0"/>
              <a:t>119</a:t>
            </a:fld>
            <a:endParaRPr lang="en-US"/>
          </a:p>
        </p:txBody>
      </p:sp>
    </p:spTree>
    <p:extLst>
      <p:ext uri="{BB962C8B-B14F-4D97-AF65-F5344CB8AC3E}">
        <p14:creationId xmlns:p14="http://schemas.microsoft.com/office/powerpoint/2010/main" val="41008333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60</a:t>
            </a:r>
          </a:p>
        </p:txBody>
      </p:sp>
      <p:sp>
        <p:nvSpPr>
          <p:cNvPr id="4" name="Slide Number Placeholder 3"/>
          <p:cNvSpPr>
            <a:spLocks noGrp="1"/>
          </p:cNvSpPr>
          <p:nvPr>
            <p:ph type="sldNum" sz="quarter" idx="5"/>
          </p:nvPr>
        </p:nvSpPr>
        <p:spPr/>
        <p:txBody>
          <a:bodyPr/>
          <a:lstStyle/>
          <a:p>
            <a:fld id="{643C152E-78F1-044B-A42E-1C7B1E85E504}" type="slidenum">
              <a:rPr lang="en-US" smtClean="0"/>
              <a:t>121</a:t>
            </a:fld>
            <a:endParaRPr lang="en-US"/>
          </a:p>
        </p:txBody>
      </p:sp>
    </p:spTree>
    <p:extLst>
      <p:ext uri="{BB962C8B-B14F-4D97-AF65-F5344CB8AC3E}">
        <p14:creationId xmlns:p14="http://schemas.microsoft.com/office/powerpoint/2010/main" val="102638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71DCAB-D928-1B43-BBE6-13BAABFF7696}" type="datetimeFigureOut">
              <a:rPr lang="en-US" smtClean="0"/>
              <a:t>2/25/21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59044-837E-FF49-83C4-D7A8E39F9689}" type="slidenum">
              <a:rPr lang="en-US" smtClean="0"/>
              <a:t>‹#›</a:t>
            </a:fld>
            <a:endParaRPr lang="en-US"/>
          </a:p>
        </p:txBody>
      </p:sp>
    </p:spTree>
    <p:extLst>
      <p:ext uri="{BB962C8B-B14F-4D97-AF65-F5344CB8AC3E}">
        <p14:creationId xmlns:p14="http://schemas.microsoft.com/office/powerpoint/2010/main" val="842558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71DCAB-D928-1B43-BBE6-13BAABFF7696}" type="datetimeFigureOut">
              <a:rPr lang="en-US" smtClean="0"/>
              <a:t>2/25/21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59044-837E-FF49-83C4-D7A8E39F9689}" type="slidenum">
              <a:rPr lang="en-US" smtClean="0"/>
              <a:t>‹#›</a:t>
            </a:fld>
            <a:endParaRPr lang="en-US"/>
          </a:p>
        </p:txBody>
      </p:sp>
    </p:spTree>
    <p:extLst>
      <p:ext uri="{BB962C8B-B14F-4D97-AF65-F5344CB8AC3E}">
        <p14:creationId xmlns:p14="http://schemas.microsoft.com/office/powerpoint/2010/main" val="763341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71DCAB-D928-1B43-BBE6-13BAABFF7696}" type="datetimeFigureOut">
              <a:rPr lang="en-US" smtClean="0"/>
              <a:t>2/25/21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59044-837E-FF49-83C4-D7A8E39F9689}" type="slidenum">
              <a:rPr lang="en-US" smtClean="0"/>
              <a:t>‹#›</a:t>
            </a:fld>
            <a:endParaRPr lang="en-US"/>
          </a:p>
        </p:txBody>
      </p:sp>
    </p:spTree>
    <p:extLst>
      <p:ext uri="{BB962C8B-B14F-4D97-AF65-F5344CB8AC3E}">
        <p14:creationId xmlns:p14="http://schemas.microsoft.com/office/powerpoint/2010/main" val="1622652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71DCAB-D928-1B43-BBE6-13BAABFF7696}" type="datetimeFigureOut">
              <a:rPr lang="en-US" smtClean="0"/>
              <a:t>2/25/21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59044-837E-FF49-83C4-D7A8E39F9689}" type="slidenum">
              <a:rPr lang="en-US" smtClean="0"/>
              <a:t>‹#›</a:t>
            </a:fld>
            <a:endParaRPr lang="en-US"/>
          </a:p>
        </p:txBody>
      </p:sp>
    </p:spTree>
    <p:extLst>
      <p:ext uri="{BB962C8B-B14F-4D97-AF65-F5344CB8AC3E}">
        <p14:creationId xmlns:p14="http://schemas.microsoft.com/office/powerpoint/2010/main" val="4030675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71DCAB-D928-1B43-BBE6-13BAABFF7696}" type="datetimeFigureOut">
              <a:rPr lang="en-US" smtClean="0"/>
              <a:t>2/25/21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59044-837E-FF49-83C4-D7A8E39F9689}" type="slidenum">
              <a:rPr lang="en-US" smtClean="0"/>
              <a:t>‹#›</a:t>
            </a:fld>
            <a:endParaRPr lang="en-US"/>
          </a:p>
        </p:txBody>
      </p:sp>
    </p:spTree>
    <p:extLst>
      <p:ext uri="{BB962C8B-B14F-4D97-AF65-F5344CB8AC3E}">
        <p14:creationId xmlns:p14="http://schemas.microsoft.com/office/powerpoint/2010/main" val="320186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71DCAB-D928-1B43-BBE6-13BAABFF7696}" type="datetimeFigureOut">
              <a:rPr lang="en-US" smtClean="0"/>
              <a:t>2/25/21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659044-837E-FF49-83C4-D7A8E39F9689}" type="slidenum">
              <a:rPr lang="en-US" smtClean="0"/>
              <a:t>‹#›</a:t>
            </a:fld>
            <a:endParaRPr lang="en-US"/>
          </a:p>
        </p:txBody>
      </p:sp>
    </p:spTree>
    <p:extLst>
      <p:ext uri="{BB962C8B-B14F-4D97-AF65-F5344CB8AC3E}">
        <p14:creationId xmlns:p14="http://schemas.microsoft.com/office/powerpoint/2010/main" val="121712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71DCAB-D928-1B43-BBE6-13BAABFF7696}" type="datetimeFigureOut">
              <a:rPr lang="en-US" smtClean="0"/>
              <a:t>2/25/21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659044-837E-FF49-83C4-D7A8E39F9689}" type="slidenum">
              <a:rPr lang="en-US" smtClean="0"/>
              <a:t>‹#›</a:t>
            </a:fld>
            <a:endParaRPr lang="en-US"/>
          </a:p>
        </p:txBody>
      </p:sp>
    </p:spTree>
    <p:extLst>
      <p:ext uri="{BB962C8B-B14F-4D97-AF65-F5344CB8AC3E}">
        <p14:creationId xmlns:p14="http://schemas.microsoft.com/office/powerpoint/2010/main" val="31422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71DCAB-D928-1B43-BBE6-13BAABFF7696}" type="datetimeFigureOut">
              <a:rPr lang="en-US" smtClean="0"/>
              <a:t>2/25/21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659044-837E-FF49-83C4-D7A8E39F9689}" type="slidenum">
              <a:rPr lang="en-US" smtClean="0"/>
              <a:t>‹#›</a:t>
            </a:fld>
            <a:endParaRPr lang="en-US"/>
          </a:p>
        </p:txBody>
      </p:sp>
    </p:spTree>
    <p:extLst>
      <p:ext uri="{BB962C8B-B14F-4D97-AF65-F5344CB8AC3E}">
        <p14:creationId xmlns:p14="http://schemas.microsoft.com/office/powerpoint/2010/main" val="970546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1DCAB-D928-1B43-BBE6-13BAABFF7696}" type="datetimeFigureOut">
              <a:rPr lang="en-US" smtClean="0"/>
              <a:t>2/25/21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659044-837E-FF49-83C4-D7A8E39F9689}" type="slidenum">
              <a:rPr lang="en-US" smtClean="0"/>
              <a:t>‹#›</a:t>
            </a:fld>
            <a:endParaRPr lang="en-US"/>
          </a:p>
        </p:txBody>
      </p:sp>
    </p:spTree>
    <p:extLst>
      <p:ext uri="{BB962C8B-B14F-4D97-AF65-F5344CB8AC3E}">
        <p14:creationId xmlns:p14="http://schemas.microsoft.com/office/powerpoint/2010/main" val="2088317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71DCAB-D928-1B43-BBE6-13BAABFF7696}" type="datetimeFigureOut">
              <a:rPr lang="en-US" smtClean="0"/>
              <a:t>2/25/21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659044-837E-FF49-83C4-D7A8E39F9689}" type="slidenum">
              <a:rPr lang="en-US" smtClean="0"/>
              <a:t>‹#›</a:t>
            </a:fld>
            <a:endParaRPr lang="en-US"/>
          </a:p>
        </p:txBody>
      </p:sp>
    </p:spTree>
    <p:extLst>
      <p:ext uri="{BB962C8B-B14F-4D97-AF65-F5344CB8AC3E}">
        <p14:creationId xmlns:p14="http://schemas.microsoft.com/office/powerpoint/2010/main" val="1499496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71DCAB-D928-1B43-BBE6-13BAABFF7696}" type="datetimeFigureOut">
              <a:rPr lang="en-US" smtClean="0"/>
              <a:t>2/25/21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659044-837E-FF49-83C4-D7A8E39F9689}" type="slidenum">
              <a:rPr lang="en-US" smtClean="0"/>
              <a:t>‹#›</a:t>
            </a:fld>
            <a:endParaRPr lang="en-US"/>
          </a:p>
        </p:txBody>
      </p:sp>
    </p:spTree>
    <p:extLst>
      <p:ext uri="{BB962C8B-B14F-4D97-AF65-F5344CB8AC3E}">
        <p14:creationId xmlns:p14="http://schemas.microsoft.com/office/powerpoint/2010/main" val="782732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1DCAB-D928-1B43-BBE6-13BAABFF7696}" type="datetimeFigureOut">
              <a:rPr lang="en-US" smtClean="0"/>
              <a:t>2/25/21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59044-837E-FF49-83C4-D7A8E39F9689}" type="slidenum">
              <a:rPr lang="en-US" smtClean="0"/>
              <a:t>‹#›</a:t>
            </a:fld>
            <a:endParaRPr lang="en-US"/>
          </a:p>
        </p:txBody>
      </p:sp>
    </p:spTree>
    <p:extLst>
      <p:ext uri="{BB962C8B-B14F-4D97-AF65-F5344CB8AC3E}">
        <p14:creationId xmlns:p14="http://schemas.microsoft.com/office/powerpoint/2010/main" val="378407576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Word_Document.docx"/></Relationships>
</file>

<file path=ppt/slides/_rels/slide7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5814B-F718-884B-A24D-A65F0A891E04}"/>
              </a:ext>
            </a:extLst>
          </p:cNvPr>
          <p:cNvSpPr>
            <a:spLocks noGrp="1"/>
          </p:cNvSpPr>
          <p:nvPr>
            <p:ph type="ctrTitle"/>
          </p:nvPr>
        </p:nvSpPr>
        <p:spPr/>
        <p:txBody>
          <a:bodyPr/>
          <a:lstStyle/>
          <a:p>
            <a:r>
              <a:rPr lang="en-US" dirty="0"/>
              <a:t>The Paragraph Writing Strategy</a:t>
            </a:r>
          </a:p>
        </p:txBody>
      </p:sp>
      <p:sp>
        <p:nvSpPr>
          <p:cNvPr id="3" name="Subtitle 2">
            <a:extLst>
              <a:ext uri="{FF2B5EF4-FFF2-40B4-BE49-F238E27FC236}">
                <a16:creationId xmlns:a16="http://schemas.microsoft.com/office/drawing/2014/main" id="{6672B663-6BC1-6E4B-A2D4-7CE3F3514E5D}"/>
              </a:ext>
            </a:extLst>
          </p:cNvPr>
          <p:cNvSpPr>
            <a:spLocks noGrp="1"/>
          </p:cNvSpPr>
          <p:nvPr>
            <p:ph type="subTitle" idx="1"/>
          </p:nvPr>
        </p:nvSpPr>
        <p:spPr>
          <a:xfrm>
            <a:off x="2316117" y="4807706"/>
            <a:ext cx="3966114" cy="1160213"/>
          </a:xfrm>
        </p:spPr>
        <p:txBody>
          <a:bodyPr/>
          <a:lstStyle/>
          <a:p>
            <a:r>
              <a:rPr lang="en-US" dirty="0"/>
              <a:t>By Jean B. </a:t>
            </a:r>
            <a:r>
              <a:rPr lang="en-US" dirty="0" err="1"/>
              <a:t>Schumaker</a:t>
            </a:r>
            <a:r>
              <a:rPr lang="en-US" dirty="0"/>
              <a:t> and Karen Lyerla</a:t>
            </a:r>
          </a:p>
        </p:txBody>
      </p:sp>
      <p:sp>
        <p:nvSpPr>
          <p:cNvPr id="4" name="TextBox 3">
            <a:extLst>
              <a:ext uri="{FF2B5EF4-FFF2-40B4-BE49-F238E27FC236}">
                <a16:creationId xmlns:a16="http://schemas.microsoft.com/office/drawing/2014/main" id="{44692847-AC32-4B45-BB5A-6A89C9C4735F}"/>
              </a:ext>
            </a:extLst>
          </p:cNvPr>
          <p:cNvSpPr txBox="1"/>
          <p:nvPr/>
        </p:nvSpPr>
        <p:spPr>
          <a:xfrm>
            <a:off x="157480" y="6085840"/>
            <a:ext cx="7645400" cy="646331"/>
          </a:xfrm>
          <a:prstGeom prst="rect">
            <a:avLst/>
          </a:prstGeom>
          <a:noFill/>
        </p:spPr>
        <p:txBody>
          <a:bodyPr wrap="square" rtlCol="0">
            <a:spAutoFit/>
          </a:bodyPr>
          <a:lstStyle/>
          <a:p>
            <a:r>
              <a:rPr lang="en-US" dirty="0"/>
              <a:t>Teaching </a:t>
            </a:r>
            <a:r>
              <a:rPr lang="en-US" dirty="0" err="1"/>
              <a:t>powerpoint</a:t>
            </a:r>
            <a:r>
              <a:rPr lang="en-US" dirty="0"/>
              <a:t> developed by FL SPDG SIM Project to support teachers in implementing The Paragraph Writing Strategy</a:t>
            </a:r>
          </a:p>
        </p:txBody>
      </p:sp>
    </p:spTree>
    <p:extLst>
      <p:ext uri="{BB962C8B-B14F-4D97-AF65-F5344CB8AC3E}">
        <p14:creationId xmlns:p14="http://schemas.microsoft.com/office/powerpoint/2010/main" val="3217536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F2524-CA1B-B94F-880F-81482DD19142}"/>
              </a:ext>
            </a:extLst>
          </p:cNvPr>
          <p:cNvSpPr>
            <a:spLocks noGrp="1"/>
          </p:cNvSpPr>
          <p:nvPr>
            <p:ph type="title"/>
          </p:nvPr>
        </p:nvSpPr>
        <p:spPr/>
        <p:txBody>
          <a:bodyPr/>
          <a:lstStyle/>
          <a:p>
            <a:r>
              <a:rPr lang="en-US" dirty="0"/>
              <a:t>Discussion Questions</a:t>
            </a:r>
          </a:p>
        </p:txBody>
      </p:sp>
      <p:sp>
        <p:nvSpPr>
          <p:cNvPr id="3" name="Content Placeholder 2">
            <a:extLst>
              <a:ext uri="{FF2B5EF4-FFF2-40B4-BE49-F238E27FC236}">
                <a16:creationId xmlns:a16="http://schemas.microsoft.com/office/drawing/2014/main" id="{7D0AC26A-5736-EF43-B9E1-FD2C624DE741}"/>
              </a:ext>
            </a:extLst>
          </p:cNvPr>
          <p:cNvSpPr>
            <a:spLocks noGrp="1"/>
          </p:cNvSpPr>
          <p:nvPr>
            <p:ph idx="1"/>
          </p:nvPr>
        </p:nvSpPr>
        <p:spPr/>
        <p:txBody>
          <a:bodyPr/>
          <a:lstStyle/>
          <a:p>
            <a:r>
              <a:rPr lang="en-US" dirty="0"/>
              <a:t>What does being a ”master writer” mean to you?</a:t>
            </a:r>
          </a:p>
          <a:p>
            <a:endParaRPr lang="en-US" dirty="0"/>
          </a:p>
          <a:p>
            <a:r>
              <a:rPr lang="en-US" dirty="0"/>
              <a:t>Listen to this quote, what does a master know?</a:t>
            </a:r>
          </a:p>
          <a:p>
            <a:endParaRPr lang="en-US" dirty="0"/>
          </a:p>
        </p:txBody>
      </p:sp>
    </p:spTree>
    <p:extLst>
      <p:ext uri="{BB962C8B-B14F-4D97-AF65-F5344CB8AC3E}">
        <p14:creationId xmlns:p14="http://schemas.microsoft.com/office/powerpoint/2010/main" val="40611173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41CE43-48E8-4349-B0BA-1EE6EF3BF824}"/>
              </a:ext>
            </a:extLst>
          </p:cNvPr>
          <p:cNvSpPr>
            <a:spLocks noGrp="1"/>
          </p:cNvSpPr>
          <p:nvPr>
            <p:ph type="title"/>
          </p:nvPr>
        </p:nvSpPr>
        <p:spPr/>
        <p:txBody>
          <a:bodyPr/>
          <a:lstStyle/>
          <a:p>
            <a:r>
              <a:rPr lang="en-US" dirty="0"/>
              <a:t>Review of previous information</a:t>
            </a:r>
          </a:p>
        </p:txBody>
      </p:sp>
      <p:sp>
        <p:nvSpPr>
          <p:cNvPr id="5" name="Content Placeholder 4">
            <a:extLst>
              <a:ext uri="{FF2B5EF4-FFF2-40B4-BE49-F238E27FC236}">
                <a16:creationId xmlns:a16="http://schemas.microsoft.com/office/drawing/2014/main" id="{300EE406-C9FA-B04A-A929-E923B9ACCC26}"/>
              </a:ext>
            </a:extLst>
          </p:cNvPr>
          <p:cNvSpPr>
            <a:spLocks noGrp="1"/>
          </p:cNvSpPr>
          <p:nvPr>
            <p:ph idx="1"/>
          </p:nvPr>
        </p:nvSpPr>
        <p:spPr/>
        <p:txBody>
          <a:bodyPr/>
          <a:lstStyle/>
          <a:p>
            <a:r>
              <a:rPr lang="en-US" dirty="0"/>
              <a:t>What are the parts of a paragraph?</a:t>
            </a:r>
          </a:p>
          <a:p>
            <a:r>
              <a:rPr lang="en-US" dirty="0"/>
              <a:t>What is the definition of a Topic Sentence?</a:t>
            </a:r>
          </a:p>
          <a:p>
            <a:r>
              <a:rPr lang="en-US" dirty="0"/>
              <a:t>Why should you write a Topic Sentence?</a:t>
            </a:r>
          </a:p>
          <a:p>
            <a:r>
              <a:rPr lang="en-US" dirty="0"/>
              <a:t>What is the definition of a Detail Sentence?</a:t>
            </a:r>
          </a:p>
          <a:p>
            <a:r>
              <a:rPr lang="en-US" dirty="0"/>
              <a:t>What are the two types of Detail Sentences?</a:t>
            </a:r>
          </a:p>
          <a:p>
            <a:r>
              <a:rPr lang="en-US" dirty="0"/>
              <a:t>What are the five requirements for Detail Sentences?</a:t>
            </a:r>
          </a:p>
          <a:p>
            <a:r>
              <a:rPr lang="en-US" dirty="0"/>
              <a:t>What are the PENS steps for writing Detail Sentences?</a:t>
            </a:r>
          </a:p>
        </p:txBody>
      </p:sp>
    </p:spTree>
    <p:extLst>
      <p:ext uri="{BB962C8B-B14F-4D97-AF65-F5344CB8AC3E}">
        <p14:creationId xmlns:p14="http://schemas.microsoft.com/office/powerpoint/2010/main" val="12216143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41CE43-48E8-4349-B0BA-1EE6EF3BF824}"/>
              </a:ext>
            </a:extLst>
          </p:cNvPr>
          <p:cNvSpPr>
            <a:spLocks noGrp="1"/>
          </p:cNvSpPr>
          <p:nvPr>
            <p:ph type="title"/>
          </p:nvPr>
        </p:nvSpPr>
        <p:spPr/>
        <p:txBody>
          <a:bodyPr/>
          <a:lstStyle/>
          <a:p>
            <a:r>
              <a:rPr lang="en-US" dirty="0"/>
              <a:t>Review of previous information Pt. 2</a:t>
            </a:r>
          </a:p>
        </p:txBody>
      </p:sp>
      <p:sp>
        <p:nvSpPr>
          <p:cNvPr id="5" name="Content Placeholder 4">
            <a:extLst>
              <a:ext uri="{FF2B5EF4-FFF2-40B4-BE49-F238E27FC236}">
                <a16:creationId xmlns:a16="http://schemas.microsoft.com/office/drawing/2014/main" id="{300EE406-C9FA-B04A-A929-E923B9ACCC26}"/>
              </a:ext>
            </a:extLst>
          </p:cNvPr>
          <p:cNvSpPr>
            <a:spLocks noGrp="1"/>
          </p:cNvSpPr>
          <p:nvPr>
            <p:ph idx="1"/>
          </p:nvPr>
        </p:nvSpPr>
        <p:spPr/>
        <p:txBody>
          <a:bodyPr/>
          <a:lstStyle/>
          <a:p>
            <a:r>
              <a:rPr lang="en-US" dirty="0"/>
              <a:t>What are the sentence formulas?</a:t>
            </a:r>
          </a:p>
          <a:p>
            <a:r>
              <a:rPr lang="en-US" dirty="0"/>
              <a:t>How can using a Paragraph Diagram help you?</a:t>
            </a:r>
          </a:p>
          <a:p>
            <a:r>
              <a:rPr lang="en-US" dirty="0"/>
              <a:t>Why would you want to become a master paragraph writer?</a:t>
            </a:r>
          </a:p>
        </p:txBody>
      </p:sp>
    </p:spTree>
    <p:extLst>
      <p:ext uri="{BB962C8B-B14F-4D97-AF65-F5344CB8AC3E}">
        <p14:creationId xmlns:p14="http://schemas.microsoft.com/office/powerpoint/2010/main" val="135779200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17362-9230-CF46-8434-E9F20836B5D5}"/>
              </a:ext>
            </a:extLst>
          </p:cNvPr>
          <p:cNvSpPr>
            <a:spLocks noGrp="1"/>
          </p:cNvSpPr>
          <p:nvPr>
            <p:ph type="title"/>
          </p:nvPr>
        </p:nvSpPr>
        <p:spPr/>
        <p:txBody>
          <a:bodyPr/>
          <a:lstStyle/>
          <a:p>
            <a:r>
              <a:rPr lang="en-US" dirty="0"/>
              <a:t>Assignment</a:t>
            </a:r>
          </a:p>
        </p:txBody>
      </p:sp>
      <p:sp>
        <p:nvSpPr>
          <p:cNvPr id="3" name="Content Placeholder 2">
            <a:extLst>
              <a:ext uri="{FF2B5EF4-FFF2-40B4-BE49-F238E27FC236}">
                <a16:creationId xmlns:a16="http://schemas.microsoft.com/office/drawing/2014/main" id="{81B49FCC-95C2-6442-8838-62BE24A6074C}"/>
              </a:ext>
            </a:extLst>
          </p:cNvPr>
          <p:cNvSpPr>
            <a:spLocks noGrp="1"/>
          </p:cNvSpPr>
          <p:nvPr>
            <p:ph idx="1"/>
          </p:nvPr>
        </p:nvSpPr>
        <p:spPr/>
        <p:txBody>
          <a:bodyPr/>
          <a:lstStyle/>
          <a:p>
            <a:pPr marL="0" indent="0">
              <a:buNone/>
            </a:pPr>
            <a:r>
              <a:rPr lang="en-US" dirty="0"/>
              <a:t>Write a paragraph describing this classroom.</a:t>
            </a:r>
          </a:p>
        </p:txBody>
      </p:sp>
    </p:spTree>
    <p:extLst>
      <p:ext uri="{BB962C8B-B14F-4D97-AF65-F5344CB8AC3E}">
        <p14:creationId xmlns:p14="http://schemas.microsoft.com/office/powerpoint/2010/main" val="3329158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01C11A-2C1E-9E41-8813-1BA1BE087DDA}"/>
              </a:ext>
            </a:extLst>
          </p:cNvPr>
          <p:cNvPicPr>
            <a:picLocks noChangeAspect="1"/>
          </p:cNvPicPr>
          <p:nvPr/>
        </p:nvPicPr>
        <p:blipFill>
          <a:blip r:embed="rId3"/>
          <a:stretch>
            <a:fillRect/>
          </a:stretch>
        </p:blipFill>
        <p:spPr>
          <a:xfrm rot="5400000">
            <a:off x="1040247" y="-1148081"/>
            <a:ext cx="7073671" cy="9154162"/>
          </a:xfrm>
          <a:prstGeom prst="rect">
            <a:avLst/>
          </a:prstGeom>
        </p:spPr>
      </p:pic>
    </p:spTree>
    <p:extLst>
      <p:ext uri="{BB962C8B-B14F-4D97-AF65-F5344CB8AC3E}">
        <p14:creationId xmlns:p14="http://schemas.microsoft.com/office/powerpoint/2010/main" val="27876107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861E-7559-5044-A1EB-469D3DC70166}"/>
              </a:ext>
            </a:extLst>
          </p:cNvPr>
          <p:cNvSpPr>
            <a:spLocks noGrp="1"/>
          </p:cNvSpPr>
          <p:nvPr>
            <p:ph type="title"/>
          </p:nvPr>
        </p:nvSpPr>
        <p:spPr/>
        <p:txBody>
          <a:bodyPr/>
          <a:lstStyle/>
          <a:p>
            <a:r>
              <a:rPr lang="en-US" dirty="0"/>
              <a:t>Exit Ticket</a:t>
            </a:r>
          </a:p>
        </p:txBody>
      </p:sp>
      <p:sp>
        <p:nvSpPr>
          <p:cNvPr id="3" name="Content Placeholder 2">
            <a:extLst>
              <a:ext uri="{FF2B5EF4-FFF2-40B4-BE49-F238E27FC236}">
                <a16:creationId xmlns:a16="http://schemas.microsoft.com/office/drawing/2014/main" id="{BBCB0B07-1F93-2048-8E80-635AAAACC6F9}"/>
              </a:ext>
            </a:extLst>
          </p:cNvPr>
          <p:cNvSpPr>
            <a:spLocks noGrp="1"/>
          </p:cNvSpPr>
          <p:nvPr>
            <p:ph idx="1"/>
          </p:nvPr>
        </p:nvSpPr>
        <p:spPr/>
        <p:txBody>
          <a:bodyPr/>
          <a:lstStyle/>
          <a:p>
            <a:r>
              <a:rPr lang="en-US" dirty="0"/>
              <a:t>What did you witness today?</a:t>
            </a:r>
          </a:p>
          <a:p>
            <a:r>
              <a:rPr lang="en-US" dirty="0"/>
              <a:t>What did you learn today?</a:t>
            </a:r>
          </a:p>
          <a:p>
            <a:r>
              <a:rPr lang="en-US" dirty="0"/>
              <a:t>What confused you about the lesson?</a:t>
            </a:r>
          </a:p>
          <a:p>
            <a:r>
              <a:rPr lang="en-US" dirty="0"/>
              <a:t>What do you still need to know?</a:t>
            </a:r>
          </a:p>
          <a:p>
            <a:r>
              <a:rPr lang="en-US" dirty="0"/>
              <a:t>How will this lesson help you in your future life?</a:t>
            </a:r>
          </a:p>
        </p:txBody>
      </p:sp>
    </p:spTree>
    <p:extLst>
      <p:ext uri="{BB962C8B-B14F-4D97-AF65-F5344CB8AC3E}">
        <p14:creationId xmlns:p14="http://schemas.microsoft.com/office/powerpoint/2010/main" val="28467416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0030D-0846-934A-8742-DCA0995FE75F}"/>
              </a:ext>
            </a:extLst>
          </p:cNvPr>
          <p:cNvPicPr>
            <a:picLocks noChangeAspect="1"/>
          </p:cNvPicPr>
          <p:nvPr/>
        </p:nvPicPr>
        <p:blipFill>
          <a:blip r:embed="rId3"/>
          <a:stretch>
            <a:fillRect/>
          </a:stretch>
        </p:blipFill>
        <p:spPr>
          <a:xfrm>
            <a:off x="-491321" y="-223520"/>
            <a:ext cx="10126642" cy="7691120"/>
          </a:xfrm>
          <a:prstGeom prst="rect">
            <a:avLst/>
          </a:prstGeom>
        </p:spPr>
      </p:pic>
      <p:cxnSp>
        <p:nvCxnSpPr>
          <p:cNvPr id="3" name="Straight Arrow Connector 2">
            <a:extLst>
              <a:ext uri="{FF2B5EF4-FFF2-40B4-BE49-F238E27FC236}">
                <a16:creationId xmlns:a16="http://schemas.microsoft.com/office/drawing/2014/main" id="{8E56C1BA-12C7-CB4D-9A80-C76CC61D4BC4}"/>
              </a:ext>
            </a:extLst>
          </p:cNvPr>
          <p:cNvCxnSpPr/>
          <p:nvPr/>
        </p:nvCxnSpPr>
        <p:spPr>
          <a:xfrm>
            <a:off x="5090160" y="426720"/>
            <a:ext cx="0" cy="165608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8813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EC52D-095F-E545-A872-BF259C6D50AE}"/>
              </a:ext>
            </a:extLst>
          </p:cNvPr>
          <p:cNvSpPr>
            <a:spLocks noGrp="1"/>
          </p:cNvSpPr>
          <p:nvPr>
            <p:ph type="title"/>
          </p:nvPr>
        </p:nvSpPr>
        <p:spPr/>
        <p:txBody>
          <a:bodyPr/>
          <a:lstStyle/>
          <a:p>
            <a:r>
              <a:rPr lang="en-US" dirty="0"/>
              <a:t>Detail Sentences</a:t>
            </a:r>
            <a:br>
              <a:rPr lang="en-US" dirty="0"/>
            </a:br>
            <a:r>
              <a:rPr lang="en-US" dirty="0"/>
              <a:t>Stage 4:  Verbal Practice</a:t>
            </a:r>
          </a:p>
        </p:txBody>
      </p:sp>
      <p:sp>
        <p:nvSpPr>
          <p:cNvPr id="3" name="Text Placeholder 2">
            <a:extLst>
              <a:ext uri="{FF2B5EF4-FFF2-40B4-BE49-F238E27FC236}">
                <a16:creationId xmlns:a16="http://schemas.microsoft.com/office/drawing/2014/main" id="{7BAF1781-E309-FC4E-BE72-6C1AD4ACDE0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6081931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70BEEC-C680-8E40-9A4C-948619890488}"/>
              </a:ext>
            </a:extLst>
          </p:cNvPr>
          <p:cNvPicPr>
            <a:picLocks noChangeAspect="1"/>
          </p:cNvPicPr>
          <p:nvPr/>
        </p:nvPicPr>
        <p:blipFill>
          <a:blip r:embed="rId2"/>
          <a:stretch>
            <a:fillRect/>
          </a:stretch>
        </p:blipFill>
        <p:spPr>
          <a:xfrm>
            <a:off x="1545474" y="0"/>
            <a:ext cx="5676208" cy="7345680"/>
          </a:xfrm>
          <a:prstGeom prst="rect">
            <a:avLst/>
          </a:prstGeom>
        </p:spPr>
      </p:pic>
    </p:spTree>
    <p:extLst>
      <p:ext uri="{BB962C8B-B14F-4D97-AF65-F5344CB8AC3E}">
        <p14:creationId xmlns:p14="http://schemas.microsoft.com/office/powerpoint/2010/main" val="420112785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0030D-0846-934A-8742-DCA0995FE75F}"/>
              </a:ext>
            </a:extLst>
          </p:cNvPr>
          <p:cNvPicPr>
            <a:picLocks noChangeAspect="1"/>
          </p:cNvPicPr>
          <p:nvPr/>
        </p:nvPicPr>
        <p:blipFill>
          <a:blip r:embed="rId3"/>
          <a:stretch>
            <a:fillRect/>
          </a:stretch>
        </p:blipFill>
        <p:spPr>
          <a:xfrm>
            <a:off x="-491321" y="-223520"/>
            <a:ext cx="10126642" cy="7691120"/>
          </a:xfrm>
          <a:prstGeom prst="rect">
            <a:avLst/>
          </a:prstGeom>
        </p:spPr>
      </p:pic>
      <p:cxnSp>
        <p:nvCxnSpPr>
          <p:cNvPr id="3" name="Straight Arrow Connector 2">
            <a:extLst>
              <a:ext uri="{FF2B5EF4-FFF2-40B4-BE49-F238E27FC236}">
                <a16:creationId xmlns:a16="http://schemas.microsoft.com/office/drawing/2014/main" id="{8E56C1BA-12C7-CB4D-9A80-C76CC61D4BC4}"/>
              </a:ext>
            </a:extLst>
          </p:cNvPr>
          <p:cNvCxnSpPr/>
          <p:nvPr/>
        </p:nvCxnSpPr>
        <p:spPr>
          <a:xfrm>
            <a:off x="5516880" y="457200"/>
            <a:ext cx="0" cy="165608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6550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EC52D-095F-E545-A872-BF259C6D50AE}"/>
              </a:ext>
            </a:extLst>
          </p:cNvPr>
          <p:cNvSpPr>
            <a:spLocks noGrp="1"/>
          </p:cNvSpPr>
          <p:nvPr>
            <p:ph type="title"/>
          </p:nvPr>
        </p:nvSpPr>
        <p:spPr/>
        <p:txBody>
          <a:bodyPr/>
          <a:lstStyle/>
          <a:p>
            <a:r>
              <a:rPr lang="en-US" dirty="0"/>
              <a:t>Detail Sentences</a:t>
            </a:r>
            <a:br>
              <a:rPr lang="en-US" dirty="0"/>
            </a:br>
            <a:r>
              <a:rPr lang="en-US" dirty="0"/>
              <a:t>Stage 5: </a:t>
            </a:r>
            <a:br>
              <a:rPr lang="en-US" dirty="0"/>
            </a:br>
            <a:r>
              <a:rPr lang="en-US" dirty="0"/>
              <a:t>Controlled Practice</a:t>
            </a:r>
          </a:p>
        </p:txBody>
      </p:sp>
      <p:sp>
        <p:nvSpPr>
          <p:cNvPr id="3" name="Text Placeholder 2">
            <a:extLst>
              <a:ext uri="{FF2B5EF4-FFF2-40B4-BE49-F238E27FC236}">
                <a16:creationId xmlns:a16="http://schemas.microsoft.com/office/drawing/2014/main" id="{7BAF1781-E309-FC4E-BE72-6C1AD4ACDE0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08887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9784B5-17D6-F544-BFCA-D3980092956D}"/>
              </a:ext>
            </a:extLst>
          </p:cNvPr>
          <p:cNvSpPr>
            <a:spLocks noGrp="1"/>
          </p:cNvSpPr>
          <p:nvPr>
            <p:ph type="title"/>
          </p:nvPr>
        </p:nvSpPr>
        <p:spPr>
          <a:xfrm>
            <a:off x="755968" y="2299019"/>
            <a:ext cx="7886700" cy="2852737"/>
          </a:xfrm>
        </p:spPr>
        <p:txBody>
          <a:bodyPr>
            <a:noAutofit/>
          </a:bodyPr>
          <a:lstStyle/>
          <a:p>
            <a:r>
              <a:rPr lang="en-US" sz="2400" dirty="0"/>
              <a:t>”To master anything, you must know the rules, how they function, how to use them, and what you want them to do for you.  Master skiers do not make up their own rules; they discover what works in skiing.  They become one with their skis, the mountain, and the snow.  A true master skier loses herself in the skiing as a master dances loses himself in the dance.  The effort disappears, and what is left is the experience of effortlessness…..A master through his/her dedication loses separate identity and becomes the experience of cosmic energy in motion.  It takes effort to become effortless.”</a:t>
            </a:r>
            <a:br>
              <a:rPr lang="en-US" sz="2400" dirty="0"/>
            </a:br>
            <a:r>
              <a:rPr lang="en-US" sz="2400" dirty="0"/>
              <a:t>					-Terry Cole Whitaker</a:t>
            </a:r>
          </a:p>
        </p:txBody>
      </p:sp>
    </p:spTree>
    <p:extLst>
      <p:ext uri="{BB962C8B-B14F-4D97-AF65-F5344CB8AC3E}">
        <p14:creationId xmlns:p14="http://schemas.microsoft.com/office/powerpoint/2010/main" val="274213692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41CE43-48E8-4349-B0BA-1EE6EF3BF824}"/>
              </a:ext>
            </a:extLst>
          </p:cNvPr>
          <p:cNvSpPr>
            <a:spLocks noGrp="1"/>
          </p:cNvSpPr>
          <p:nvPr>
            <p:ph type="title"/>
          </p:nvPr>
        </p:nvSpPr>
        <p:spPr/>
        <p:txBody>
          <a:bodyPr/>
          <a:lstStyle/>
          <a:p>
            <a:r>
              <a:rPr lang="en-US" dirty="0"/>
              <a:t>Review of previous information</a:t>
            </a:r>
          </a:p>
        </p:txBody>
      </p:sp>
      <p:sp>
        <p:nvSpPr>
          <p:cNvPr id="5" name="Content Placeholder 4">
            <a:extLst>
              <a:ext uri="{FF2B5EF4-FFF2-40B4-BE49-F238E27FC236}">
                <a16:creationId xmlns:a16="http://schemas.microsoft.com/office/drawing/2014/main" id="{300EE406-C9FA-B04A-A929-E923B9ACCC26}"/>
              </a:ext>
            </a:extLst>
          </p:cNvPr>
          <p:cNvSpPr>
            <a:spLocks noGrp="1"/>
          </p:cNvSpPr>
          <p:nvPr>
            <p:ph idx="1"/>
          </p:nvPr>
        </p:nvSpPr>
        <p:spPr/>
        <p:txBody>
          <a:bodyPr>
            <a:normAutofit lnSpcReduction="10000"/>
          </a:bodyPr>
          <a:lstStyle/>
          <a:p>
            <a:r>
              <a:rPr lang="en-US" dirty="0"/>
              <a:t>What is the purpose of writing?</a:t>
            </a:r>
          </a:p>
          <a:p>
            <a:r>
              <a:rPr lang="en-US" dirty="0"/>
              <a:t>What is the definition of a Topic Sentence?</a:t>
            </a:r>
          </a:p>
          <a:p>
            <a:r>
              <a:rPr lang="en-US" dirty="0"/>
              <a:t>What are the three types of Topic Sentences?</a:t>
            </a:r>
          </a:p>
          <a:p>
            <a:r>
              <a:rPr lang="en-US" dirty="0"/>
              <a:t>What is the definition for a General Topic Sentence?</a:t>
            </a:r>
          </a:p>
          <a:p>
            <a:r>
              <a:rPr lang="en-US" dirty="0"/>
              <a:t>What is the definition for a Clueing Topic Sentence?</a:t>
            </a:r>
          </a:p>
          <a:p>
            <a:r>
              <a:rPr lang="en-US" dirty="0"/>
              <a:t>What is the definition for a Specific Topic Sentence?</a:t>
            </a:r>
          </a:p>
          <a:p>
            <a:r>
              <a:rPr lang="en-US" dirty="0"/>
              <a:t>What are the new PENS steps?</a:t>
            </a:r>
          </a:p>
          <a:p>
            <a:r>
              <a:rPr lang="en-US" dirty="0"/>
              <a:t>What are the two types of Detail Sentences?</a:t>
            </a:r>
          </a:p>
        </p:txBody>
      </p:sp>
    </p:spTree>
    <p:extLst>
      <p:ext uri="{BB962C8B-B14F-4D97-AF65-F5344CB8AC3E}">
        <p14:creationId xmlns:p14="http://schemas.microsoft.com/office/powerpoint/2010/main" val="341001998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41CE43-48E8-4349-B0BA-1EE6EF3BF824}"/>
              </a:ext>
            </a:extLst>
          </p:cNvPr>
          <p:cNvSpPr>
            <a:spLocks noGrp="1"/>
          </p:cNvSpPr>
          <p:nvPr>
            <p:ph type="title"/>
          </p:nvPr>
        </p:nvSpPr>
        <p:spPr/>
        <p:txBody>
          <a:bodyPr/>
          <a:lstStyle/>
          <a:p>
            <a:r>
              <a:rPr lang="en-US" dirty="0"/>
              <a:t>Review of previous information Pt. 2</a:t>
            </a:r>
          </a:p>
        </p:txBody>
      </p:sp>
      <p:sp>
        <p:nvSpPr>
          <p:cNvPr id="5" name="Content Placeholder 4">
            <a:extLst>
              <a:ext uri="{FF2B5EF4-FFF2-40B4-BE49-F238E27FC236}">
                <a16:creationId xmlns:a16="http://schemas.microsoft.com/office/drawing/2014/main" id="{300EE406-C9FA-B04A-A929-E923B9ACCC26}"/>
              </a:ext>
            </a:extLst>
          </p:cNvPr>
          <p:cNvSpPr>
            <a:spLocks noGrp="1"/>
          </p:cNvSpPr>
          <p:nvPr>
            <p:ph idx="1"/>
          </p:nvPr>
        </p:nvSpPr>
        <p:spPr/>
        <p:txBody>
          <a:bodyPr>
            <a:normAutofit/>
          </a:bodyPr>
          <a:lstStyle/>
          <a:p>
            <a:r>
              <a:rPr lang="en-US" dirty="0"/>
              <a:t>What is the definition for a Lead-Off Sentence?</a:t>
            </a:r>
          </a:p>
          <a:p>
            <a:r>
              <a:rPr lang="en-US" dirty="0"/>
              <a:t>What is the definition for a Follow-up Sentence?</a:t>
            </a:r>
          </a:p>
          <a:p>
            <a:r>
              <a:rPr lang="en-US" dirty="0"/>
              <a:t>What is the definition for a Transition?</a:t>
            </a:r>
          </a:p>
          <a:p>
            <a:r>
              <a:rPr lang="en-US" dirty="0"/>
              <a:t>What are the different points of view?</a:t>
            </a:r>
          </a:p>
          <a:p>
            <a:r>
              <a:rPr lang="en-US" dirty="0"/>
              <a:t>What are the types of tenses?</a:t>
            </a:r>
          </a:p>
          <a:p>
            <a:r>
              <a:rPr lang="en-US" dirty="0"/>
              <a:t>What are the benefits of writing strategically?</a:t>
            </a:r>
          </a:p>
        </p:txBody>
      </p:sp>
    </p:spTree>
    <p:extLst>
      <p:ext uri="{BB962C8B-B14F-4D97-AF65-F5344CB8AC3E}">
        <p14:creationId xmlns:p14="http://schemas.microsoft.com/office/powerpoint/2010/main" val="23857225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56F70E-2944-0A45-82B9-B6972FA62B80}"/>
              </a:ext>
            </a:extLst>
          </p:cNvPr>
          <p:cNvPicPr>
            <a:picLocks noChangeAspect="1"/>
          </p:cNvPicPr>
          <p:nvPr/>
        </p:nvPicPr>
        <p:blipFill>
          <a:blip r:embed="rId2"/>
          <a:stretch>
            <a:fillRect/>
          </a:stretch>
        </p:blipFill>
        <p:spPr>
          <a:xfrm>
            <a:off x="1922318" y="0"/>
            <a:ext cx="5299364" cy="6858000"/>
          </a:xfrm>
          <a:prstGeom prst="rect">
            <a:avLst/>
          </a:prstGeom>
        </p:spPr>
      </p:pic>
    </p:spTree>
    <p:extLst>
      <p:ext uri="{BB962C8B-B14F-4D97-AF65-F5344CB8AC3E}">
        <p14:creationId xmlns:p14="http://schemas.microsoft.com/office/powerpoint/2010/main" val="24058782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0030D-0846-934A-8742-DCA0995FE75F}"/>
              </a:ext>
            </a:extLst>
          </p:cNvPr>
          <p:cNvPicPr>
            <a:picLocks noChangeAspect="1"/>
          </p:cNvPicPr>
          <p:nvPr/>
        </p:nvPicPr>
        <p:blipFill>
          <a:blip r:embed="rId3"/>
          <a:stretch>
            <a:fillRect/>
          </a:stretch>
        </p:blipFill>
        <p:spPr>
          <a:xfrm>
            <a:off x="-142240" y="0"/>
            <a:ext cx="10126642" cy="7691120"/>
          </a:xfrm>
          <a:prstGeom prst="rect">
            <a:avLst/>
          </a:prstGeom>
        </p:spPr>
      </p:pic>
      <p:cxnSp>
        <p:nvCxnSpPr>
          <p:cNvPr id="3" name="Straight Arrow Connector 2">
            <a:extLst>
              <a:ext uri="{FF2B5EF4-FFF2-40B4-BE49-F238E27FC236}">
                <a16:creationId xmlns:a16="http://schemas.microsoft.com/office/drawing/2014/main" id="{8E56C1BA-12C7-CB4D-9A80-C76CC61D4BC4}"/>
              </a:ext>
            </a:extLst>
          </p:cNvPr>
          <p:cNvCxnSpPr>
            <a:cxnSpLocks/>
          </p:cNvCxnSpPr>
          <p:nvPr/>
        </p:nvCxnSpPr>
        <p:spPr>
          <a:xfrm flipV="1">
            <a:off x="3749040" y="6156960"/>
            <a:ext cx="0" cy="96520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87703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2C4AFF-75BD-3741-B070-CB1F827A3E1D}"/>
              </a:ext>
            </a:extLst>
          </p:cNvPr>
          <p:cNvPicPr>
            <a:picLocks noChangeAspect="1"/>
          </p:cNvPicPr>
          <p:nvPr/>
        </p:nvPicPr>
        <p:blipFill>
          <a:blip r:embed="rId2"/>
          <a:stretch>
            <a:fillRect/>
          </a:stretch>
        </p:blipFill>
        <p:spPr>
          <a:xfrm>
            <a:off x="1922318" y="0"/>
            <a:ext cx="5299364" cy="6858000"/>
          </a:xfrm>
          <a:prstGeom prst="rect">
            <a:avLst/>
          </a:prstGeom>
        </p:spPr>
      </p:pic>
    </p:spTree>
    <p:extLst>
      <p:ext uri="{BB962C8B-B14F-4D97-AF65-F5344CB8AC3E}">
        <p14:creationId xmlns:p14="http://schemas.microsoft.com/office/powerpoint/2010/main" val="159411230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0030D-0846-934A-8742-DCA0995FE75F}"/>
              </a:ext>
            </a:extLst>
          </p:cNvPr>
          <p:cNvPicPr>
            <a:picLocks noChangeAspect="1"/>
          </p:cNvPicPr>
          <p:nvPr/>
        </p:nvPicPr>
        <p:blipFill>
          <a:blip r:embed="rId3"/>
          <a:stretch>
            <a:fillRect/>
          </a:stretch>
        </p:blipFill>
        <p:spPr>
          <a:xfrm>
            <a:off x="-152400" y="-345440"/>
            <a:ext cx="10126642" cy="7691120"/>
          </a:xfrm>
          <a:prstGeom prst="rect">
            <a:avLst/>
          </a:prstGeom>
        </p:spPr>
      </p:pic>
      <p:cxnSp>
        <p:nvCxnSpPr>
          <p:cNvPr id="3" name="Straight Arrow Connector 2">
            <a:extLst>
              <a:ext uri="{FF2B5EF4-FFF2-40B4-BE49-F238E27FC236}">
                <a16:creationId xmlns:a16="http://schemas.microsoft.com/office/drawing/2014/main" id="{8E56C1BA-12C7-CB4D-9A80-C76CC61D4BC4}"/>
              </a:ext>
            </a:extLst>
          </p:cNvPr>
          <p:cNvCxnSpPr>
            <a:cxnSpLocks/>
          </p:cNvCxnSpPr>
          <p:nvPr/>
        </p:nvCxnSpPr>
        <p:spPr>
          <a:xfrm flipV="1">
            <a:off x="4338320" y="5892800"/>
            <a:ext cx="0" cy="96520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4895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6F488D-959C-F140-970C-DDE71BD6EAE1}"/>
              </a:ext>
            </a:extLst>
          </p:cNvPr>
          <p:cNvPicPr>
            <a:picLocks noChangeAspect="1"/>
          </p:cNvPicPr>
          <p:nvPr/>
        </p:nvPicPr>
        <p:blipFill>
          <a:blip r:embed="rId2"/>
          <a:stretch>
            <a:fillRect/>
          </a:stretch>
        </p:blipFill>
        <p:spPr>
          <a:xfrm>
            <a:off x="1922318" y="0"/>
            <a:ext cx="5299364" cy="6858000"/>
          </a:xfrm>
          <a:prstGeom prst="rect">
            <a:avLst/>
          </a:prstGeom>
        </p:spPr>
      </p:pic>
    </p:spTree>
    <p:extLst>
      <p:ext uri="{BB962C8B-B14F-4D97-AF65-F5344CB8AC3E}">
        <p14:creationId xmlns:p14="http://schemas.microsoft.com/office/powerpoint/2010/main" val="129247298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0030D-0846-934A-8742-DCA0995FE75F}"/>
              </a:ext>
            </a:extLst>
          </p:cNvPr>
          <p:cNvPicPr>
            <a:picLocks noChangeAspect="1"/>
          </p:cNvPicPr>
          <p:nvPr/>
        </p:nvPicPr>
        <p:blipFill>
          <a:blip r:embed="rId3"/>
          <a:stretch>
            <a:fillRect/>
          </a:stretch>
        </p:blipFill>
        <p:spPr>
          <a:xfrm>
            <a:off x="-152400" y="-345440"/>
            <a:ext cx="10126642" cy="7691120"/>
          </a:xfrm>
          <a:prstGeom prst="rect">
            <a:avLst/>
          </a:prstGeom>
        </p:spPr>
      </p:pic>
      <p:cxnSp>
        <p:nvCxnSpPr>
          <p:cNvPr id="3" name="Straight Arrow Connector 2">
            <a:extLst>
              <a:ext uri="{FF2B5EF4-FFF2-40B4-BE49-F238E27FC236}">
                <a16:creationId xmlns:a16="http://schemas.microsoft.com/office/drawing/2014/main" id="{8E56C1BA-12C7-CB4D-9A80-C76CC61D4BC4}"/>
              </a:ext>
            </a:extLst>
          </p:cNvPr>
          <p:cNvCxnSpPr>
            <a:cxnSpLocks/>
          </p:cNvCxnSpPr>
          <p:nvPr/>
        </p:nvCxnSpPr>
        <p:spPr>
          <a:xfrm flipV="1">
            <a:off x="4907280" y="5892800"/>
            <a:ext cx="0" cy="96520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1353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5D3834-C1B2-3943-809A-68F79AE06C53}"/>
              </a:ext>
            </a:extLst>
          </p:cNvPr>
          <p:cNvPicPr>
            <a:picLocks noChangeAspect="1"/>
          </p:cNvPicPr>
          <p:nvPr/>
        </p:nvPicPr>
        <p:blipFill>
          <a:blip r:embed="rId2"/>
          <a:stretch>
            <a:fillRect/>
          </a:stretch>
        </p:blipFill>
        <p:spPr>
          <a:xfrm>
            <a:off x="1922318" y="0"/>
            <a:ext cx="5299364" cy="6858000"/>
          </a:xfrm>
          <a:prstGeom prst="rect">
            <a:avLst/>
          </a:prstGeom>
        </p:spPr>
      </p:pic>
    </p:spTree>
    <p:extLst>
      <p:ext uri="{BB962C8B-B14F-4D97-AF65-F5344CB8AC3E}">
        <p14:creationId xmlns:p14="http://schemas.microsoft.com/office/powerpoint/2010/main" val="253725277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0030D-0846-934A-8742-DCA0995FE75F}"/>
              </a:ext>
            </a:extLst>
          </p:cNvPr>
          <p:cNvPicPr>
            <a:picLocks noChangeAspect="1"/>
          </p:cNvPicPr>
          <p:nvPr/>
        </p:nvPicPr>
        <p:blipFill>
          <a:blip r:embed="rId3"/>
          <a:stretch>
            <a:fillRect/>
          </a:stretch>
        </p:blipFill>
        <p:spPr>
          <a:xfrm>
            <a:off x="-152400" y="-345440"/>
            <a:ext cx="10126642" cy="7691120"/>
          </a:xfrm>
          <a:prstGeom prst="rect">
            <a:avLst/>
          </a:prstGeom>
        </p:spPr>
      </p:pic>
      <p:cxnSp>
        <p:nvCxnSpPr>
          <p:cNvPr id="3" name="Straight Arrow Connector 2">
            <a:extLst>
              <a:ext uri="{FF2B5EF4-FFF2-40B4-BE49-F238E27FC236}">
                <a16:creationId xmlns:a16="http://schemas.microsoft.com/office/drawing/2014/main" id="{8E56C1BA-12C7-CB4D-9A80-C76CC61D4BC4}"/>
              </a:ext>
            </a:extLst>
          </p:cNvPr>
          <p:cNvCxnSpPr>
            <a:cxnSpLocks/>
          </p:cNvCxnSpPr>
          <p:nvPr/>
        </p:nvCxnSpPr>
        <p:spPr>
          <a:xfrm flipV="1">
            <a:off x="5496560" y="5892800"/>
            <a:ext cx="0" cy="96520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378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30D45-1B2A-FB4E-A47D-CE2CD8AF29ED}"/>
              </a:ext>
            </a:extLst>
          </p:cNvPr>
          <p:cNvSpPr>
            <a:spLocks noGrp="1"/>
          </p:cNvSpPr>
          <p:nvPr>
            <p:ph type="title"/>
          </p:nvPr>
        </p:nvSpPr>
        <p:spPr/>
        <p:txBody>
          <a:bodyPr>
            <a:normAutofit fontScale="90000"/>
          </a:bodyPr>
          <a:lstStyle/>
          <a:p>
            <a:r>
              <a:rPr lang="en-US" sz="3600" dirty="0"/>
              <a:t>The Paragraph Writing Strategy, if used appropriately can help you become personally powerful in a major way that you interact with others: through your writing, it can enable you to become a master writer.</a:t>
            </a:r>
          </a:p>
        </p:txBody>
      </p:sp>
    </p:spTree>
    <p:extLst>
      <p:ext uri="{BB962C8B-B14F-4D97-AF65-F5344CB8AC3E}">
        <p14:creationId xmlns:p14="http://schemas.microsoft.com/office/powerpoint/2010/main" val="354492153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226246-0F37-0640-8A99-BA674E4AA762}"/>
              </a:ext>
            </a:extLst>
          </p:cNvPr>
          <p:cNvPicPr>
            <a:picLocks noChangeAspect="1"/>
          </p:cNvPicPr>
          <p:nvPr/>
        </p:nvPicPr>
        <p:blipFill>
          <a:blip r:embed="rId2"/>
          <a:stretch>
            <a:fillRect/>
          </a:stretch>
        </p:blipFill>
        <p:spPr>
          <a:xfrm>
            <a:off x="1922318" y="0"/>
            <a:ext cx="5299364" cy="6858000"/>
          </a:xfrm>
          <a:prstGeom prst="rect">
            <a:avLst/>
          </a:prstGeom>
        </p:spPr>
      </p:pic>
    </p:spTree>
    <p:extLst>
      <p:ext uri="{BB962C8B-B14F-4D97-AF65-F5344CB8AC3E}">
        <p14:creationId xmlns:p14="http://schemas.microsoft.com/office/powerpoint/2010/main" val="88366127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0030D-0846-934A-8742-DCA0995FE75F}"/>
              </a:ext>
            </a:extLst>
          </p:cNvPr>
          <p:cNvPicPr>
            <a:picLocks noChangeAspect="1"/>
          </p:cNvPicPr>
          <p:nvPr/>
        </p:nvPicPr>
        <p:blipFill>
          <a:blip r:embed="rId3"/>
          <a:stretch>
            <a:fillRect/>
          </a:stretch>
        </p:blipFill>
        <p:spPr>
          <a:xfrm>
            <a:off x="-152400" y="-345440"/>
            <a:ext cx="10126642" cy="7691120"/>
          </a:xfrm>
          <a:prstGeom prst="rect">
            <a:avLst/>
          </a:prstGeom>
        </p:spPr>
      </p:pic>
      <p:cxnSp>
        <p:nvCxnSpPr>
          <p:cNvPr id="3" name="Straight Arrow Connector 2">
            <a:extLst>
              <a:ext uri="{FF2B5EF4-FFF2-40B4-BE49-F238E27FC236}">
                <a16:creationId xmlns:a16="http://schemas.microsoft.com/office/drawing/2014/main" id="{8E56C1BA-12C7-CB4D-9A80-C76CC61D4BC4}"/>
              </a:ext>
            </a:extLst>
          </p:cNvPr>
          <p:cNvCxnSpPr>
            <a:cxnSpLocks/>
          </p:cNvCxnSpPr>
          <p:nvPr/>
        </p:nvCxnSpPr>
        <p:spPr>
          <a:xfrm flipV="1">
            <a:off x="6096000" y="5892800"/>
            <a:ext cx="0" cy="96520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61500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0030D-0846-934A-8742-DCA0995FE75F}"/>
              </a:ext>
            </a:extLst>
          </p:cNvPr>
          <p:cNvPicPr>
            <a:picLocks noChangeAspect="1"/>
          </p:cNvPicPr>
          <p:nvPr/>
        </p:nvPicPr>
        <p:blipFill>
          <a:blip r:embed="rId3"/>
          <a:stretch>
            <a:fillRect/>
          </a:stretch>
        </p:blipFill>
        <p:spPr>
          <a:xfrm>
            <a:off x="-491321" y="-223520"/>
            <a:ext cx="10126642" cy="7691120"/>
          </a:xfrm>
          <a:prstGeom prst="rect">
            <a:avLst/>
          </a:prstGeom>
        </p:spPr>
      </p:pic>
      <p:cxnSp>
        <p:nvCxnSpPr>
          <p:cNvPr id="3" name="Straight Arrow Connector 2">
            <a:extLst>
              <a:ext uri="{FF2B5EF4-FFF2-40B4-BE49-F238E27FC236}">
                <a16:creationId xmlns:a16="http://schemas.microsoft.com/office/drawing/2014/main" id="{8E56C1BA-12C7-CB4D-9A80-C76CC61D4BC4}"/>
              </a:ext>
            </a:extLst>
          </p:cNvPr>
          <p:cNvCxnSpPr/>
          <p:nvPr/>
        </p:nvCxnSpPr>
        <p:spPr>
          <a:xfrm>
            <a:off x="5943600" y="436880"/>
            <a:ext cx="0" cy="165608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67525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6079C-080B-5F4A-9BBA-EC2C334FC99F}"/>
              </a:ext>
            </a:extLst>
          </p:cNvPr>
          <p:cNvSpPr>
            <a:spLocks noGrp="1"/>
          </p:cNvSpPr>
          <p:nvPr>
            <p:ph type="title"/>
          </p:nvPr>
        </p:nvSpPr>
        <p:spPr/>
        <p:txBody>
          <a:bodyPr/>
          <a:lstStyle/>
          <a:p>
            <a:r>
              <a:rPr lang="en-US" dirty="0"/>
              <a:t>Clincher Sentences</a:t>
            </a:r>
            <a:br>
              <a:rPr lang="en-US" dirty="0"/>
            </a:br>
            <a:r>
              <a:rPr lang="en-US" dirty="0"/>
              <a:t>Stage 2: Describe</a:t>
            </a:r>
          </a:p>
        </p:txBody>
      </p:sp>
      <p:sp>
        <p:nvSpPr>
          <p:cNvPr id="3" name="Text Placeholder 2">
            <a:extLst>
              <a:ext uri="{FF2B5EF4-FFF2-40B4-BE49-F238E27FC236}">
                <a16:creationId xmlns:a16="http://schemas.microsoft.com/office/drawing/2014/main" id="{D6F54235-39C1-DB47-AF8D-2DD85DB41E2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6444016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1A7FC-557A-2745-B06B-48BB7A34CC7D}"/>
              </a:ext>
            </a:extLst>
          </p:cNvPr>
          <p:cNvSpPr>
            <a:spLocks noGrp="1"/>
          </p:cNvSpPr>
          <p:nvPr>
            <p:ph type="title"/>
          </p:nvPr>
        </p:nvSpPr>
        <p:spPr/>
        <p:txBody>
          <a:bodyPr/>
          <a:lstStyle/>
          <a:p>
            <a:r>
              <a:rPr lang="en-US" dirty="0"/>
              <a:t>Review of previous information</a:t>
            </a:r>
          </a:p>
        </p:txBody>
      </p:sp>
      <p:sp>
        <p:nvSpPr>
          <p:cNvPr id="3" name="Content Placeholder 2">
            <a:extLst>
              <a:ext uri="{FF2B5EF4-FFF2-40B4-BE49-F238E27FC236}">
                <a16:creationId xmlns:a16="http://schemas.microsoft.com/office/drawing/2014/main" id="{57426B6B-9DE6-2641-9325-70DB036954AE}"/>
              </a:ext>
            </a:extLst>
          </p:cNvPr>
          <p:cNvSpPr>
            <a:spLocks noGrp="1"/>
          </p:cNvSpPr>
          <p:nvPr>
            <p:ph idx="1"/>
          </p:nvPr>
        </p:nvSpPr>
        <p:spPr>
          <a:xfrm>
            <a:off x="628650" y="1623698"/>
            <a:ext cx="7886700" cy="4351338"/>
          </a:xfrm>
        </p:spPr>
        <p:txBody>
          <a:bodyPr>
            <a:normAutofit fontScale="92500" lnSpcReduction="10000"/>
          </a:bodyPr>
          <a:lstStyle/>
          <a:p>
            <a:pPr marL="514350" indent="-514350">
              <a:buFont typeface="+mj-lt"/>
              <a:buAutoNum type="arabicPeriod"/>
            </a:pPr>
            <a:r>
              <a:rPr lang="en-US" dirty="0"/>
              <a:t>Where can the Paragraph Writing Strategy be used?</a:t>
            </a:r>
          </a:p>
          <a:p>
            <a:pPr marL="514350" indent="-514350">
              <a:buFont typeface="+mj-lt"/>
              <a:buAutoNum type="arabicPeriod"/>
            </a:pPr>
            <a:r>
              <a:rPr lang="en-US" dirty="0"/>
              <a:t>What are the benefits to knowing how to write strategically?</a:t>
            </a:r>
          </a:p>
          <a:p>
            <a:pPr marL="514350" indent="-514350">
              <a:buFont typeface="+mj-lt"/>
              <a:buAutoNum type="arabicPeriod"/>
            </a:pPr>
            <a:r>
              <a:rPr lang="en-US" dirty="0"/>
              <a:t>What is the definition of a Topic Sentence?</a:t>
            </a:r>
          </a:p>
          <a:p>
            <a:pPr marL="514350" indent="-514350">
              <a:buFont typeface="+mj-lt"/>
              <a:buAutoNum type="arabicPeriod"/>
            </a:pPr>
            <a:r>
              <a:rPr lang="en-US" dirty="0"/>
              <a:t>What are the three types of Topic Sentences?</a:t>
            </a:r>
          </a:p>
          <a:p>
            <a:pPr marL="514350" indent="-514350">
              <a:buFont typeface="+mj-lt"/>
              <a:buAutoNum type="arabicPeriod"/>
            </a:pPr>
            <a:r>
              <a:rPr lang="en-US" dirty="0"/>
              <a:t>What is the definition for a Detail Sentence?</a:t>
            </a:r>
          </a:p>
          <a:p>
            <a:pPr marL="514350" indent="-514350">
              <a:buFont typeface="+mj-lt"/>
              <a:buAutoNum type="arabicPeriod"/>
            </a:pPr>
            <a:r>
              <a:rPr lang="en-US" dirty="0"/>
              <a:t>What are the two types of Detail Sentences?</a:t>
            </a:r>
          </a:p>
          <a:p>
            <a:pPr marL="514350" indent="-514350">
              <a:buFont typeface="+mj-lt"/>
              <a:buAutoNum type="arabicPeriod"/>
            </a:pPr>
            <a:r>
              <a:rPr lang="en-US" dirty="0"/>
              <a:t>What are the three tenses?</a:t>
            </a:r>
          </a:p>
          <a:p>
            <a:pPr marL="514350" indent="-514350">
              <a:buFont typeface="+mj-lt"/>
              <a:buAutoNum type="arabicPeriod"/>
            </a:pPr>
            <a:r>
              <a:rPr lang="en-US" dirty="0"/>
              <a:t>What are the three points of view?</a:t>
            </a:r>
          </a:p>
          <a:p>
            <a:pPr marL="514350" indent="-514350">
              <a:buFont typeface="+mj-lt"/>
              <a:buAutoNum type="arabicPeriod"/>
            </a:pPr>
            <a:r>
              <a:rPr lang="en-US" dirty="0"/>
              <a:t>What are the new PENS steps?</a:t>
            </a:r>
          </a:p>
        </p:txBody>
      </p:sp>
    </p:spTree>
    <p:extLst>
      <p:ext uri="{BB962C8B-B14F-4D97-AF65-F5344CB8AC3E}">
        <p14:creationId xmlns:p14="http://schemas.microsoft.com/office/powerpoint/2010/main" val="29684582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98DC6B-4369-9D47-8B2B-F0979752B042}"/>
              </a:ext>
            </a:extLst>
          </p:cNvPr>
          <p:cNvPicPr>
            <a:picLocks noChangeAspect="1"/>
          </p:cNvPicPr>
          <p:nvPr/>
        </p:nvPicPr>
        <p:blipFill>
          <a:blip r:embed="rId3"/>
          <a:stretch>
            <a:fillRect/>
          </a:stretch>
        </p:blipFill>
        <p:spPr>
          <a:xfrm>
            <a:off x="1994116" y="0"/>
            <a:ext cx="5155767" cy="6908800"/>
          </a:xfrm>
          <a:prstGeom prst="rect">
            <a:avLst/>
          </a:prstGeom>
        </p:spPr>
      </p:pic>
    </p:spTree>
    <p:extLst>
      <p:ext uri="{BB962C8B-B14F-4D97-AF65-F5344CB8AC3E}">
        <p14:creationId xmlns:p14="http://schemas.microsoft.com/office/powerpoint/2010/main" val="66693832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BE50C-71B4-E448-B7F6-FE3A7516DC7D}"/>
              </a:ext>
            </a:extLst>
          </p:cNvPr>
          <p:cNvPicPr>
            <a:picLocks noChangeAspect="1"/>
          </p:cNvPicPr>
          <p:nvPr/>
        </p:nvPicPr>
        <p:blipFill>
          <a:blip r:embed="rId3"/>
          <a:stretch>
            <a:fillRect/>
          </a:stretch>
        </p:blipFill>
        <p:spPr>
          <a:xfrm>
            <a:off x="401268" y="203200"/>
            <a:ext cx="8341463" cy="6451600"/>
          </a:xfrm>
          <a:prstGeom prst="rect">
            <a:avLst/>
          </a:prstGeom>
        </p:spPr>
      </p:pic>
      <p:sp>
        <p:nvSpPr>
          <p:cNvPr id="3" name="Rectangle 2">
            <a:extLst>
              <a:ext uri="{FF2B5EF4-FFF2-40B4-BE49-F238E27FC236}">
                <a16:creationId xmlns:a16="http://schemas.microsoft.com/office/drawing/2014/main" id="{D0D062EB-701C-5F46-BCA1-5F7F57D2F3DB}"/>
              </a:ext>
            </a:extLst>
          </p:cNvPr>
          <p:cNvSpPr/>
          <p:nvPr/>
        </p:nvSpPr>
        <p:spPr>
          <a:xfrm>
            <a:off x="5140960" y="3799840"/>
            <a:ext cx="2397760" cy="416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83E0330-EAEE-4246-B5B7-FF916E1255D3}"/>
              </a:ext>
            </a:extLst>
          </p:cNvPr>
          <p:cNvSpPr/>
          <p:nvPr/>
        </p:nvSpPr>
        <p:spPr>
          <a:xfrm>
            <a:off x="5140960" y="4439920"/>
            <a:ext cx="2499360" cy="416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25CD1E-4060-4846-968F-13B0388ECB40}"/>
              </a:ext>
            </a:extLst>
          </p:cNvPr>
          <p:cNvSpPr/>
          <p:nvPr/>
        </p:nvSpPr>
        <p:spPr>
          <a:xfrm>
            <a:off x="5140960" y="4988560"/>
            <a:ext cx="2641600" cy="416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839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2CF289-50C7-444B-B791-D0F512B02012}"/>
              </a:ext>
            </a:extLst>
          </p:cNvPr>
          <p:cNvSpPr>
            <a:spLocks noGrp="1"/>
          </p:cNvSpPr>
          <p:nvPr>
            <p:ph type="title"/>
          </p:nvPr>
        </p:nvSpPr>
        <p:spPr/>
        <p:txBody>
          <a:bodyPr/>
          <a:lstStyle/>
          <a:p>
            <a:r>
              <a:rPr lang="en-US" dirty="0"/>
              <a:t>Lesson Essential Questions</a:t>
            </a:r>
          </a:p>
        </p:txBody>
      </p:sp>
      <p:sp>
        <p:nvSpPr>
          <p:cNvPr id="5" name="Content Placeholder 4">
            <a:extLst>
              <a:ext uri="{FF2B5EF4-FFF2-40B4-BE49-F238E27FC236}">
                <a16:creationId xmlns:a16="http://schemas.microsoft.com/office/drawing/2014/main" id="{0521B871-0D48-DE48-87ED-95BEF54A1219}"/>
              </a:ext>
            </a:extLst>
          </p:cNvPr>
          <p:cNvSpPr>
            <a:spLocks noGrp="1"/>
          </p:cNvSpPr>
          <p:nvPr>
            <p:ph idx="1"/>
          </p:nvPr>
        </p:nvSpPr>
        <p:spPr/>
        <p:txBody>
          <a:bodyPr/>
          <a:lstStyle/>
          <a:p>
            <a:r>
              <a:rPr lang="en-US" dirty="0"/>
              <a:t>What are Clincher Sentences?</a:t>
            </a:r>
          </a:p>
          <a:p>
            <a:r>
              <a:rPr lang="en-US" dirty="0"/>
              <a:t>What are the types of Clincher Sentences?</a:t>
            </a:r>
          </a:p>
          <a:p>
            <a:r>
              <a:rPr lang="en-US" dirty="0"/>
              <a:t>How do you use the PENS steps to write Clincher Sentences?</a:t>
            </a:r>
          </a:p>
        </p:txBody>
      </p:sp>
    </p:spTree>
    <p:extLst>
      <p:ext uri="{BB962C8B-B14F-4D97-AF65-F5344CB8AC3E}">
        <p14:creationId xmlns:p14="http://schemas.microsoft.com/office/powerpoint/2010/main" val="87600402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BFE7B4-3780-5941-BFF1-2C6606FC01AB}"/>
              </a:ext>
            </a:extLst>
          </p:cNvPr>
          <p:cNvPicPr>
            <a:picLocks noChangeAspect="1"/>
          </p:cNvPicPr>
          <p:nvPr/>
        </p:nvPicPr>
        <p:blipFill>
          <a:blip r:embed="rId3"/>
          <a:stretch>
            <a:fillRect/>
          </a:stretch>
        </p:blipFill>
        <p:spPr>
          <a:xfrm>
            <a:off x="924560" y="-848659"/>
            <a:ext cx="6858000" cy="8875059"/>
          </a:xfrm>
          <a:prstGeom prst="rect">
            <a:avLst/>
          </a:prstGeom>
        </p:spPr>
      </p:pic>
    </p:spTree>
    <p:extLst>
      <p:ext uri="{BB962C8B-B14F-4D97-AF65-F5344CB8AC3E}">
        <p14:creationId xmlns:p14="http://schemas.microsoft.com/office/powerpoint/2010/main" val="202527489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FFDBA-66B4-9046-A697-2F9C8B000D38}"/>
              </a:ext>
            </a:extLst>
          </p:cNvPr>
          <p:cNvSpPr>
            <a:spLocks noGrp="1"/>
          </p:cNvSpPr>
          <p:nvPr>
            <p:ph type="title"/>
          </p:nvPr>
        </p:nvSpPr>
        <p:spPr/>
        <p:txBody>
          <a:bodyPr/>
          <a:lstStyle/>
          <a:p>
            <a:r>
              <a:rPr lang="en-US" dirty="0"/>
              <a:t>Paragraphs are like meals because…</a:t>
            </a:r>
          </a:p>
        </p:txBody>
      </p:sp>
      <p:sp>
        <p:nvSpPr>
          <p:cNvPr id="3" name="Content Placeholder 2">
            <a:extLst>
              <a:ext uri="{FF2B5EF4-FFF2-40B4-BE49-F238E27FC236}">
                <a16:creationId xmlns:a16="http://schemas.microsoft.com/office/drawing/2014/main" id="{610788D4-1DE2-2A46-A8C9-E059C5BC8C95}"/>
              </a:ext>
            </a:extLst>
          </p:cNvPr>
          <p:cNvSpPr>
            <a:spLocks noGrp="1"/>
          </p:cNvSpPr>
          <p:nvPr>
            <p:ph idx="1"/>
          </p:nvPr>
        </p:nvSpPr>
        <p:spPr/>
        <p:txBody>
          <a:bodyPr/>
          <a:lstStyle/>
          <a:p>
            <a:pPr marL="0" indent="0">
              <a:buNone/>
            </a:pPr>
            <a:r>
              <a:rPr lang="en-US" dirty="0"/>
              <a:t>Topic Sentences = Appetizer</a:t>
            </a:r>
          </a:p>
          <a:p>
            <a:pPr marL="0" indent="0">
              <a:buNone/>
            </a:pPr>
            <a:r>
              <a:rPr lang="en-US" dirty="0"/>
              <a:t>Detail Sentences = Main Course</a:t>
            </a:r>
          </a:p>
          <a:p>
            <a:pPr marL="0" indent="0">
              <a:buNone/>
            </a:pPr>
            <a:r>
              <a:rPr lang="en-US" dirty="0"/>
              <a:t>Clincher Sentences = Dessert</a:t>
            </a:r>
          </a:p>
        </p:txBody>
      </p:sp>
    </p:spTree>
    <p:extLst>
      <p:ext uri="{BB962C8B-B14F-4D97-AF65-F5344CB8AC3E}">
        <p14:creationId xmlns:p14="http://schemas.microsoft.com/office/powerpoint/2010/main" val="122383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617337-0808-0043-9734-3731E4D04026}"/>
              </a:ext>
            </a:extLst>
          </p:cNvPr>
          <p:cNvSpPr>
            <a:spLocks noGrp="1"/>
          </p:cNvSpPr>
          <p:nvPr>
            <p:ph type="title"/>
          </p:nvPr>
        </p:nvSpPr>
        <p:spPr/>
        <p:txBody>
          <a:bodyPr>
            <a:normAutofit fontScale="90000"/>
          </a:bodyPr>
          <a:lstStyle/>
          <a:p>
            <a:r>
              <a:rPr lang="en-US" dirty="0"/>
              <a:t>Brainstorm</a:t>
            </a:r>
            <a:br>
              <a:rPr lang="en-US" dirty="0"/>
            </a:br>
            <a:r>
              <a:rPr lang="en-US" sz="3600" dirty="0"/>
              <a:t>Situations where it’s necessary to write several sentences that are related on one topic.</a:t>
            </a:r>
            <a:endParaRPr lang="en-US" dirty="0"/>
          </a:p>
        </p:txBody>
      </p:sp>
      <p:sp>
        <p:nvSpPr>
          <p:cNvPr id="5" name="Content Placeholder 4">
            <a:extLst>
              <a:ext uri="{FF2B5EF4-FFF2-40B4-BE49-F238E27FC236}">
                <a16:creationId xmlns:a16="http://schemas.microsoft.com/office/drawing/2014/main" id="{B790B90D-A7E2-7A46-8204-8AD8C42C524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5878514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260735-601F-7E4C-8C90-FE82E758E6B2}"/>
              </a:ext>
            </a:extLst>
          </p:cNvPr>
          <p:cNvPicPr>
            <a:picLocks noChangeAspect="1"/>
          </p:cNvPicPr>
          <p:nvPr/>
        </p:nvPicPr>
        <p:blipFill>
          <a:blip r:embed="rId2"/>
          <a:stretch>
            <a:fillRect/>
          </a:stretch>
        </p:blipFill>
        <p:spPr>
          <a:xfrm>
            <a:off x="1451956" y="0"/>
            <a:ext cx="5619404" cy="7272170"/>
          </a:xfrm>
          <a:prstGeom prst="rect">
            <a:avLst/>
          </a:prstGeom>
        </p:spPr>
      </p:pic>
    </p:spTree>
    <p:extLst>
      <p:ext uri="{BB962C8B-B14F-4D97-AF65-F5344CB8AC3E}">
        <p14:creationId xmlns:p14="http://schemas.microsoft.com/office/powerpoint/2010/main" val="8330465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3B76A9-8608-E149-AC32-43C0A5D0149B}"/>
              </a:ext>
            </a:extLst>
          </p:cNvPr>
          <p:cNvPicPr>
            <a:picLocks noChangeAspect="1"/>
          </p:cNvPicPr>
          <p:nvPr/>
        </p:nvPicPr>
        <p:blipFill>
          <a:blip r:embed="rId3"/>
          <a:stretch>
            <a:fillRect/>
          </a:stretch>
        </p:blipFill>
        <p:spPr>
          <a:xfrm rot="5400000">
            <a:off x="1143000" y="-1008529"/>
            <a:ext cx="6858000" cy="8875059"/>
          </a:xfrm>
          <a:prstGeom prst="rect">
            <a:avLst/>
          </a:prstGeom>
        </p:spPr>
      </p:pic>
    </p:spTree>
    <p:extLst>
      <p:ext uri="{BB962C8B-B14F-4D97-AF65-F5344CB8AC3E}">
        <p14:creationId xmlns:p14="http://schemas.microsoft.com/office/powerpoint/2010/main" val="418262002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FCA64A-DD5F-004B-914D-26A9769BE750}"/>
              </a:ext>
            </a:extLst>
          </p:cNvPr>
          <p:cNvPicPr>
            <a:picLocks noChangeAspect="1"/>
          </p:cNvPicPr>
          <p:nvPr/>
        </p:nvPicPr>
        <p:blipFill>
          <a:blip r:embed="rId3"/>
          <a:stretch>
            <a:fillRect/>
          </a:stretch>
        </p:blipFill>
        <p:spPr>
          <a:xfrm>
            <a:off x="944880" y="-1267610"/>
            <a:ext cx="6858000" cy="8875059"/>
          </a:xfrm>
          <a:prstGeom prst="rect">
            <a:avLst/>
          </a:prstGeom>
        </p:spPr>
      </p:pic>
    </p:spTree>
    <p:extLst>
      <p:ext uri="{BB962C8B-B14F-4D97-AF65-F5344CB8AC3E}">
        <p14:creationId xmlns:p14="http://schemas.microsoft.com/office/powerpoint/2010/main" val="312313162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D1E6CD-DB35-A348-831D-15B06B070B0B}"/>
              </a:ext>
            </a:extLst>
          </p:cNvPr>
          <p:cNvPicPr>
            <a:picLocks noChangeAspect="1"/>
          </p:cNvPicPr>
          <p:nvPr/>
        </p:nvPicPr>
        <p:blipFill>
          <a:blip r:embed="rId3"/>
          <a:stretch>
            <a:fillRect/>
          </a:stretch>
        </p:blipFill>
        <p:spPr>
          <a:xfrm>
            <a:off x="1143000" y="0"/>
            <a:ext cx="6858000" cy="8875059"/>
          </a:xfrm>
          <a:prstGeom prst="rect">
            <a:avLst/>
          </a:prstGeom>
        </p:spPr>
      </p:pic>
    </p:spTree>
    <p:extLst>
      <p:ext uri="{BB962C8B-B14F-4D97-AF65-F5344CB8AC3E}">
        <p14:creationId xmlns:p14="http://schemas.microsoft.com/office/powerpoint/2010/main" val="338336454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DE8DAD-8837-BF45-B21D-BBD21B758B6E}"/>
              </a:ext>
            </a:extLst>
          </p:cNvPr>
          <p:cNvPicPr>
            <a:picLocks noChangeAspect="1"/>
          </p:cNvPicPr>
          <p:nvPr/>
        </p:nvPicPr>
        <p:blipFill>
          <a:blip r:embed="rId3"/>
          <a:stretch>
            <a:fillRect/>
          </a:stretch>
        </p:blipFill>
        <p:spPr>
          <a:xfrm>
            <a:off x="1666700" y="-78889"/>
            <a:ext cx="5658659" cy="7322970"/>
          </a:xfrm>
          <a:prstGeom prst="rect">
            <a:avLst/>
          </a:prstGeom>
        </p:spPr>
      </p:pic>
    </p:spTree>
    <p:extLst>
      <p:ext uri="{BB962C8B-B14F-4D97-AF65-F5344CB8AC3E}">
        <p14:creationId xmlns:p14="http://schemas.microsoft.com/office/powerpoint/2010/main" val="172063974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257D75-504B-6343-A716-ED0F47724F9A}"/>
              </a:ext>
            </a:extLst>
          </p:cNvPr>
          <p:cNvPicPr>
            <a:picLocks noChangeAspect="1"/>
          </p:cNvPicPr>
          <p:nvPr/>
        </p:nvPicPr>
        <p:blipFill>
          <a:blip r:embed="rId3"/>
          <a:stretch>
            <a:fillRect/>
          </a:stretch>
        </p:blipFill>
        <p:spPr>
          <a:xfrm>
            <a:off x="1143000" y="-221130"/>
            <a:ext cx="6858000" cy="8875059"/>
          </a:xfrm>
          <a:prstGeom prst="rect">
            <a:avLst/>
          </a:prstGeom>
        </p:spPr>
      </p:pic>
    </p:spTree>
    <p:extLst>
      <p:ext uri="{BB962C8B-B14F-4D97-AF65-F5344CB8AC3E}">
        <p14:creationId xmlns:p14="http://schemas.microsoft.com/office/powerpoint/2010/main" val="187526317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2C6982-A6B5-354B-A804-A0DB9FDCC10C}"/>
              </a:ext>
            </a:extLst>
          </p:cNvPr>
          <p:cNvPicPr>
            <a:picLocks noChangeAspect="1"/>
          </p:cNvPicPr>
          <p:nvPr/>
        </p:nvPicPr>
        <p:blipFill>
          <a:blip r:embed="rId3"/>
          <a:stretch>
            <a:fillRect/>
          </a:stretch>
        </p:blipFill>
        <p:spPr>
          <a:xfrm>
            <a:off x="1143000" y="0"/>
            <a:ext cx="6858000" cy="8875059"/>
          </a:xfrm>
          <a:prstGeom prst="rect">
            <a:avLst/>
          </a:prstGeom>
        </p:spPr>
      </p:pic>
    </p:spTree>
    <p:extLst>
      <p:ext uri="{BB962C8B-B14F-4D97-AF65-F5344CB8AC3E}">
        <p14:creationId xmlns:p14="http://schemas.microsoft.com/office/powerpoint/2010/main" val="339442509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E83ABE-B746-0741-8451-54E03D64F6C9}"/>
              </a:ext>
            </a:extLst>
          </p:cNvPr>
          <p:cNvPicPr>
            <a:picLocks noChangeAspect="1"/>
          </p:cNvPicPr>
          <p:nvPr/>
        </p:nvPicPr>
        <p:blipFill>
          <a:blip r:embed="rId3"/>
          <a:stretch>
            <a:fillRect/>
          </a:stretch>
        </p:blipFill>
        <p:spPr>
          <a:xfrm>
            <a:off x="1655040" y="-214257"/>
            <a:ext cx="5833919" cy="7549777"/>
          </a:xfrm>
          <a:prstGeom prst="rect">
            <a:avLst/>
          </a:prstGeom>
        </p:spPr>
      </p:pic>
    </p:spTree>
    <p:extLst>
      <p:ext uri="{BB962C8B-B14F-4D97-AF65-F5344CB8AC3E}">
        <p14:creationId xmlns:p14="http://schemas.microsoft.com/office/powerpoint/2010/main" val="59630398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FD36EB-AE41-CD4F-8BD2-1519623CAEAF}"/>
              </a:ext>
            </a:extLst>
          </p:cNvPr>
          <p:cNvPicPr>
            <a:picLocks noChangeAspect="1"/>
          </p:cNvPicPr>
          <p:nvPr/>
        </p:nvPicPr>
        <p:blipFill>
          <a:blip r:embed="rId3"/>
          <a:stretch>
            <a:fillRect/>
          </a:stretch>
        </p:blipFill>
        <p:spPr>
          <a:xfrm>
            <a:off x="1143000" y="-78890"/>
            <a:ext cx="6858000" cy="8875059"/>
          </a:xfrm>
          <a:prstGeom prst="rect">
            <a:avLst/>
          </a:prstGeom>
        </p:spPr>
      </p:pic>
    </p:spTree>
    <p:extLst>
      <p:ext uri="{BB962C8B-B14F-4D97-AF65-F5344CB8AC3E}">
        <p14:creationId xmlns:p14="http://schemas.microsoft.com/office/powerpoint/2010/main" val="36935062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6DFB70-C777-FA4F-80C4-8921FF4B144B}"/>
              </a:ext>
            </a:extLst>
          </p:cNvPr>
          <p:cNvPicPr>
            <a:picLocks noChangeAspect="1"/>
          </p:cNvPicPr>
          <p:nvPr/>
        </p:nvPicPr>
        <p:blipFill>
          <a:blip r:embed="rId3"/>
          <a:stretch>
            <a:fillRect/>
          </a:stretch>
        </p:blipFill>
        <p:spPr>
          <a:xfrm>
            <a:off x="1143000" y="-251610"/>
            <a:ext cx="6858000" cy="8875059"/>
          </a:xfrm>
          <a:prstGeom prst="rect">
            <a:avLst/>
          </a:prstGeom>
        </p:spPr>
      </p:pic>
    </p:spTree>
    <p:extLst>
      <p:ext uri="{BB962C8B-B14F-4D97-AF65-F5344CB8AC3E}">
        <p14:creationId xmlns:p14="http://schemas.microsoft.com/office/powerpoint/2010/main" val="3665067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51D71-2D0C-DE4F-9F15-02A3B3A95A88}"/>
              </a:ext>
            </a:extLst>
          </p:cNvPr>
          <p:cNvSpPr>
            <a:spLocks noGrp="1"/>
          </p:cNvSpPr>
          <p:nvPr>
            <p:ph type="title"/>
          </p:nvPr>
        </p:nvSpPr>
        <p:spPr/>
        <p:txBody>
          <a:bodyPr/>
          <a:lstStyle/>
          <a:p>
            <a:r>
              <a:rPr lang="en-US" dirty="0"/>
              <a:t>Discussion Questions</a:t>
            </a:r>
          </a:p>
        </p:txBody>
      </p:sp>
      <p:sp>
        <p:nvSpPr>
          <p:cNvPr id="3" name="Content Placeholder 2">
            <a:extLst>
              <a:ext uri="{FF2B5EF4-FFF2-40B4-BE49-F238E27FC236}">
                <a16:creationId xmlns:a16="http://schemas.microsoft.com/office/drawing/2014/main" id="{FA268B61-575E-A548-A924-C69A0DD3E9CE}"/>
              </a:ext>
            </a:extLst>
          </p:cNvPr>
          <p:cNvSpPr>
            <a:spLocks noGrp="1"/>
          </p:cNvSpPr>
          <p:nvPr>
            <p:ph idx="1"/>
          </p:nvPr>
        </p:nvSpPr>
        <p:spPr/>
        <p:txBody>
          <a:bodyPr/>
          <a:lstStyle/>
          <a:p>
            <a:r>
              <a:rPr lang="en-US" dirty="0"/>
              <a:t>What will be the benefits of using the Paragraph Writing Strategy in school?</a:t>
            </a:r>
          </a:p>
          <a:p>
            <a:r>
              <a:rPr lang="en-US" dirty="0"/>
              <a:t>What will be the benefits of using the Paragraph Writing Strategy in employment situations?</a:t>
            </a:r>
          </a:p>
          <a:p>
            <a:endParaRPr lang="en-US" dirty="0"/>
          </a:p>
        </p:txBody>
      </p:sp>
    </p:spTree>
    <p:extLst>
      <p:ext uri="{BB962C8B-B14F-4D97-AF65-F5344CB8AC3E}">
        <p14:creationId xmlns:p14="http://schemas.microsoft.com/office/powerpoint/2010/main" val="111883320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22AEE0-3E76-BB44-AD00-67588025B6B3}"/>
              </a:ext>
            </a:extLst>
          </p:cNvPr>
          <p:cNvPicPr>
            <a:picLocks noChangeAspect="1"/>
          </p:cNvPicPr>
          <p:nvPr/>
        </p:nvPicPr>
        <p:blipFill>
          <a:blip r:embed="rId3"/>
          <a:stretch>
            <a:fillRect/>
          </a:stretch>
        </p:blipFill>
        <p:spPr>
          <a:xfrm>
            <a:off x="1285612" y="-817880"/>
            <a:ext cx="6572776" cy="8493760"/>
          </a:xfrm>
          <a:prstGeom prst="rect">
            <a:avLst/>
          </a:prstGeom>
        </p:spPr>
      </p:pic>
    </p:spTree>
    <p:extLst>
      <p:ext uri="{BB962C8B-B14F-4D97-AF65-F5344CB8AC3E}">
        <p14:creationId xmlns:p14="http://schemas.microsoft.com/office/powerpoint/2010/main" val="345817109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E5105D-62EE-B946-92B2-1355A228EF1C}"/>
              </a:ext>
            </a:extLst>
          </p:cNvPr>
          <p:cNvPicPr>
            <a:picLocks noChangeAspect="1"/>
          </p:cNvPicPr>
          <p:nvPr/>
        </p:nvPicPr>
        <p:blipFill>
          <a:blip r:embed="rId3"/>
          <a:stretch>
            <a:fillRect/>
          </a:stretch>
        </p:blipFill>
        <p:spPr>
          <a:xfrm rot="5400000">
            <a:off x="1143000" y="-1008530"/>
            <a:ext cx="6858000" cy="8875059"/>
          </a:xfrm>
          <a:prstGeom prst="rect">
            <a:avLst/>
          </a:prstGeom>
        </p:spPr>
      </p:pic>
    </p:spTree>
    <p:extLst>
      <p:ext uri="{BB962C8B-B14F-4D97-AF65-F5344CB8AC3E}">
        <p14:creationId xmlns:p14="http://schemas.microsoft.com/office/powerpoint/2010/main" val="225705059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45A55A-8B57-4D47-9D13-6AE7187BD613}"/>
              </a:ext>
            </a:extLst>
          </p:cNvPr>
          <p:cNvPicPr>
            <a:picLocks noChangeAspect="1"/>
          </p:cNvPicPr>
          <p:nvPr/>
        </p:nvPicPr>
        <p:blipFill>
          <a:blip r:embed="rId3"/>
          <a:stretch>
            <a:fillRect/>
          </a:stretch>
        </p:blipFill>
        <p:spPr>
          <a:xfrm>
            <a:off x="1066800" y="-1008530"/>
            <a:ext cx="6858000" cy="8875059"/>
          </a:xfrm>
          <a:prstGeom prst="rect">
            <a:avLst/>
          </a:prstGeom>
        </p:spPr>
      </p:pic>
    </p:spTree>
    <p:extLst>
      <p:ext uri="{BB962C8B-B14F-4D97-AF65-F5344CB8AC3E}">
        <p14:creationId xmlns:p14="http://schemas.microsoft.com/office/powerpoint/2010/main" val="241571115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5EF93B-2127-EE4B-904D-C51821816D91}"/>
              </a:ext>
            </a:extLst>
          </p:cNvPr>
          <p:cNvPicPr>
            <a:picLocks noChangeAspect="1"/>
          </p:cNvPicPr>
          <p:nvPr/>
        </p:nvPicPr>
        <p:blipFill>
          <a:blip r:embed="rId3"/>
          <a:stretch>
            <a:fillRect/>
          </a:stretch>
        </p:blipFill>
        <p:spPr>
          <a:xfrm>
            <a:off x="1143000" y="83670"/>
            <a:ext cx="6858000" cy="8875059"/>
          </a:xfrm>
          <a:prstGeom prst="rect">
            <a:avLst/>
          </a:prstGeom>
        </p:spPr>
      </p:pic>
    </p:spTree>
    <p:extLst>
      <p:ext uri="{BB962C8B-B14F-4D97-AF65-F5344CB8AC3E}">
        <p14:creationId xmlns:p14="http://schemas.microsoft.com/office/powerpoint/2010/main" val="275280609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BD8007-2F3B-954E-8DCD-A28FC16CD7AC}"/>
              </a:ext>
            </a:extLst>
          </p:cNvPr>
          <p:cNvPicPr>
            <a:picLocks noChangeAspect="1"/>
          </p:cNvPicPr>
          <p:nvPr/>
        </p:nvPicPr>
        <p:blipFill>
          <a:blip r:embed="rId3"/>
          <a:stretch>
            <a:fillRect/>
          </a:stretch>
        </p:blipFill>
        <p:spPr>
          <a:xfrm>
            <a:off x="1617056" y="-395045"/>
            <a:ext cx="5909888" cy="7648090"/>
          </a:xfrm>
          <a:prstGeom prst="rect">
            <a:avLst/>
          </a:prstGeom>
        </p:spPr>
      </p:pic>
    </p:spTree>
    <p:extLst>
      <p:ext uri="{BB962C8B-B14F-4D97-AF65-F5344CB8AC3E}">
        <p14:creationId xmlns:p14="http://schemas.microsoft.com/office/powerpoint/2010/main" val="30202146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91F20E-9175-7149-95E4-4AFAA84B89A0}"/>
              </a:ext>
            </a:extLst>
          </p:cNvPr>
          <p:cNvPicPr>
            <a:picLocks noChangeAspect="1"/>
          </p:cNvPicPr>
          <p:nvPr/>
        </p:nvPicPr>
        <p:blipFill>
          <a:blip r:embed="rId3"/>
          <a:stretch>
            <a:fillRect/>
          </a:stretch>
        </p:blipFill>
        <p:spPr>
          <a:xfrm>
            <a:off x="1143000" y="-1008530"/>
            <a:ext cx="6858000" cy="8875059"/>
          </a:xfrm>
          <a:prstGeom prst="rect">
            <a:avLst/>
          </a:prstGeom>
        </p:spPr>
      </p:pic>
    </p:spTree>
    <p:extLst>
      <p:ext uri="{BB962C8B-B14F-4D97-AF65-F5344CB8AC3E}">
        <p14:creationId xmlns:p14="http://schemas.microsoft.com/office/powerpoint/2010/main" val="85803730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491BF1-789B-F746-AEDD-F8207B34CBF2}"/>
              </a:ext>
            </a:extLst>
          </p:cNvPr>
          <p:cNvPicPr>
            <a:picLocks noChangeAspect="1"/>
          </p:cNvPicPr>
          <p:nvPr/>
        </p:nvPicPr>
        <p:blipFill>
          <a:blip r:embed="rId3"/>
          <a:stretch>
            <a:fillRect/>
          </a:stretch>
        </p:blipFill>
        <p:spPr>
          <a:xfrm>
            <a:off x="1143000" y="-353210"/>
            <a:ext cx="6858000" cy="8875059"/>
          </a:xfrm>
          <a:prstGeom prst="rect">
            <a:avLst/>
          </a:prstGeom>
        </p:spPr>
      </p:pic>
    </p:spTree>
    <p:extLst>
      <p:ext uri="{BB962C8B-B14F-4D97-AF65-F5344CB8AC3E}">
        <p14:creationId xmlns:p14="http://schemas.microsoft.com/office/powerpoint/2010/main" val="267545853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348A9-9532-F948-82D1-9DBAC6A4113F}"/>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259D7CC0-7DBD-B748-867D-4D788E852308}"/>
              </a:ext>
            </a:extLst>
          </p:cNvPr>
          <p:cNvSpPr>
            <a:spLocks noGrp="1"/>
          </p:cNvSpPr>
          <p:nvPr>
            <p:ph idx="1"/>
          </p:nvPr>
        </p:nvSpPr>
        <p:spPr/>
        <p:txBody>
          <a:bodyPr>
            <a:normAutofit lnSpcReduction="10000"/>
          </a:bodyPr>
          <a:lstStyle/>
          <a:p>
            <a:r>
              <a:rPr lang="en-US" dirty="0"/>
              <a:t>What is the job that a Clincher Sentence must do?</a:t>
            </a:r>
          </a:p>
          <a:p>
            <a:r>
              <a:rPr lang="en-US" dirty="0"/>
              <a:t>What can you include in a Clincher Sentence that will enable you to create a graceful flow from your last Detail Sentence to your Clincher Sentence?</a:t>
            </a:r>
          </a:p>
          <a:p>
            <a:r>
              <a:rPr lang="en-US" dirty="0"/>
              <a:t>What type of Clincher Sentence includes only the main idea and nothing else?</a:t>
            </a:r>
          </a:p>
          <a:p>
            <a:r>
              <a:rPr lang="en-US" dirty="0"/>
              <a:t>What type of Clincher Sentence names the main points or details of the paragraph?</a:t>
            </a:r>
          </a:p>
          <a:p>
            <a:r>
              <a:rPr lang="en-US" dirty="0"/>
              <a:t>In what type of Clincher Sentence are the details of the paragraph tied together?</a:t>
            </a:r>
          </a:p>
        </p:txBody>
      </p:sp>
    </p:spTree>
    <p:extLst>
      <p:ext uri="{BB962C8B-B14F-4D97-AF65-F5344CB8AC3E}">
        <p14:creationId xmlns:p14="http://schemas.microsoft.com/office/powerpoint/2010/main" val="153820258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0030D-0846-934A-8742-DCA0995FE75F}"/>
              </a:ext>
            </a:extLst>
          </p:cNvPr>
          <p:cNvPicPr>
            <a:picLocks noChangeAspect="1"/>
          </p:cNvPicPr>
          <p:nvPr/>
        </p:nvPicPr>
        <p:blipFill>
          <a:blip r:embed="rId3"/>
          <a:stretch>
            <a:fillRect/>
          </a:stretch>
        </p:blipFill>
        <p:spPr>
          <a:xfrm>
            <a:off x="-491321" y="-193040"/>
            <a:ext cx="10126642" cy="7691120"/>
          </a:xfrm>
          <a:prstGeom prst="rect">
            <a:avLst/>
          </a:prstGeom>
        </p:spPr>
      </p:pic>
      <p:cxnSp>
        <p:nvCxnSpPr>
          <p:cNvPr id="3" name="Straight Arrow Connector 2">
            <a:extLst>
              <a:ext uri="{FF2B5EF4-FFF2-40B4-BE49-F238E27FC236}">
                <a16:creationId xmlns:a16="http://schemas.microsoft.com/office/drawing/2014/main" id="{8E56C1BA-12C7-CB4D-9A80-C76CC61D4BC4}"/>
              </a:ext>
            </a:extLst>
          </p:cNvPr>
          <p:cNvCxnSpPr>
            <a:cxnSpLocks/>
          </p:cNvCxnSpPr>
          <p:nvPr/>
        </p:nvCxnSpPr>
        <p:spPr>
          <a:xfrm flipH="1">
            <a:off x="8087360" y="1849120"/>
            <a:ext cx="1412240"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395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436D-02F8-A040-98F6-0B3427F16611}"/>
              </a:ext>
            </a:extLst>
          </p:cNvPr>
          <p:cNvSpPr>
            <a:spLocks noGrp="1"/>
          </p:cNvSpPr>
          <p:nvPr>
            <p:ph type="title"/>
          </p:nvPr>
        </p:nvSpPr>
        <p:spPr/>
        <p:txBody>
          <a:bodyPr/>
          <a:lstStyle/>
          <a:p>
            <a:r>
              <a:rPr lang="en-US" dirty="0"/>
              <a:t>Clincher Sentences</a:t>
            </a:r>
            <a:br>
              <a:rPr lang="en-US" dirty="0"/>
            </a:br>
            <a:r>
              <a:rPr lang="en-US" dirty="0"/>
              <a:t>Stage 3:  Model</a:t>
            </a:r>
          </a:p>
        </p:txBody>
      </p:sp>
      <p:sp>
        <p:nvSpPr>
          <p:cNvPr id="3" name="Text Placeholder 2">
            <a:extLst>
              <a:ext uri="{FF2B5EF4-FFF2-40B4-BE49-F238E27FC236}">
                <a16:creationId xmlns:a16="http://schemas.microsoft.com/office/drawing/2014/main" id="{1C22926F-AB4B-A049-8641-868F40FA991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7582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72689F-EBD5-D644-B7E6-1787E64BDE57}"/>
              </a:ext>
            </a:extLst>
          </p:cNvPr>
          <p:cNvSpPr>
            <a:spLocks noGrp="1"/>
          </p:cNvSpPr>
          <p:nvPr>
            <p:ph type="title"/>
          </p:nvPr>
        </p:nvSpPr>
        <p:spPr/>
        <p:txBody>
          <a:bodyPr/>
          <a:lstStyle/>
          <a:p>
            <a:r>
              <a:rPr lang="en-US" dirty="0"/>
              <a:t>Results you can expect</a:t>
            </a:r>
          </a:p>
        </p:txBody>
      </p:sp>
      <p:sp>
        <p:nvSpPr>
          <p:cNvPr id="8" name="Text Placeholder 7">
            <a:extLst>
              <a:ext uri="{FF2B5EF4-FFF2-40B4-BE49-F238E27FC236}">
                <a16:creationId xmlns:a16="http://schemas.microsoft.com/office/drawing/2014/main" id="{870C8864-97E0-174F-9173-E5988835D768}"/>
              </a:ext>
            </a:extLst>
          </p:cNvPr>
          <p:cNvSpPr>
            <a:spLocks noGrp="1"/>
          </p:cNvSpPr>
          <p:nvPr>
            <p:ph type="body" idx="1"/>
          </p:nvPr>
        </p:nvSpPr>
        <p:spPr/>
        <p:txBody>
          <a:bodyPr/>
          <a:lstStyle/>
          <a:p>
            <a:r>
              <a:rPr lang="en-US" dirty="0"/>
              <a:t>Pretest Sample	</a:t>
            </a:r>
          </a:p>
        </p:txBody>
      </p:sp>
      <p:sp>
        <p:nvSpPr>
          <p:cNvPr id="10" name="Text Placeholder 9">
            <a:extLst>
              <a:ext uri="{FF2B5EF4-FFF2-40B4-BE49-F238E27FC236}">
                <a16:creationId xmlns:a16="http://schemas.microsoft.com/office/drawing/2014/main" id="{B588F40D-298E-6A41-A348-83A8E94D3920}"/>
              </a:ext>
            </a:extLst>
          </p:cNvPr>
          <p:cNvSpPr>
            <a:spLocks noGrp="1"/>
          </p:cNvSpPr>
          <p:nvPr>
            <p:ph type="body" sz="quarter" idx="3"/>
          </p:nvPr>
        </p:nvSpPr>
        <p:spPr/>
        <p:txBody>
          <a:bodyPr/>
          <a:lstStyle/>
          <a:p>
            <a:r>
              <a:rPr lang="en-US" dirty="0"/>
              <a:t>Practice Sample</a:t>
            </a:r>
          </a:p>
        </p:txBody>
      </p:sp>
      <p:pic>
        <p:nvPicPr>
          <p:cNvPr id="15" name="Content Placeholder 14">
            <a:extLst>
              <a:ext uri="{FF2B5EF4-FFF2-40B4-BE49-F238E27FC236}">
                <a16:creationId xmlns:a16="http://schemas.microsoft.com/office/drawing/2014/main" id="{68998080-51E5-D845-8A19-BDDE736EDE7A}"/>
              </a:ext>
            </a:extLst>
          </p:cNvPr>
          <p:cNvPicPr>
            <a:picLocks noGrp="1" noChangeAspect="1"/>
          </p:cNvPicPr>
          <p:nvPr>
            <p:ph sz="quarter" idx="4"/>
          </p:nvPr>
        </p:nvPicPr>
        <p:blipFill>
          <a:blip r:embed="rId3"/>
          <a:stretch>
            <a:fillRect/>
          </a:stretch>
        </p:blipFill>
        <p:spPr>
          <a:xfrm>
            <a:off x="4498182" y="2880710"/>
            <a:ext cx="4520857" cy="2803385"/>
          </a:xfrm>
        </p:spPr>
      </p:pic>
      <p:pic>
        <p:nvPicPr>
          <p:cNvPr id="19" name="Content Placeholder 18">
            <a:extLst>
              <a:ext uri="{FF2B5EF4-FFF2-40B4-BE49-F238E27FC236}">
                <a16:creationId xmlns:a16="http://schemas.microsoft.com/office/drawing/2014/main" id="{1B75688C-4B6E-1F46-BA97-11E858A94E00}"/>
              </a:ext>
            </a:extLst>
          </p:cNvPr>
          <p:cNvPicPr>
            <a:picLocks noGrp="1" noChangeAspect="1"/>
          </p:cNvPicPr>
          <p:nvPr>
            <p:ph sz="half" idx="2"/>
          </p:nvPr>
        </p:nvPicPr>
        <p:blipFill>
          <a:blip r:embed="rId4"/>
          <a:stretch>
            <a:fillRect/>
          </a:stretch>
        </p:blipFill>
        <p:spPr>
          <a:xfrm>
            <a:off x="630238" y="3010643"/>
            <a:ext cx="3868737" cy="2673452"/>
          </a:xfrm>
        </p:spPr>
      </p:pic>
    </p:spTree>
    <p:extLst>
      <p:ext uri="{BB962C8B-B14F-4D97-AF65-F5344CB8AC3E}">
        <p14:creationId xmlns:p14="http://schemas.microsoft.com/office/powerpoint/2010/main" val="43173065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41CE43-48E8-4349-B0BA-1EE6EF3BF824}"/>
              </a:ext>
            </a:extLst>
          </p:cNvPr>
          <p:cNvSpPr>
            <a:spLocks noGrp="1"/>
          </p:cNvSpPr>
          <p:nvPr>
            <p:ph type="title"/>
          </p:nvPr>
        </p:nvSpPr>
        <p:spPr/>
        <p:txBody>
          <a:bodyPr/>
          <a:lstStyle/>
          <a:p>
            <a:r>
              <a:rPr lang="en-US" dirty="0"/>
              <a:t>Review of previous information</a:t>
            </a:r>
          </a:p>
        </p:txBody>
      </p:sp>
      <p:sp>
        <p:nvSpPr>
          <p:cNvPr id="5" name="Content Placeholder 4">
            <a:extLst>
              <a:ext uri="{FF2B5EF4-FFF2-40B4-BE49-F238E27FC236}">
                <a16:creationId xmlns:a16="http://schemas.microsoft.com/office/drawing/2014/main" id="{300EE406-C9FA-B04A-A929-E923B9ACCC26}"/>
              </a:ext>
            </a:extLst>
          </p:cNvPr>
          <p:cNvSpPr>
            <a:spLocks noGrp="1"/>
          </p:cNvSpPr>
          <p:nvPr>
            <p:ph idx="1"/>
          </p:nvPr>
        </p:nvSpPr>
        <p:spPr/>
        <p:txBody>
          <a:bodyPr/>
          <a:lstStyle/>
          <a:p>
            <a:r>
              <a:rPr lang="en-US" dirty="0"/>
              <a:t>What are the benefits of being able to write well?</a:t>
            </a:r>
          </a:p>
          <a:p>
            <a:r>
              <a:rPr lang="en-US" dirty="0"/>
              <a:t>What are the benefits of using a strategy to write?</a:t>
            </a:r>
          </a:p>
          <a:p>
            <a:r>
              <a:rPr lang="en-US" dirty="0"/>
              <a:t>What are the parts of a paragraph?</a:t>
            </a:r>
          </a:p>
          <a:p>
            <a:r>
              <a:rPr lang="en-US" dirty="0"/>
              <a:t>What is the definition of a Clincher Sentence?</a:t>
            </a:r>
          </a:p>
          <a:p>
            <a:r>
              <a:rPr lang="en-US" dirty="0"/>
              <a:t>What are the three types of Clincher Sentences?</a:t>
            </a:r>
          </a:p>
          <a:p>
            <a:r>
              <a:rPr lang="en-US" dirty="0"/>
              <a:t>What is the definition for a General Clincher Sentence?</a:t>
            </a:r>
          </a:p>
          <a:p>
            <a:r>
              <a:rPr lang="en-US" dirty="0"/>
              <a:t>What is the definition for a Clueing Clincher Sentence?</a:t>
            </a:r>
          </a:p>
        </p:txBody>
      </p:sp>
    </p:spTree>
    <p:extLst>
      <p:ext uri="{BB962C8B-B14F-4D97-AF65-F5344CB8AC3E}">
        <p14:creationId xmlns:p14="http://schemas.microsoft.com/office/powerpoint/2010/main" val="418772741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8C836-09DD-4946-871A-DC6C53E69C0B}"/>
              </a:ext>
            </a:extLst>
          </p:cNvPr>
          <p:cNvSpPr>
            <a:spLocks noGrp="1"/>
          </p:cNvSpPr>
          <p:nvPr>
            <p:ph type="title"/>
          </p:nvPr>
        </p:nvSpPr>
        <p:spPr/>
        <p:txBody>
          <a:bodyPr/>
          <a:lstStyle/>
          <a:p>
            <a:r>
              <a:rPr lang="en-US" dirty="0"/>
              <a:t>Review of previous information (pt. 2)</a:t>
            </a:r>
          </a:p>
        </p:txBody>
      </p:sp>
      <p:sp>
        <p:nvSpPr>
          <p:cNvPr id="3" name="Content Placeholder 2">
            <a:extLst>
              <a:ext uri="{FF2B5EF4-FFF2-40B4-BE49-F238E27FC236}">
                <a16:creationId xmlns:a16="http://schemas.microsoft.com/office/drawing/2014/main" id="{28511D4D-75BE-004F-9CD5-7E13DFB895C2}"/>
              </a:ext>
            </a:extLst>
          </p:cNvPr>
          <p:cNvSpPr>
            <a:spLocks noGrp="1"/>
          </p:cNvSpPr>
          <p:nvPr>
            <p:ph idx="1"/>
          </p:nvPr>
        </p:nvSpPr>
        <p:spPr/>
        <p:txBody>
          <a:bodyPr/>
          <a:lstStyle/>
          <a:p>
            <a:r>
              <a:rPr lang="en-US" dirty="0"/>
              <a:t>What is the definition for a Specific Clincher Sentence?</a:t>
            </a:r>
          </a:p>
          <a:p>
            <a:r>
              <a:rPr lang="en-US" dirty="0"/>
              <a:t>What are the new PENS steps?</a:t>
            </a:r>
          </a:p>
          <a:p>
            <a:r>
              <a:rPr lang="en-US" dirty="0"/>
              <a:t>What are the sentence formulas?</a:t>
            </a:r>
          </a:p>
          <a:p>
            <a:r>
              <a:rPr lang="en-US" dirty="0"/>
              <a:t>What are the benefits of knowing three types of Clincher Sentences?</a:t>
            </a:r>
          </a:p>
          <a:p>
            <a:r>
              <a:rPr lang="en-US" dirty="0"/>
              <a:t>What are the benefits of using the Paragraph Writing Strategy?</a:t>
            </a:r>
          </a:p>
        </p:txBody>
      </p:sp>
    </p:spTree>
    <p:extLst>
      <p:ext uri="{BB962C8B-B14F-4D97-AF65-F5344CB8AC3E}">
        <p14:creationId xmlns:p14="http://schemas.microsoft.com/office/powerpoint/2010/main" val="395898799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5BB082-6789-814E-BE02-FBBBB145410F}"/>
              </a:ext>
            </a:extLst>
          </p:cNvPr>
          <p:cNvPicPr>
            <a:picLocks noChangeAspect="1"/>
          </p:cNvPicPr>
          <p:nvPr/>
        </p:nvPicPr>
        <p:blipFill>
          <a:blip r:embed="rId3"/>
          <a:stretch>
            <a:fillRect/>
          </a:stretch>
        </p:blipFill>
        <p:spPr>
          <a:xfrm>
            <a:off x="-716280" y="-1008530"/>
            <a:ext cx="6858000" cy="8875059"/>
          </a:xfrm>
          <a:prstGeom prst="rect">
            <a:avLst/>
          </a:prstGeom>
        </p:spPr>
      </p:pic>
    </p:spTree>
    <p:extLst>
      <p:ext uri="{BB962C8B-B14F-4D97-AF65-F5344CB8AC3E}">
        <p14:creationId xmlns:p14="http://schemas.microsoft.com/office/powerpoint/2010/main" val="2775306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1FD061-0434-2849-B386-9FA01C32236F}"/>
              </a:ext>
            </a:extLst>
          </p:cNvPr>
          <p:cNvPicPr>
            <a:picLocks noChangeAspect="1"/>
          </p:cNvPicPr>
          <p:nvPr/>
        </p:nvPicPr>
        <p:blipFill>
          <a:blip r:embed="rId3"/>
          <a:stretch>
            <a:fillRect/>
          </a:stretch>
        </p:blipFill>
        <p:spPr>
          <a:xfrm>
            <a:off x="-863600" y="-851050"/>
            <a:ext cx="6858000" cy="8875059"/>
          </a:xfrm>
          <a:prstGeom prst="rect">
            <a:avLst/>
          </a:prstGeom>
        </p:spPr>
      </p:pic>
    </p:spTree>
    <p:extLst>
      <p:ext uri="{BB962C8B-B14F-4D97-AF65-F5344CB8AC3E}">
        <p14:creationId xmlns:p14="http://schemas.microsoft.com/office/powerpoint/2010/main" val="270014253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896CE8-C8FC-6444-BFEA-DC09857D332B}"/>
              </a:ext>
            </a:extLst>
          </p:cNvPr>
          <p:cNvPicPr>
            <a:picLocks noChangeAspect="1"/>
          </p:cNvPicPr>
          <p:nvPr/>
        </p:nvPicPr>
        <p:blipFill>
          <a:blip r:embed="rId3"/>
          <a:stretch>
            <a:fillRect/>
          </a:stretch>
        </p:blipFill>
        <p:spPr>
          <a:xfrm>
            <a:off x="-579121" y="-740485"/>
            <a:ext cx="6443749" cy="8338969"/>
          </a:xfrm>
          <a:prstGeom prst="rect">
            <a:avLst/>
          </a:prstGeom>
        </p:spPr>
      </p:pic>
    </p:spTree>
    <p:extLst>
      <p:ext uri="{BB962C8B-B14F-4D97-AF65-F5344CB8AC3E}">
        <p14:creationId xmlns:p14="http://schemas.microsoft.com/office/powerpoint/2010/main" val="386156663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861E-7559-5044-A1EB-469D3DC70166}"/>
              </a:ext>
            </a:extLst>
          </p:cNvPr>
          <p:cNvSpPr>
            <a:spLocks noGrp="1"/>
          </p:cNvSpPr>
          <p:nvPr>
            <p:ph type="title"/>
          </p:nvPr>
        </p:nvSpPr>
        <p:spPr/>
        <p:txBody>
          <a:bodyPr/>
          <a:lstStyle/>
          <a:p>
            <a:r>
              <a:rPr lang="en-US" dirty="0"/>
              <a:t>Exit Ticket</a:t>
            </a:r>
          </a:p>
        </p:txBody>
      </p:sp>
      <p:sp>
        <p:nvSpPr>
          <p:cNvPr id="3" name="Content Placeholder 2">
            <a:extLst>
              <a:ext uri="{FF2B5EF4-FFF2-40B4-BE49-F238E27FC236}">
                <a16:creationId xmlns:a16="http://schemas.microsoft.com/office/drawing/2014/main" id="{BBCB0B07-1F93-2048-8E80-635AAAACC6F9}"/>
              </a:ext>
            </a:extLst>
          </p:cNvPr>
          <p:cNvSpPr>
            <a:spLocks noGrp="1"/>
          </p:cNvSpPr>
          <p:nvPr>
            <p:ph idx="1"/>
          </p:nvPr>
        </p:nvSpPr>
        <p:spPr/>
        <p:txBody>
          <a:bodyPr/>
          <a:lstStyle/>
          <a:p>
            <a:r>
              <a:rPr lang="en-US" dirty="0"/>
              <a:t>What did you witness today?</a:t>
            </a:r>
          </a:p>
          <a:p>
            <a:r>
              <a:rPr lang="en-US" dirty="0"/>
              <a:t>What did you learn today?</a:t>
            </a:r>
          </a:p>
          <a:p>
            <a:r>
              <a:rPr lang="en-US" dirty="0"/>
              <a:t>What confused you about the lesson?</a:t>
            </a:r>
          </a:p>
          <a:p>
            <a:r>
              <a:rPr lang="en-US" dirty="0"/>
              <a:t>What do you still need to know?</a:t>
            </a:r>
          </a:p>
          <a:p>
            <a:r>
              <a:rPr lang="en-US" dirty="0"/>
              <a:t>How will this lesson help you in your future life?</a:t>
            </a:r>
          </a:p>
        </p:txBody>
      </p:sp>
    </p:spTree>
    <p:extLst>
      <p:ext uri="{BB962C8B-B14F-4D97-AF65-F5344CB8AC3E}">
        <p14:creationId xmlns:p14="http://schemas.microsoft.com/office/powerpoint/2010/main" val="135423840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0030D-0846-934A-8742-DCA0995FE75F}"/>
              </a:ext>
            </a:extLst>
          </p:cNvPr>
          <p:cNvPicPr>
            <a:picLocks noChangeAspect="1"/>
          </p:cNvPicPr>
          <p:nvPr/>
        </p:nvPicPr>
        <p:blipFill>
          <a:blip r:embed="rId3"/>
          <a:stretch>
            <a:fillRect/>
          </a:stretch>
        </p:blipFill>
        <p:spPr>
          <a:xfrm>
            <a:off x="-491321" y="-223520"/>
            <a:ext cx="10126642" cy="7691120"/>
          </a:xfrm>
          <a:prstGeom prst="rect">
            <a:avLst/>
          </a:prstGeom>
        </p:spPr>
      </p:pic>
      <p:cxnSp>
        <p:nvCxnSpPr>
          <p:cNvPr id="3" name="Straight Arrow Connector 2">
            <a:extLst>
              <a:ext uri="{FF2B5EF4-FFF2-40B4-BE49-F238E27FC236}">
                <a16:creationId xmlns:a16="http://schemas.microsoft.com/office/drawing/2014/main" id="{8E56C1BA-12C7-CB4D-9A80-C76CC61D4BC4}"/>
              </a:ext>
            </a:extLst>
          </p:cNvPr>
          <p:cNvCxnSpPr/>
          <p:nvPr/>
        </p:nvCxnSpPr>
        <p:spPr>
          <a:xfrm>
            <a:off x="7345680" y="426720"/>
            <a:ext cx="0" cy="165608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95380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EC52D-095F-E545-A872-BF259C6D50AE}"/>
              </a:ext>
            </a:extLst>
          </p:cNvPr>
          <p:cNvSpPr>
            <a:spLocks noGrp="1"/>
          </p:cNvSpPr>
          <p:nvPr>
            <p:ph type="title"/>
          </p:nvPr>
        </p:nvSpPr>
        <p:spPr/>
        <p:txBody>
          <a:bodyPr/>
          <a:lstStyle/>
          <a:p>
            <a:r>
              <a:rPr lang="en-US" dirty="0"/>
              <a:t>Clincher Sentences</a:t>
            </a:r>
            <a:br>
              <a:rPr lang="en-US" dirty="0"/>
            </a:br>
            <a:r>
              <a:rPr lang="en-US" dirty="0"/>
              <a:t>Stage 4:  Verbal Practice</a:t>
            </a:r>
          </a:p>
        </p:txBody>
      </p:sp>
      <p:sp>
        <p:nvSpPr>
          <p:cNvPr id="3" name="Text Placeholder 2">
            <a:extLst>
              <a:ext uri="{FF2B5EF4-FFF2-40B4-BE49-F238E27FC236}">
                <a16:creationId xmlns:a16="http://schemas.microsoft.com/office/drawing/2014/main" id="{7BAF1781-E309-FC4E-BE72-6C1AD4ACDE0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4278211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28DE28-2C12-1F43-A2F9-89639545E2B8}"/>
              </a:ext>
            </a:extLst>
          </p:cNvPr>
          <p:cNvPicPr>
            <a:picLocks noChangeAspect="1"/>
          </p:cNvPicPr>
          <p:nvPr/>
        </p:nvPicPr>
        <p:blipFill>
          <a:blip r:embed="rId2"/>
          <a:stretch>
            <a:fillRect/>
          </a:stretch>
        </p:blipFill>
        <p:spPr>
          <a:xfrm>
            <a:off x="1922318" y="0"/>
            <a:ext cx="5299364" cy="6858000"/>
          </a:xfrm>
          <a:prstGeom prst="rect">
            <a:avLst/>
          </a:prstGeom>
        </p:spPr>
      </p:pic>
    </p:spTree>
    <p:extLst>
      <p:ext uri="{BB962C8B-B14F-4D97-AF65-F5344CB8AC3E}">
        <p14:creationId xmlns:p14="http://schemas.microsoft.com/office/powerpoint/2010/main" val="288331637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0030D-0846-934A-8742-DCA0995FE75F}"/>
              </a:ext>
            </a:extLst>
          </p:cNvPr>
          <p:cNvPicPr>
            <a:picLocks noChangeAspect="1"/>
          </p:cNvPicPr>
          <p:nvPr/>
        </p:nvPicPr>
        <p:blipFill>
          <a:blip r:embed="rId3"/>
          <a:stretch>
            <a:fillRect/>
          </a:stretch>
        </p:blipFill>
        <p:spPr>
          <a:xfrm>
            <a:off x="-491321" y="-223520"/>
            <a:ext cx="10126642" cy="7691120"/>
          </a:xfrm>
          <a:prstGeom prst="rect">
            <a:avLst/>
          </a:prstGeom>
        </p:spPr>
      </p:pic>
      <p:cxnSp>
        <p:nvCxnSpPr>
          <p:cNvPr id="3" name="Straight Arrow Connector 2">
            <a:extLst>
              <a:ext uri="{FF2B5EF4-FFF2-40B4-BE49-F238E27FC236}">
                <a16:creationId xmlns:a16="http://schemas.microsoft.com/office/drawing/2014/main" id="{8E56C1BA-12C7-CB4D-9A80-C76CC61D4BC4}"/>
              </a:ext>
            </a:extLst>
          </p:cNvPr>
          <p:cNvCxnSpPr/>
          <p:nvPr/>
        </p:nvCxnSpPr>
        <p:spPr>
          <a:xfrm>
            <a:off x="7609840" y="406400"/>
            <a:ext cx="0" cy="165608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637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98DC6B-4369-9D47-8B2B-F0979752B042}"/>
              </a:ext>
            </a:extLst>
          </p:cNvPr>
          <p:cNvPicPr>
            <a:picLocks noChangeAspect="1"/>
          </p:cNvPicPr>
          <p:nvPr/>
        </p:nvPicPr>
        <p:blipFill>
          <a:blip r:embed="rId3"/>
          <a:stretch>
            <a:fillRect/>
          </a:stretch>
        </p:blipFill>
        <p:spPr>
          <a:xfrm>
            <a:off x="1994116" y="0"/>
            <a:ext cx="5155767" cy="6908800"/>
          </a:xfrm>
          <a:prstGeom prst="rect">
            <a:avLst/>
          </a:prstGeom>
        </p:spPr>
      </p:pic>
    </p:spTree>
    <p:extLst>
      <p:ext uri="{BB962C8B-B14F-4D97-AF65-F5344CB8AC3E}">
        <p14:creationId xmlns:p14="http://schemas.microsoft.com/office/powerpoint/2010/main" val="41297981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EC52D-095F-E545-A872-BF259C6D50AE}"/>
              </a:ext>
            </a:extLst>
          </p:cNvPr>
          <p:cNvSpPr>
            <a:spLocks noGrp="1"/>
          </p:cNvSpPr>
          <p:nvPr>
            <p:ph type="title"/>
          </p:nvPr>
        </p:nvSpPr>
        <p:spPr/>
        <p:txBody>
          <a:bodyPr/>
          <a:lstStyle/>
          <a:p>
            <a:r>
              <a:rPr lang="en-US" dirty="0"/>
              <a:t>Clincher Sentences</a:t>
            </a:r>
            <a:br>
              <a:rPr lang="en-US" dirty="0"/>
            </a:br>
            <a:r>
              <a:rPr lang="en-US" dirty="0"/>
              <a:t>Stage 5: </a:t>
            </a:r>
            <a:br>
              <a:rPr lang="en-US" dirty="0"/>
            </a:br>
            <a:r>
              <a:rPr lang="en-US" dirty="0"/>
              <a:t>Controlled Practice</a:t>
            </a:r>
          </a:p>
        </p:txBody>
      </p:sp>
      <p:sp>
        <p:nvSpPr>
          <p:cNvPr id="3" name="Text Placeholder 2">
            <a:extLst>
              <a:ext uri="{FF2B5EF4-FFF2-40B4-BE49-F238E27FC236}">
                <a16:creationId xmlns:a16="http://schemas.microsoft.com/office/drawing/2014/main" id="{7BAF1781-E309-FC4E-BE72-6C1AD4ACDE0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3799064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41CE43-48E8-4349-B0BA-1EE6EF3BF824}"/>
              </a:ext>
            </a:extLst>
          </p:cNvPr>
          <p:cNvSpPr>
            <a:spLocks noGrp="1"/>
          </p:cNvSpPr>
          <p:nvPr>
            <p:ph type="title"/>
          </p:nvPr>
        </p:nvSpPr>
        <p:spPr/>
        <p:txBody>
          <a:bodyPr/>
          <a:lstStyle/>
          <a:p>
            <a:r>
              <a:rPr lang="en-US" dirty="0"/>
              <a:t>Review of previous information</a:t>
            </a:r>
          </a:p>
        </p:txBody>
      </p:sp>
      <p:sp>
        <p:nvSpPr>
          <p:cNvPr id="5" name="Content Placeholder 4">
            <a:extLst>
              <a:ext uri="{FF2B5EF4-FFF2-40B4-BE49-F238E27FC236}">
                <a16:creationId xmlns:a16="http://schemas.microsoft.com/office/drawing/2014/main" id="{300EE406-C9FA-B04A-A929-E923B9ACCC26}"/>
              </a:ext>
            </a:extLst>
          </p:cNvPr>
          <p:cNvSpPr>
            <a:spLocks noGrp="1"/>
          </p:cNvSpPr>
          <p:nvPr>
            <p:ph idx="1"/>
          </p:nvPr>
        </p:nvSpPr>
        <p:spPr/>
        <p:txBody>
          <a:bodyPr>
            <a:normAutofit fontScale="92500"/>
          </a:bodyPr>
          <a:lstStyle/>
          <a:p>
            <a:r>
              <a:rPr lang="en-US" dirty="0"/>
              <a:t>What are the benefits of being able to write well?</a:t>
            </a:r>
          </a:p>
          <a:p>
            <a:r>
              <a:rPr lang="en-US" dirty="0"/>
              <a:t>What are the benefits of using a strategy to write?</a:t>
            </a:r>
          </a:p>
          <a:p>
            <a:r>
              <a:rPr lang="en-US" dirty="0"/>
              <a:t>What are the parts of a paragraph?</a:t>
            </a:r>
          </a:p>
          <a:p>
            <a:r>
              <a:rPr lang="en-US" dirty="0"/>
              <a:t>What is the definition of a Topic Sentence?</a:t>
            </a:r>
          </a:p>
          <a:p>
            <a:r>
              <a:rPr lang="en-US" dirty="0"/>
              <a:t>What is the definition of a Detail Sentence?</a:t>
            </a:r>
          </a:p>
          <a:p>
            <a:r>
              <a:rPr lang="en-US" dirty="0"/>
              <a:t>What is the definition of a Clincher Sentence?</a:t>
            </a:r>
          </a:p>
          <a:p>
            <a:r>
              <a:rPr lang="en-US" dirty="0"/>
              <a:t>What are the three types of Clincher Sentences?</a:t>
            </a:r>
          </a:p>
          <a:p>
            <a:r>
              <a:rPr lang="en-US" dirty="0"/>
              <a:t>What is the definition for a General Clincher Sentence?</a:t>
            </a:r>
          </a:p>
          <a:p>
            <a:r>
              <a:rPr lang="en-US" dirty="0"/>
              <a:t>What is the definition for a Clueing Clincher Sentence?</a:t>
            </a:r>
          </a:p>
        </p:txBody>
      </p:sp>
    </p:spTree>
    <p:extLst>
      <p:ext uri="{BB962C8B-B14F-4D97-AF65-F5344CB8AC3E}">
        <p14:creationId xmlns:p14="http://schemas.microsoft.com/office/powerpoint/2010/main" val="418989198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8C836-09DD-4946-871A-DC6C53E69C0B}"/>
              </a:ext>
            </a:extLst>
          </p:cNvPr>
          <p:cNvSpPr>
            <a:spLocks noGrp="1"/>
          </p:cNvSpPr>
          <p:nvPr>
            <p:ph type="title"/>
          </p:nvPr>
        </p:nvSpPr>
        <p:spPr/>
        <p:txBody>
          <a:bodyPr/>
          <a:lstStyle/>
          <a:p>
            <a:r>
              <a:rPr lang="en-US" dirty="0"/>
              <a:t>Review of previous information (pt. 2)</a:t>
            </a:r>
          </a:p>
        </p:txBody>
      </p:sp>
      <p:sp>
        <p:nvSpPr>
          <p:cNvPr id="3" name="Content Placeholder 2">
            <a:extLst>
              <a:ext uri="{FF2B5EF4-FFF2-40B4-BE49-F238E27FC236}">
                <a16:creationId xmlns:a16="http://schemas.microsoft.com/office/drawing/2014/main" id="{28511D4D-75BE-004F-9CD5-7E13DFB895C2}"/>
              </a:ext>
            </a:extLst>
          </p:cNvPr>
          <p:cNvSpPr>
            <a:spLocks noGrp="1"/>
          </p:cNvSpPr>
          <p:nvPr>
            <p:ph idx="1"/>
          </p:nvPr>
        </p:nvSpPr>
        <p:spPr/>
        <p:txBody>
          <a:bodyPr/>
          <a:lstStyle/>
          <a:p>
            <a:r>
              <a:rPr lang="en-US" dirty="0"/>
              <a:t>What is the definition for a Specific Clincher Sentence?</a:t>
            </a:r>
          </a:p>
          <a:p>
            <a:r>
              <a:rPr lang="en-US" dirty="0"/>
              <a:t>What are the new PENS steps?</a:t>
            </a:r>
          </a:p>
          <a:p>
            <a:r>
              <a:rPr lang="en-US" dirty="0"/>
              <a:t>What are the sentence formulas?</a:t>
            </a:r>
          </a:p>
          <a:p>
            <a:r>
              <a:rPr lang="en-US" dirty="0"/>
              <a:t>What are the benefits of knowing three types of Clincher Sentences?</a:t>
            </a:r>
          </a:p>
          <a:p>
            <a:r>
              <a:rPr lang="en-US" dirty="0"/>
              <a:t>What are the benefits of using the Paragraph Writing Strategy?</a:t>
            </a:r>
          </a:p>
        </p:txBody>
      </p:sp>
    </p:spTree>
    <p:extLst>
      <p:ext uri="{BB962C8B-B14F-4D97-AF65-F5344CB8AC3E}">
        <p14:creationId xmlns:p14="http://schemas.microsoft.com/office/powerpoint/2010/main" val="343229652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7515B28-6B56-ED4E-B462-7282B6E24A57}"/>
              </a:ext>
            </a:extLst>
          </p:cNvPr>
          <p:cNvPicPr>
            <a:picLocks noGrp="1" noChangeAspect="1"/>
          </p:cNvPicPr>
          <p:nvPr>
            <p:ph idx="1"/>
          </p:nvPr>
        </p:nvPicPr>
        <p:blipFill>
          <a:blip r:embed="rId2"/>
          <a:stretch>
            <a:fillRect/>
          </a:stretch>
        </p:blipFill>
        <p:spPr>
          <a:xfrm>
            <a:off x="1855540" y="-86419"/>
            <a:ext cx="5432919" cy="7030837"/>
          </a:xfrm>
        </p:spPr>
      </p:pic>
    </p:spTree>
    <p:extLst>
      <p:ext uri="{BB962C8B-B14F-4D97-AF65-F5344CB8AC3E}">
        <p14:creationId xmlns:p14="http://schemas.microsoft.com/office/powerpoint/2010/main" val="207545359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8C77F0-8DBB-5446-A917-2F006A38D039}"/>
              </a:ext>
            </a:extLst>
          </p:cNvPr>
          <p:cNvPicPr>
            <a:picLocks noChangeAspect="1"/>
          </p:cNvPicPr>
          <p:nvPr/>
        </p:nvPicPr>
        <p:blipFill>
          <a:blip r:embed="rId2"/>
          <a:stretch>
            <a:fillRect/>
          </a:stretch>
        </p:blipFill>
        <p:spPr>
          <a:xfrm>
            <a:off x="1922318" y="0"/>
            <a:ext cx="5299364" cy="6858000"/>
          </a:xfrm>
          <a:prstGeom prst="rect">
            <a:avLst/>
          </a:prstGeom>
        </p:spPr>
      </p:pic>
    </p:spTree>
    <p:extLst>
      <p:ext uri="{BB962C8B-B14F-4D97-AF65-F5344CB8AC3E}">
        <p14:creationId xmlns:p14="http://schemas.microsoft.com/office/powerpoint/2010/main" val="154537990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B5CD79-9230-FC44-B3D0-15B04E1C6C5C}"/>
              </a:ext>
            </a:extLst>
          </p:cNvPr>
          <p:cNvPicPr>
            <a:picLocks noChangeAspect="1"/>
          </p:cNvPicPr>
          <p:nvPr/>
        </p:nvPicPr>
        <p:blipFill>
          <a:blip r:embed="rId2"/>
          <a:stretch>
            <a:fillRect/>
          </a:stretch>
        </p:blipFill>
        <p:spPr>
          <a:xfrm>
            <a:off x="1922318" y="0"/>
            <a:ext cx="5299364" cy="6858000"/>
          </a:xfrm>
          <a:prstGeom prst="rect">
            <a:avLst/>
          </a:prstGeom>
        </p:spPr>
      </p:pic>
    </p:spTree>
    <p:extLst>
      <p:ext uri="{BB962C8B-B14F-4D97-AF65-F5344CB8AC3E}">
        <p14:creationId xmlns:p14="http://schemas.microsoft.com/office/powerpoint/2010/main" val="134140237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0030D-0846-934A-8742-DCA0995FE75F}"/>
              </a:ext>
            </a:extLst>
          </p:cNvPr>
          <p:cNvPicPr>
            <a:picLocks noChangeAspect="1"/>
          </p:cNvPicPr>
          <p:nvPr/>
        </p:nvPicPr>
        <p:blipFill>
          <a:blip r:embed="rId3"/>
          <a:stretch>
            <a:fillRect/>
          </a:stretch>
        </p:blipFill>
        <p:spPr>
          <a:xfrm>
            <a:off x="-491321" y="-223520"/>
            <a:ext cx="10126642" cy="7691120"/>
          </a:xfrm>
          <a:prstGeom prst="rect">
            <a:avLst/>
          </a:prstGeom>
        </p:spPr>
      </p:pic>
      <p:cxnSp>
        <p:nvCxnSpPr>
          <p:cNvPr id="3" name="Straight Arrow Connector 2">
            <a:extLst>
              <a:ext uri="{FF2B5EF4-FFF2-40B4-BE49-F238E27FC236}">
                <a16:creationId xmlns:a16="http://schemas.microsoft.com/office/drawing/2014/main" id="{8E56C1BA-12C7-CB4D-9A80-C76CC61D4BC4}"/>
              </a:ext>
            </a:extLst>
          </p:cNvPr>
          <p:cNvCxnSpPr/>
          <p:nvPr/>
        </p:nvCxnSpPr>
        <p:spPr>
          <a:xfrm>
            <a:off x="7894320" y="436880"/>
            <a:ext cx="0" cy="165608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489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BE50C-71B4-E448-B7F6-FE3A7516DC7D}"/>
              </a:ext>
            </a:extLst>
          </p:cNvPr>
          <p:cNvPicPr>
            <a:picLocks noChangeAspect="1"/>
          </p:cNvPicPr>
          <p:nvPr/>
        </p:nvPicPr>
        <p:blipFill>
          <a:blip r:embed="rId3"/>
          <a:stretch>
            <a:fillRect/>
          </a:stretch>
        </p:blipFill>
        <p:spPr>
          <a:xfrm>
            <a:off x="401268" y="203200"/>
            <a:ext cx="8341463" cy="6451600"/>
          </a:xfrm>
          <a:prstGeom prst="rect">
            <a:avLst/>
          </a:prstGeom>
        </p:spPr>
      </p:pic>
      <p:sp>
        <p:nvSpPr>
          <p:cNvPr id="3" name="Rectangle 2">
            <a:extLst>
              <a:ext uri="{FF2B5EF4-FFF2-40B4-BE49-F238E27FC236}">
                <a16:creationId xmlns:a16="http://schemas.microsoft.com/office/drawing/2014/main" id="{D0D062EB-701C-5F46-BCA1-5F7F57D2F3DB}"/>
              </a:ext>
            </a:extLst>
          </p:cNvPr>
          <p:cNvSpPr/>
          <p:nvPr/>
        </p:nvSpPr>
        <p:spPr>
          <a:xfrm>
            <a:off x="5140960" y="3799840"/>
            <a:ext cx="2397760" cy="416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83E0330-EAEE-4246-B5B7-FF916E1255D3}"/>
              </a:ext>
            </a:extLst>
          </p:cNvPr>
          <p:cNvSpPr/>
          <p:nvPr/>
        </p:nvSpPr>
        <p:spPr>
          <a:xfrm>
            <a:off x="5140960" y="4439920"/>
            <a:ext cx="2499360" cy="416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25CD1E-4060-4846-968F-13B0388ECB40}"/>
              </a:ext>
            </a:extLst>
          </p:cNvPr>
          <p:cNvSpPr/>
          <p:nvPr/>
        </p:nvSpPr>
        <p:spPr>
          <a:xfrm>
            <a:off x="5140960" y="4988560"/>
            <a:ext cx="2641600" cy="416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322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6C6DB4-1F2D-744D-A385-4232C2BFA889}"/>
              </a:ext>
            </a:extLst>
          </p:cNvPr>
          <p:cNvPicPr>
            <a:picLocks noChangeAspect="1"/>
          </p:cNvPicPr>
          <p:nvPr/>
        </p:nvPicPr>
        <p:blipFill>
          <a:blip r:embed="rId3"/>
          <a:stretch>
            <a:fillRect/>
          </a:stretch>
        </p:blipFill>
        <p:spPr>
          <a:xfrm>
            <a:off x="1925320" y="0"/>
            <a:ext cx="5293360" cy="6970234"/>
          </a:xfrm>
          <a:prstGeom prst="rect">
            <a:avLst/>
          </a:prstGeom>
        </p:spPr>
      </p:pic>
    </p:spTree>
    <p:extLst>
      <p:ext uri="{BB962C8B-B14F-4D97-AF65-F5344CB8AC3E}">
        <p14:creationId xmlns:p14="http://schemas.microsoft.com/office/powerpoint/2010/main" val="3653760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D7A68D-8F45-EF49-9535-EC77480E2D5B}"/>
              </a:ext>
            </a:extLst>
          </p:cNvPr>
          <p:cNvPicPr>
            <a:picLocks noChangeAspect="1"/>
          </p:cNvPicPr>
          <p:nvPr/>
        </p:nvPicPr>
        <p:blipFill>
          <a:blip r:embed="rId3"/>
          <a:stretch>
            <a:fillRect/>
          </a:stretch>
        </p:blipFill>
        <p:spPr>
          <a:xfrm>
            <a:off x="1747520" y="0"/>
            <a:ext cx="5344160" cy="6853461"/>
          </a:xfrm>
          <a:prstGeom prst="rect">
            <a:avLst/>
          </a:prstGeom>
        </p:spPr>
      </p:pic>
    </p:spTree>
    <p:extLst>
      <p:ext uri="{BB962C8B-B14F-4D97-AF65-F5344CB8AC3E}">
        <p14:creationId xmlns:p14="http://schemas.microsoft.com/office/powerpoint/2010/main" val="1830717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E800D-45C2-2640-938C-E859B9C59B61}"/>
              </a:ext>
            </a:extLst>
          </p:cNvPr>
          <p:cNvSpPr>
            <a:spLocks noGrp="1"/>
          </p:cNvSpPr>
          <p:nvPr>
            <p:ph type="title"/>
          </p:nvPr>
        </p:nvSpPr>
        <p:spPr/>
        <p:txBody>
          <a:bodyPr/>
          <a:lstStyle/>
          <a:p>
            <a:r>
              <a:rPr lang="en-US" dirty="0"/>
              <a:t>Pretest</a:t>
            </a:r>
          </a:p>
        </p:txBody>
      </p:sp>
      <p:sp>
        <p:nvSpPr>
          <p:cNvPr id="3" name="Content Placeholder 2">
            <a:extLst>
              <a:ext uri="{FF2B5EF4-FFF2-40B4-BE49-F238E27FC236}">
                <a16:creationId xmlns:a16="http://schemas.microsoft.com/office/drawing/2014/main" id="{288744F9-4298-0143-A885-B9F3C73F2F89}"/>
              </a:ext>
            </a:extLst>
          </p:cNvPr>
          <p:cNvSpPr>
            <a:spLocks noGrp="1"/>
          </p:cNvSpPr>
          <p:nvPr>
            <p:ph idx="1"/>
          </p:nvPr>
        </p:nvSpPr>
        <p:spPr/>
        <p:txBody>
          <a:bodyPr/>
          <a:lstStyle/>
          <a:p>
            <a:r>
              <a:rPr lang="en-US" dirty="0"/>
              <a:t>Purpose – to figure out how you are currently organizing and writing paragraphs.</a:t>
            </a:r>
          </a:p>
        </p:txBody>
      </p:sp>
    </p:spTree>
    <p:extLst>
      <p:ext uri="{BB962C8B-B14F-4D97-AF65-F5344CB8AC3E}">
        <p14:creationId xmlns:p14="http://schemas.microsoft.com/office/powerpoint/2010/main" val="3748341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6953B-A340-4F4C-826C-310348E342BD}"/>
              </a:ext>
            </a:extLst>
          </p:cNvPr>
          <p:cNvSpPr>
            <a:spLocks noGrp="1"/>
          </p:cNvSpPr>
          <p:nvPr>
            <p:ph type="title"/>
          </p:nvPr>
        </p:nvSpPr>
        <p:spPr/>
        <p:txBody>
          <a:bodyPr/>
          <a:lstStyle/>
          <a:p>
            <a:pPr algn="ctr"/>
            <a:r>
              <a:rPr lang="en-US" dirty="0"/>
              <a:t>Main ideas and details are like…</a:t>
            </a:r>
          </a:p>
        </p:txBody>
      </p:sp>
      <p:sp>
        <p:nvSpPr>
          <p:cNvPr id="4" name="Text Placeholder 3">
            <a:extLst>
              <a:ext uri="{FF2B5EF4-FFF2-40B4-BE49-F238E27FC236}">
                <a16:creationId xmlns:a16="http://schemas.microsoft.com/office/drawing/2014/main" id="{6A96AB7C-BA1B-624E-86A3-77FECEF1078B}"/>
              </a:ext>
            </a:extLst>
          </p:cNvPr>
          <p:cNvSpPr>
            <a:spLocks noGrp="1"/>
          </p:cNvSpPr>
          <p:nvPr>
            <p:ph type="body" idx="1"/>
          </p:nvPr>
        </p:nvSpPr>
        <p:spPr/>
        <p:txBody>
          <a:bodyPr/>
          <a:lstStyle/>
          <a:p>
            <a:r>
              <a:rPr lang="en-US" dirty="0"/>
              <a:t>Main Idea</a:t>
            </a:r>
          </a:p>
        </p:txBody>
      </p:sp>
      <p:sp>
        <p:nvSpPr>
          <p:cNvPr id="5" name="Content Placeholder 4">
            <a:extLst>
              <a:ext uri="{FF2B5EF4-FFF2-40B4-BE49-F238E27FC236}">
                <a16:creationId xmlns:a16="http://schemas.microsoft.com/office/drawing/2014/main" id="{0561217B-F06B-AB4B-955D-1F294112A259}"/>
              </a:ext>
            </a:extLst>
          </p:cNvPr>
          <p:cNvSpPr>
            <a:spLocks noGrp="1"/>
          </p:cNvSpPr>
          <p:nvPr>
            <p:ph sz="half" idx="2"/>
          </p:nvPr>
        </p:nvSpPr>
        <p:spPr/>
        <p:txBody>
          <a:bodyPr/>
          <a:lstStyle/>
          <a:p>
            <a:r>
              <a:rPr lang="en-US" dirty="0"/>
              <a:t>Car</a:t>
            </a:r>
          </a:p>
        </p:txBody>
      </p:sp>
      <p:sp>
        <p:nvSpPr>
          <p:cNvPr id="6" name="Text Placeholder 5">
            <a:extLst>
              <a:ext uri="{FF2B5EF4-FFF2-40B4-BE49-F238E27FC236}">
                <a16:creationId xmlns:a16="http://schemas.microsoft.com/office/drawing/2014/main" id="{A268ED37-B8C2-DC49-8866-3617AAFFD720}"/>
              </a:ext>
            </a:extLst>
          </p:cNvPr>
          <p:cNvSpPr>
            <a:spLocks noGrp="1"/>
          </p:cNvSpPr>
          <p:nvPr>
            <p:ph type="body" sz="quarter" idx="3"/>
          </p:nvPr>
        </p:nvSpPr>
        <p:spPr/>
        <p:txBody>
          <a:bodyPr/>
          <a:lstStyle/>
          <a:p>
            <a:r>
              <a:rPr lang="en-US" dirty="0"/>
              <a:t>Details</a:t>
            </a:r>
          </a:p>
        </p:txBody>
      </p:sp>
      <p:sp>
        <p:nvSpPr>
          <p:cNvPr id="7" name="Content Placeholder 6">
            <a:extLst>
              <a:ext uri="{FF2B5EF4-FFF2-40B4-BE49-F238E27FC236}">
                <a16:creationId xmlns:a16="http://schemas.microsoft.com/office/drawing/2014/main" id="{C72B8DC0-E440-D749-96DC-6ABA4A89BC2D}"/>
              </a:ext>
            </a:extLst>
          </p:cNvPr>
          <p:cNvSpPr>
            <a:spLocks noGrp="1"/>
          </p:cNvSpPr>
          <p:nvPr>
            <p:ph sz="quarter" idx="4"/>
          </p:nvPr>
        </p:nvSpPr>
        <p:spPr/>
        <p:txBody>
          <a:bodyPr/>
          <a:lstStyle/>
          <a:p>
            <a:r>
              <a:rPr lang="en-US" dirty="0"/>
              <a:t>Things about a car that would make it different (describe the car)</a:t>
            </a:r>
          </a:p>
        </p:txBody>
      </p:sp>
    </p:spTree>
    <p:extLst>
      <p:ext uri="{BB962C8B-B14F-4D97-AF65-F5344CB8AC3E}">
        <p14:creationId xmlns:p14="http://schemas.microsoft.com/office/powerpoint/2010/main" val="3835357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B6996-2D4D-E140-92CB-9D11CC74BCE2}"/>
              </a:ext>
            </a:extLst>
          </p:cNvPr>
          <p:cNvSpPr>
            <a:spLocks noGrp="1"/>
          </p:cNvSpPr>
          <p:nvPr>
            <p:ph type="title"/>
          </p:nvPr>
        </p:nvSpPr>
        <p:spPr/>
        <p:txBody>
          <a:bodyPr/>
          <a:lstStyle/>
          <a:p>
            <a:r>
              <a:rPr lang="en-US" dirty="0"/>
              <a:t>A topic sentence is like…</a:t>
            </a:r>
          </a:p>
        </p:txBody>
      </p:sp>
      <p:sp>
        <p:nvSpPr>
          <p:cNvPr id="3" name="Text Placeholder 2">
            <a:extLst>
              <a:ext uri="{FF2B5EF4-FFF2-40B4-BE49-F238E27FC236}">
                <a16:creationId xmlns:a16="http://schemas.microsoft.com/office/drawing/2014/main" id="{22A42D7C-374A-AF42-B401-5C2B9EF2AF4D}"/>
              </a:ext>
            </a:extLst>
          </p:cNvPr>
          <p:cNvSpPr>
            <a:spLocks noGrp="1"/>
          </p:cNvSpPr>
          <p:nvPr>
            <p:ph type="body" idx="1"/>
          </p:nvPr>
        </p:nvSpPr>
        <p:spPr>
          <a:xfrm>
            <a:off x="4645820" y="1700215"/>
            <a:ext cx="3868340" cy="823912"/>
          </a:xfrm>
        </p:spPr>
        <p:txBody>
          <a:bodyPr/>
          <a:lstStyle/>
          <a:p>
            <a:r>
              <a:rPr lang="en-US" dirty="0"/>
              <a:t>A topic sentence	</a:t>
            </a:r>
          </a:p>
        </p:txBody>
      </p:sp>
      <p:sp>
        <p:nvSpPr>
          <p:cNvPr id="4" name="Content Placeholder 3">
            <a:extLst>
              <a:ext uri="{FF2B5EF4-FFF2-40B4-BE49-F238E27FC236}">
                <a16:creationId xmlns:a16="http://schemas.microsoft.com/office/drawing/2014/main" id="{39950AFB-95B1-344B-899A-B3F49E355E16}"/>
              </a:ext>
            </a:extLst>
          </p:cNvPr>
          <p:cNvSpPr>
            <a:spLocks noGrp="1"/>
          </p:cNvSpPr>
          <p:nvPr>
            <p:ph sz="half" idx="2"/>
          </p:nvPr>
        </p:nvSpPr>
        <p:spPr/>
        <p:txBody>
          <a:bodyPr/>
          <a:lstStyle/>
          <a:p>
            <a:pPr marL="0" indent="0">
              <a:buNone/>
            </a:pPr>
            <a:endParaRPr lang="en-US" dirty="0"/>
          </a:p>
        </p:txBody>
      </p:sp>
      <p:sp>
        <p:nvSpPr>
          <p:cNvPr id="9" name="Text Placeholder 2">
            <a:extLst>
              <a:ext uri="{FF2B5EF4-FFF2-40B4-BE49-F238E27FC236}">
                <a16:creationId xmlns:a16="http://schemas.microsoft.com/office/drawing/2014/main" id="{2B37B123-3852-864F-8A20-D3DACE83BCDC}"/>
              </a:ext>
            </a:extLst>
          </p:cNvPr>
          <p:cNvSpPr txBox="1">
            <a:spLocks/>
          </p:cNvSpPr>
          <p:nvPr/>
        </p:nvSpPr>
        <p:spPr>
          <a:xfrm>
            <a:off x="703661" y="1700215"/>
            <a:ext cx="38683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A coming attraction	</a:t>
            </a:r>
          </a:p>
        </p:txBody>
      </p:sp>
      <p:sp>
        <p:nvSpPr>
          <p:cNvPr id="10" name="Content Placeholder 3">
            <a:extLst>
              <a:ext uri="{FF2B5EF4-FFF2-40B4-BE49-F238E27FC236}">
                <a16:creationId xmlns:a16="http://schemas.microsoft.com/office/drawing/2014/main" id="{5A946C55-824C-F24E-9272-AC0091EEC96C}"/>
              </a:ext>
            </a:extLst>
          </p:cNvPr>
          <p:cNvSpPr txBox="1">
            <a:spLocks/>
          </p:cNvSpPr>
          <p:nvPr/>
        </p:nvSpPr>
        <p:spPr>
          <a:xfrm>
            <a:off x="4498181" y="2491580"/>
            <a:ext cx="3868340"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883602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719ACE-5AE4-BD4F-8F5A-65C78E524728}"/>
              </a:ext>
            </a:extLst>
          </p:cNvPr>
          <p:cNvSpPr>
            <a:spLocks noGrp="1"/>
          </p:cNvSpPr>
          <p:nvPr>
            <p:ph type="title"/>
          </p:nvPr>
        </p:nvSpPr>
        <p:spPr/>
        <p:txBody>
          <a:bodyPr/>
          <a:lstStyle/>
          <a:p>
            <a:r>
              <a:rPr lang="en-US" dirty="0"/>
              <a:t>Review</a:t>
            </a:r>
          </a:p>
        </p:txBody>
      </p:sp>
      <p:sp>
        <p:nvSpPr>
          <p:cNvPr id="8" name="Content Placeholder 7">
            <a:extLst>
              <a:ext uri="{FF2B5EF4-FFF2-40B4-BE49-F238E27FC236}">
                <a16:creationId xmlns:a16="http://schemas.microsoft.com/office/drawing/2014/main" id="{9CBA3E7D-2F9D-2048-8288-E768769AA2CD}"/>
              </a:ext>
            </a:extLst>
          </p:cNvPr>
          <p:cNvSpPr>
            <a:spLocks noGrp="1"/>
          </p:cNvSpPr>
          <p:nvPr>
            <p:ph idx="1"/>
          </p:nvPr>
        </p:nvSpPr>
        <p:spPr/>
        <p:txBody>
          <a:bodyPr/>
          <a:lstStyle/>
          <a:p>
            <a:r>
              <a:rPr lang="en-US" dirty="0"/>
              <a:t>Where does the Topic Sentence appear in the paragraph?</a:t>
            </a:r>
          </a:p>
          <a:p>
            <a:r>
              <a:rPr lang="en-US" dirty="0"/>
              <a:t>What does a Topic Sentence introduce?</a:t>
            </a:r>
          </a:p>
          <a:p>
            <a:r>
              <a:rPr lang="en-US" dirty="0"/>
              <a:t>What should a reader want to do after reading the Topic Sentence?</a:t>
            </a:r>
          </a:p>
        </p:txBody>
      </p:sp>
    </p:spTree>
    <p:extLst>
      <p:ext uri="{BB962C8B-B14F-4D97-AF65-F5344CB8AC3E}">
        <p14:creationId xmlns:p14="http://schemas.microsoft.com/office/powerpoint/2010/main" val="2104669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861E-7559-5044-A1EB-469D3DC70166}"/>
              </a:ext>
            </a:extLst>
          </p:cNvPr>
          <p:cNvSpPr>
            <a:spLocks noGrp="1"/>
          </p:cNvSpPr>
          <p:nvPr>
            <p:ph type="title"/>
          </p:nvPr>
        </p:nvSpPr>
        <p:spPr/>
        <p:txBody>
          <a:bodyPr/>
          <a:lstStyle/>
          <a:p>
            <a:r>
              <a:rPr lang="en-US" dirty="0"/>
              <a:t>Exit Ticket</a:t>
            </a:r>
          </a:p>
        </p:txBody>
      </p:sp>
      <p:sp>
        <p:nvSpPr>
          <p:cNvPr id="3" name="Content Placeholder 2">
            <a:extLst>
              <a:ext uri="{FF2B5EF4-FFF2-40B4-BE49-F238E27FC236}">
                <a16:creationId xmlns:a16="http://schemas.microsoft.com/office/drawing/2014/main" id="{BBCB0B07-1F93-2048-8E80-635AAAACC6F9}"/>
              </a:ext>
            </a:extLst>
          </p:cNvPr>
          <p:cNvSpPr>
            <a:spLocks noGrp="1"/>
          </p:cNvSpPr>
          <p:nvPr>
            <p:ph idx="1"/>
          </p:nvPr>
        </p:nvSpPr>
        <p:spPr/>
        <p:txBody>
          <a:bodyPr/>
          <a:lstStyle/>
          <a:p>
            <a:r>
              <a:rPr lang="en-US" dirty="0"/>
              <a:t>What was the main idea of today’s lesson?</a:t>
            </a:r>
          </a:p>
          <a:p>
            <a:r>
              <a:rPr lang="en-US" dirty="0"/>
              <a:t>What did you learn today?</a:t>
            </a:r>
          </a:p>
          <a:p>
            <a:r>
              <a:rPr lang="en-US" dirty="0"/>
              <a:t>What confused you about the lesson?</a:t>
            </a:r>
          </a:p>
          <a:p>
            <a:r>
              <a:rPr lang="en-US" dirty="0"/>
              <a:t>What do you still need to know?</a:t>
            </a:r>
          </a:p>
          <a:p>
            <a:r>
              <a:rPr lang="en-US" dirty="0"/>
              <a:t>How will this lesson help you in your future life?</a:t>
            </a:r>
          </a:p>
        </p:txBody>
      </p:sp>
    </p:spTree>
    <p:extLst>
      <p:ext uri="{BB962C8B-B14F-4D97-AF65-F5344CB8AC3E}">
        <p14:creationId xmlns:p14="http://schemas.microsoft.com/office/powerpoint/2010/main" val="2377131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719ACE-5AE4-BD4F-8F5A-65C78E524728}"/>
              </a:ext>
            </a:extLst>
          </p:cNvPr>
          <p:cNvSpPr>
            <a:spLocks noGrp="1"/>
          </p:cNvSpPr>
          <p:nvPr>
            <p:ph type="title"/>
          </p:nvPr>
        </p:nvSpPr>
        <p:spPr/>
        <p:txBody>
          <a:bodyPr/>
          <a:lstStyle/>
          <a:p>
            <a:r>
              <a:rPr lang="en-US" dirty="0"/>
              <a:t>Review of Previous Content</a:t>
            </a:r>
          </a:p>
        </p:txBody>
      </p:sp>
      <p:sp>
        <p:nvSpPr>
          <p:cNvPr id="8" name="Content Placeholder 7">
            <a:extLst>
              <a:ext uri="{FF2B5EF4-FFF2-40B4-BE49-F238E27FC236}">
                <a16:creationId xmlns:a16="http://schemas.microsoft.com/office/drawing/2014/main" id="{9CBA3E7D-2F9D-2048-8288-E768769AA2CD}"/>
              </a:ext>
            </a:extLst>
          </p:cNvPr>
          <p:cNvSpPr>
            <a:spLocks noGrp="1"/>
          </p:cNvSpPr>
          <p:nvPr>
            <p:ph idx="1"/>
          </p:nvPr>
        </p:nvSpPr>
        <p:spPr/>
        <p:txBody>
          <a:bodyPr/>
          <a:lstStyle/>
          <a:p>
            <a:r>
              <a:rPr lang="en-US" dirty="0"/>
              <a:t>What are the parts of a paragraph?</a:t>
            </a:r>
          </a:p>
          <a:p>
            <a:r>
              <a:rPr lang="en-US" dirty="0"/>
              <a:t>What is the definition of a Topic Sentence?</a:t>
            </a:r>
          </a:p>
          <a:p>
            <a:r>
              <a:rPr lang="en-US" dirty="0"/>
              <a:t>What is the job of a Topic Sentence?</a:t>
            </a:r>
          </a:p>
          <a:p>
            <a:r>
              <a:rPr lang="en-US" dirty="0"/>
              <a:t>What are the benefits of knowing a strategy for writing paragraphs?</a:t>
            </a:r>
          </a:p>
        </p:txBody>
      </p:sp>
    </p:spTree>
    <p:extLst>
      <p:ext uri="{BB962C8B-B14F-4D97-AF65-F5344CB8AC3E}">
        <p14:creationId xmlns:p14="http://schemas.microsoft.com/office/powerpoint/2010/main" val="2344289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BAAAC-E794-3545-B3BE-F9D2A69803DC}"/>
              </a:ext>
            </a:extLst>
          </p:cNvPr>
          <p:cNvSpPr>
            <a:spLocks noGrp="1"/>
          </p:cNvSpPr>
          <p:nvPr>
            <p:ph type="title"/>
          </p:nvPr>
        </p:nvSpPr>
        <p:spPr/>
        <p:txBody>
          <a:bodyPr/>
          <a:lstStyle/>
          <a:p>
            <a:r>
              <a:rPr lang="en-US" dirty="0"/>
              <a:t>Lesson 2 Essential Questions</a:t>
            </a:r>
          </a:p>
        </p:txBody>
      </p:sp>
      <p:sp>
        <p:nvSpPr>
          <p:cNvPr id="3" name="Content Placeholder 2">
            <a:extLst>
              <a:ext uri="{FF2B5EF4-FFF2-40B4-BE49-F238E27FC236}">
                <a16:creationId xmlns:a16="http://schemas.microsoft.com/office/drawing/2014/main" id="{2D26E0D1-82C7-2B43-B500-C5EE98CB37B6}"/>
              </a:ext>
            </a:extLst>
          </p:cNvPr>
          <p:cNvSpPr>
            <a:spLocks noGrp="1"/>
          </p:cNvSpPr>
          <p:nvPr>
            <p:ph idx="1"/>
          </p:nvPr>
        </p:nvSpPr>
        <p:spPr/>
        <p:txBody>
          <a:bodyPr/>
          <a:lstStyle/>
          <a:p>
            <a:r>
              <a:rPr lang="en-US" dirty="0"/>
              <a:t>What are the three types of Topic Sentences?</a:t>
            </a:r>
          </a:p>
          <a:p>
            <a:r>
              <a:rPr lang="en-US" dirty="0"/>
              <a:t>What is a strategy for writing Topic Sentences?</a:t>
            </a:r>
          </a:p>
          <a:p>
            <a:r>
              <a:rPr lang="en-US" dirty="0"/>
              <a:t>What are my goals related to how fast I will learn to write Topic Sentences?</a:t>
            </a:r>
          </a:p>
        </p:txBody>
      </p:sp>
    </p:spTree>
    <p:extLst>
      <p:ext uri="{BB962C8B-B14F-4D97-AF65-F5344CB8AC3E}">
        <p14:creationId xmlns:p14="http://schemas.microsoft.com/office/powerpoint/2010/main" val="410645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A070B9-4ECA-674B-A542-78CD55C1F924}"/>
              </a:ext>
            </a:extLst>
          </p:cNvPr>
          <p:cNvPicPr>
            <a:picLocks noChangeAspect="1"/>
          </p:cNvPicPr>
          <p:nvPr/>
        </p:nvPicPr>
        <p:blipFill>
          <a:blip r:embed="rId3"/>
          <a:stretch>
            <a:fillRect/>
          </a:stretch>
        </p:blipFill>
        <p:spPr>
          <a:xfrm>
            <a:off x="1822900" y="0"/>
            <a:ext cx="5353816" cy="7101840"/>
          </a:xfrm>
          <a:prstGeom prst="rect">
            <a:avLst/>
          </a:prstGeom>
        </p:spPr>
      </p:pic>
    </p:spTree>
    <p:extLst>
      <p:ext uri="{BB962C8B-B14F-4D97-AF65-F5344CB8AC3E}">
        <p14:creationId xmlns:p14="http://schemas.microsoft.com/office/powerpoint/2010/main" val="1850564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66AB55-1AE3-A94A-B63F-EE239CB90E6E}"/>
              </a:ext>
            </a:extLst>
          </p:cNvPr>
          <p:cNvPicPr>
            <a:picLocks noChangeAspect="1"/>
          </p:cNvPicPr>
          <p:nvPr/>
        </p:nvPicPr>
        <p:blipFill>
          <a:blip r:embed="rId3"/>
          <a:stretch>
            <a:fillRect/>
          </a:stretch>
        </p:blipFill>
        <p:spPr>
          <a:xfrm>
            <a:off x="2004994" y="0"/>
            <a:ext cx="5314571" cy="6858000"/>
          </a:xfrm>
          <a:prstGeom prst="rect">
            <a:avLst/>
          </a:prstGeom>
        </p:spPr>
      </p:pic>
    </p:spTree>
    <p:extLst>
      <p:ext uri="{BB962C8B-B14F-4D97-AF65-F5344CB8AC3E}">
        <p14:creationId xmlns:p14="http://schemas.microsoft.com/office/powerpoint/2010/main" val="687315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802CF9-BE2E-5C48-8937-0CB884970F58}"/>
              </a:ext>
            </a:extLst>
          </p:cNvPr>
          <p:cNvPicPr>
            <a:picLocks noChangeAspect="1"/>
          </p:cNvPicPr>
          <p:nvPr/>
        </p:nvPicPr>
        <p:blipFill>
          <a:blip r:embed="rId3"/>
          <a:stretch>
            <a:fillRect/>
          </a:stretch>
        </p:blipFill>
        <p:spPr>
          <a:xfrm>
            <a:off x="2032000" y="-75355"/>
            <a:ext cx="5273040" cy="6933355"/>
          </a:xfrm>
          <a:prstGeom prst="rect">
            <a:avLst/>
          </a:prstGeom>
        </p:spPr>
      </p:pic>
    </p:spTree>
    <p:extLst>
      <p:ext uri="{BB962C8B-B14F-4D97-AF65-F5344CB8AC3E}">
        <p14:creationId xmlns:p14="http://schemas.microsoft.com/office/powerpoint/2010/main" val="4039060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DC0200-6DD3-E04C-8A9E-2FEB7ED3DE10}"/>
              </a:ext>
            </a:extLst>
          </p:cNvPr>
          <p:cNvPicPr>
            <a:picLocks noChangeAspect="1"/>
          </p:cNvPicPr>
          <p:nvPr/>
        </p:nvPicPr>
        <p:blipFill>
          <a:blip r:embed="rId2"/>
          <a:stretch>
            <a:fillRect/>
          </a:stretch>
        </p:blipFill>
        <p:spPr>
          <a:xfrm>
            <a:off x="1621287" y="-142603"/>
            <a:ext cx="6046280" cy="7721963"/>
          </a:xfrm>
          <a:prstGeom prst="rect">
            <a:avLst/>
          </a:prstGeom>
        </p:spPr>
      </p:pic>
    </p:spTree>
    <p:extLst>
      <p:ext uri="{BB962C8B-B14F-4D97-AF65-F5344CB8AC3E}">
        <p14:creationId xmlns:p14="http://schemas.microsoft.com/office/powerpoint/2010/main" val="2230236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E800D-45C2-2640-938C-E859B9C59B61}"/>
              </a:ext>
            </a:extLst>
          </p:cNvPr>
          <p:cNvSpPr>
            <a:spLocks noGrp="1"/>
          </p:cNvSpPr>
          <p:nvPr>
            <p:ph type="title"/>
          </p:nvPr>
        </p:nvSpPr>
        <p:spPr/>
        <p:txBody>
          <a:bodyPr/>
          <a:lstStyle/>
          <a:p>
            <a:r>
              <a:rPr lang="en-US" dirty="0"/>
              <a:t>Pretest Directions</a:t>
            </a:r>
          </a:p>
        </p:txBody>
      </p:sp>
      <p:sp>
        <p:nvSpPr>
          <p:cNvPr id="3" name="Content Placeholder 2">
            <a:extLst>
              <a:ext uri="{FF2B5EF4-FFF2-40B4-BE49-F238E27FC236}">
                <a16:creationId xmlns:a16="http://schemas.microsoft.com/office/drawing/2014/main" id="{288744F9-4298-0143-A885-B9F3C73F2F89}"/>
              </a:ext>
            </a:extLst>
          </p:cNvPr>
          <p:cNvSpPr>
            <a:spLocks noGrp="1"/>
          </p:cNvSpPr>
          <p:nvPr>
            <p:ph idx="1"/>
          </p:nvPr>
        </p:nvSpPr>
        <p:spPr/>
        <p:txBody>
          <a:bodyPr/>
          <a:lstStyle/>
          <a:p>
            <a:r>
              <a:rPr lang="en-US" dirty="0"/>
              <a:t>Choose one of the topics from the list on the next slide</a:t>
            </a:r>
          </a:p>
          <a:p>
            <a:r>
              <a:rPr lang="en-US" dirty="0"/>
              <a:t>Make notes about it on one of the sheets of paper</a:t>
            </a:r>
          </a:p>
          <a:p>
            <a:r>
              <a:rPr lang="en-US" dirty="0"/>
              <a:t>On the second sheet of paper write your name and the date at the top. </a:t>
            </a:r>
          </a:p>
          <a:p>
            <a:r>
              <a:rPr lang="en-US" dirty="0"/>
              <a:t>Then write your paragraph on the lines below.</a:t>
            </a:r>
          </a:p>
          <a:p>
            <a:r>
              <a:rPr lang="en-US" dirty="0"/>
              <a:t>You must write at least 6 sentences for your paragraph.</a:t>
            </a:r>
          </a:p>
          <a:p>
            <a:r>
              <a:rPr lang="en-US" dirty="0"/>
              <a:t>Use different types of sentences if you can.</a:t>
            </a:r>
          </a:p>
        </p:txBody>
      </p:sp>
    </p:spTree>
    <p:extLst>
      <p:ext uri="{BB962C8B-B14F-4D97-AF65-F5344CB8AC3E}">
        <p14:creationId xmlns:p14="http://schemas.microsoft.com/office/powerpoint/2010/main" val="1680602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1BE075-32F4-AE42-B5FD-F34BEE2470DA}"/>
              </a:ext>
            </a:extLst>
          </p:cNvPr>
          <p:cNvPicPr>
            <a:picLocks noChangeAspect="1"/>
          </p:cNvPicPr>
          <p:nvPr/>
        </p:nvPicPr>
        <p:blipFill>
          <a:blip r:embed="rId3"/>
          <a:stretch>
            <a:fillRect/>
          </a:stretch>
        </p:blipFill>
        <p:spPr>
          <a:xfrm>
            <a:off x="1595120" y="0"/>
            <a:ext cx="5628962" cy="7355286"/>
          </a:xfrm>
          <a:prstGeom prst="rect">
            <a:avLst/>
          </a:prstGeom>
        </p:spPr>
      </p:pic>
    </p:spTree>
    <p:extLst>
      <p:ext uri="{BB962C8B-B14F-4D97-AF65-F5344CB8AC3E}">
        <p14:creationId xmlns:p14="http://schemas.microsoft.com/office/powerpoint/2010/main" val="2354026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22AEE0-3E76-BB44-AD00-67588025B6B3}"/>
              </a:ext>
            </a:extLst>
          </p:cNvPr>
          <p:cNvPicPr>
            <a:picLocks noChangeAspect="1"/>
          </p:cNvPicPr>
          <p:nvPr/>
        </p:nvPicPr>
        <p:blipFill>
          <a:blip r:embed="rId3"/>
          <a:stretch>
            <a:fillRect/>
          </a:stretch>
        </p:blipFill>
        <p:spPr>
          <a:xfrm>
            <a:off x="1285612" y="-817880"/>
            <a:ext cx="6572776" cy="8493760"/>
          </a:xfrm>
          <a:prstGeom prst="rect">
            <a:avLst/>
          </a:prstGeom>
        </p:spPr>
      </p:pic>
    </p:spTree>
    <p:extLst>
      <p:ext uri="{BB962C8B-B14F-4D97-AF65-F5344CB8AC3E}">
        <p14:creationId xmlns:p14="http://schemas.microsoft.com/office/powerpoint/2010/main" val="2634069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96CCB1-0B1D-934A-9175-083C56C7B799}"/>
              </a:ext>
            </a:extLst>
          </p:cNvPr>
          <p:cNvPicPr>
            <a:picLocks noChangeAspect="1"/>
          </p:cNvPicPr>
          <p:nvPr/>
        </p:nvPicPr>
        <p:blipFill>
          <a:blip r:embed="rId3"/>
          <a:stretch>
            <a:fillRect/>
          </a:stretch>
        </p:blipFill>
        <p:spPr>
          <a:xfrm>
            <a:off x="1537702" y="-182880"/>
            <a:ext cx="6068595" cy="8011959"/>
          </a:xfrm>
          <a:prstGeom prst="rect">
            <a:avLst/>
          </a:prstGeom>
        </p:spPr>
      </p:pic>
    </p:spTree>
    <p:extLst>
      <p:ext uri="{BB962C8B-B14F-4D97-AF65-F5344CB8AC3E}">
        <p14:creationId xmlns:p14="http://schemas.microsoft.com/office/powerpoint/2010/main" val="3424077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898ED3-8BCC-1346-8A84-C5CE63688589}"/>
              </a:ext>
            </a:extLst>
          </p:cNvPr>
          <p:cNvPicPr>
            <a:picLocks noChangeAspect="1"/>
          </p:cNvPicPr>
          <p:nvPr/>
        </p:nvPicPr>
        <p:blipFill>
          <a:blip r:embed="rId3"/>
          <a:stretch>
            <a:fillRect/>
          </a:stretch>
        </p:blipFill>
        <p:spPr>
          <a:xfrm>
            <a:off x="1143000" y="0"/>
            <a:ext cx="6858000" cy="8846820"/>
          </a:xfrm>
          <a:prstGeom prst="rect">
            <a:avLst/>
          </a:prstGeom>
        </p:spPr>
      </p:pic>
    </p:spTree>
    <p:extLst>
      <p:ext uri="{BB962C8B-B14F-4D97-AF65-F5344CB8AC3E}">
        <p14:creationId xmlns:p14="http://schemas.microsoft.com/office/powerpoint/2010/main" val="2974228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FBD15E-307A-1849-9BB4-1A35E4DD1D26}"/>
              </a:ext>
            </a:extLst>
          </p:cNvPr>
          <p:cNvPicPr>
            <a:picLocks noChangeAspect="1"/>
          </p:cNvPicPr>
          <p:nvPr/>
        </p:nvPicPr>
        <p:blipFill>
          <a:blip r:embed="rId3"/>
          <a:stretch>
            <a:fillRect/>
          </a:stretch>
        </p:blipFill>
        <p:spPr>
          <a:xfrm>
            <a:off x="1485900" y="116372"/>
            <a:ext cx="6172200" cy="8166434"/>
          </a:xfrm>
          <a:prstGeom prst="rect">
            <a:avLst/>
          </a:prstGeom>
        </p:spPr>
      </p:pic>
    </p:spTree>
    <p:extLst>
      <p:ext uri="{BB962C8B-B14F-4D97-AF65-F5344CB8AC3E}">
        <p14:creationId xmlns:p14="http://schemas.microsoft.com/office/powerpoint/2010/main" val="584051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FF7B1D-5786-1C42-B4E1-86E840E2218A}"/>
              </a:ext>
            </a:extLst>
          </p:cNvPr>
          <p:cNvPicPr>
            <a:picLocks noChangeAspect="1"/>
          </p:cNvPicPr>
          <p:nvPr/>
        </p:nvPicPr>
        <p:blipFill>
          <a:blip r:embed="rId3"/>
          <a:stretch>
            <a:fillRect/>
          </a:stretch>
        </p:blipFill>
        <p:spPr>
          <a:xfrm>
            <a:off x="1143000" y="-102039"/>
            <a:ext cx="6858000" cy="8900599"/>
          </a:xfrm>
          <a:prstGeom prst="rect">
            <a:avLst/>
          </a:prstGeom>
        </p:spPr>
      </p:pic>
    </p:spTree>
    <p:extLst>
      <p:ext uri="{BB962C8B-B14F-4D97-AF65-F5344CB8AC3E}">
        <p14:creationId xmlns:p14="http://schemas.microsoft.com/office/powerpoint/2010/main" val="2486153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1AF88A-F1B7-6F4B-BE84-90D56BD06F52}"/>
              </a:ext>
            </a:extLst>
          </p:cNvPr>
          <p:cNvPicPr>
            <a:picLocks noChangeAspect="1"/>
          </p:cNvPicPr>
          <p:nvPr/>
        </p:nvPicPr>
        <p:blipFill>
          <a:blip r:embed="rId3"/>
          <a:stretch>
            <a:fillRect/>
          </a:stretch>
        </p:blipFill>
        <p:spPr>
          <a:xfrm>
            <a:off x="1143000" y="-1119468"/>
            <a:ext cx="6858000" cy="9096935"/>
          </a:xfrm>
          <a:prstGeom prst="rect">
            <a:avLst/>
          </a:prstGeom>
        </p:spPr>
      </p:pic>
    </p:spTree>
    <p:extLst>
      <p:ext uri="{BB962C8B-B14F-4D97-AF65-F5344CB8AC3E}">
        <p14:creationId xmlns:p14="http://schemas.microsoft.com/office/powerpoint/2010/main" val="786367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B95545-00C5-174A-AA98-D93C3B06BCB3}"/>
              </a:ext>
            </a:extLst>
          </p:cNvPr>
          <p:cNvPicPr>
            <a:picLocks noChangeAspect="1"/>
          </p:cNvPicPr>
          <p:nvPr/>
        </p:nvPicPr>
        <p:blipFill>
          <a:blip r:embed="rId3"/>
          <a:stretch>
            <a:fillRect/>
          </a:stretch>
        </p:blipFill>
        <p:spPr>
          <a:xfrm>
            <a:off x="1088511" y="-568960"/>
            <a:ext cx="6966978" cy="9003172"/>
          </a:xfrm>
          <a:prstGeom prst="rect">
            <a:avLst/>
          </a:prstGeom>
        </p:spPr>
      </p:pic>
    </p:spTree>
    <p:extLst>
      <p:ext uri="{BB962C8B-B14F-4D97-AF65-F5344CB8AC3E}">
        <p14:creationId xmlns:p14="http://schemas.microsoft.com/office/powerpoint/2010/main" val="2458257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1A7FC-557A-2745-B06B-48BB7A34CC7D}"/>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57426B6B-9DE6-2641-9325-70DB036954AE}"/>
              </a:ext>
            </a:extLst>
          </p:cNvPr>
          <p:cNvSpPr>
            <a:spLocks noGrp="1"/>
          </p:cNvSpPr>
          <p:nvPr>
            <p:ph idx="1"/>
          </p:nvPr>
        </p:nvSpPr>
        <p:spPr/>
        <p:txBody>
          <a:bodyPr>
            <a:normAutofit lnSpcReduction="10000"/>
          </a:bodyPr>
          <a:lstStyle/>
          <a:p>
            <a:r>
              <a:rPr lang="en-US" dirty="0"/>
              <a:t>What is the job a Topic Sentence must do?</a:t>
            </a:r>
          </a:p>
          <a:p>
            <a:r>
              <a:rPr lang="en-US" dirty="0"/>
              <a:t>In what type of Topic Sentence is only the main idea of the paragraph introduced and nothing else?</a:t>
            </a:r>
          </a:p>
          <a:p>
            <a:r>
              <a:rPr lang="en-US" dirty="0"/>
              <a:t>In what type of Topic Sentence are the main points or details named?</a:t>
            </a:r>
          </a:p>
          <a:p>
            <a:r>
              <a:rPr lang="en-US" dirty="0"/>
              <a:t>What type of Topic Sentences gives a hint about the details to be covered?</a:t>
            </a:r>
          </a:p>
          <a:p>
            <a:r>
              <a:rPr lang="en-US" dirty="0"/>
              <a:t>What is the mnemonic we will use to remember the four steps for writing Topic Sentences?</a:t>
            </a:r>
          </a:p>
          <a:p>
            <a:r>
              <a:rPr lang="en-US" dirty="0"/>
              <a:t>What are the new PENS steps?</a:t>
            </a:r>
          </a:p>
        </p:txBody>
      </p:sp>
    </p:spTree>
    <p:extLst>
      <p:ext uri="{BB962C8B-B14F-4D97-AF65-F5344CB8AC3E}">
        <p14:creationId xmlns:p14="http://schemas.microsoft.com/office/powerpoint/2010/main" val="397867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0030D-0846-934A-8742-DCA0995FE75F}"/>
              </a:ext>
            </a:extLst>
          </p:cNvPr>
          <p:cNvPicPr>
            <a:picLocks noChangeAspect="1"/>
          </p:cNvPicPr>
          <p:nvPr/>
        </p:nvPicPr>
        <p:blipFill>
          <a:blip r:embed="rId3"/>
          <a:stretch>
            <a:fillRect/>
          </a:stretch>
        </p:blipFill>
        <p:spPr>
          <a:xfrm>
            <a:off x="-491321" y="-223520"/>
            <a:ext cx="10126642" cy="7691120"/>
          </a:xfrm>
          <a:prstGeom prst="rect">
            <a:avLst/>
          </a:prstGeom>
        </p:spPr>
      </p:pic>
      <p:cxnSp>
        <p:nvCxnSpPr>
          <p:cNvPr id="6" name="Straight Arrow Connector 5">
            <a:extLst>
              <a:ext uri="{FF2B5EF4-FFF2-40B4-BE49-F238E27FC236}">
                <a16:creationId xmlns:a16="http://schemas.microsoft.com/office/drawing/2014/main" id="{0E0E9BE7-5721-E346-8EAB-D9361202F7BB}"/>
              </a:ext>
            </a:extLst>
          </p:cNvPr>
          <p:cNvCxnSpPr/>
          <p:nvPr/>
        </p:nvCxnSpPr>
        <p:spPr>
          <a:xfrm>
            <a:off x="203200" y="1798320"/>
            <a:ext cx="1239520" cy="0"/>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019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FC140-4D76-3A4D-857A-C574492A8AEC}"/>
              </a:ext>
            </a:extLst>
          </p:cNvPr>
          <p:cNvSpPr>
            <a:spLocks noGrp="1"/>
          </p:cNvSpPr>
          <p:nvPr>
            <p:ph type="title"/>
          </p:nvPr>
        </p:nvSpPr>
        <p:spPr/>
        <p:txBody>
          <a:bodyPr/>
          <a:lstStyle/>
          <a:p>
            <a:r>
              <a:rPr lang="en-US" u="sng" dirty="0"/>
              <a:t>Pretest Topic List</a:t>
            </a:r>
          </a:p>
        </p:txBody>
      </p:sp>
      <p:sp>
        <p:nvSpPr>
          <p:cNvPr id="3" name="Content Placeholder 2">
            <a:extLst>
              <a:ext uri="{FF2B5EF4-FFF2-40B4-BE49-F238E27FC236}">
                <a16:creationId xmlns:a16="http://schemas.microsoft.com/office/drawing/2014/main" id="{F9A94974-BE38-C645-8E0A-F5FB351AB164}"/>
              </a:ext>
            </a:extLst>
          </p:cNvPr>
          <p:cNvSpPr>
            <a:spLocks noGrp="1"/>
          </p:cNvSpPr>
          <p:nvPr>
            <p:ph idx="1"/>
          </p:nvPr>
        </p:nvSpPr>
        <p:spPr/>
        <p:txBody>
          <a:bodyPr>
            <a:normAutofit/>
          </a:bodyPr>
          <a:lstStyle/>
          <a:p>
            <a:pPr marL="0" indent="0">
              <a:buNone/>
            </a:pPr>
            <a:r>
              <a:rPr lang="en-US" sz="3600" dirty="0"/>
              <a:t>My Favorite Sport</a:t>
            </a:r>
          </a:p>
          <a:p>
            <a:pPr marL="0" indent="0">
              <a:buNone/>
            </a:pPr>
            <a:r>
              <a:rPr lang="en-US" sz="3600" dirty="0"/>
              <a:t>The Problems of Old Age</a:t>
            </a:r>
          </a:p>
          <a:p>
            <a:pPr marL="0" indent="0">
              <a:buNone/>
            </a:pPr>
            <a:r>
              <a:rPr lang="en-US" sz="3600" dirty="0"/>
              <a:t>The Life of a Teenager</a:t>
            </a:r>
          </a:p>
          <a:p>
            <a:pPr marL="0" indent="0">
              <a:buNone/>
            </a:pPr>
            <a:r>
              <a:rPr lang="en-US" sz="3600" dirty="0"/>
              <a:t>The Perfect Job</a:t>
            </a:r>
          </a:p>
          <a:p>
            <a:pPr marL="0" indent="0">
              <a:buNone/>
            </a:pPr>
            <a:r>
              <a:rPr lang="en-US" sz="3600" dirty="0"/>
              <a:t>The “Musts” for a Healthy Body</a:t>
            </a:r>
          </a:p>
          <a:p>
            <a:pPr marL="0" indent="0">
              <a:buNone/>
            </a:pPr>
            <a:r>
              <a:rPr lang="en-US" sz="3600" dirty="0"/>
              <a:t>The Best Season of the Year</a:t>
            </a:r>
          </a:p>
        </p:txBody>
      </p:sp>
    </p:spTree>
    <p:extLst>
      <p:ext uri="{BB962C8B-B14F-4D97-AF65-F5344CB8AC3E}">
        <p14:creationId xmlns:p14="http://schemas.microsoft.com/office/powerpoint/2010/main" val="1462986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861E-7559-5044-A1EB-469D3DC70166}"/>
              </a:ext>
            </a:extLst>
          </p:cNvPr>
          <p:cNvSpPr>
            <a:spLocks noGrp="1"/>
          </p:cNvSpPr>
          <p:nvPr>
            <p:ph type="title"/>
          </p:nvPr>
        </p:nvSpPr>
        <p:spPr/>
        <p:txBody>
          <a:bodyPr/>
          <a:lstStyle/>
          <a:p>
            <a:r>
              <a:rPr lang="en-US" dirty="0"/>
              <a:t>Exit Ticket</a:t>
            </a:r>
          </a:p>
        </p:txBody>
      </p:sp>
      <p:sp>
        <p:nvSpPr>
          <p:cNvPr id="3" name="Content Placeholder 2">
            <a:extLst>
              <a:ext uri="{FF2B5EF4-FFF2-40B4-BE49-F238E27FC236}">
                <a16:creationId xmlns:a16="http://schemas.microsoft.com/office/drawing/2014/main" id="{BBCB0B07-1F93-2048-8E80-635AAAACC6F9}"/>
              </a:ext>
            </a:extLst>
          </p:cNvPr>
          <p:cNvSpPr>
            <a:spLocks noGrp="1"/>
          </p:cNvSpPr>
          <p:nvPr>
            <p:ph idx="1"/>
          </p:nvPr>
        </p:nvSpPr>
        <p:spPr/>
        <p:txBody>
          <a:bodyPr/>
          <a:lstStyle/>
          <a:p>
            <a:r>
              <a:rPr lang="en-US" dirty="0"/>
              <a:t>What was the main idea of today’s lesson?</a:t>
            </a:r>
          </a:p>
          <a:p>
            <a:r>
              <a:rPr lang="en-US" dirty="0"/>
              <a:t>What did you learn today?</a:t>
            </a:r>
          </a:p>
          <a:p>
            <a:r>
              <a:rPr lang="en-US" dirty="0"/>
              <a:t>What confused you about the lesson?</a:t>
            </a:r>
          </a:p>
          <a:p>
            <a:r>
              <a:rPr lang="en-US" dirty="0"/>
              <a:t>What do you still need to know?</a:t>
            </a:r>
          </a:p>
          <a:p>
            <a:r>
              <a:rPr lang="en-US" dirty="0"/>
              <a:t>How will this lesson help you in your future life?</a:t>
            </a:r>
          </a:p>
        </p:txBody>
      </p:sp>
    </p:spTree>
    <p:extLst>
      <p:ext uri="{BB962C8B-B14F-4D97-AF65-F5344CB8AC3E}">
        <p14:creationId xmlns:p14="http://schemas.microsoft.com/office/powerpoint/2010/main" val="2203413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436D-02F8-A040-98F6-0B3427F16611}"/>
              </a:ext>
            </a:extLst>
          </p:cNvPr>
          <p:cNvSpPr>
            <a:spLocks noGrp="1"/>
          </p:cNvSpPr>
          <p:nvPr>
            <p:ph type="title"/>
          </p:nvPr>
        </p:nvSpPr>
        <p:spPr/>
        <p:txBody>
          <a:bodyPr/>
          <a:lstStyle/>
          <a:p>
            <a:r>
              <a:rPr lang="en-US" dirty="0"/>
              <a:t>Topic Sentences</a:t>
            </a:r>
            <a:br>
              <a:rPr lang="en-US" dirty="0"/>
            </a:br>
            <a:r>
              <a:rPr lang="en-US" dirty="0"/>
              <a:t>Stage 3:  Model</a:t>
            </a:r>
          </a:p>
        </p:txBody>
      </p:sp>
      <p:sp>
        <p:nvSpPr>
          <p:cNvPr id="3" name="Text Placeholder 2">
            <a:extLst>
              <a:ext uri="{FF2B5EF4-FFF2-40B4-BE49-F238E27FC236}">
                <a16:creationId xmlns:a16="http://schemas.microsoft.com/office/drawing/2014/main" id="{1C22926F-AB4B-A049-8641-868F40FA991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88873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1A7FC-557A-2745-B06B-48BB7A34CC7D}"/>
              </a:ext>
            </a:extLst>
          </p:cNvPr>
          <p:cNvSpPr>
            <a:spLocks noGrp="1"/>
          </p:cNvSpPr>
          <p:nvPr>
            <p:ph type="title"/>
          </p:nvPr>
        </p:nvSpPr>
        <p:spPr/>
        <p:txBody>
          <a:bodyPr/>
          <a:lstStyle/>
          <a:p>
            <a:r>
              <a:rPr lang="en-US" dirty="0"/>
              <a:t>Review of previous information</a:t>
            </a:r>
          </a:p>
        </p:txBody>
      </p:sp>
      <p:sp>
        <p:nvSpPr>
          <p:cNvPr id="3" name="Content Placeholder 2">
            <a:extLst>
              <a:ext uri="{FF2B5EF4-FFF2-40B4-BE49-F238E27FC236}">
                <a16:creationId xmlns:a16="http://schemas.microsoft.com/office/drawing/2014/main" id="{57426B6B-9DE6-2641-9325-70DB036954AE}"/>
              </a:ext>
            </a:extLst>
          </p:cNvPr>
          <p:cNvSpPr>
            <a:spLocks noGrp="1"/>
          </p:cNvSpPr>
          <p:nvPr>
            <p:ph idx="1"/>
          </p:nvPr>
        </p:nvSpPr>
        <p:spPr>
          <a:xfrm>
            <a:off x="628650" y="1623698"/>
            <a:ext cx="7886700" cy="4351338"/>
          </a:xfrm>
        </p:spPr>
        <p:txBody>
          <a:bodyPr>
            <a:normAutofit fontScale="92500" lnSpcReduction="20000"/>
          </a:bodyPr>
          <a:lstStyle/>
          <a:p>
            <a:pPr marL="514350" indent="-514350">
              <a:buFont typeface="+mj-lt"/>
              <a:buAutoNum type="arabicPeriod"/>
            </a:pPr>
            <a:r>
              <a:rPr lang="en-US" dirty="0"/>
              <a:t>What are the parts of a paragraph?</a:t>
            </a:r>
          </a:p>
          <a:p>
            <a:pPr marL="514350" indent="-514350">
              <a:buFont typeface="+mj-lt"/>
              <a:buAutoNum type="arabicPeriod"/>
            </a:pPr>
            <a:r>
              <a:rPr lang="en-US" dirty="0"/>
              <a:t>What is the definition of a Topic Sentence?</a:t>
            </a:r>
          </a:p>
          <a:p>
            <a:pPr marL="514350" indent="-514350">
              <a:buFont typeface="+mj-lt"/>
              <a:buAutoNum type="arabicPeriod"/>
            </a:pPr>
            <a:r>
              <a:rPr lang="en-US" dirty="0"/>
              <a:t>What are the three types of Topic Sentences?</a:t>
            </a:r>
          </a:p>
          <a:p>
            <a:pPr marL="514350" indent="-514350">
              <a:buFont typeface="+mj-lt"/>
              <a:buAutoNum type="arabicPeriod"/>
            </a:pPr>
            <a:r>
              <a:rPr lang="en-US" dirty="0"/>
              <a:t>What is the job a Topic Sentence must do?</a:t>
            </a:r>
          </a:p>
          <a:p>
            <a:pPr marL="514350" indent="-514350">
              <a:buFont typeface="+mj-lt"/>
              <a:buAutoNum type="arabicPeriod"/>
            </a:pPr>
            <a:r>
              <a:rPr lang="en-US" dirty="0"/>
              <a:t>What is the definition for a General Topic Sentence?</a:t>
            </a:r>
          </a:p>
          <a:p>
            <a:pPr marL="514350" indent="-514350">
              <a:buFont typeface="+mj-lt"/>
              <a:buAutoNum type="arabicPeriod"/>
            </a:pPr>
            <a:r>
              <a:rPr lang="en-US" dirty="0"/>
              <a:t>What is the definition for a Clueing Topic Sentence?</a:t>
            </a:r>
          </a:p>
          <a:p>
            <a:pPr marL="514350" indent="-514350">
              <a:buFont typeface="+mj-lt"/>
              <a:buAutoNum type="arabicPeriod"/>
            </a:pPr>
            <a:r>
              <a:rPr lang="en-US" dirty="0"/>
              <a:t>What is the definition for a Specific Topic Sentence?</a:t>
            </a:r>
          </a:p>
          <a:p>
            <a:pPr marL="514350" indent="-514350">
              <a:buFont typeface="+mj-lt"/>
              <a:buAutoNum type="arabicPeriod"/>
            </a:pPr>
            <a:r>
              <a:rPr lang="en-US" dirty="0"/>
              <a:t>What are the new PENS steps?</a:t>
            </a:r>
          </a:p>
          <a:p>
            <a:pPr marL="514350" indent="-514350">
              <a:buFont typeface="+mj-lt"/>
              <a:buAutoNum type="arabicPeriod"/>
            </a:pPr>
            <a:r>
              <a:rPr lang="en-US" dirty="0"/>
              <a:t>What are the sentence formulas?</a:t>
            </a:r>
          </a:p>
          <a:p>
            <a:pPr marL="514350" indent="-514350">
              <a:buFont typeface="+mj-lt"/>
              <a:buAutoNum type="arabicPeriod"/>
            </a:pPr>
            <a:r>
              <a:rPr lang="en-US" dirty="0"/>
              <a:t>What are the benefits of approaching a paragraph writing task strategically?</a:t>
            </a:r>
          </a:p>
        </p:txBody>
      </p:sp>
    </p:spTree>
    <p:extLst>
      <p:ext uri="{BB962C8B-B14F-4D97-AF65-F5344CB8AC3E}">
        <p14:creationId xmlns:p14="http://schemas.microsoft.com/office/powerpoint/2010/main" val="612272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72498-D1BB-404A-ABFD-4AFB3C9C0590}"/>
              </a:ext>
            </a:extLst>
          </p:cNvPr>
          <p:cNvSpPr>
            <a:spLocks noGrp="1"/>
          </p:cNvSpPr>
          <p:nvPr>
            <p:ph type="title"/>
          </p:nvPr>
        </p:nvSpPr>
        <p:spPr/>
        <p:txBody>
          <a:bodyPr/>
          <a:lstStyle/>
          <a:p>
            <a:r>
              <a:rPr lang="en-US" dirty="0"/>
              <a:t>Write a paragraph about your favorite sports figure.</a:t>
            </a:r>
          </a:p>
        </p:txBody>
      </p:sp>
      <p:sp>
        <p:nvSpPr>
          <p:cNvPr id="3" name="Content Placeholder 2">
            <a:extLst>
              <a:ext uri="{FF2B5EF4-FFF2-40B4-BE49-F238E27FC236}">
                <a16:creationId xmlns:a16="http://schemas.microsoft.com/office/drawing/2014/main" id="{0B073C26-F9EE-0349-923B-E29A3AAAF3F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31444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72498-D1BB-404A-ABFD-4AFB3C9C0590}"/>
              </a:ext>
            </a:extLst>
          </p:cNvPr>
          <p:cNvSpPr>
            <a:spLocks noGrp="1"/>
          </p:cNvSpPr>
          <p:nvPr>
            <p:ph type="title"/>
          </p:nvPr>
        </p:nvSpPr>
        <p:spPr/>
        <p:txBody>
          <a:bodyPr/>
          <a:lstStyle/>
          <a:p>
            <a:r>
              <a:rPr lang="en-US" dirty="0"/>
              <a:t>Write a paragraph about a movie you have seen recently.</a:t>
            </a:r>
          </a:p>
        </p:txBody>
      </p:sp>
      <p:sp>
        <p:nvSpPr>
          <p:cNvPr id="3" name="Content Placeholder 2">
            <a:extLst>
              <a:ext uri="{FF2B5EF4-FFF2-40B4-BE49-F238E27FC236}">
                <a16:creationId xmlns:a16="http://schemas.microsoft.com/office/drawing/2014/main" id="{0B073C26-F9EE-0349-923B-E29A3AAAF3F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547977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72498-D1BB-404A-ABFD-4AFB3C9C0590}"/>
              </a:ext>
            </a:extLst>
          </p:cNvPr>
          <p:cNvSpPr>
            <a:spLocks noGrp="1"/>
          </p:cNvSpPr>
          <p:nvPr>
            <p:ph type="title"/>
          </p:nvPr>
        </p:nvSpPr>
        <p:spPr/>
        <p:txBody>
          <a:bodyPr>
            <a:normAutofit fontScale="90000"/>
          </a:bodyPr>
          <a:lstStyle/>
          <a:p>
            <a:r>
              <a:rPr lang="en-US" dirty="0"/>
              <a:t>Write a paragraph about why students should graduate from high school.</a:t>
            </a:r>
          </a:p>
        </p:txBody>
      </p:sp>
      <p:sp>
        <p:nvSpPr>
          <p:cNvPr id="3" name="Content Placeholder 2">
            <a:extLst>
              <a:ext uri="{FF2B5EF4-FFF2-40B4-BE49-F238E27FC236}">
                <a16:creationId xmlns:a16="http://schemas.microsoft.com/office/drawing/2014/main" id="{0B073C26-F9EE-0349-923B-E29A3AAAF3F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83237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8389-2017-9143-8247-C38FA1C0EB57}"/>
              </a:ext>
            </a:extLst>
          </p:cNvPr>
          <p:cNvSpPr>
            <a:spLocks noGrp="1"/>
          </p:cNvSpPr>
          <p:nvPr>
            <p:ph type="title"/>
          </p:nvPr>
        </p:nvSpPr>
        <p:spPr>
          <a:xfrm>
            <a:off x="628650" y="365126"/>
            <a:ext cx="7886700" cy="2977514"/>
          </a:xfrm>
        </p:spPr>
        <p:txBody>
          <a:bodyPr>
            <a:normAutofit fontScale="90000"/>
          </a:bodyPr>
          <a:lstStyle/>
          <a:p>
            <a:r>
              <a:rPr lang="en-US" dirty="0"/>
              <a:t>I purchased a new __________, but it did not work and I have to send it back to the company with a letter explaining what is wrong with it.</a:t>
            </a:r>
          </a:p>
        </p:txBody>
      </p:sp>
    </p:spTree>
    <p:extLst>
      <p:ext uri="{BB962C8B-B14F-4D97-AF65-F5344CB8AC3E}">
        <p14:creationId xmlns:p14="http://schemas.microsoft.com/office/powerpoint/2010/main" val="15900231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8A87E-D894-A946-A43D-D9125A8D05EA}"/>
              </a:ext>
            </a:extLst>
          </p:cNvPr>
          <p:cNvSpPr>
            <a:spLocks noGrp="1"/>
          </p:cNvSpPr>
          <p:nvPr>
            <p:ph type="title"/>
          </p:nvPr>
        </p:nvSpPr>
        <p:spPr>
          <a:xfrm>
            <a:off x="557530" y="1259206"/>
            <a:ext cx="7886700" cy="1325563"/>
          </a:xfrm>
        </p:spPr>
        <p:txBody>
          <a:bodyPr>
            <a:normAutofit fontScale="90000"/>
          </a:bodyPr>
          <a:lstStyle/>
          <a:p>
            <a:r>
              <a:rPr lang="en-US" dirty="0"/>
              <a:t>Write an article for the school newspaper about a star player on the school’s football team.</a:t>
            </a:r>
          </a:p>
        </p:txBody>
      </p:sp>
    </p:spTree>
    <p:extLst>
      <p:ext uri="{BB962C8B-B14F-4D97-AF65-F5344CB8AC3E}">
        <p14:creationId xmlns:p14="http://schemas.microsoft.com/office/powerpoint/2010/main" val="27150645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861E-7559-5044-A1EB-469D3DC70166}"/>
              </a:ext>
            </a:extLst>
          </p:cNvPr>
          <p:cNvSpPr>
            <a:spLocks noGrp="1"/>
          </p:cNvSpPr>
          <p:nvPr>
            <p:ph type="title"/>
          </p:nvPr>
        </p:nvSpPr>
        <p:spPr/>
        <p:txBody>
          <a:bodyPr/>
          <a:lstStyle/>
          <a:p>
            <a:r>
              <a:rPr lang="en-US" dirty="0"/>
              <a:t>Exit Ticket</a:t>
            </a:r>
          </a:p>
        </p:txBody>
      </p:sp>
      <p:sp>
        <p:nvSpPr>
          <p:cNvPr id="3" name="Content Placeholder 2">
            <a:extLst>
              <a:ext uri="{FF2B5EF4-FFF2-40B4-BE49-F238E27FC236}">
                <a16:creationId xmlns:a16="http://schemas.microsoft.com/office/drawing/2014/main" id="{BBCB0B07-1F93-2048-8E80-635AAAACC6F9}"/>
              </a:ext>
            </a:extLst>
          </p:cNvPr>
          <p:cNvSpPr>
            <a:spLocks noGrp="1"/>
          </p:cNvSpPr>
          <p:nvPr>
            <p:ph idx="1"/>
          </p:nvPr>
        </p:nvSpPr>
        <p:spPr/>
        <p:txBody>
          <a:bodyPr/>
          <a:lstStyle/>
          <a:p>
            <a:r>
              <a:rPr lang="en-US" dirty="0"/>
              <a:t>What did you witness today?</a:t>
            </a:r>
          </a:p>
          <a:p>
            <a:r>
              <a:rPr lang="en-US" dirty="0"/>
              <a:t>What did you learn today?</a:t>
            </a:r>
          </a:p>
          <a:p>
            <a:r>
              <a:rPr lang="en-US" dirty="0"/>
              <a:t>What confused you about the lesson?</a:t>
            </a:r>
          </a:p>
          <a:p>
            <a:r>
              <a:rPr lang="en-US" dirty="0"/>
              <a:t>What do you still need to know?</a:t>
            </a:r>
          </a:p>
          <a:p>
            <a:r>
              <a:rPr lang="en-US" dirty="0"/>
              <a:t>How will this lesson help you in your future life?</a:t>
            </a:r>
          </a:p>
        </p:txBody>
      </p:sp>
    </p:spTree>
    <p:extLst>
      <p:ext uri="{BB962C8B-B14F-4D97-AF65-F5344CB8AC3E}">
        <p14:creationId xmlns:p14="http://schemas.microsoft.com/office/powerpoint/2010/main" val="1688011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0030D-0846-934A-8742-DCA0995FE75F}"/>
              </a:ext>
            </a:extLst>
          </p:cNvPr>
          <p:cNvPicPr>
            <a:picLocks noChangeAspect="1"/>
          </p:cNvPicPr>
          <p:nvPr/>
        </p:nvPicPr>
        <p:blipFill>
          <a:blip r:embed="rId3"/>
          <a:stretch>
            <a:fillRect/>
          </a:stretch>
        </p:blipFill>
        <p:spPr>
          <a:xfrm>
            <a:off x="-491321" y="-223520"/>
            <a:ext cx="10126642" cy="7691120"/>
          </a:xfrm>
          <a:prstGeom prst="rect">
            <a:avLst/>
          </a:prstGeom>
        </p:spPr>
      </p:pic>
      <p:cxnSp>
        <p:nvCxnSpPr>
          <p:cNvPr id="3" name="Straight Arrow Connector 2">
            <a:extLst>
              <a:ext uri="{FF2B5EF4-FFF2-40B4-BE49-F238E27FC236}">
                <a16:creationId xmlns:a16="http://schemas.microsoft.com/office/drawing/2014/main" id="{8E56C1BA-12C7-CB4D-9A80-C76CC61D4BC4}"/>
              </a:ext>
            </a:extLst>
          </p:cNvPr>
          <p:cNvCxnSpPr/>
          <p:nvPr/>
        </p:nvCxnSpPr>
        <p:spPr>
          <a:xfrm>
            <a:off x="2519680" y="386080"/>
            <a:ext cx="0" cy="165608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164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CBE509-D80A-4B4D-B1A2-7C9A8257D144}"/>
              </a:ext>
            </a:extLst>
          </p:cNvPr>
          <p:cNvPicPr>
            <a:picLocks noChangeAspect="1"/>
          </p:cNvPicPr>
          <p:nvPr/>
        </p:nvPicPr>
        <p:blipFill>
          <a:blip r:embed="rId3"/>
          <a:stretch>
            <a:fillRect/>
          </a:stretch>
        </p:blipFill>
        <p:spPr>
          <a:xfrm rot="5400000">
            <a:off x="1070929" y="-1083748"/>
            <a:ext cx="6858000" cy="9025496"/>
          </a:xfrm>
          <a:prstGeom prst="rect">
            <a:avLst/>
          </a:prstGeom>
        </p:spPr>
      </p:pic>
    </p:spTree>
    <p:extLst>
      <p:ext uri="{BB962C8B-B14F-4D97-AF65-F5344CB8AC3E}">
        <p14:creationId xmlns:p14="http://schemas.microsoft.com/office/powerpoint/2010/main" val="2788365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EC52D-095F-E545-A872-BF259C6D50AE}"/>
              </a:ext>
            </a:extLst>
          </p:cNvPr>
          <p:cNvSpPr>
            <a:spLocks noGrp="1"/>
          </p:cNvSpPr>
          <p:nvPr>
            <p:ph type="title"/>
          </p:nvPr>
        </p:nvSpPr>
        <p:spPr/>
        <p:txBody>
          <a:bodyPr/>
          <a:lstStyle/>
          <a:p>
            <a:r>
              <a:rPr lang="en-US" dirty="0"/>
              <a:t>Topic Sentences</a:t>
            </a:r>
            <a:br>
              <a:rPr lang="en-US" dirty="0"/>
            </a:br>
            <a:r>
              <a:rPr lang="en-US" dirty="0"/>
              <a:t>Stage 4:  Verbal Practice</a:t>
            </a:r>
          </a:p>
        </p:txBody>
      </p:sp>
      <p:sp>
        <p:nvSpPr>
          <p:cNvPr id="3" name="Text Placeholder 2">
            <a:extLst>
              <a:ext uri="{FF2B5EF4-FFF2-40B4-BE49-F238E27FC236}">
                <a16:creationId xmlns:a16="http://schemas.microsoft.com/office/drawing/2014/main" id="{7BAF1781-E309-FC4E-BE72-6C1AD4ACDE0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949199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6131B0-A442-5E47-BCCE-7261D546A8A7}"/>
              </a:ext>
            </a:extLst>
          </p:cNvPr>
          <p:cNvPicPr>
            <a:picLocks noChangeAspect="1"/>
          </p:cNvPicPr>
          <p:nvPr/>
        </p:nvPicPr>
        <p:blipFill>
          <a:blip r:embed="rId2"/>
          <a:stretch>
            <a:fillRect/>
          </a:stretch>
        </p:blipFill>
        <p:spPr>
          <a:xfrm>
            <a:off x="1894973" y="0"/>
            <a:ext cx="5354053" cy="6858000"/>
          </a:xfrm>
          <a:prstGeom prst="rect">
            <a:avLst/>
          </a:prstGeom>
        </p:spPr>
      </p:pic>
    </p:spTree>
    <p:extLst>
      <p:ext uri="{BB962C8B-B14F-4D97-AF65-F5344CB8AC3E}">
        <p14:creationId xmlns:p14="http://schemas.microsoft.com/office/powerpoint/2010/main" val="2172657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0030D-0846-934A-8742-DCA0995FE75F}"/>
              </a:ext>
            </a:extLst>
          </p:cNvPr>
          <p:cNvPicPr>
            <a:picLocks noChangeAspect="1"/>
          </p:cNvPicPr>
          <p:nvPr/>
        </p:nvPicPr>
        <p:blipFill>
          <a:blip r:embed="rId3"/>
          <a:stretch>
            <a:fillRect/>
          </a:stretch>
        </p:blipFill>
        <p:spPr>
          <a:xfrm>
            <a:off x="-491321" y="-223520"/>
            <a:ext cx="10126642" cy="7691120"/>
          </a:xfrm>
          <a:prstGeom prst="rect">
            <a:avLst/>
          </a:prstGeom>
        </p:spPr>
      </p:pic>
      <p:cxnSp>
        <p:nvCxnSpPr>
          <p:cNvPr id="3" name="Straight Arrow Connector 2">
            <a:extLst>
              <a:ext uri="{FF2B5EF4-FFF2-40B4-BE49-F238E27FC236}">
                <a16:creationId xmlns:a16="http://schemas.microsoft.com/office/drawing/2014/main" id="{8E56C1BA-12C7-CB4D-9A80-C76CC61D4BC4}"/>
              </a:ext>
            </a:extLst>
          </p:cNvPr>
          <p:cNvCxnSpPr/>
          <p:nvPr/>
        </p:nvCxnSpPr>
        <p:spPr>
          <a:xfrm>
            <a:off x="2885440" y="406400"/>
            <a:ext cx="0" cy="165608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0820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EC52D-095F-E545-A872-BF259C6D50AE}"/>
              </a:ext>
            </a:extLst>
          </p:cNvPr>
          <p:cNvSpPr>
            <a:spLocks noGrp="1"/>
          </p:cNvSpPr>
          <p:nvPr>
            <p:ph type="title"/>
          </p:nvPr>
        </p:nvSpPr>
        <p:spPr/>
        <p:txBody>
          <a:bodyPr/>
          <a:lstStyle/>
          <a:p>
            <a:r>
              <a:rPr lang="en-US" dirty="0"/>
              <a:t>Topic Sentences</a:t>
            </a:r>
            <a:br>
              <a:rPr lang="en-US" dirty="0"/>
            </a:br>
            <a:r>
              <a:rPr lang="en-US" dirty="0"/>
              <a:t>Stage 5: </a:t>
            </a:r>
            <a:br>
              <a:rPr lang="en-US" dirty="0"/>
            </a:br>
            <a:r>
              <a:rPr lang="en-US" dirty="0"/>
              <a:t>Controlled Practice</a:t>
            </a:r>
          </a:p>
        </p:txBody>
      </p:sp>
      <p:sp>
        <p:nvSpPr>
          <p:cNvPr id="3" name="Text Placeholder 2">
            <a:extLst>
              <a:ext uri="{FF2B5EF4-FFF2-40B4-BE49-F238E27FC236}">
                <a16:creationId xmlns:a16="http://schemas.microsoft.com/office/drawing/2014/main" id="{7BAF1781-E309-FC4E-BE72-6C1AD4ACDE0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932592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1A7FC-557A-2745-B06B-48BB7A34CC7D}"/>
              </a:ext>
            </a:extLst>
          </p:cNvPr>
          <p:cNvSpPr>
            <a:spLocks noGrp="1"/>
          </p:cNvSpPr>
          <p:nvPr>
            <p:ph type="title"/>
          </p:nvPr>
        </p:nvSpPr>
        <p:spPr/>
        <p:txBody>
          <a:bodyPr/>
          <a:lstStyle/>
          <a:p>
            <a:r>
              <a:rPr lang="en-US" dirty="0"/>
              <a:t>Review of previous information</a:t>
            </a:r>
          </a:p>
        </p:txBody>
      </p:sp>
      <p:sp>
        <p:nvSpPr>
          <p:cNvPr id="3" name="Content Placeholder 2">
            <a:extLst>
              <a:ext uri="{FF2B5EF4-FFF2-40B4-BE49-F238E27FC236}">
                <a16:creationId xmlns:a16="http://schemas.microsoft.com/office/drawing/2014/main" id="{57426B6B-9DE6-2641-9325-70DB036954AE}"/>
              </a:ext>
            </a:extLst>
          </p:cNvPr>
          <p:cNvSpPr>
            <a:spLocks noGrp="1"/>
          </p:cNvSpPr>
          <p:nvPr>
            <p:ph idx="1"/>
          </p:nvPr>
        </p:nvSpPr>
        <p:spPr>
          <a:xfrm>
            <a:off x="628650" y="1623698"/>
            <a:ext cx="7886700" cy="4351338"/>
          </a:xfrm>
        </p:spPr>
        <p:txBody>
          <a:bodyPr>
            <a:normAutofit fontScale="62500" lnSpcReduction="20000"/>
          </a:bodyPr>
          <a:lstStyle/>
          <a:p>
            <a:pPr marL="514350" indent="-514350">
              <a:buFont typeface="+mj-lt"/>
              <a:buAutoNum type="arabicPeriod"/>
            </a:pPr>
            <a:r>
              <a:rPr lang="en-US" dirty="0"/>
              <a:t>What is the purpose for writing</a:t>
            </a:r>
          </a:p>
          <a:p>
            <a:pPr marL="514350" indent="-514350">
              <a:buFont typeface="+mj-lt"/>
              <a:buAutoNum type="arabicPeriod"/>
            </a:pPr>
            <a:r>
              <a:rPr lang="en-US" dirty="0"/>
              <a:t>What are the parts of a paragraph?</a:t>
            </a:r>
          </a:p>
          <a:p>
            <a:pPr marL="514350" indent="-514350">
              <a:buFont typeface="+mj-lt"/>
              <a:buAutoNum type="arabicPeriod"/>
            </a:pPr>
            <a:r>
              <a:rPr lang="en-US" dirty="0"/>
              <a:t>What is the definition of a Topic Sentence?</a:t>
            </a:r>
          </a:p>
          <a:p>
            <a:pPr marL="514350" indent="-514350">
              <a:buFont typeface="+mj-lt"/>
              <a:buAutoNum type="arabicPeriod"/>
            </a:pPr>
            <a:r>
              <a:rPr lang="en-US" dirty="0"/>
              <a:t>What are the three types of Topic Sentences?</a:t>
            </a:r>
          </a:p>
          <a:p>
            <a:pPr marL="514350" indent="-514350">
              <a:buFont typeface="+mj-lt"/>
              <a:buAutoNum type="arabicPeriod"/>
            </a:pPr>
            <a:r>
              <a:rPr lang="en-US" dirty="0"/>
              <a:t>What is the job a Topic Sentence must do?</a:t>
            </a:r>
          </a:p>
          <a:p>
            <a:pPr marL="514350" indent="-514350">
              <a:buFont typeface="+mj-lt"/>
              <a:buAutoNum type="arabicPeriod"/>
            </a:pPr>
            <a:r>
              <a:rPr lang="en-US" dirty="0"/>
              <a:t>What is the definition for a General Topic Sentence?</a:t>
            </a:r>
          </a:p>
          <a:p>
            <a:pPr marL="514350" indent="-514350">
              <a:buFont typeface="+mj-lt"/>
              <a:buAutoNum type="arabicPeriod"/>
            </a:pPr>
            <a:r>
              <a:rPr lang="en-US" dirty="0"/>
              <a:t>What is the definition for a Clueing Topic Sentence?</a:t>
            </a:r>
          </a:p>
          <a:p>
            <a:pPr marL="514350" indent="-514350">
              <a:buFont typeface="+mj-lt"/>
              <a:buAutoNum type="arabicPeriod"/>
            </a:pPr>
            <a:r>
              <a:rPr lang="en-US" dirty="0"/>
              <a:t>What is the definition for a Specific Topic Sentence?</a:t>
            </a:r>
          </a:p>
          <a:p>
            <a:pPr marL="514350" indent="-514350">
              <a:buFont typeface="+mj-lt"/>
              <a:buAutoNum type="arabicPeriod"/>
            </a:pPr>
            <a:r>
              <a:rPr lang="en-US" dirty="0"/>
              <a:t>What are the new PENS steps?</a:t>
            </a:r>
          </a:p>
          <a:p>
            <a:pPr marL="514350" indent="-514350">
              <a:buFont typeface="+mj-lt"/>
              <a:buAutoNum type="arabicPeriod"/>
            </a:pPr>
            <a:r>
              <a:rPr lang="en-US" dirty="0"/>
              <a:t>What are the sentence formulas?</a:t>
            </a:r>
          </a:p>
          <a:p>
            <a:pPr marL="514350" indent="-514350">
              <a:buFont typeface="+mj-lt"/>
              <a:buAutoNum type="arabicPeriod"/>
            </a:pPr>
            <a:r>
              <a:rPr lang="en-US" dirty="0"/>
              <a:t>What are the benefits of approaching a paragraph writing task strategically?</a:t>
            </a:r>
          </a:p>
          <a:p>
            <a:pPr marL="514350" indent="-514350">
              <a:buFont typeface="+mj-lt"/>
              <a:buAutoNum type="arabicPeriod"/>
            </a:pPr>
            <a:r>
              <a:rPr lang="en-US" dirty="0"/>
              <a:t>What are the benefits for having three types of Topic Sentences to choose among?</a:t>
            </a:r>
          </a:p>
        </p:txBody>
      </p:sp>
    </p:spTree>
    <p:extLst>
      <p:ext uri="{BB962C8B-B14F-4D97-AF65-F5344CB8AC3E}">
        <p14:creationId xmlns:p14="http://schemas.microsoft.com/office/powerpoint/2010/main" val="12896497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DCD234-921C-6443-B17E-06B3404FCD7B}"/>
              </a:ext>
            </a:extLst>
          </p:cNvPr>
          <p:cNvPicPr>
            <a:picLocks noChangeAspect="1"/>
          </p:cNvPicPr>
          <p:nvPr/>
        </p:nvPicPr>
        <p:blipFill>
          <a:blip r:embed="rId3"/>
          <a:stretch>
            <a:fillRect/>
          </a:stretch>
        </p:blipFill>
        <p:spPr>
          <a:xfrm>
            <a:off x="1973676" y="0"/>
            <a:ext cx="5196648" cy="6858000"/>
          </a:xfrm>
          <a:prstGeom prst="rect">
            <a:avLst/>
          </a:prstGeom>
        </p:spPr>
      </p:pic>
    </p:spTree>
    <p:extLst>
      <p:ext uri="{BB962C8B-B14F-4D97-AF65-F5344CB8AC3E}">
        <p14:creationId xmlns:p14="http://schemas.microsoft.com/office/powerpoint/2010/main" val="34877612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0030D-0846-934A-8742-DCA0995FE75F}"/>
              </a:ext>
            </a:extLst>
          </p:cNvPr>
          <p:cNvPicPr>
            <a:picLocks noChangeAspect="1"/>
          </p:cNvPicPr>
          <p:nvPr/>
        </p:nvPicPr>
        <p:blipFill>
          <a:blip r:embed="rId3"/>
          <a:stretch>
            <a:fillRect/>
          </a:stretch>
        </p:blipFill>
        <p:spPr>
          <a:xfrm>
            <a:off x="-152400" y="-345440"/>
            <a:ext cx="10126642" cy="7691120"/>
          </a:xfrm>
          <a:prstGeom prst="rect">
            <a:avLst/>
          </a:prstGeom>
        </p:spPr>
      </p:pic>
      <p:cxnSp>
        <p:nvCxnSpPr>
          <p:cNvPr id="3" name="Straight Arrow Connector 2">
            <a:extLst>
              <a:ext uri="{FF2B5EF4-FFF2-40B4-BE49-F238E27FC236}">
                <a16:creationId xmlns:a16="http://schemas.microsoft.com/office/drawing/2014/main" id="{8E56C1BA-12C7-CB4D-9A80-C76CC61D4BC4}"/>
              </a:ext>
            </a:extLst>
          </p:cNvPr>
          <p:cNvCxnSpPr>
            <a:cxnSpLocks/>
          </p:cNvCxnSpPr>
          <p:nvPr/>
        </p:nvCxnSpPr>
        <p:spPr>
          <a:xfrm flipV="1">
            <a:off x="1960880" y="5791200"/>
            <a:ext cx="0" cy="96520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8430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F82E27-611F-9146-8AE6-400D0FCA35C6}"/>
              </a:ext>
            </a:extLst>
          </p:cNvPr>
          <p:cNvPicPr>
            <a:picLocks noChangeAspect="1"/>
          </p:cNvPicPr>
          <p:nvPr/>
        </p:nvPicPr>
        <p:blipFill>
          <a:blip r:embed="rId2"/>
          <a:stretch>
            <a:fillRect/>
          </a:stretch>
        </p:blipFill>
        <p:spPr>
          <a:xfrm>
            <a:off x="2046829" y="0"/>
            <a:ext cx="5050342" cy="6858000"/>
          </a:xfrm>
          <a:prstGeom prst="rect">
            <a:avLst/>
          </a:prstGeom>
        </p:spPr>
      </p:pic>
    </p:spTree>
    <p:extLst>
      <p:ext uri="{BB962C8B-B14F-4D97-AF65-F5344CB8AC3E}">
        <p14:creationId xmlns:p14="http://schemas.microsoft.com/office/powerpoint/2010/main" val="6612915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0030D-0846-934A-8742-DCA0995FE75F}"/>
              </a:ext>
            </a:extLst>
          </p:cNvPr>
          <p:cNvPicPr>
            <a:picLocks noChangeAspect="1"/>
          </p:cNvPicPr>
          <p:nvPr/>
        </p:nvPicPr>
        <p:blipFill>
          <a:blip r:embed="rId3"/>
          <a:stretch>
            <a:fillRect/>
          </a:stretch>
        </p:blipFill>
        <p:spPr>
          <a:xfrm>
            <a:off x="-152400" y="-345440"/>
            <a:ext cx="10126642" cy="7691120"/>
          </a:xfrm>
          <a:prstGeom prst="rect">
            <a:avLst/>
          </a:prstGeom>
        </p:spPr>
      </p:pic>
      <p:cxnSp>
        <p:nvCxnSpPr>
          <p:cNvPr id="3" name="Straight Arrow Connector 2">
            <a:extLst>
              <a:ext uri="{FF2B5EF4-FFF2-40B4-BE49-F238E27FC236}">
                <a16:creationId xmlns:a16="http://schemas.microsoft.com/office/drawing/2014/main" id="{8E56C1BA-12C7-CB4D-9A80-C76CC61D4BC4}"/>
              </a:ext>
            </a:extLst>
          </p:cNvPr>
          <p:cNvCxnSpPr>
            <a:cxnSpLocks/>
          </p:cNvCxnSpPr>
          <p:nvPr/>
        </p:nvCxnSpPr>
        <p:spPr>
          <a:xfrm flipV="1">
            <a:off x="2580640" y="5801360"/>
            <a:ext cx="0" cy="96520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5392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D1A99B-D391-2A46-AEC8-0D8F546EBA05}"/>
              </a:ext>
            </a:extLst>
          </p:cNvPr>
          <p:cNvPicPr>
            <a:picLocks noChangeAspect="1"/>
          </p:cNvPicPr>
          <p:nvPr/>
        </p:nvPicPr>
        <p:blipFill>
          <a:blip r:embed="rId2"/>
          <a:stretch>
            <a:fillRect/>
          </a:stretch>
        </p:blipFill>
        <p:spPr>
          <a:xfrm>
            <a:off x="2004313" y="0"/>
            <a:ext cx="5135374" cy="6858000"/>
          </a:xfrm>
          <a:prstGeom prst="rect">
            <a:avLst/>
          </a:prstGeom>
        </p:spPr>
      </p:pic>
    </p:spTree>
    <p:extLst>
      <p:ext uri="{BB962C8B-B14F-4D97-AF65-F5344CB8AC3E}">
        <p14:creationId xmlns:p14="http://schemas.microsoft.com/office/powerpoint/2010/main" val="1958669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237DE-BBC5-ED47-9A97-1A4A3F9A7873}"/>
              </a:ext>
            </a:extLst>
          </p:cNvPr>
          <p:cNvSpPr>
            <a:spLocks noGrp="1"/>
          </p:cNvSpPr>
          <p:nvPr>
            <p:ph type="title"/>
          </p:nvPr>
        </p:nvSpPr>
        <p:spPr/>
        <p:txBody>
          <a:bodyPr/>
          <a:lstStyle/>
          <a:p>
            <a:r>
              <a:rPr lang="en-US" dirty="0"/>
              <a:t>The Success Formula</a:t>
            </a:r>
          </a:p>
        </p:txBody>
      </p:sp>
      <p:sp>
        <p:nvSpPr>
          <p:cNvPr id="7" name="TextBox 6">
            <a:extLst>
              <a:ext uri="{FF2B5EF4-FFF2-40B4-BE49-F238E27FC236}">
                <a16:creationId xmlns:a16="http://schemas.microsoft.com/office/drawing/2014/main" id="{D7F55319-7EAD-FD4F-B8B4-7D7C2297DA81}"/>
              </a:ext>
            </a:extLst>
          </p:cNvPr>
          <p:cNvSpPr txBox="1"/>
          <p:nvPr/>
        </p:nvSpPr>
        <p:spPr>
          <a:xfrm>
            <a:off x="6464029" y="2818788"/>
            <a:ext cx="2091447" cy="707886"/>
          </a:xfrm>
          <a:prstGeom prst="rect">
            <a:avLst/>
          </a:prstGeom>
          <a:noFill/>
        </p:spPr>
        <p:txBody>
          <a:bodyPr wrap="square" rtlCol="0">
            <a:spAutoFit/>
          </a:bodyPr>
          <a:lstStyle/>
          <a:p>
            <a:r>
              <a:rPr lang="en-US" sz="4000" dirty="0"/>
              <a:t>SUCCESS</a:t>
            </a:r>
          </a:p>
        </p:txBody>
      </p:sp>
      <p:sp>
        <p:nvSpPr>
          <p:cNvPr id="8" name="TextBox 7">
            <a:extLst>
              <a:ext uri="{FF2B5EF4-FFF2-40B4-BE49-F238E27FC236}">
                <a16:creationId xmlns:a16="http://schemas.microsoft.com/office/drawing/2014/main" id="{96BF3782-8271-0343-A004-D3B88387A139}"/>
              </a:ext>
            </a:extLst>
          </p:cNvPr>
          <p:cNvSpPr txBox="1"/>
          <p:nvPr/>
        </p:nvSpPr>
        <p:spPr>
          <a:xfrm>
            <a:off x="5423170" y="2818788"/>
            <a:ext cx="1040859" cy="707886"/>
          </a:xfrm>
          <a:prstGeom prst="rect">
            <a:avLst/>
          </a:prstGeom>
          <a:noFill/>
        </p:spPr>
        <p:txBody>
          <a:bodyPr wrap="square" rtlCol="0">
            <a:spAutoFit/>
          </a:bodyPr>
          <a:lstStyle/>
          <a:p>
            <a:r>
              <a:rPr lang="en-US" sz="4000" dirty="0"/>
              <a:t>=</a:t>
            </a:r>
          </a:p>
        </p:txBody>
      </p:sp>
      <p:sp>
        <p:nvSpPr>
          <p:cNvPr id="9" name="TextBox 8">
            <a:extLst>
              <a:ext uri="{FF2B5EF4-FFF2-40B4-BE49-F238E27FC236}">
                <a16:creationId xmlns:a16="http://schemas.microsoft.com/office/drawing/2014/main" id="{7712F31E-1FB4-CC4C-89F4-0B6BCBE644AE}"/>
              </a:ext>
            </a:extLst>
          </p:cNvPr>
          <p:cNvSpPr txBox="1"/>
          <p:nvPr/>
        </p:nvSpPr>
        <p:spPr>
          <a:xfrm>
            <a:off x="269132" y="2110902"/>
            <a:ext cx="2328153" cy="2554545"/>
          </a:xfrm>
          <a:prstGeom prst="rect">
            <a:avLst/>
          </a:prstGeom>
          <a:noFill/>
        </p:spPr>
        <p:txBody>
          <a:bodyPr wrap="square" rtlCol="0">
            <a:spAutoFit/>
          </a:bodyPr>
          <a:lstStyle/>
          <a:p>
            <a:r>
              <a:rPr lang="en-US" sz="4000" dirty="0"/>
              <a:t>The Paragraph Writing Strategy</a:t>
            </a:r>
          </a:p>
        </p:txBody>
      </p:sp>
      <p:sp>
        <p:nvSpPr>
          <p:cNvPr id="10" name="TextBox 9">
            <a:extLst>
              <a:ext uri="{FF2B5EF4-FFF2-40B4-BE49-F238E27FC236}">
                <a16:creationId xmlns:a16="http://schemas.microsoft.com/office/drawing/2014/main" id="{8FE67063-53D2-FD4B-A72D-96EE7AD21C9A}"/>
              </a:ext>
            </a:extLst>
          </p:cNvPr>
          <p:cNvSpPr txBox="1"/>
          <p:nvPr/>
        </p:nvSpPr>
        <p:spPr>
          <a:xfrm>
            <a:off x="3484933" y="2885058"/>
            <a:ext cx="1571018" cy="707886"/>
          </a:xfrm>
          <a:prstGeom prst="rect">
            <a:avLst/>
          </a:prstGeom>
          <a:noFill/>
        </p:spPr>
        <p:txBody>
          <a:bodyPr wrap="square" rtlCol="0">
            <a:spAutoFit/>
          </a:bodyPr>
          <a:lstStyle/>
          <a:p>
            <a:r>
              <a:rPr lang="en-US" sz="4000" dirty="0"/>
              <a:t>Effort</a:t>
            </a:r>
          </a:p>
        </p:txBody>
      </p:sp>
      <p:sp>
        <p:nvSpPr>
          <p:cNvPr id="11" name="TextBox 10">
            <a:extLst>
              <a:ext uri="{FF2B5EF4-FFF2-40B4-BE49-F238E27FC236}">
                <a16:creationId xmlns:a16="http://schemas.microsoft.com/office/drawing/2014/main" id="{31A78942-F101-614A-88ED-4D30110CD89E}"/>
              </a:ext>
            </a:extLst>
          </p:cNvPr>
          <p:cNvSpPr txBox="1"/>
          <p:nvPr/>
        </p:nvSpPr>
        <p:spPr>
          <a:xfrm>
            <a:off x="2694561" y="2885058"/>
            <a:ext cx="423153" cy="707886"/>
          </a:xfrm>
          <a:prstGeom prst="rect">
            <a:avLst/>
          </a:prstGeom>
          <a:noFill/>
        </p:spPr>
        <p:txBody>
          <a:bodyPr wrap="square" rtlCol="0">
            <a:spAutoFit/>
          </a:bodyPr>
          <a:lstStyle/>
          <a:p>
            <a:r>
              <a:rPr lang="en-US" sz="4000" dirty="0"/>
              <a:t>+</a:t>
            </a:r>
          </a:p>
        </p:txBody>
      </p:sp>
    </p:spTree>
    <p:extLst>
      <p:ext uri="{BB962C8B-B14F-4D97-AF65-F5344CB8AC3E}">
        <p14:creationId xmlns:p14="http://schemas.microsoft.com/office/powerpoint/2010/main" val="72866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0030D-0846-934A-8742-DCA0995FE75F}"/>
              </a:ext>
            </a:extLst>
          </p:cNvPr>
          <p:cNvPicPr>
            <a:picLocks noChangeAspect="1"/>
          </p:cNvPicPr>
          <p:nvPr/>
        </p:nvPicPr>
        <p:blipFill>
          <a:blip r:embed="rId3"/>
          <a:stretch>
            <a:fillRect/>
          </a:stretch>
        </p:blipFill>
        <p:spPr>
          <a:xfrm>
            <a:off x="-152400" y="-345440"/>
            <a:ext cx="10126642" cy="7691120"/>
          </a:xfrm>
          <a:prstGeom prst="rect">
            <a:avLst/>
          </a:prstGeom>
        </p:spPr>
      </p:pic>
      <p:cxnSp>
        <p:nvCxnSpPr>
          <p:cNvPr id="3" name="Straight Arrow Connector 2">
            <a:extLst>
              <a:ext uri="{FF2B5EF4-FFF2-40B4-BE49-F238E27FC236}">
                <a16:creationId xmlns:a16="http://schemas.microsoft.com/office/drawing/2014/main" id="{8E56C1BA-12C7-CB4D-9A80-C76CC61D4BC4}"/>
              </a:ext>
            </a:extLst>
          </p:cNvPr>
          <p:cNvCxnSpPr>
            <a:cxnSpLocks/>
          </p:cNvCxnSpPr>
          <p:nvPr/>
        </p:nvCxnSpPr>
        <p:spPr>
          <a:xfrm flipV="1">
            <a:off x="3149600" y="5791200"/>
            <a:ext cx="0" cy="96520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9214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0030D-0846-934A-8742-DCA0995FE75F}"/>
              </a:ext>
            </a:extLst>
          </p:cNvPr>
          <p:cNvPicPr>
            <a:picLocks noChangeAspect="1"/>
          </p:cNvPicPr>
          <p:nvPr/>
        </p:nvPicPr>
        <p:blipFill>
          <a:blip r:embed="rId3"/>
          <a:stretch>
            <a:fillRect/>
          </a:stretch>
        </p:blipFill>
        <p:spPr>
          <a:xfrm>
            <a:off x="-491321" y="-223520"/>
            <a:ext cx="10126642" cy="7691120"/>
          </a:xfrm>
          <a:prstGeom prst="rect">
            <a:avLst/>
          </a:prstGeom>
        </p:spPr>
      </p:pic>
      <p:cxnSp>
        <p:nvCxnSpPr>
          <p:cNvPr id="3" name="Straight Arrow Connector 2">
            <a:extLst>
              <a:ext uri="{FF2B5EF4-FFF2-40B4-BE49-F238E27FC236}">
                <a16:creationId xmlns:a16="http://schemas.microsoft.com/office/drawing/2014/main" id="{8E56C1BA-12C7-CB4D-9A80-C76CC61D4BC4}"/>
              </a:ext>
            </a:extLst>
          </p:cNvPr>
          <p:cNvCxnSpPr/>
          <p:nvPr/>
        </p:nvCxnSpPr>
        <p:spPr>
          <a:xfrm>
            <a:off x="3129280" y="426720"/>
            <a:ext cx="0" cy="165608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6730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6079C-080B-5F4A-9BBA-EC2C334FC99F}"/>
              </a:ext>
            </a:extLst>
          </p:cNvPr>
          <p:cNvSpPr>
            <a:spLocks noGrp="1"/>
          </p:cNvSpPr>
          <p:nvPr>
            <p:ph type="title"/>
          </p:nvPr>
        </p:nvSpPr>
        <p:spPr/>
        <p:txBody>
          <a:bodyPr/>
          <a:lstStyle/>
          <a:p>
            <a:r>
              <a:rPr lang="en-US" dirty="0"/>
              <a:t>Detail Sentences</a:t>
            </a:r>
            <a:br>
              <a:rPr lang="en-US" dirty="0"/>
            </a:br>
            <a:r>
              <a:rPr lang="en-US" dirty="0"/>
              <a:t>Stage 2: Describe</a:t>
            </a:r>
          </a:p>
        </p:txBody>
      </p:sp>
      <p:sp>
        <p:nvSpPr>
          <p:cNvPr id="3" name="Text Placeholder 2">
            <a:extLst>
              <a:ext uri="{FF2B5EF4-FFF2-40B4-BE49-F238E27FC236}">
                <a16:creationId xmlns:a16="http://schemas.microsoft.com/office/drawing/2014/main" id="{D6F54235-39C1-DB47-AF8D-2DD85DB41E2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833258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1A7FC-557A-2745-B06B-48BB7A34CC7D}"/>
              </a:ext>
            </a:extLst>
          </p:cNvPr>
          <p:cNvSpPr>
            <a:spLocks noGrp="1"/>
          </p:cNvSpPr>
          <p:nvPr>
            <p:ph type="title"/>
          </p:nvPr>
        </p:nvSpPr>
        <p:spPr/>
        <p:txBody>
          <a:bodyPr/>
          <a:lstStyle/>
          <a:p>
            <a:r>
              <a:rPr lang="en-US" dirty="0"/>
              <a:t>Review of previous information</a:t>
            </a:r>
          </a:p>
        </p:txBody>
      </p:sp>
      <p:sp>
        <p:nvSpPr>
          <p:cNvPr id="3" name="Content Placeholder 2">
            <a:extLst>
              <a:ext uri="{FF2B5EF4-FFF2-40B4-BE49-F238E27FC236}">
                <a16:creationId xmlns:a16="http://schemas.microsoft.com/office/drawing/2014/main" id="{57426B6B-9DE6-2641-9325-70DB036954AE}"/>
              </a:ext>
            </a:extLst>
          </p:cNvPr>
          <p:cNvSpPr>
            <a:spLocks noGrp="1"/>
          </p:cNvSpPr>
          <p:nvPr>
            <p:ph idx="1"/>
          </p:nvPr>
        </p:nvSpPr>
        <p:spPr>
          <a:xfrm>
            <a:off x="628650" y="1623698"/>
            <a:ext cx="7886700" cy="4351338"/>
          </a:xfrm>
        </p:spPr>
        <p:txBody>
          <a:bodyPr>
            <a:normAutofit fontScale="62500" lnSpcReduction="20000"/>
          </a:bodyPr>
          <a:lstStyle/>
          <a:p>
            <a:pPr marL="514350" indent="-514350">
              <a:buFont typeface="+mj-lt"/>
              <a:buAutoNum type="arabicPeriod"/>
            </a:pPr>
            <a:r>
              <a:rPr lang="en-US" dirty="0"/>
              <a:t>What is the purpose for writing</a:t>
            </a:r>
          </a:p>
          <a:p>
            <a:pPr marL="514350" indent="-514350">
              <a:buFont typeface="+mj-lt"/>
              <a:buAutoNum type="arabicPeriod"/>
            </a:pPr>
            <a:r>
              <a:rPr lang="en-US" dirty="0"/>
              <a:t>What are the parts of a paragraph?</a:t>
            </a:r>
          </a:p>
          <a:p>
            <a:pPr marL="514350" indent="-514350">
              <a:buFont typeface="+mj-lt"/>
              <a:buAutoNum type="arabicPeriod"/>
            </a:pPr>
            <a:r>
              <a:rPr lang="en-US" dirty="0"/>
              <a:t>What is the definition of a Topic Sentence?</a:t>
            </a:r>
          </a:p>
          <a:p>
            <a:pPr marL="514350" indent="-514350">
              <a:buFont typeface="+mj-lt"/>
              <a:buAutoNum type="arabicPeriod"/>
            </a:pPr>
            <a:r>
              <a:rPr lang="en-US" dirty="0"/>
              <a:t>What are the three types of Topic Sentences?</a:t>
            </a:r>
          </a:p>
          <a:p>
            <a:pPr marL="514350" indent="-514350">
              <a:buFont typeface="+mj-lt"/>
              <a:buAutoNum type="arabicPeriod"/>
            </a:pPr>
            <a:r>
              <a:rPr lang="en-US" dirty="0"/>
              <a:t>What is the job a Topic Sentence must do?</a:t>
            </a:r>
          </a:p>
          <a:p>
            <a:pPr marL="514350" indent="-514350">
              <a:buFont typeface="+mj-lt"/>
              <a:buAutoNum type="arabicPeriod"/>
            </a:pPr>
            <a:r>
              <a:rPr lang="en-US" dirty="0"/>
              <a:t>What is the definition for a General Topic Sentence?</a:t>
            </a:r>
          </a:p>
          <a:p>
            <a:pPr marL="514350" indent="-514350">
              <a:buFont typeface="+mj-lt"/>
              <a:buAutoNum type="arabicPeriod"/>
            </a:pPr>
            <a:r>
              <a:rPr lang="en-US" dirty="0"/>
              <a:t>What is the definition for a Clueing Topic Sentence?</a:t>
            </a:r>
          </a:p>
          <a:p>
            <a:pPr marL="514350" indent="-514350">
              <a:buFont typeface="+mj-lt"/>
              <a:buAutoNum type="arabicPeriod"/>
            </a:pPr>
            <a:r>
              <a:rPr lang="en-US" dirty="0"/>
              <a:t>What is the definition for a Specific Topic Sentence?</a:t>
            </a:r>
          </a:p>
          <a:p>
            <a:pPr marL="514350" indent="-514350">
              <a:buFont typeface="+mj-lt"/>
              <a:buAutoNum type="arabicPeriod"/>
            </a:pPr>
            <a:r>
              <a:rPr lang="en-US" dirty="0"/>
              <a:t>What are the new PENS steps?</a:t>
            </a:r>
          </a:p>
          <a:p>
            <a:pPr marL="514350" indent="-514350">
              <a:buFont typeface="+mj-lt"/>
              <a:buAutoNum type="arabicPeriod"/>
            </a:pPr>
            <a:r>
              <a:rPr lang="en-US" dirty="0"/>
              <a:t>What are the sentence formulas?</a:t>
            </a:r>
          </a:p>
          <a:p>
            <a:pPr marL="514350" indent="-514350">
              <a:buFont typeface="+mj-lt"/>
              <a:buAutoNum type="arabicPeriod"/>
            </a:pPr>
            <a:r>
              <a:rPr lang="en-US" dirty="0"/>
              <a:t>What are the benefits of approaching a paragraph writing task strategically?</a:t>
            </a:r>
          </a:p>
          <a:p>
            <a:pPr marL="514350" indent="-514350">
              <a:buFont typeface="+mj-lt"/>
              <a:buAutoNum type="arabicPeriod"/>
            </a:pPr>
            <a:r>
              <a:rPr lang="en-US" dirty="0"/>
              <a:t>What are the benefits for having three types of Topic Sentences to choose among?</a:t>
            </a:r>
          </a:p>
        </p:txBody>
      </p:sp>
    </p:spTree>
    <p:extLst>
      <p:ext uri="{BB962C8B-B14F-4D97-AF65-F5344CB8AC3E}">
        <p14:creationId xmlns:p14="http://schemas.microsoft.com/office/powerpoint/2010/main" val="14177010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2CF289-50C7-444B-B791-D0F512B02012}"/>
              </a:ext>
            </a:extLst>
          </p:cNvPr>
          <p:cNvSpPr>
            <a:spLocks noGrp="1"/>
          </p:cNvSpPr>
          <p:nvPr>
            <p:ph type="title"/>
          </p:nvPr>
        </p:nvSpPr>
        <p:spPr/>
        <p:txBody>
          <a:bodyPr/>
          <a:lstStyle/>
          <a:p>
            <a:r>
              <a:rPr lang="en-US" dirty="0"/>
              <a:t>Lesson 1 – Essential Questions</a:t>
            </a:r>
          </a:p>
        </p:txBody>
      </p:sp>
      <p:sp>
        <p:nvSpPr>
          <p:cNvPr id="5" name="Content Placeholder 4">
            <a:extLst>
              <a:ext uri="{FF2B5EF4-FFF2-40B4-BE49-F238E27FC236}">
                <a16:creationId xmlns:a16="http://schemas.microsoft.com/office/drawing/2014/main" id="{0521B871-0D48-DE48-87ED-95BEF54A1219}"/>
              </a:ext>
            </a:extLst>
          </p:cNvPr>
          <p:cNvSpPr>
            <a:spLocks noGrp="1"/>
          </p:cNvSpPr>
          <p:nvPr>
            <p:ph idx="1"/>
          </p:nvPr>
        </p:nvSpPr>
        <p:spPr/>
        <p:txBody>
          <a:bodyPr/>
          <a:lstStyle/>
          <a:p>
            <a:r>
              <a:rPr lang="en-US" dirty="0"/>
              <a:t>What are Detail Sentences?</a:t>
            </a:r>
          </a:p>
          <a:p>
            <a:r>
              <a:rPr lang="en-US" dirty="0"/>
              <a:t>What are the two types of Detail Sentences?</a:t>
            </a:r>
          </a:p>
          <a:p>
            <a:r>
              <a:rPr lang="en-US" dirty="0"/>
              <a:t>How do you use a Paragraph Diagram to plan paragraphs?</a:t>
            </a:r>
          </a:p>
        </p:txBody>
      </p:sp>
    </p:spTree>
    <p:extLst>
      <p:ext uri="{BB962C8B-B14F-4D97-AF65-F5344CB8AC3E}">
        <p14:creationId xmlns:p14="http://schemas.microsoft.com/office/powerpoint/2010/main" val="41928500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5ECD0C-9D84-9340-B388-1EE3FFB7C9B9}"/>
              </a:ext>
            </a:extLst>
          </p:cNvPr>
          <p:cNvPicPr>
            <a:picLocks noChangeAspect="1"/>
          </p:cNvPicPr>
          <p:nvPr/>
        </p:nvPicPr>
        <p:blipFill>
          <a:blip r:embed="rId3"/>
          <a:stretch>
            <a:fillRect/>
          </a:stretch>
        </p:blipFill>
        <p:spPr>
          <a:xfrm>
            <a:off x="1625600" y="-383989"/>
            <a:ext cx="5892800" cy="7625977"/>
          </a:xfrm>
          <a:prstGeom prst="rect">
            <a:avLst/>
          </a:prstGeom>
        </p:spPr>
      </p:pic>
    </p:spTree>
    <p:extLst>
      <p:ext uri="{BB962C8B-B14F-4D97-AF65-F5344CB8AC3E}">
        <p14:creationId xmlns:p14="http://schemas.microsoft.com/office/powerpoint/2010/main" val="9663762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29F722-52E9-9E4E-B175-52C993029755}"/>
              </a:ext>
            </a:extLst>
          </p:cNvPr>
          <p:cNvPicPr>
            <a:picLocks noChangeAspect="1"/>
          </p:cNvPicPr>
          <p:nvPr/>
        </p:nvPicPr>
        <p:blipFill>
          <a:blip r:embed="rId3"/>
          <a:stretch>
            <a:fillRect/>
          </a:stretch>
        </p:blipFill>
        <p:spPr>
          <a:xfrm>
            <a:off x="-339379" y="0"/>
            <a:ext cx="5625407" cy="7279939"/>
          </a:xfrm>
          <a:prstGeom prst="rect">
            <a:avLst/>
          </a:prstGeom>
        </p:spPr>
      </p:pic>
      <p:sp>
        <p:nvSpPr>
          <p:cNvPr id="3" name="Title 1">
            <a:extLst>
              <a:ext uri="{FF2B5EF4-FFF2-40B4-BE49-F238E27FC236}">
                <a16:creationId xmlns:a16="http://schemas.microsoft.com/office/drawing/2014/main" id="{4151BB19-B024-9D4F-B6A6-36AF9005110F}"/>
              </a:ext>
            </a:extLst>
          </p:cNvPr>
          <p:cNvSpPr txBox="1">
            <a:spLocks/>
          </p:cNvSpPr>
          <p:nvPr/>
        </p:nvSpPr>
        <p:spPr>
          <a:xfrm>
            <a:off x="5286028" y="1889127"/>
            <a:ext cx="3486150" cy="13214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You can study several subjects in school.</a:t>
            </a:r>
          </a:p>
        </p:txBody>
      </p:sp>
      <p:sp>
        <p:nvSpPr>
          <p:cNvPr id="4" name="Title 1">
            <a:extLst>
              <a:ext uri="{FF2B5EF4-FFF2-40B4-BE49-F238E27FC236}">
                <a16:creationId xmlns:a16="http://schemas.microsoft.com/office/drawing/2014/main" id="{850199CC-C25A-FF43-9B10-85D042A3070F}"/>
              </a:ext>
            </a:extLst>
          </p:cNvPr>
          <p:cNvSpPr txBox="1">
            <a:spLocks/>
          </p:cNvSpPr>
          <p:nvPr/>
        </p:nvSpPr>
        <p:spPr>
          <a:xfrm>
            <a:off x="5397788" y="4225927"/>
            <a:ext cx="3486150" cy="13214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Transitions</a:t>
            </a:r>
          </a:p>
        </p:txBody>
      </p:sp>
    </p:spTree>
    <p:extLst>
      <p:ext uri="{BB962C8B-B14F-4D97-AF65-F5344CB8AC3E}">
        <p14:creationId xmlns:p14="http://schemas.microsoft.com/office/powerpoint/2010/main" val="8475370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4D544B-4DCB-9F44-A82D-FB269192B074}"/>
              </a:ext>
            </a:extLst>
          </p:cNvPr>
          <p:cNvPicPr>
            <a:picLocks noChangeAspect="1"/>
          </p:cNvPicPr>
          <p:nvPr/>
        </p:nvPicPr>
        <p:blipFill>
          <a:blip r:embed="rId3"/>
          <a:stretch>
            <a:fillRect/>
          </a:stretch>
        </p:blipFill>
        <p:spPr>
          <a:xfrm rot="5400000">
            <a:off x="1143000" y="-1209040"/>
            <a:ext cx="6858000" cy="8875059"/>
          </a:xfrm>
          <a:prstGeom prst="rect">
            <a:avLst/>
          </a:prstGeom>
        </p:spPr>
      </p:pic>
    </p:spTree>
    <p:extLst>
      <p:ext uri="{BB962C8B-B14F-4D97-AF65-F5344CB8AC3E}">
        <p14:creationId xmlns:p14="http://schemas.microsoft.com/office/powerpoint/2010/main" val="12751386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38F105-96B4-DC4B-87E3-E2BC4347C332}"/>
              </a:ext>
            </a:extLst>
          </p:cNvPr>
          <p:cNvPicPr>
            <a:picLocks noChangeAspect="1"/>
          </p:cNvPicPr>
          <p:nvPr/>
        </p:nvPicPr>
        <p:blipFill>
          <a:blip r:embed="rId3"/>
          <a:stretch>
            <a:fillRect/>
          </a:stretch>
        </p:blipFill>
        <p:spPr>
          <a:xfrm>
            <a:off x="1752600" y="0"/>
            <a:ext cx="5638800" cy="7297271"/>
          </a:xfrm>
          <a:prstGeom prst="rect">
            <a:avLst/>
          </a:prstGeom>
        </p:spPr>
      </p:pic>
    </p:spTree>
    <p:extLst>
      <p:ext uri="{BB962C8B-B14F-4D97-AF65-F5344CB8AC3E}">
        <p14:creationId xmlns:p14="http://schemas.microsoft.com/office/powerpoint/2010/main" val="10232914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46430A-251C-504B-86B1-F8D41F010325}"/>
              </a:ext>
            </a:extLst>
          </p:cNvPr>
          <p:cNvPicPr>
            <a:picLocks noChangeAspect="1"/>
          </p:cNvPicPr>
          <p:nvPr/>
        </p:nvPicPr>
        <p:blipFill>
          <a:blip r:embed="rId3"/>
          <a:stretch>
            <a:fillRect/>
          </a:stretch>
        </p:blipFill>
        <p:spPr>
          <a:xfrm>
            <a:off x="1143000" y="172720"/>
            <a:ext cx="6858000" cy="8875059"/>
          </a:xfrm>
          <a:prstGeom prst="rect">
            <a:avLst/>
          </a:prstGeom>
        </p:spPr>
      </p:pic>
    </p:spTree>
    <p:extLst>
      <p:ext uri="{BB962C8B-B14F-4D97-AF65-F5344CB8AC3E}">
        <p14:creationId xmlns:p14="http://schemas.microsoft.com/office/powerpoint/2010/main" val="3275407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DDFFE21A-E462-3943-B941-C42C1C654B8C}"/>
              </a:ext>
            </a:extLst>
          </p:cNvPr>
          <p:cNvGraphicFramePr>
            <a:graphicFrameLocks noChangeAspect="1"/>
          </p:cNvGraphicFramePr>
          <p:nvPr>
            <p:extLst>
              <p:ext uri="{D42A27DB-BD31-4B8C-83A1-F6EECF244321}">
                <p14:modId xmlns:p14="http://schemas.microsoft.com/office/powerpoint/2010/main" val="572236268"/>
              </p:ext>
            </p:extLst>
          </p:nvPr>
        </p:nvGraphicFramePr>
        <p:xfrm>
          <a:off x="1809346" y="91183"/>
          <a:ext cx="5175114" cy="6647413"/>
        </p:xfrm>
        <a:graphic>
          <a:graphicData uri="http://schemas.openxmlformats.org/presentationml/2006/ole">
            <mc:AlternateContent xmlns:mc="http://schemas.openxmlformats.org/markup-compatibility/2006">
              <mc:Choice xmlns:v="urn:schemas-microsoft-com:vml" Requires="v">
                <p:oleObj spid="_x0000_s1044" name="Document" r:id="rId4" imgW="6426200" imgH="8255000" progId="Word.Document.12">
                  <p:embed/>
                </p:oleObj>
              </mc:Choice>
              <mc:Fallback>
                <p:oleObj name="Document" r:id="rId4" imgW="6426200" imgH="8255000" progId="Word.Document.12">
                  <p:embed/>
                  <p:pic>
                    <p:nvPicPr>
                      <p:cNvPr id="0" name=""/>
                      <p:cNvPicPr/>
                      <p:nvPr/>
                    </p:nvPicPr>
                    <p:blipFill>
                      <a:blip r:embed="rId5"/>
                      <a:stretch>
                        <a:fillRect/>
                      </a:stretch>
                    </p:blipFill>
                    <p:spPr>
                      <a:xfrm>
                        <a:off x="1809346" y="91183"/>
                        <a:ext cx="5175114" cy="6647413"/>
                      </a:xfrm>
                      <a:prstGeom prst="rect">
                        <a:avLst/>
                      </a:prstGeom>
                    </p:spPr>
                  </p:pic>
                </p:oleObj>
              </mc:Fallback>
            </mc:AlternateContent>
          </a:graphicData>
        </a:graphic>
      </p:graphicFrame>
    </p:spTree>
    <p:extLst>
      <p:ext uri="{BB962C8B-B14F-4D97-AF65-F5344CB8AC3E}">
        <p14:creationId xmlns:p14="http://schemas.microsoft.com/office/powerpoint/2010/main" val="13841695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6E5973-F071-C248-A793-3CDD90C0A2BD}"/>
              </a:ext>
            </a:extLst>
          </p:cNvPr>
          <p:cNvPicPr>
            <a:picLocks noChangeAspect="1"/>
          </p:cNvPicPr>
          <p:nvPr/>
        </p:nvPicPr>
        <p:blipFill>
          <a:blip r:embed="rId2"/>
          <a:stretch>
            <a:fillRect/>
          </a:stretch>
        </p:blipFill>
        <p:spPr>
          <a:xfrm>
            <a:off x="1143000" y="0"/>
            <a:ext cx="6858000" cy="8875059"/>
          </a:xfrm>
          <a:prstGeom prst="rect">
            <a:avLst/>
          </a:prstGeom>
        </p:spPr>
      </p:pic>
    </p:spTree>
    <p:extLst>
      <p:ext uri="{BB962C8B-B14F-4D97-AF65-F5344CB8AC3E}">
        <p14:creationId xmlns:p14="http://schemas.microsoft.com/office/powerpoint/2010/main" val="24082633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C832D1-6A8F-A74C-A59C-F1D4883418E0}"/>
              </a:ext>
            </a:extLst>
          </p:cNvPr>
          <p:cNvPicPr>
            <a:picLocks noChangeAspect="1"/>
          </p:cNvPicPr>
          <p:nvPr/>
        </p:nvPicPr>
        <p:blipFill>
          <a:blip r:embed="rId2"/>
          <a:stretch>
            <a:fillRect/>
          </a:stretch>
        </p:blipFill>
        <p:spPr>
          <a:xfrm>
            <a:off x="1143000" y="5080"/>
            <a:ext cx="6858000" cy="8875059"/>
          </a:xfrm>
          <a:prstGeom prst="rect">
            <a:avLst/>
          </a:prstGeom>
        </p:spPr>
      </p:pic>
    </p:spTree>
    <p:extLst>
      <p:ext uri="{BB962C8B-B14F-4D97-AF65-F5344CB8AC3E}">
        <p14:creationId xmlns:p14="http://schemas.microsoft.com/office/powerpoint/2010/main" val="37812246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A0CD95-93A7-4245-B948-C610B6BDD5E3}"/>
              </a:ext>
            </a:extLst>
          </p:cNvPr>
          <p:cNvPicPr>
            <a:picLocks noChangeAspect="1"/>
          </p:cNvPicPr>
          <p:nvPr/>
        </p:nvPicPr>
        <p:blipFill>
          <a:blip r:embed="rId2"/>
          <a:stretch>
            <a:fillRect/>
          </a:stretch>
        </p:blipFill>
        <p:spPr>
          <a:xfrm rot="5400000">
            <a:off x="1143000" y="-1008529"/>
            <a:ext cx="6858000" cy="8875059"/>
          </a:xfrm>
          <a:prstGeom prst="rect">
            <a:avLst/>
          </a:prstGeom>
        </p:spPr>
      </p:pic>
    </p:spTree>
    <p:extLst>
      <p:ext uri="{BB962C8B-B14F-4D97-AF65-F5344CB8AC3E}">
        <p14:creationId xmlns:p14="http://schemas.microsoft.com/office/powerpoint/2010/main" val="17056438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49FB4B-D526-D44E-9C3E-A3FF4C41F4B0}"/>
              </a:ext>
            </a:extLst>
          </p:cNvPr>
          <p:cNvPicPr>
            <a:picLocks noChangeAspect="1"/>
          </p:cNvPicPr>
          <p:nvPr/>
        </p:nvPicPr>
        <p:blipFill>
          <a:blip r:embed="rId3"/>
          <a:stretch>
            <a:fillRect/>
          </a:stretch>
        </p:blipFill>
        <p:spPr>
          <a:xfrm>
            <a:off x="467360" y="-1125370"/>
            <a:ext cx="6858000" cy="8875059"/>
          </a:xfrm>
          <a:prstGeom prst="rect">
            <a:avLst/>
          </a:prstGeom>
        </p:spPr>
      </p:pic>
    </p:spTree>
    <p:extLst>
      <p:ext uri="{BB962C8B-B14F-4D97-AF65-F5344CB8AC3E}">
        <p14:creationId xmlns:p14="http://schemas.microsoft.com/office/powerpoint/2010/main" val="12568461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861E-7559-5044-A1EB-469D3DC70166}"/>
              </a:ext>
            </a:extLst>
          </p:cNvPr>
          <p:cNvSpPr>
            <a:spLocks noGrp="1"/>
          </p:cNvSpPr>
          <p:nvPr>
            <p:ph type="title"/>
          </p:nvPr>
        </p:nvSpPr>
        <p:spPr/>
        <p:txBody>
          <a:bodyPr/>
          <a:lstStyle/>
          <a:p>
            <a:r>
              <a:rPr lang="en-US" dirty="0"/>
              <a:t>Exit Ticket</a:t>
            </a:r>
          </a:p>
        </p:txBody>
      </p:sp>
      <p:sp>
        <p:nvSpPr>
          <p:cNvPr id="3" name="Content Placeholder 2">
            <a:extLst>
              <a:ext uri="{FF2B5EF4-FFF2-40B4-BE49-F238E27FC236}">
                <a16:creationId xmlns:a16="http://schemas.microsoft.com/office/drawing/2014/main" id="{BBCB0B07-1F93-2048-8E80-635AAAACC6F9}"/>
              </a:ext>
            </a:extLst>
          </p:cNvPr>
          <p:cNvSpPr>
            <a:spLocks noGrp="1"/>
          </p:cNvSpPr>
          <p:nvPr>
            <p:ph idx="1"/>
          </p:nvPr>
        </p:nvSpPr>
        <p:spPr/>
        <p:txBody>
          <a:bodyPr/>
          <a:lstStyle/>
          <a:p>
            <a:r>
              <a:rPr lang="en-US" dirty="0"/>
              <a:t>What was the main idea of today’s lesson?</a:t>
            </a:r>
          </a:p>
          <a:p>
            <a:r>
              <a:rPr lang="en-US" dirty="0"/>
              <a:t>What did you learn today?</a:t>
            </a:r>
          </a:p>
          <a:p>
            <a:r>
              <a:rPr lang="en-US" dirty="0"/>
              <a:t>What confused you about the lesson?</a:t>
            </a:r>
          </a:p>
          <a:p>
            <a:r>
              <a:rPr lang="en-US" dirty="0"/>
              <a:t>What do you still need to know?</a:t>
            </a:r>
          </a:p>
          <a:p>
            <a:r>
              <a:rPr lang="en-US" dirty="0"/>
              <a:t>How will this lesson help you in your future life?</a:t>
            </a:r>
          </a:p>
        </p:txBody>
      </p:sp>
    </p:spTree>
    <p:extLst>
      <p:ext uri="{BB962C8B-B14F-4D97-AF65-F5344CB8AC3E}">
        <p14:creationId xmlns:p14="http://schemas.microsoft.com/office/powerpoint/2010/main" val="13969083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99C33-6CB5-844A-BFAB-A36B30DFFBBE}"/>
              </a:ext>
            </a:extLst>
          </p:cNvPr>
          <p:cNvSpPr>
            <a:spLocks noGrp="1"/>
          </p:cNvSpPr>
          <p:nvPr>
            <p:ph type="title"/>
          </p:nvPr>
        </p:nvSpPr>
        <p:spPr/>
        <p:txBody>
          <a:bodyPr/>
          <a:lstStyle/>
          <a:p>
            <a:r>
              <a:rPr lang="en-US" dirty="0"/>
              <a:t>Review of previous information</a:t>
            </a:r>
          </a:p>
        </p:txBody>
      </p:sp>
      <p:sp>
        <p:nvSpPr>
          <p:cNvPr id="3" name="Content Placeholder 2">
            <a:extLst>
              <a:ext uri="{FF2B5EF4-FFF2-40B4-BE49-F238E27FC236}">
                <a16:creationId xmlns:a16="http://schemas.microsoft.com/office/drawing/2014/main" id="{8BC19B64-5DCC-2A47-92FA-96F89F04F0F7}"/>
              </a:ext>
            </a:extLst>
          </p:cNvPr>
          <p:cNvSpPr>
            <a:spLocks noGrp="1"/>
          </p:cNvSpPr>
          <p:nvPr>
            <p:ph idx="1"/>
          </p:nvPr>
        </p:nvSpPr>
        <p:spPr/>
        <p:txBody>
          <a:bodyPr/>
          <a:lstStyle/>
          <a:p>
            <a:r>
              <a:rPr lang="en-US" dirty="0"/>
              <a:t>What is the definition of a Detail Sentence?</a:t>
            </a:r>
          </a:p>
          <a:p>
            <a:r>
              <a:rPr lang="en-US" dirty="0"/>
              <a:t>What are the two types of Detail Sentences?</a:t>
            </a:r>
          </a:p>
          <a:p>
            <a:r>
              <a:rPr lang="en-US" dirty="0"/>
              <a:t>What is the definition of a Lead-off Sentence?</a:t>
            </a:r>
          </a:p>
          <a:p>
            <a:r>
              <a:rPr lang="en-US" dirty="0"/>
              <a:t>What is the definition for a Follow-up Sentence?</a:t>
            </a:r>
          </a:p>
        </p:txBody>
      </p:sp>
    </p:spTree>
    <p:extLst>
      <p:ext uri="{BB962C8B-B14F-4D97-AF65-F5344CB8AC3E}">
        <p14:creationId xmlns:p14="http://schemas.microsoft.com/office/powerpoint/2010/main" val="13113587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2CF289-50C7-444B-B791-D0F512B02012}"/>
              </a:ext>
            </a:extLst>
          </p:cNvPr>
          <p:cNvSpPr>
            <a:spLocks noGrp="1"/>
          </p:cNvSpPr>
          <p:nvPr>
            <p:ph type="title"/>
          </p:nvPr>
        </p:nvSpPr>
        <p:spPr/>
        <p:txBody>
          <a:bodyPr/>
          <a:lstStyle/>
          <a:p>
            <a:r>
              <a:rPr lang="en-US" dirty="0"/>
              <a:t>Lesson 2 – Essential Questions</a:t>
            </a:r>
          </a:p>
        </p:txBody>
      </p:sp>
      <p:sp>
        <p:nvSpPr>
          <p:cNvPr id="5" name="Content Placeholder 4">
            <a:extLst>
              <a:ext uri="{FF2B5EF4-FFF2-40B4-BE49-F238E27FC236}">
                <a16:creationId xmlns:a16="http://schemas.microsoft.com/office/drawing/2014/main" id="{0521B871-0D48-DE48-87ED-95BEF54A1219}"/>
              </a:ext>
            </a:extLst>
          </p:cNvPr>
          <p:cNvSpPr>
            <a:spLocks noGrp="1"/>
          </p:cNvSpPr>
          <p:nvPr>
            <p:ph idx="1"/>
          </p:nvPr>
        </p:nvSpPr>
        <p:spPr/>
        <p:txBody>
          <a:bodyPr/>
          <a:lstStyle/>
          <a:p>
            <a:r>
              <a:rPr lang="en-US" dirty="0"/>
              <a:t>What are the five requirements for a good Detail Sentence?</a:t>
            </a:r>
          </a:p>
        </p:txBody>
      </p:sp>
    </p:spTree>
    <p:extLst>
      <p:ext uri="{BB962C8B-B14F-4D97-AF65-F5344CB8AC3E}">
        <p14:creationId xmlns:p14="http://schemas.microsoft.com/office/powerpoint/2010/main" val="33976091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B8C8A3-762D-D944-A41C-7ACC739C2C2F}"/>
              </a:ext>
            </a:extLst>
          </p:cNvPr>
          <p:cNvPicPr>
            <a:picLocks noChangeAspect="1"/>
          </p:cNvPicPr>
          <p:nvPr/>
        </p:nvPicPr>
        <p:blipFill>
          <a:blip r:embed="rId3"/>
          <a:stretch>
            <a:fillRect/>
          </a:stretch>
        </p:blipFill>
        <p:spPr>
          <a:xfrm>
            <a:off x="-107142" y="-262367"/>
            <a:ext cx="5847542" cy="7567407"/>
          </a:xfrm>
          <a:prstGeom prst="rect">
            <a:avLst/>
          </a:prstGeom>
        </p:spPr>
      </p:pic>
      <p:sp>
        <p:nvSpPr>
          <p:cNvPr id="5" name="TextBox 4">
            <a:extLst>
              <a:ext uri="{FF2B5EF4-FFF2-40B4-BE49-F238E27FC236}">
                <a16:creationId xmlns:a16="http://schemas.microsoft.com/office/drawing/2014/main" id="{C8BB4A1C-11EB-B74B-B3A6-498FE73A6BE6}"/>
              </a:ext>
            </a:extLst>
          </p:cNvPr>
          <p:cNvSpPr txBox="1"/>
          <p:nvPr/>
        </p:nvSpPr>
        <p:spPr>
          <a:xfrm>
            <a:off x="5445760" y="1625600"/>
            <a:ext cx="3342640" cy="646331"/>
          </a:xfrm>
          <a:prstGeom prst="rect">
            <a:avLst/>
          </a:prstGeom>
          <a:noFill/>
        </p:spPr>
        <p:txBody>
          <a:bodyPr wrap="square" rtlCol="0">
            <a:spAutoFit/>
          </a:bodyPr>
          <a:lstStyle/>
          <a:p>
            <a:r>
              <a:rPr lang="en-US" dirty="0"/>
              <a:t>I see many kinds of animals in the park.</a:t>
            </a:r>
          </a:p>
        </p:txBody>
      </p:sp>
    </p:spTree>
    <p:extLst>
      <p:ext uri="{BB962C8B-B14F-4D97-AF65-F5344CB8AC3E}">
        <p14:creationId xmlns:p14="http://schemas.microsoft.com/office/powerpoint/2010/main" val="23935113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170227-3A4F-F141-A8E3-612D6288DDBB}"/>
              </a:ext>
            </a:extLst>
          </p:cNvPr>
          <p:cNvPicPr>
            <a:picLocks noChangeAspect="1"/>
          </p:cNvPicPr>
          <p:nvPr/>
        </p:nvPicPr>
        <p:blipFill>
          <a:blip r:embed="rId3"/>
          <a:stretch>
            <a:fillRect/>
          </a:stretch>
        </p:blipFill>
        <p:spPr>
          <a:xfrm>
            <a:off x="1351280" y="-241449"/>
            <a:ext cx="6289040" cy="8138758"/>
          </a:xfrm>
          <a:prstGeom prst="rect">
            <a:avLst/>
          </a:prstGeom>
        </p:spPr>
      </p:pic>
    </p:spTree>
    <p:extLst>
      <p:ext uri="{BB962C8B-B14F-4D97-AF65-F5344CB8AC3E}">
        <p14:creationId xmlns:p14="http://schemas.microsoft.com/office/powerpoint/2010/main" val="9617898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DE8DAD-8837-BF45-B21D-BBD21B758B6E}"/>
              </a:ext>
            </a:extLst>
          </p:cNvPr>
          <p:cNvPicPr>
            <a:picLocks noChangeAspect="1"/>
          </p:cNvPicPr>
          <p:nvPr/>
        </p:nvPicPr>
        <p:blipFill>
          <a:blip r:embed="rId3"/>
          <a:stretch>
            <a:fillRect/>
          </a:stretch>
        </p:blipFill>
        <p:spPr>
          <a:xfrm>
            <a:off x="1666700" y="-78889"/>
            <a:ext cx="5658659" cy="7322970"/>
          </a:xfrm>
          <a:prstGeom prst="rect">
            <a:avLst/>
          </a:prstGeom>
        </p:spPr>
      </p:pic>
    </p:spTree>
    <p:extLst>
      <p:ext uri="{BB962C8B-B14F-4D97-AF65-F5344CB8AC3E}">
        <p14:creationId xmlns:p14="http://schemas.microsoft.com/office/powerpoint/2010/main" val="3843810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137A-1C86-F949-9D83-2E38A1FA86EC}"/>
              </a:ext>
            </a:extLst>
          </p:cNvPr>
          <p:cNvSpPr>
            <a:spLocks noGrp="1"/>
          </p:cNvSpPr>
          <p:nvPr>
            <p:ph type="title"/>
          </p:nvPr>
        </p:nvSpPr>
        <p:spPr/>
        <p:txBody>
          <a:bodyPr/>
          <a:lstStyle/>
          <a:p>
            <a:r>
              <a:rPr lang="en-US" dirty="0"/>
              <a:t>Lesson 1 Essential Questions</a:t>
            </a:r>
          </a:p>
        </p:txBody>
      </p:sp>
      <p:sp>
        <p:nvSpPr>
          <p:cNvPr id="3" name="Content Placeholder 2">
            <a:extLst>
              <a:ext uri="{FF2B5EF4-FFF2-40B4-BE49-F238E27FC236}">
                <a16:creationId xmlns:a16="http://schemas.microsoft.com/office/drawing/2014/main" id="{FAD23ECB-34BC-2F48-B16A-32359E7EDA89}"/>
              </a:ext>
            </a:extLst>
          </p:cNvPr>
          <p:cNvSpPr>
            <a:spLocks noGrp="1"/>
          </p:cNvSpPr>
          <p:nvPr>
            <p:ph idx="1"/>
          </p:nvPr>
        </p:nvSpPr>
        <p:spPr/>
        <p:txBody>
          <a:bodyPr/>
          <a:lstStyle/>
          <a:p>
            <a:r>
              <a:rPr lang="en-US" dirty="0"/>
              <a:t>What are the benefits of learning the Paragraph Writing Strategy?</a:t>
            </a:r>
          </a:p>
          <a:p>
            <a:r>
              <a:rPr lang="en-US" dirty="0"/>
              <a:t>Where might we use the Paragraph Writing Strategy?</a:t>
            </a:r>
          </a:p>
          <a:p>
            <a:r>
              <a:rPr lang="en-US" dirty="0"/>
              <a:t>What kind of results can we expect from using the strategy?</a:t>
            </a:r>
          </a:p>
          <a:p>
            <a:r>
              <a:rPr lang="en-US" dirty="0"/>
              <a:t>What is a Topic Sentence?</a:t>
            </a:r>
          </a:p>
          <a:p>
            <a:r>
              <a:rPr lang="en-US" dirty="0"/>
              <a:t>What are the different types of Topic Sentences?</a:t>
            </a:r>
          </a:p>
          <a:p>
            <a:r>
              <a:rPr lang="en-US" dirty="0"/>
              <a:t>What are the steps for writing Topic Sentences?</a:t>
            </a:r>
          </a:p>
        </p:txBody>
      </p:sp>
    </p:spTree>
    <p:extLst>
      <p:ext uri="{BB962C8B-B14F-4D97-AF65-F5344CB8AC3E}">
        <p14:creationId xmlns:p14="http://schemas.microsoft.com/office/powerpoint/2010/main" val="9650953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2559E8-5C7A-CA46-9A0F-7507C03632E8}"/>
              </a:ext>
            </a:extLst>
          </p:cNvPr>
          <p:cNvPicPr>
            <a:picLocks noChangeAspect="1"/>
          </p:cNvPicPr>
          <p:nvPr/>
        </p:nvPicPr>
        <p:blipFill>
          <a:blip r:embed="rId3"/>
          <a:stretch>
            <a:fillRect/>
          </a:stretch>
        </p:blipFill>
        <p:spPr>
          <a:xfrm>
            <a:off x="1749598" y="0"/>
            <a:ext cx="5644803" cy="7305040"/>
          </a:xfrm>
          <a:prstGeom prst="rect">
            <a:avLst/>
          </a:prstGeom>
        </p:spPr>
      </p:pic>
    </p:spTree>
    <p:extLst>
      <p:ext uri="{BB962C8B-B14F-4D97-AF65-F5344CB8AC3E}">
        <p14:creationId xmlns:p14="http://schemas.microsoft.com/office/powerpoint/2010/main" val="6244596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8AFF21-6130-2E4D-BD58-54D7F7D84624}"/>
              </a:ext>
            </a:extLst>
          </p:cNvPr>
          <p:cNvPicPr>
            <a:picLocks noChangeAspect="1"/>
          </p:cNvPicPr>
          <p:nvPr/>
        </p:nvPicPr>
        <p:blipFill>
          <a:blip r:embed="rId3"/>
          <a:stretch>
            <a:fillRect/>
          </a:stretch>
        </p:blipFill>
        <p:spPr>
          <a:xfrm>
            <a:off x="0" y="0"/>
            <a:ext cx="5299364" cy="6858000"/>
          </a:xfrm>
          <a:prstGeom prst="rect">
            <a:avLst/>
          </a:prstGeom>
        </p:spPr>
      </p:pic>
      <p:sp>
        <p:nvSpPr>
          <p:cNvPr id="4" name="TextBox 3">
            <a:extLst>
              <a:ext uri="{FF2B5EF4-FFF2-40B4-BE49-F238E27FC236}">
                <a16:creationId xmlns:a16="http://schemas.microsoft.com/office/drawing/2014/main" id="{E7EA308A-36C8-504C-AF1B-2B76376470E7}"/>
              </a:ext>
            </a:extLst>
          </p:cNvPr>
          <p:cNvSpPr txBox="1"/>
          <p:nvPr/>
        </p:nvSpPr>
        <p:spPr>
          <a:xfrm>
            <a:off x="5730240" y="1046480"/>
            <a:ext cx="2783840" cy="369332"/>
          </a:xfrm>
          <a:prstGeom prst="rect">
            <a:avLst/>
          </a:prstGeom>
          <a:noFill/>
        </p:spPr>
        <p:txBody>
          <a:bodyPr wrap="square" rtlCol="0">
            <a:spAutoFit/>
          </a:bodyPr>
          <a:lstStyle/>
          <a:p>
            <a:r>
              <a:rPr lang="en-US" u="sng" dirty="0"/>
              <a:t>Class examples:</a:t>
            </a:r>
          </a:p>
        </p:txBody>
      </p:sp>
    </p:spTree>
    <p:extLst>
      <p:ext uri="{BB962C8B-B14F-4D97-AF65-F5344CB8AC3E}">
        <p14:creationId xmlns:p14="http://schemas.microsoft.com/office/powerpoint/2010/main" val="16609628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AA7D5-DB22-2D43-BD72-4D3259CC039F}"/>
              </a:ext>
            </a:extLst>
          </p:cNvPr>
          <p:cNvPicPr>
            <a:picLocks noChangeAspect="1"/>
          </p:cNvPicPr>
          <p:nvPr/>
        </p:nvPicPr>
        <p:blipFill>
          <a:blip r:embed="rId3"/>
          <a:stretch>
            <a:fillRect/>
          </a:stretch>
        </p:blipFill>
        <p:spPr>
          <a:xfrm>
            <a:off x="0" y="0"/>
            <a:ext cx="5299364" cy="6858000"/>
          </a:xfrm>
          <a:prstGeom prst="rect">
            <a:avLst/>
          </a:prstGeom>
        </p:spPr>
      </p:pic>
      <p:sp>
        <p:nvSpPr>
          <p:cNvPr id="4" name="TextBox 3">
            <a:extLst>
              <a:ext uri="{FF2B5EF4-FFF2-40B4-BE49-F238E27FC236}">
                <a16:creationId xmlns:a16="http://schemas.microsoft.com/office/drawing/2014/main" id="{A1DC9117-7371-9E4F-A2E8-822A9A2764D2}"/>
              </a:ext>
            </a:extLst>
          </p:cNvPr>
          <p:cNvSpPr txBox="1"/>
          <p:nvPr/>
        </p:nvSpPr>
        <p:spPr>
          <a:xfrm>
            <a:off x="6075680" y="1402080"/>
            <a:ext cx="2783840" cy="369332"/>
          </a:xfrm>
          <a:prstGeom prst="rect">
            <a:avLst/>
          </a:prstGeom>
          <a:noFill/>
        </p:spPr>
        <p:txBody>
          <a:bodyPr wrap="square" rtlCol="0">
            <a:spAutoFit/>
          </a:bodyPr>
          <a:lstStyle/>
          <a:p>
            <a:r>
              <a:rPr lang="en-US" u="sng" dirty="0"/>
              <a:t>Class examples:</a:t>
            </a:r>
          </a:p>
        </p:txBody>
      </p:sp>
    </p:spTree>
    <p:extLst>
      <p:ext uri="{BB962C8B-B14F-4D97-AF65-F5344CB8AC3E}">
        <p14:creationId xmlns:p14="http://schemas.microsoft.com/office/powerpoint/2010/main" val="23137683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8B953A-9D3C-6840-8366-8DDC46D88DE9}"/>
              </a:ext>
            </a:extLst>
          </p:cNvPr>
          <p:cNvPicPr>
            <a:picLocks noChangeAspect="1"/>
          </p:cNvPicPr>
          <p:nvPr/>
        </p:nvPicPr>
        <p:blipFill>
          <a:blip r:embed="rId3"/>
          <a:stretch>
            <a:fillRect/>
          </a:stretch>
        </p:blipFill>
        <p:spPr>
          <a:xfrm>
            <a:off x="0" y="0"/>
            <a:ext cx="5299364" cy="6858000"/>
          </a:xfrm>
          <a:prstGeom prst="rect">
            <a:avLst/>
          </a:prstGeom>
        </p:spPr>
      </p:pic>
      <p:sp>
        <p:nvSpPr>
          <p:cNvPr id="4" name="TextBox 3">
            <a:extLst>
              <a:ext uri="{FF2B5EF4-FFF2-40B4-BE49-F238E27FC236}">
                <a16:creationId xmlns:a16="http://schemas.microsoft.com/office/drawing/2014/main" id="{2F7721CA-8482-DB43-B9D0-2C617E33B040}"/>
              </a:ext>
            </a:extLst>
          </p:cNvPr>
          <p:cNvSpPr txBox="1"/>
          <p:nvPr/>
        </p:nvSpPr>
        <p:spPr>
          <a:xfrm>
            <a:off x="5730240" y="1046480"/>
            <a:ext cx="2783840" cy="369332"/>
          </a:xfrm>
          <a:prstGeom prst="rect">
            <a:avLst/>
          </a:prstGeom>
          <a:noFill/>
        </p:spPr>
        <p:txBody>
          <a:bodyPr wrap="square" rtlCol="0">
            <a:spAutoFit/>
          </a:bodyPr>
          <a:lstStyle/>
          <a:p>
            <a:r>
              <a:rPr lang="en-US" u="sng" dirty="0"/>
              <a:t>Class examples:</a:t>
            </a:r>
          </a:p>
        </p:txBody>
      </p:sp>
    </p:spTree>
    <p:extLst>
      <p:ext uri="{BB962C8B-B14F-4D97-AF65-F5344CB8AC3E}">
        <p14:creationId xmlns:p14="http://schemas.microsoft.com/office/powerpoint/2010/main" val="36173890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148132-3D30-E74E-A5CD-60C7B62918D0}"/>
              </a:ext>
            </a:extLst>
          </p:cNvPr>
          <p:cNvPicPr>
            <a:picLocks noChangeAspect="1"/>
          </p:cNvPicPr>
          <p:nvPr/>
        </p:nvPicPr>
        <p:blipFill>
          <a:blip r:embed="rId3"/>
          <a:stretch>
            <a:fillRect/>
          </a:stretch>
        </p:blipFill>
        <p:spPr>
          <a:xfrm rot="5400000">
            <a:off x="1254990" y="-863601"/>
            <a:ext cx="6634019" cy="8585201"/>
          </a:xfrm>
          <a:prstGeom prst="rect">
            <a:avLst/>
          </a:prstGeom>
        </p:spPr>
      </p:pic>
    </p:spTree>
    <p:extLst>
      <p:ext uri="{BB962C8B-B14F-4D97-AF65-F5344CB8AC3E}">
        <p14:creationId xmlns:p14="http://schemas.microsoft.com/office/powerpoint/2010/main" val="802517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041FBF-27E6-8546-B523-51BE68BCD899}"/>
              </a:ext>
            </a:extLst>
          </p:cNvPr>
          <p:cNvPicPr>
            <a:picLocks noChangeAspect="1"/>
          </p:cNvPicPr>
          <p:nvPr/>
        </p:nvPicPr>
        <p:blipFill>
          <a:blip r:embed="rId3"/>
          <a:stretch>
            <a:fillRect/>
          </a:stretch>
        </p:blipFill>
        <p:spPr>
          <a:xfrm>
            <a:off x="1200958" y="0"/>
            <a:ext cx="6563360" cy="8493760"/>
          </a:xfrm>
          <a:prstGeom prst="rect">
            <a:avLst/>
          </a:prstGeom>
        </p:spPr>
      </p:pic>
    </p:spTree>
    <p:extLst>
      <p:ext uri="{BB962C8B-B14F-4D97-AF65-F5344CB8AC3E}">
        <p14:creationId xmlns:p14="http://schemas.microsoft.com/office/powerpoint/2010/main" val="9293182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A8AB01-8E69-194B-B567-647CE3A3FB62}"/>
              </a:ext>
            </a:extLst>
          </p:cNvPr>
          <p:cNvPicPr>
            <a:picLocks noChangeAspect="1"/>
          </p:cNvPicPr>
          <p:nvPr/>
        </p:nvPicPr>
        <p:blipFill>
          <a:blip r:embed="rId3"/>
          <a:stretch>
            <a:fillRect/>
          </a:stretch>
        </p:blipFill>
        <p:spPr>
          <a:xfrm>
            <a:off x="1922318" y="0"/>
            <a:ext cx="5299364" cy="6858000"/>
          </a:xfrm>
          <a:prstGeom prst="rect">
            <a:avLst/>
          </a:prstGeom>
        </p:spPr>
      </p:pic>
    </p:spTree>
    <p:extLst>
      <p:ext uri="{BB962C8B-B14F-4D97-AF65-F5344CB8AC3E}">
        <p14:creationId xmlns:p14="http://schemas.microsoft.com/office/powerpoint/2010/main" val="12864564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1845ED-CEA7-844B-A326-E6289E0C07E8}"/>
              </a:ext>
            </a:extLst>
          </p:cNvPr>
          <p:cNvPicPr>
            <a:picLocks noChangeAspect="1"/>
          </p:cNvPicPr>
          <p:nvPr/>
        </p:nvPicPr>
        <p:blipFill>
          <a:blip r:embed="rId3"/>
          <a:stretch>
            <a:fillRect/>
          </a:stretch>
        </p:blipFill>
        <p:spPr>
          <a:xfrm>
            <a:off x="1922318" y="0"/>
            <a:ext cx="5299364" cy="6858000"/>
          </a:xfrm>
          <a:prstGeom prst="rect">
            <a:avLst/>
          </a:prstGeom>
        </p:spPr>
      </p:pic>
    </p:spTree>
    <p:extLst>
      <p:ext uri="{BB962C8B-B14F-4D97-AF65-F5344CB8AC3E}">
        <p14:creationId xmlns:p14="http://schemas.microsoft.com/office/powerpoint/2010/main" val="37351840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7B3F16-7832-A544-BEAE-EAD9A0ACC9D3}"/>
              </a:ext>
            </a:extLst>
          </p:cNvPr>
          <p:cNvPicPr>
            <a:picLocks noChangeAspect="1"/>
          </p:cNvPicPr>
          <p:nvPr/>
        </p:nvPicPr>
        <p:blipFill>
          <a:blip r:embed="rId3"/>
          <a:stretch>
            <a:fillRect/>
          </a:stretch>
        </p:blipFill>
        <p:spPr>
          <a:xfrm>
            <a:off x="-262082" y="111760"/>
            <a:ext cx="5299364" cy="6858000"/>
          </a:xfrm>
          <a:prstGeom prst="rect">
            <a:avLst/>
          </a:prstGeom>
        </p:spPr>
      </p:pic>
      <p:sp>
        <p:nvSpPr>
          <p:cNvPr id="4" name="TextBox 3">
            <a:extLst>
              <a:ext uri="{FF2B5EF4-FFF2-40B4-BE49-F238E27FC236}">
                <a16:creationId xmlns:a16="http://schemas.microsoft.com/office/drawing/2014/main" id="{52EF9B3E-784C-954F-B5C0-7624C0023D17}"/>
              </a:ext>
            </a:extLst>
          </p:cNvPr>
          <p:cNvSpPr txBox="1"/>
          <p:nvPr/>
        </p:nvSpPr>
        <p:spPr>
          <a:xfrm>
            <a:off x="5801360" y="944880"/>
            <a:ext cx="2783840" cy="369332"/>
          </a:xfrm>
          <a:prstGeom prst="rect">
            <a:avLst/>
          </a:prstGeom>
          <a:noFill/>
        </p:spPr>
        <p:txBody>
          <a:bodyPr wrap="square" rtlCol="0">
            <a:spAutoFit/>
          </a:bodyPr>
          <a:lstStyle/>
          <a:p>
            <a:r>
              <a:rPr lang="en-US" u="sng" dirty="0"/>
              <a:t>Class examples:</a:t>
            </a:r>
          </a:p>
        </p:txBody>
      </p:sp>
    </p:spTree>
    <p:extLst>
      <p:ext uri="{BB962C8B-B14F-4D97-AF65-F5344CB8AC3E}">
        <p14:creationId xmlns:p14="http://schemas.microsoft.com/office/powerpoint/2010/main" val="17257987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861E-7559-5044-A1EB-469D3DC70166}"/>
              </a:ext>
            </a:extLst>
          </p:cNvPr>
          <p:cNvSpPr>
            <a:spLocks noGrp="1"/>
          </p:cNvSpPr>
          <p:nvPr>
            <p:ph type="title"/>
          </p:nvPr>
        </p:nvSpPr>
        <p:spPr/>
        <p:txBody>
          <a:bodyPr/>
          <a:lstStyle/>
          <a:p>
            <a:r>
              <a:rPr lang="en-US" dirty="0"/>
              <a:t>Exit Ticket</a:t>
            </a:r>
          </a:p>
        </p:txBody>
      </p:sp>
      <p:sp>
        <p:nvSpPr>
          <p:cNvPr id="3" name="Content Placeholder 2">
            <a:extLst>
              <a:ext uri="{FF2B5EF4-FFF2-40B4-BE49-F238E27FC236}">
                <a16:creationId xmlns:a16="http://schemas.microsoft.com/office/drawing/2014/main" id="{BBCB0B07-1F93-2048-8E80-635AAAACC6F9}"/>
              </a:ext>
            </a:extLst>
          </p:cNvPr>
          <p:cNvSpPr>
            <a:spLocks noGrp="1"/>
          </p:cNvSpPr>
          <p:nvPr>
            <p:ph idx="1"/>
          </p:nvPr>
        </p:nvSpPr>
        <p:spPr/>
        <p:txBody>
          <a:bodyPr/>
          <a:lstStyle/>
          <a:p>
            <a:r>
              <a:rPr lang="en-US" dirty="0"/>
              <a:t>What was the main idea of today’s lesson?</a:t>
            </a:r>
          </a:p>
          <a:p>
            <a:r>
              <a:rPr lang="en-US" dirty="0"/>
              <a:t>What did you learn today?</a:t>
            </a:r>
          </a:p>
          <a:p>
            <a:r>
              <a:rPr lang="en-US" dirty="0"/>
              <a:t>What confused you about the lesson?</a:t>
            </a:r>
          </a:p>
          <a:p>
            <a:r>
              <a:rPr lang="en-US" dirty="0"/>
              <a:t>What do you still need to know?</a:t>
            </a:r>
          </a:p>
          <a:p>
            <a:r>
              <a:rPr lang="en-US" dirty="0"/>
              <a:t>How will this lesson help you in your future life?</a:t>
            </a:r>
          </a:p>
        </p:txBody>
      </p:sp>
    </p:spTree>
    <p:extLst>
      <p:ext uri="{BB962C8B-B14F-4D97-AF65-F5344CB8AC3E}">
        <p14:creationId xmlns:p14="http://schemas.microsoft.com/office/powerpoint/2010/main" val="4052976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F2524-CA1B-B94F-880F-81482DD19142}"/>
              </a:ext>
            </a:extLst>
          </p:cNvPr>
          <p:cNvSpPr>
            <a:spLocks noGrp="1"/>
          </p:cNvSpPr>
          <p:nvPr>
            <p:ph type="title"/>
          </p:nvPr>
        </p:nvSpPr>
        <p:spPr/>
        <p:txBody>
          <a:bodyPr/>
          <a:lstStyle/>
          <a:p>
            <a:r>
              <a:rPr lang="en-US" dirty="0"/>
              <a:t>Discussion Questions</a:t>
            </a:r>
          </a:p>
        </p:txBody>
      </p:sp>
      <p:sp>
        <p:nvSpPr>
          <p:cNvPr id="3" name="Content Placeholder 2">
            <a:extLst>
              <a:ext uri="{FF2B5EF4-FFF2-40B4-BE49-F238E27FC236}">
                <a16:creationId xmlns:a16="http://schemas.microsoft.com/office/drawing/2014/main" id="{7D0AC26A-5736-EF43-B9E1-FD2C624DE741}"/>
              </a:ext>
            </a:extLst>
          </p:cNvPr>
          <p:cNvSpPr>
            <a:spLocks noGrp="1"/>
          </p:cNvSpPr>
          <p:nvPr>
            <p:ph idx="1"/>
          </p:nvPr>
        </p:nvSpPr>
        <p:spPr/>
        <p:txBody>
          <a:bodyPr/>
          <a:lstStyle/>
          <a:p>
            <a:r>
              <a:rPr lang="en-US" dirty="0"/>
              <a:t>What is writing, and why do we do it?</a:t>
            </a:r>
          </a:p>
          <a:p>
            <a:r>
              <a:rPr lang="en-US" dirty="0"/>
              <a:t>When is writing necessary?</a:t>
            </a:r>
          </a:p>
          <a:p>
            <a:r>
              <a:rPr lang="en-US" dirty="0"/>
              <a:t>If you could clearly communicate all of your ideas and knowledge in writing, how would you feel?</a:t>
            </a:r>
          </a:p>
          <a:p>
            <a:endParaRPr lang="en-US" dirty="0"/>
          </a:p>
          <a:p>
            <a:r>
              <a:rPr lang="en-US" dirty="0"/>
              <a:t>Being able to write well empowers you.  It gives you control in a major realm of life…communication.</a:t>
            </a:r>
          </a:p>
          <a:p>
            <a:r>
              <a:rPr lang="en-US" dirty="0"/>
              <a:t>Writing is an empowerment tool.</a:t>
            </a:r>
          </a:p>
        </p:txBody>
      </p:sp>
    </p:spTree>
    <p:extLst>
      <p:ext uri="{BB962C8B-B14F-4D97-AF65-F5344CB8AC3E}">
        <p14:creationId xmlns:p14="http://schemas.microsoft.com/office/powerpoint/2010/main" val="27569009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92FEF-A037-E349-9752-69CE003B5CC9}"/>
              </a:ext>
            </a:extLst>
          </p:cNvPr>
          <p:cNvSpPr>
            <a:spLocks noGrp="1"/>
          </p:cNvSpPr>
          <p:nvPr>
            <p:ph type="title"/>
          </p:nvPr>
        </p:nvSpPr>
        <p:spPr/>
        <p:txBody>
          <a:bodyPr/>
          <a:lstStyle/>
          <a:p>
            <a:r>
              <a:rPr lang="en-US" dirty="0"/>
              <a:t>Review of previous information</a:t>
            </a:r>
          </a:p>
        </p:txBody>
      </p:sp>
      <p:sp>
        <p:nvSpPr>
          <p:cNvPr id="3" name="Content Placeholder 2">
            <a:extLst>
              <a:ext uri="{FF2B5EF4-FFF2-40B4-BE49-F238E27FC236}">
                <a16:creationId xmlns:a16="http://schemas.microsoft.com/office/drawing/2014/main" id="{33D4E20B-7732-2748-8339-8C49D2C58521}"/>
              </a:ext>
            </a:extLst>
          </p:cNvPr>
          <p:cNvSpPr>
            <a:spLocks noGrp="1"/>
          </p:cNvSpPr>
          <p:nvPr>
            <p:ph idx="1"/>
          </p:nvPr>
        </p:nvSpPr>
        <p:spPr/>
        <p:txBody>
          <a:bodyPr>
            <a:normAutofit lnSpcReduction="10000"/>
          </a:bodyPr>
          <a:lstStyle/>
          <a:p>
            <a:r>
              <a:rPr lang="en-US" dirty="0"/>
              <a:t>What is the first requirement for a Detail Sentence?</a:t>
            </a:r>
          </a:p>
          <a:p>
            <a:r>
              <a:rPr lang="en-US" dirty="0"/>
              <a:t>What is the second requirement for a Detail Sentence?</a:t>
            </a:r>
          </a:p>
          <a:p>
            <a:r>
              <a:rPr lang="en-US" dirty="0"/>
              <a:t>What is the name of one sequence we can use to order the Detail Sentences?</a:t>
            </a:r>
          </a:p>
          <a:p>
            <a:r>
              <a:rPr lang="en-US" dirty="0"/>
              <a:t>What do we call the words we use to introduce a new detail?</a:t>
            </a:r>
          </a:p>
          <a:p>
            <a:r>
              <a:rPr lang="en-US" dirty="0"/>
              <a:t>What is the third requirement for a Detail Sentence?</a:t>
            </a:r>
          </a:p>
          <a:p>
            <a:r>
              <a:rPr lang="en-US" dirty="0"/>
              <a:t>What are some example transition words?</a:t>
            </a:r>
          </a:p>
        </p:txBody>
      </p:sp>
    </p:spTree>
    <p:extLst>
      <p:ext uri="{BB962C8B-B14F-4D97-AF65-F5344CB8AC3E}">
        <p14:creationId xmlns:p14="http://schemas.microsoft.com/office/powerpoint/2010/main" val="2406229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92FEF-A037-E349-9752-69CE003B5CC9}"/>
              </a:ext>
            </a:extLst>
          </p:cNvPr>
          <p:cNvSpPr>
            <a:spLocks noGrp="1"/>
          </p:cNvSpPr>
          <p:nvPr>
            <p:ph type="title"/>
          </p:nvPr>
        </p:nvSpPr>
        <p:spPr/>
        <p:txBody>
          <a:bodyPr/>
          <a:lstStyle/>
          <a:p>
            <a:r>
              <a:rPr lang="en-US" dirty="0"/>
              <a:t>Review of previous information (pt. 2)</a:t>
            </a:r>
          </a:p>
        </p:txBody>
      </p:sp>
      <p:sp>
        <p:nvSpPr>
          <p:cNvPr id="3" name="Content Placeholder 2">
            <a:extLst>
              <a:ext uri="{FF2B5EF4-FFF2-40B4-BE49-F238E27FC236}">
                <a16:creationId xmlns:a16="http://schemas.microsoft.com/office/drawing/2014/main" id="{33D4E20B-7732-2748-8339-8C49D2C58521}"/>
              </a:ext>
            </a:extLst>
          </p:cNvPr>
          <p:cNvSpPr>
            <a:spLocks noGrp="1"/>
          </p:cNvSpPr>
          <p:nvPr>
            <p:ph idx="1"/>
          </p:nvPr>
        </p:nvSpPr>
        <p:spPr/>
        <p:txBody>
          <a:bodyPr>
            <a:normAutofit lnSpcReduction="10000"/>
          </a:bodyPr>
          <a:lstStyle/>
          <a:p>
            <a:r>
              <a:rPr lang="en-US" dirty="0"/>
              <a:t>What do you have to remember to do when you use many transitions?</a:t>
            </a:r>
          </a:p>
          <a:p>
            <a:r>
              <a:rPr lang="en-US" dirty="0"/>
              <a:t>What is the Detail Sentence called that contains a transition?</a:t>
            </a:r>
          </a:p>
          <a:p>
            <a:r>
              <a:rPr lang="en-US" dirty="0"/>
              <a:t>What is the Detail Sentence called that does not contain a transition?</a:t>
            </a:r>
          </a:p>
          <a:p>
            <a:r>
              <a:rPr lang="en-US" dirty="0"/>
              <a:t>What is the fourth requirement for a Detail Sentence?</a:t>
            </a:r>
          </a:p>
          <a:p>
            <a:r>
              <a:rPr lang="en-US" dirty="0"/>
              <a:t>About whom are you speaking when you use the first person point of view?</a:t>
            </a:r>
          </a:p>
        </p:txBody>
      </p:sp>
    </p:spTree>
    <p:extLst>
      <p:ext uri="{BB962C8B-B14F-4D97-AF65-F5344CB8AC3E}">
        <p14:creationId xmlns:p14="http://schemas.microsoft.com/office/powerpoint/2010/main" val="31612933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92FEF-A037-E349-9752-69CE003B5CC9}"/>
              </a:ext>
            </a:extLst>
          </p:cNvPr>
          <p:cNvSpPr>
            <a:spLocks noGrp="1"/>
          </p:cNvSpPr>
          <p:nvPr>
            <p:ph type="title"/>
          </p:nvPr>
        </p:nvSpPr>
        <p:spPr/>
        <p:txBody>
          <a:bodyPr/>
          <a:lstStyle/>
          <a:p>
            <a:r>
              <a:rPr lang="en-US" dirty="0"/>
              <a:t>Review of previous information (pt. 3)</a:t>
            </a:r>
          </a:p>
        </p:txBody>
      </p:sp>
      <p:sp>
        <p:nvSpPr>
          <p:cNvPr id="3" name="Content Placeholder 2">
            <a:extLst>
              <a:ext uri="{FF2B5EF4-FFF2-40B4-BE49-F238E27FC236}">
                <a16:creationId xmlns:a16="http://schemas.microsoft.com/office/drawing/2014/main" id="{33D4E20B-7732-2748-8339-8C49D2C58521}"/>
              </a:ext>
            </a:extLst>
          </p:cNvPr>
          <p:cNvSpPr>
            <a:spLocks noGrp="1"/>
          </p:cNvSpPr>
          <p:nvPr>
            <p:ph idx="1"/>
          </p:nvPr>
        </p:nvSpPr>
        <p:spPr/>
        <p:txBody>
          <a:bodyPr>
            <a:normAutofit/>
          </a:bodyPr>
          <a:lstStyle/>
          <a:p>
            <a:r>
              <a:rPr lang="en-US" dirty="0"/>
              <a:t>About whom are you speaking when you use the second person point of view?</a:t>
            </a:r>
          </a:p>
          <a:p>
            <a:r>
              <a:rPr lang="en-US" dirty="0"/>
              <a:t>About whom are you speaking when you use the third person point of view?</a:t>
            </a:r>
          </a:p>
          <a:p>
            <a:r>
              <a:rPr lang="en-US" dirty="0"/>
              <a:t>What is the fifth requirement for a Detail Sentence?</a:t>
            </a:r>
          </a:p>
          <a:p>
            <a:r>
              <a:rPr lang="en-US" dirty="0"/>
              <a:t>What are the three tenses that you can use?</a:t>
            </a:r>
          </a:p>
        </p:txBody>
      </p:sp>
    </p:spTree>
    <p:extLst>
      <p:ext uri="{BB962C8B-B14F-4D97-AF65-F5344CB8AC3E}">
        <p14:creationId xmlns:p14="http://schemas.microsoft.com/office/powerpoint/2010/main" val="9043796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2CF289-50C7-444B-B791-D0F512B02012}"/>
              </a:ext>
            </a:extLst>
          </p:cNvPr>
          <p:cNvSpPr>
            <a:spLocks noGrp="1"/>
          </p:cNvSpPr>
          <p:nvPr>
            <p:ph type="title"/>
          </p:nvPr>
        </p:nvSpPr>
        <p:spPr/>
        <p:txBody>
          <a:bodyPr/>
          <a:lstStyle/>
          <a:p>
            <a:r>
              <a:rPr lang="en-US" dirty="0"/>
              <a:t>Lesson 3  – Essential Questions</a:t>
            </a:r>
          </a:p>
        </p:txBody>
      </p:sp>
      <p:sp>
        <p:nvSpPr>
          <p:cNvPr id="5" name="Content Placeholder 4">
            <a:extLst>
              <a:ext uri="{FF2B5EF4-FFF2-40B4-BE49-F238E27FC236}">
                <a16:creationId xmlns:a16="http://schemas.microsoft.com/office/drawing/2014/main" id="{0521B871-0D48-DE48-87ED-95BEF54A1219}"/>
              </a:ext>
            </a:extLst>
          </p:cNvPr>
          <p:cNvSpPr>
            <a:spLocks noGrp="1"/>
          </p:cNvSpPr>
          <p:nvPr>
            <p:ph idx="1"/>
          </p:nvPr>
        </p:nvSpPr>
        <p:spPr/>
        <p:txBody>
          <a:bodyPr/>
          <a:lstStyle/>
          <a:p>
            <a:r>
              <a:rPr lang="en-US" dirty="0"/>
              <a:t>How do you use a Paragraph Diagram to help plan the details you will discuss in your paragraph, as well as the sequence, transitions, point of view, and tense you will use?</a:t>
            </a:r>
          </a:p>
          <a:p>
            <a:r>
              <a:rPr lang="en-US" dirty="0"/>
              <a:t>How can you adapt the PENS steps for writing Detail Sentences?</a:t>
            </a:r>
          </a:p>
        </p:txBody>
      </p:sp>
    </p:spTree>
    <p:extLst>
      <p:ext uri="{BB962C8B-B14F-4D97-AF65-F5344CB8AC3E}">
        <p14:creationId xmlns:p14="http://schemas.microsoft.com/office/powerpoint/2010/main" val="9528006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DAFF39B-83E1-B04B-8B46-3E5ABAAB871C}"/>
              </a:ext>
            </a:extLst>
          </p:cNvPr>
          <p:cNvPicPr>
            <a:picLocks noGrp="1" noChangeAspect="1"/>
          </p:cNvPicPr>
          <p:nvPr>
            <p:ph idx="4294967295"/>
          </p:nvPr>
        </p:nvPicPr>
        <p:blipFill>
          <a:blip r:embed="rId3"/>
          <a:stretch>
            <a:fillRect/>
          </a:stretch>
        </p:blipFill>
        <p:spPr>
          <a:xfrm rot="5400000">
            <a:off x="1205308" y="-927990"/>
            <a:ext cx="6733384" cy="8713979"/>
          </a:xfrm>
        </p:spPr>
      </p:pic>
    </p:spTree>
    <p:extLst>
      <p:ext uri="{BB962C8B-B14F-4D97-AF65-F5344CB8AC3E}">
        <p14:creationId xmlns:p14="http://schemas.microsoft.com/office/powerpoint/2010/main" val="15442308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154F11-82C7-0545-B224-7791E2858A34}"/>
              </a:ext>
            </a:extLst>
          </p:cNvPr>
          <p:cNvPicPr>
            <a:picLocks noChangeAspect="1"/>
          </p:cNvPicPr>
          <p:nvPr/>
        </p:nvPicPr>
        <p:blipFill>
          <a:blip r:embed="rId3"/>
          <a:stretch>
            <a:fillRect/>
          </a:stretch>
        </p:blipFill>
        <p:spPr>
          <a:xfrm>
            <a:off x="1922318" y="0"/>
            <a:ext cx="5299364" cy="6858000"/>
          </a:xfrm>
          <a:prstGeom prst="rect">
            <a:avLst/>
          </a:prstGeom>
        </p:spPr>
      </p:pic>
    </p:spTree>
    <p:extLst>
      <p:ext uri="{BB962C8B-B14F-4D97-AF65-F5344CB8AC3E}">
        <p14:creationId xmlns:p14="http://schemas.microsoft.com/office/powerpoint/2010/main" val="39881700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8CB0C-45D0-6A47-9021-36A1E7F0DE4B}"/>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FAD7D1FA-B0B2-FA45-8B0E-327983D7F42E}"/>
              </a:ext>
            </a:extLst>
          </p:cNvPr>
          <p:cNvSpPr>
            <a:spLocks noGrp="1"/>
          </p:cNvSpPr>
          <p:nvPr>
            <p:ph idx="1"/>
          </p:nvPr>
        </p:nvSpPr>
        <p:spPr/>
        <p:txBody>
          <a:bodyPr/>
          <a:lstStyle/>
          <a:p>
            <a:r>
              <a:rPr lang="en-US" dirty="0"/>
              <a:t>What is the job a Detail Sentence must do?</a:t>
            </a:r>
          </a:p>
          <a:p>
            <a:r>
              <a:rPr lang="en-US" dirty="0"/>
              <a:t>What is the memory device that you’re going to use to remember the three requirements you will be fulfilling as you write Detail Sentences?</a:t>
            </a:r>
          </a:p>
          <a:p>
            <a:r>
              <a:rPr lang="en-US" dirty="0"/>
              <a:t>What is the memory device you’ll be using to remember the steps for writing Detail Sentences?</a:t>
            </a:r>
          </a:p>
        </p:txBody>
      </p:sp>
    </p:spTree>
    <p:extLst>
      <p:ext uri="{BB962C8B-B14F-4D97-AF65-F5344CB8AC3E}">
        <p14:creationId xmlns:p14="http://schemas.microsoft.com/office/powerpoint/2010/main" val="15018498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0030D-0846-934A-8742-DCA0995FE75F}"/>
              </a:ext>
            </a:extLst>
          </p:cNvPr>
          <p:cNvPicPr>
            <a:picLocks noChangeAspect="1"/>
          </p:cNvPicPr>
          <p:nvPr/>
        </p:nvPicPr>
        <p:blipFill>
          <a:blip r:embed="rId3"/>
          <a:stretch>
            <a:fillRect/>
          </a:stretch>
        </p:blipFill>
        <p:spPr>
          <a:xfrm>
            <a:off x="-491321" y="-223520"/>
            <a:ext cx="10126642" cy="7691120"/>
          </a:xfrm>
          <a:prstGeom prst="rect">
            <a:avLst/>
          </a:prstGeom>
        </p:spPr>
      </p:pic>
      <p:cxnSp>
        <p:nvCxnSpPr>
          <p:cNvPr id="6" name="Straight Arrow Connector 5">
            <a:extLst>
              <a:ext uri="{FF2B5EF4-FFF2-40B4-BE49-F238E27FC236}">
                <a16:creationId xmlns:a16="http://schemas.microsoft.com/office/drawing/2014/main" id="{0E0E9BE7-5721-E346-8EAB-D9361202F7BB}"/>
              </a:ext>
            </a:extLst>
          </p:cNvPr>
          <p:cNvCxnSpPr>
            <a:cxnSpLocks/>
          </p:cNvCxnSpPr>
          <p:nvPr/>
        </p:nvCxnSpPr>
        <p:spPr>
          <a:xfrm>
            <a:off x="203200" y="1798320"/>
            <a:ext cx="4592320" cy="0"/>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2283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861E-7559-5044-A1EB-469D3DC70166}"/>
              </a:ext>
            </a:extLst>
          </p:cNvPr>
          <p:cNvSpPr>
            <a:spLocks noGrp="1"/>
          </p:cNvSpPr>
          <p:nvPr>
            <p:ph type="title"/>
          </p:nvPr>
        </p:nvSpPr>
        <p:spPr/>
        <p:txBody>
          <a:bodyPr/>
          <a:lstStyle/>
          <a:p>
            <a:r>
              <a:rPr lang="en-US" dirty="0"/>
              <a:t>Exit Ticket</a:t>
            </a:r>
          </a:p>
        </p:txBody>
      </p:sp>
      <p:sp>
        <p:nvSpPr>
          <p:cNvPr id="3" name="Content Placeholder 2">
            <a:extLst>
              <a:ext uri="{FF2B5EF4-FFF2-40B4-BE49-F238E27FC236}">
                <a16:creationId xmlns:a16="http://schemas.microsoft.com/office/drawing/2014/main" id="{BBCB0B07-1F93-2048-8E80-635AAAACC6F9}"/>
              </a:ext>
            </a:extLst>
          </p:cNvPr>
          <p:cNvSpPr>
            <a:spLocks noGrp="1"/>
          </p:cNvSpPr>
          <p:nvPr>
            <p:ph idx="1"/>
          </p:nvPr>
        </p:nvSpPr>
        <p:spPr/>
        <p:txBody>
          <a:bodyPr/>
          <a:lstStyle/>
          <a:p>
            <a:r>
              <a:rPr lang="en-US" dirty="0"/>
              <a:t>What was the main idea of today’s lesson?</a:t>
            </a:r>
          </a:p>
          <a:p>
            <a:r>
              <a:rPr lang="en-US" dirty="0"/>
              <a:t>What did you learn today?</a:t>
            </a:r>
          </a:p>
          <a:p>
            <a:r>
              <a:rPr lang="en-US" dirty="0"/>
              <a:t>What confused you about the lesson?</a:t>
            </a:r>
          </a:p>
          <a:p>
            <a:r>
              <a:rPr lang="en-US" dirty="0"/>
              <a:t>What do you still need to know?</a:t>
            </a:r>
          </a:p>
          <a:p>
            <a:r>
              <a:rPr lang="en-US" dirty="0"/>
              <a:t>How will this lesson help you in your future life?</a:t>
            </a:r>
          </a:p>
        </p:txBody>
      </p:sp>
    </p:spTree>
    <p:extLst>
      <p:ext uri="{BB962C8B-B14F-4D97-AF65-F5344CB8AC3E}">
        <p14:creationId xmlns:p14="http://schemas.microsoft.com/office/powerpoint/2010/main" val="32102932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436D-02F8-A040-98F6-0B3427F16611}"/>
              </a:ext>
            </a:extLst>
          </p:cNvPr>
          <p:cNvSpPr>
            <a:spLocks noGrp="1"/>
          </p:cNvSpPr>
          <p:nvPr>
            <p:ph type="title"/>
          </p:nvPr>
        </p:nvSpPr>
        <p:spPr/>
        <p:txBody>
          <a:bodyPr/>
          <a:lstStyle/>
          <a:p>
            <a:r>
              <a:rPr lang="en-US" dirty="0"/>
              <a:t>Detail Sentences</a:t>
            </a:r>
            <a:br>
              <a:rPr lang="en-US" dirty="0"/>
            </a:br>
            <a:r>
              <a:rPr lang="en-US" dirty="0"/>
              <a:t>Stage 3:  Model</a:t>
            </a:r>
          </a:p>
        </p:txBody>
      </p:sp>
      <p:sp>
        <p:nvSpPr>
          <p:cNvPr id="3" name="Text Placeholder 2">
            <a:extLst>
              <a:ext uri="{FF2B5EF4-FFF2-40B4-BE49-F238E27FC236}">
                <a16:creationId xmlns:a16="http://schemas.microsoft.com/office/drawing/2014/main" id="{1C22926F-AB4B-A049-8641-868F40FA991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05441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1202</TotalTime>
  <Words>3410</Words>
  <Application>Microsoft Macintosh PowerPoint</Application>
  <PresentationFormat>On-screen Show (4:3)</PresentationFormat>
  <Paragraphs>582</Paragraphs>
  <Slides>166</Slides>
  <Notes>137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166</vt:i4>
      </vt:variant>
    </vt:vector>
  </HeadingPairs>
  <TitlesOfParts>
    <vt:vector size="171" baseType="lpstr">
      <vt:lpstr>Arial</vt:lpstr>
      <vt:lpstr>Calibri</vt:lpstr>
      <vt:lpstr>Calibri Light</vt:lpstr>
      <vt:lpstr>Office Theme</vt:lpstr>
      <vt:lpstr>Document</vt:lpstr>
      <vt:lpstr>The Paragraph Writing Strategy</vt:lpstr>
      <vt:lpstr>Pretest</vt:lpstr>
      <vt:lpstr>Pretest Directions</vt:lpstr>
      <vt:lpstr>Pretest Topic List</vt:lpstr>
      <vt:lpstr>PowerPoint Presentation</vt:lpstr>
      <vt:lpstr>The Success Formula</vt:lpstr>
      <vt:lpstr>PowerPoint Presentation</vt:lpstr>
      <vt:lpstr>Lesson 1 Essential Questions</vt:lpstr>
      <vt:lpstr>Discussion Questions</vt:lpstr>
      <vt:lpstr>Discussion Questions</vt:lpstr>
      <vt:lpstr>”To master anything, you must know the rules, how they function, how to use them, and what you want them to do for you.  Master skiers do not make up their own rules; they discover what works in skiing.  They become one with their skis, the mountain, and the snow.  A true master skier loses herself in the skiing as a master dances loses himself in the dance.  The effort disappears, and what is left is the experience of effortlessness…..A master through his/her dedication loses separate identity and becomes the experience of cosmic energy in motion.  It takes effort to become effortless.”      -Terry Cole Whitaker</vt:lpstr>
      <vt:lpstr>The Paragraph Writing Strategy, if used appropriately can help you become personally powerful in a major way that you interact with others: through your writing, it can enable you to become a master writer.</vt:lpstr>
      <vt:lpstr>Brainstorm Situations where it’s necessary to write several sentences that are related on one topic.</vt:lpstr>
      <vt:lpstr>Discussion Questions</vt:lpstr>
      <vt:lpstr>Results you can expect</vt:lpstr>
      <vt:lpstr>PowerPoint Presentation</vt:lpstr>
      <vt:lpstr>PowerPoint Presentation</vt:lpstr>
      <vt:lpstr>PowerPoint Presentation</vt:lpstr>
      <vt:lpstr>PowerPoint Presentation</vt:lpstr>
      <vt:lpstr>Main ideas and details are like…</vt:lpstr>
      <vt:lpstr>A topic sentence is like…</vt:lpstr>
      <vt:lpstr>Review</vt:lpstr>
      <vt:lpstr>Exit Ticket</vt:lpstr>
      <vt:lpstr>Review of Previous Content</vt:lpstr>
      <vt:lpstr>Lesson 2 Essential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vt:lpstr>
      <vt:lpstr>PowerPoint Presentation</vt:lpstr>
      <vt:lpstr>Exit Ticket</vt:lpstr>
      <vt:lpstr>Topic Sentences Stage 3:  Model</vt:lpstr>
      <vt:lpstr>Review of previous information</vt:lpstr>
      <vt:lpstr>Write a paragraph about your favorite sports figure.</vt:lpstr>
      <vt:lpstr>Write a paragraph about a movie you have seen recently.</vt:lpstr>
      <vt:lpstr>Write a paragraph about why students should graduate from high school.</vt:lpstr>
      <vt:lpstr>I purchased a new __________, but it did not work and I have to send it back to the company with a letter explaining what is wrong with it.</vt:lpstr>
      <vt:lpstr>Write an article for the school newspaper about a star player on the school’s football team.</vt:lpstr>
      <vt:lpstr>Exit Ticket</vt:lpstr>
      <vt:lpstr>PowerPoint Presentation</vt:lpstr>
      <vt:lpstr>Topic Sentences Stage 4:  Verbal Practice</vt:lpstr>
      <vt:lpstr>PowerPoint Presentation</vt:lpstr>
      <vt:lpstr>PowerPoint Presentation</vt:lpstr>
      <vt:lpstr>Topic Sentences Stage 5:  Controlled Practice</vt:lpstr>
      <vt:lpstr>Review of previous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Detail Sentences Stage 2: Describe</vt:lpstr>
      <vt:lpstr>Review of previous information</vt:lpstr>
      <vt:lpstr>Lesson 1 – Essential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Exit Ticket</vt:lpstr>
      <vt:lpstr>Review of previous information</vt:lpstr>
      <vt:lpstr>Lesson 2 – Essential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Exit Ticket</vt:lpstr>
      <vt:lpstr>Review of previous information</vt:lpstr>
      <vt:lpstr>Review of previous information (pt. 2)</vt:lpstr>
      <vt:lpstr>Review of previous information (pt. 3)</vt:lpstr>
      <vt:lpstr>Lesson 3  – Essential Questions</vt:lpstr>
      <vt:lpstr>PowerPoint Presentation</vt:lpstr>
      <vt:lpstr>PowerPoint Presentation</vt:lpstr>
      <vt:lpstr>Review</vt:lpstr>
      <vt:lpstr>PowerPoint Presentation</vt:lpstr>
      <vt:lpstr>Exit Ticket</vt:lpstr>
      <vt:lpstr>Detail Sentences Stage 3:  Model</vt:lpstr>
      <vt:lpstr>Review of previous information</vt:lpstr>
      <vt:lpstr>Review of previous information Pt. 2</vt:lpstr>
      <vt:lpstr>Assignment</vt:lpstr>
      <vt:lpstr>PowerPoint Presentation</vt:lpstr>
      <vt:lpstr>Exit Ticket</vt:lpstr>
      <vt:lpstr>PowerPoint Presentation</vt:lpstr>
      <vt:lpstr>Detail Sentences Stage 4:  Verbal Practice</vt:lpstr>
      <vt:lpstr>PowerPoint Presentation</vt:lpstr>
      <vt:lpstr>PowerPoint Presentation</vt:lpstr>
      <vt:lpstr>Detail Sentences Stage 5:  Controlled Practice</vt:lpstr>
      <vt:lpstr>Review of previous information</vt:lpstr>
      <vt:lpstr>Review of previous information Pt.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Clincher Sentences Stage 2: Describe</vt:lpstr>
      <vt:lpstr>Review of previous information</vt:lpstr>
      <vt:lpstr>PowerPoint Presentation</vt:lpstr>
      <vt:lpstr>PowerPoint Presentation</vt:lpstr>
      <vt:lpstr>Lesson Essential Questions</vt:lpstr>
      <vt:lpstr>PowerPoint Presentation</vt:lpstr>
      <vt:lpstr>Paragraphs are like meals because…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vt:lpstr>
      <vt:lpstr>PowerPoint Presentation</vt:lpstr>
      <vt:lpstr>Clincher Sentences Stage 3:  Model</vt:lpstr>
      <vt:lpstr>Review of previous information</vt:lpstr>
      <vt:lpstr>Review of previous information (pt. 2)</vt:lpstr>
      <vt:lpstr>PowerPoint Presentation</vt:lpstr>
      <vt:lpstr>PowerPoint Presentation</vt:lpstr>
      <vt:lpstr>PowerPoint Presentation</vt:lpstr>
      <vt:lpstr>Exit Ticket</vt:lpstr>
      <vt:lpstr>PowerPoint Presentation</vt:lpstr>
      <vt:lpstr>Clincher Sentences Stage 4:  Verbal Practice</vt:lpstr>
      <vt:lpstr>PowerPoint Presentation</vt:lpstr>
      <vt:lpstr>PowerPoint Presentation</vt:lpstr>
      <vt:lpstr>Clincher Sentences Stage 5:  Controlled Practice</vt:lpstr>
      <vt:lpstr>Review of previous information</vt:lpstr>
      <vt:lpstr>Review of previous information (pt. 2)</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Paragraph Writing Strategy</dc:title>
  <dc:creator>Medici Cindy</dc:creator>
  <cp:lastModifiedBy>Medici Cindy</cp:lastModifiedBy>
  <cp:revision>17</cp:revision>
  <dcterms:created xsi:type="dcterms:W3CDTF">2021-02-15T20:39:09Z</dcterms:created>
  <dcterms:modified xsi:type="dcterms:W3CDTF">2021-02-25T18:26:14Z</dcterms:modified>
</cp:coreProperties>
</file>