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55" r:id="rId15"/>
    <p:sldId id="343" r:id="rId16"/>
    <p:sldId id="356" r:id="rId17"/>
    <p:sldId id="357" r:id="rId18"/>
    <p:sldId id="358" r:id="rId19"/>
    <p:sldId id="359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4" r:id="rId28"/>
    <p:sldId id="351" r:id="rId29"/>
    <p:sldId id="352" r:id="rId30"/>
    <p:sldId id="35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/>
    <p:restoredTop sz="75054"/>
  </p:normalViewPr>
  <p:slideViewPr>
    <p:cSldViewPr snapToGrid="0" snapToObjects="1">
      <p:cViewPr varScale="1">
        <p:scale>
          <a:sx n="121" d="100"/>
          <a:sy n="121" d="100"/>
        </p:scale>
        <p:origin x="2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2F49-83EB-AB4D-96B6-F1DF5ECECF62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41F3A-89A7-2E4D-B374-FAD55EDD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9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Pretest is in the Paragraph Writing Strategy Student Lessons </a:t>
            </a:r>
            <a:r>
              <a:rPr lang="en-US" dirty="0" err="1"/>
              <a:t>flashdrive</a:t>
            </a:r>
            <a:r>
              <a:rPr lang="en-US" dirty="0"/>
              <a:t> pgs. 65 &amp; 66.  The answer key is found in the same book/materials on pg. 121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41F3A-89A7-2E4D-B374-FAD55EDD8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83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84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84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Posttest is in the Paragraph Writing Strategy Student Lessons </a:t>
            </a:r>
            <a:r>
              <a:rPr lang="en-US" dirty="0" err="1"/>
              <a:t>flashdrive</a:t>
            </a:r>
            <a:r>
              <a:rPr lang="en-US" dirty="0"/>
              <a:t> pgs. 81 &amp; 82.  The answer key is found in the same book/materials on pg. 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41F3A-89A7-2E4D-B374-FAD55EDD89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Pretest is in the Paragraph Writing Strategy Student Lessons </a:t>
            </a:r>
            <a:r>
              <a:rPr lang="en-US" dirty="0" err="1"/>
              <a:t>flashdrive</a:t>
            </a:r>
            <a:r>
              <a:rPr lang="en-US" dirty="0"/>
              <a:t> pgs. 93 &amp; 94.  The answer key is found in the same book/materials on pg. 129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41F3A-89A7-2E4D-B374-FAD55EDD89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80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82 Paragraph Writing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Posttest is in the Paragraph Writing Strategy Student Lessons </a:t>
            </a:r>
            <a:r>
              <a:rPr lang="en-US" dirty="0" err="1"/>
              <a:t>flashdrive</a:t>
            </a:r>
            <a:r>
              <a:rPr lang="en-US" dirty="0"/>
              <a:t> pgs. 67 &amp; 68.  The answer key is found in the same book/materials on pg. 121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41F3A-89A7-2E4D-B374-FAD55EDD89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Pretest is in the Paragraph Writing Strategy Student Lessons </a:t>
            </a:r>
            <a:r>
              <a:rPr lang="en-US" dirty="0" err="1"/>
              <a:t>flashdrive</a:t>
            </a:r>
            <a:r>
              <a:rPr lang="en-US" dirty="0"/>
              <a:t> pgs. 79 &amp; 80.  The answer key is found in the same book/materials on pg. 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41F3A-89A7-2E4D-B374-FAD55EDD89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2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6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EAF7-A9F0-E04B-8676-A61609921189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26E8-EC28-294E-9C82-64CB2F2D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54C8-2CAD-B544-8950-C35F59047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Paragraph Writing Strategy</a:t>
            </a:r>
            <a:br>
              <a:rPr lang="en-US" dirty="0"/>
            </a:br>
            <a:r>
              <a:rPr lang="en-US" dirty="0"/>
              <a:t>Supporting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EF668-F698-7A4B-8465-2149BED3A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Point of View</a:t>
            </a:r>
          </a:p>
          <a:p>
            <a:r>
              <a:rPr lang="en-US" dirty="0"/>
              <a:t>Verb Tense</a:t>
            </a:r>
          </a:p>
          <a:p>
            <a:r>
              <a:rPr lang="en-US" dirty="0"/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389565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FF72C-E8C4-4844-9EB3-E4B12BAB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2BBB0-EA09-754D-B7B4-5D402557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A106-140B-2847-B080-A9B07468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View 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4F37-FA47-3A40-B5D7-21902C3D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determine how well you have learned to identify the point of view of a passage</a:t>
            </a:r>
          </a:p>
          <a:p>
            <a:r>
              <a:rPr lang="en-US" dirty="0"/>
              <a:t>Three sections</a:t>
            </a:r>
          </a:p>
        </p:txBody>
      </p:sp>
    </p:spTree>
    <p:extLst>
      <p:ext uri="{BB962C8B-B14F-4D97-AF65-F5344CB8AC3E}">
        <p14:creationId xmlns:p14="http://schemas.microsoft.com/office/powerpoint/2010/main" val="81348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620E-DC74-EC48-BBC4-66559A3F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Tense 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3772-AA4D-7F40-9923-68F736ED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determine how well you can identify the correct tense of a verb</a:t>
            </a:r>
          </a:p>
          <a:p>
            <a:r>
              <a:rPr lang="en-US" dirty="0"/>
              <a:t>Three Sections</a:t>
            </a:r>
          </a:p>
        </p:txBody>
      </p:sp>
    </p:spTree>
    <p:extLst>
      <p:ext uri="{BB962C8B-B14F-4D97-AF65-F5344CB8AC3E}">
        <p14:creationId xmlns:p14="http://schemas.microsoft.com/office/powerpoint/2010/main" val="109658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0DE8-A0C3-E644-A681-CB16F3A4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E1C2-49E6-F147-B632-40D9B95F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use verb tenses to express time in their use of language.</a:t>
            </a:r>
          </a:p>
          <a:p>
            <a:r>
              <a:rPr lang="en-US" dirty="0"/>
              <a:t>Verb tenses give information about when an action took place</a:t>
            </a:r>
          </a:p>
          <a:p>
            <a:r>
              <a:rPr lang="en-US" dirty="0"/>
              <a:t>Choose the right tense to indicate your meaning in your sentences</a:t>
            </a:r>
          </a:p>
          <a:p>
            <a:r>
              <a:rPr lang="en-US" dirty="0"/>
              <a:t>Change verb tenses only when there is a real change in time</a:t>
            </a:r>
          </a:p>
          <a:p>
            <a:r>
              <a:rPr lang="en-US" dirty="0"/>
              <a:t>When you are writing about an idea, stay with the same </a:t>
            </a:r>
            <a:r>
              <a:rPr lang="en-US" dirty="0" err="1"/>
              <a:t>tene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12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8AB01-8E69-194B-B567-647CE3A3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6E8C-CA70-D140-BE27-CEF6A36D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F5CC-0F04-F84E-9C11-A9A7B6AE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Expresses an action or situation that was started and finished in the past</a:t>
            </a:r>
          </a:p>
          <a:p>
            <a:r>
              <a:rPr lang="en-US" dirty="0"/>
              <a:t>To show earlier action, use past tense</a:t>
            </a:r>
          </a:p>
          <a:p>
            <a:r>
              <a:rPr lang="en-US" dirty="0"/>
              <a:t>Most past tense verbs </a:t>
            </a:r>
            <a:r>
              <a:rPr lang="en-US" dirty="0" err="1"/>
              <a:t>en</a:t>
            </a:r>
            <a:r>
              <a:rPr lang="en-US" dirty="0"/>
              <a:t> in “ed”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painted	was painted	      has/have/had painted</a:t>
            </a:r>
          </a:p>
          <a:p>
            <a:pPr marL="0" indent="0">
              <a:buNone/>
            </a:pPr>
            <a:r>
              <a:rPr lang="en-US" dirty="0"/>
              <a:t>baked		was baked	      has/have/had baked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99E67-6F1F-3B40-9D66-6D230A3B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17" y="234376"/>
            <a:ext cx="1070789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6E8C-CA70-D140-BE27-CEF6A36D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F5CC-0F04-F84E-9C11-A9A7B6AE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1804605"/>
            <a:ext cx="8891751" cy="3618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irregular verbs have special past tense forms which must be memorized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Past tense for “write” is “wrote” or “has/have/had written”</a:t>
            </a:r>
          </a:p>
          <a:p>
            <a:pPr marL="0" indent="0">
              <a:buNone/>
            </a:pPr>
            <a:r>
              <a:rPr lang="en-US" dirty="0"/>
              <a:t>Past tense for “drink” is “drank” or “has/have/had drunk”</a:t>
            </a:r>
          </a:p>
          <a:p>
            <a:pPr marL="0" indent="0">
              <a:buNone/>
            </a:pPr>
            <a:r>
              <a:rPr lang="en-US" dirty="0"/>
              <a:t>Past tense for “drive” is “drove”	 or “has/have/had driven”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A0EF3-0420-2645-9A7C-FA6E9FAC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17" y="234376"/>
            <a:ext cx="1070789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6E8C-CA70-D140-BE27-CEF6A36D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F5CC-0F04-F84E-9C11-A9A7B6AE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Expresses an unchanging, repeated, or recurring action or situation that exists only in the here and now.</a:t>
            </a:r>
          </a:p>
          <a:p>
            <a:r>
              <a:rPr lang="en-US" dirty="0"/>
              <a:t>To show same-time action, use the present.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paints		is painting</a:t>
            </a:r>
          </a:p>
          <a:p>
            <a:pPr marL="0" indent="0">
              <a:buNone/>
            </a:pPr>
            <a:r>
              <a:rPr lang="en-US" dirty="0"/>
              <a:t>sing		is singing</a:t>
            </a:r>
          </a:p>
          <a:p>
            <a:pPr marL="0" indent="0">
              <a:buNone/>
            </a:pPr>
            <a:r>
              <a:rPr lang="en-US" dirty="0"/>
              <a:t>goes</a:t>
            </a:r>
          </a:p>
          <a:p>
            <a:pPr marL="0" indent="0">
              <a:buNone/>
            </a:pPr>
            <a:r>
              <a:rPr lang="en-US" dirty="0"/>
              <a:t>makes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C8798-7770-204A-8355-4C520982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75" y="159894"/>
            <a:ext cx="1074683" cy="17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6E8C-CA70-D140-BE27-CEF6A36D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F5CC-0F04-F84E-9C11-A9A7B6AE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Expresses an action, a promise, a plan or a situation that will occur or be completed at a specified time in the future</a:t>
            </a:r>
          </a:p>
          <a:p>
            <a:r>
              <a:rPr lang="en-US" dirty="0"/>
              <a:t>To show action to come, use the future tense</a:t>
            </a:r>
          </a:p>
          <a:p>
            <a:r>
              <a:rPr lang="en-US" dirty="0"/>
              <a:t>This tense is formed by using will/shall/might with the simple form of the verb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will paint	shall paint	might paint</a:t>
            </a:r>
          </a:p>
          <a:p>
            <a:pPr marL="0" indent="0">
              <a:buNone/>
            </a:pPr>
            <a:r>
              <a:rPr lang="en-US" dirty="0"/>
              <a:t>will sing	shall sing	might sing</a:t>
            </a:r>
          </a:p>
          <a:p>
            <a:pPr marL="0" indent="0">
              <a:buNone/>
            </a:pPr>
            <a:r>
              <a:rPr lang="en-US" dirty="0"/>
              <a:t>will go 		shall go	might go</a:t>
            </a:r>
          </a:p>
          <a:p>
            <a:pPr marL="0" indent="0">
              <a:buNone/>
            </a:pPr>
            <a:r>
              <a:rPr lang="en-US" dirty="0"/>
              <a:t>will make	shall make	might make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D2EF8-7D50-BB4E-B7F0-A32624C1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76" y="174634"/>
            <a:ext cx="772065" cy="15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A106-140B-2847-B080-A9B07468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View 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4F37-FA47-3A40-B5D7-21902C3D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determine how well you can identify the point of view of a passage</a:t>
            </a:r>
          </a:p>
          <a:p>
            <a:r>
              <a:rPr lang="en-US" dirty="0"/>
              <a:t>Three sections</a:t>
            </a:r>
          </a:p>
        </p:txBody>
      </p:sp>
    </p:spTree>
    <p:extLst>
      <p:ext uri="{BB962C8B-B14F-4D97-AF65-F5344CB8AC3E}">
        <p14:creationId xmlns:p14="http://schemas.microsoft.com/office/powerpoint/2010/main" val="282883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845ED-CEA7-844B-A326-E6289E0C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B3F16-7832-A544-BEAE-EAD9A0AC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082" y="11176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F9B3E-784C-954F-B5C0-7624C0023D17}"/>
              </a:ext>
            </a:extLst>
          </p:cNvPr>
          <p:cNvSpPr txBox="1"/>
          <p:nvPr/>
        </p:nvSpPr>
        <p:spPr>
          <a:xfrm>
            <a:off x="5801360" y="944880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examples:</a:t>
            </a:r>
          </a:p>
        </p:txBody>
      </p:sp>
    </p:spTree>
    <p:extLst>
      <p:ext uri="{BB962C8B-B14F-4D97-AF65-F5344CB8AC3E}">
        <p14:creationId xmlns:p14="http://schemas.microsoft.com/office/powerpoint/2010/main" val="308760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FF7C3-79BB-9645-9281-7D23A328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9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52D28-58EF-094A-91C6-C8AB8B14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73D2C-1681-D448-9BC4-B96A4102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7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620E-DC74-EC48-BBC4-66559A3F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Tense 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3772-AA4D-7F40-9923-68F736ED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determine how well you can identify the correct tense of a verb</a:t>
            </a:r>
          </a:p>
          <a:p>
            <a:r>
              <a:rPr lang="en-US" dirty="0"/>
              <a:t>Three Sections</a:t>
            </a:r>
          </a:p>
        </p:txBody>
      </p:sp>
    </p:spTree>
    <p:extLst>
      <p:ext uri="{BB962C8B-B14F-4D97-AF65-F5344CB8AC3E}">
        <p14:creationId xmlns:p14="http://schemas.microsoft.com/office/powerpoint/2010/main" val="335266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620E-DC74-EC48-BBC4-66559A3F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3772-AA4D-7F40-9923-68F736ED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determine how well you use transitions to show specific sequences.</a:t>
            </a:r>
          </a:p>
          <a:p>
            <a:r>
              <a:rPr lang="en-US" dirty="0"/>
              <a:t>Three Sections</a:t>
            </a:r>
          </a:p>
        </p:txBody>
      </p:sp>
    </p:spTree>
    <p:extLst>
      <p:ext uri="{BB962C8B-B14F-4D97-AF65-F5344CB8AC3E}">
        <p14:creationId xmlns:p14="http://schemas.microsoft.com/office/powerpoint/2010/main" val="3896291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00532-5794-B34B-A962-2B334D8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7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5F090-1DF8-FA41-B592-043F2C5A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5E2B4-F5DA-4C47-8A9C-9A7F2EE2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1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559E8-5C7A-CA46-9A0F-7507C036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598" y="0"/>
            <a:ext cx="5644803" cy="73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1EF09-1F90-6041-A95D-5B6C3FA8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AFF21-6130-2E4D-BD58-54D7F7D8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A308A-36C8-504C-AF1B-2B76376470E7}"/>
              </a:ext>
            </a:extLst>
          </p:cNvPr>
          <p:cNvSpPr txBox="1"/>
          <p:nvPr/>
        </p:nvSpPr>
        <p:spPr>
          <a:xfrm>
            <a:off x="5730240" y="1046480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examples:</a:t>
            </a:r>
          </a:p>
        </p:txBody>
      </p:sp>
    </p:spTree>
    <p:extLst>
      <p:ext uri="{BB962C8B-B14F-4D97-AF65-F5344CB8AC3E}">
        <p14:creationId xmlns:p14="http://schemas.microsoft.com/office/powerpoint/2010/main" val="1320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AA7D5-DB22-2D43-BD72-4D3259CC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C9117-7371-9E4F-A2E8-822A9A2764D2}"/>
              </a:ext>
            </a:extLst>
          </p:cNvPr>
          <p:cNvSpPr txBox="1"/>
          <p:nvPr/>
        </p:nvSpPr>
        <p:spPr>
          <a:xfrm>
            <a:off x="6075680" y="1402080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examples:</a:t>
            </a:r>
          </a:p>
        </p:txBody>
      </p:sp>
    </p:spTree>
    <p:extLst>
      <p:ext uri="{BB962C8B-B14F-4D97-AF65-F5344CB8AC3E}">
        <p14:creationId xmlns:p14="http://schemas.microsoft.com/office/powerpoint/2010/main" val="346861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B953A-9D3C-6840-8366-8DDC46D8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721CA-8482-DB43-B9D0-2C617E33B040}"/>
              </a:ext>
            </a:extLst>
          </p:cNvPr>
          <p:cNvSpPr txBox="1"/>
          <p:nvPr/>
        </p:nvSpPr>
        <p:spPr>
          <a:xfrm>
            <a:off x="5730240" y="1046480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examples:</a:t>
            </a:r>
          </a:p>
        </p:txBody>
      </p:sp>
    </p:spTree>
    <p:extLst>
      <p:ext uri="{BB962C8B-B14F-4D97-AF65-F5344CB8AC3E}">
        <p14:creationId xmlns:p14="http://schemas.microsoft.com/office/powerpoint/2010/main" val="3381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48132-3D30-E74E-A5CD-60C7B629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54990" y="-863601"/>
            <a:ext cx="6634019" cy="85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41FBF-27E6-8546-B523-51BE68BC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58" y="0"/>
            <a:ext cx="6563360" cy="84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0C4AC-B7A9-8D4A-981D-CCD8A0FA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701</Words>
  <Application>Microsoft Macintosh PowerPoint</Application>
  <PresentationFormat>On-screen Show (4:3)</PresentationFormat>
  <Paragraphs>91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Paragraph Writing Strategy Supporting Skills</vt:lpstr>
      <vt:lpstr>Point of View Pretest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 of View Posttest</vt:lpstr>
      <vt:lpstr>Verb Tense Pretest</vt:lpstr>
      <vt:lpstr>Verb Tense</vt:lpstr>
      <vt:lpstr>PowerPoint Presentation</vt:lpstr>
      <vt:lpstr>Past Tense</vt:lpstr>
      <vt:lpstr>Past Tense</vt:lpstr>
      <vt:lpstr>Present Tense</vt:lpstr>
      <vt:lpstr>Future Tense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 Tense Posttest</vt:lpstr>
      <vt:lpstr>Transitions Pretest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Writing Strategy Supporting Skills</dc:title>
  <dc:creator>Medici Cindy</dc:creator>
  <cp:lastModifiedBy>Medici Cindy</cp:lastModifiedBy>
  <cp:revision>3</cp:revision>
  <cp:lastPrinted>2021-02-26T21:02:30Z</cp:lastPrinted>
  <dcterms:created xsi:type="dcterms:W3CDTF">2021-02-26T20:39:04Z</dcterms:created>
  <dcterms:modified xsi:type="dcterms:W3CDTF">2021-03-01T18:18:48Z</dcterms:modified>
</cp:coreProperties>
</file>