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17" d="100"/>
          <a:sy n="117" d="100"/>
        </p:scale>
        <p:origin x="1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94219-13D0-6045-B973-AD3EB75A05F5}" type="datetimeFigureOut">
              <a:rPr lang="en-US" smtClean="0"/>
              <a:t>1/23/23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7C2D1-F201-674A-9E2D-2F58E07DA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5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sample matches </a:t>
            </a:r>
            <a:r>
              <a:rPr lang="en-US"/>
              <a:t>the Post test </a:t>
            </a:r>
            <a:r>
              <a:rPr lang="en-US" dirty="0"/>
              <a:t>sample, so that students can see </a:t>
            </a:r>
            <a:r>
              <a:rPr lang="en-US"/>
              <a:t>the progression.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7C2D1-F201-674A-9E2D-2F58E07DA0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7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8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0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0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7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7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1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7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1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1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2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031E8-B6FA-BE43-805B-49F3D673A992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E3888-9D65-4F48-8309-E70E3D5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0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26E3E8-1999-C1AC-6FB9-1AC35C82B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Pretest</a:t>
            </a:r>
            <a:br>
              <a:rPr lang="en-US" dirty="0"/>
            </a:br>
            <a:r>
              <a:rPr lang="en-US" dirty="0"/>
              <a:t>Assignment: Describe Someone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AACE22-714D-F628-F2FA-AE065B677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eaLnBrk="0" fontAlgn="base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	</a:t>
            </a:r>
            <a:r>
              <a:rPr lang="en-US" sz="3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Eric is very special to me.  One reason he is special is that he makes me laugh. You can always trust him. I have known Eric since I was six years old.  We lived down the block and played together. His grandma was friends with my grandma. I can’t wait until Saturday because we are going to Great Adventure together. We are going to go on a million rides.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2A2FB2-CC42-1C12-3110-171FDA5862FD}"/>
              </a:ext>
            </a:extLst>
          </p:cNvPr>
          <p:cNvSpPr txBox="1"/>
          <p:nvPr/>
        </p:nvSpPr>
        <p:spPr>
          <a:xfrm>
            <a:off x="6585857" y="152400"/>
            <a:ext cx="232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Alternate Cue Card #1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E96DE1-852E-CD15-2031-5EBBAED2C169}"/>
              </a:ext>
            </a:extLst>
          </p:cNvPr>
          <p:cNvSpPr txBox="1"/>
          <p:nvPr/>
        </p:nvSpPr>
        <p:spPr>
          <a:xfrm>
            <a:off x="5061857" y="6488668"/>
            <a:ext cx="4082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Anita </a:t>
            </a:r>
            <a:r>
              <a:rPr lang="en-US" dirty="0" err="1"/>
              <a:t>Friede</a:t>
            </a:r>
            <a:r>
              <a:rPr lang="en-US" dirty="0"/>
              <a:t>, SIM Professional Developer</a:t>
            </a:r>
          </a:p>
        </p:txBody>
      </p:sp>
    </p:spTree>
    <p:extLst>
      <p:ext uri="{BB962C8B-B14F-4D97-AF65-F5344CB8AC3E}">
        <p14:creationId xmlns:p14="http://schemas.microsoft.com/office/powerpoint/2010/main" val="4122318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113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Sample Pretest Assignment: Describe Someone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Pretest Assignment: Describe Someone</dc:title>
  <dc:creator>Medici Cindy</dc:creator>
  <cp:lastModifiedBy>Medici Cindy</cp:lastModifiedBy>
  <cp:revision>1</cp:revision>
  <dcterms:created xsi:type="dcterms:W3CDTF">2023-01-23T19:46:02Z</dcterms:created>
  <dcterms:modified xsi:type="dcterms:W3CDTF">2023-01-23T19:49:54Z</dcterms:modified>
</cp:coreProperties>
</file>