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2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6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4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0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5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7681-2DC7-B248-8507-5D1255009028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DA404-BCD7-8440-9444-293289B9A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2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A26644-63AF-0923-D3F0-D8E7CC5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Examples of</a:t>
            </a:r>
            <a:br>
              <a:rPr lang="en-US" sz="3600" dirty="0"/>
            </a:br>
            <a:r>
              <a:rPr lang="en-US" sz="3600" b="1" dirty="0"/>
              <a:t>General</a:t>
            </a:r>
            <a:r>
              <a:rPr lang="en-US" sz="3600" dirty="0"/>
              <a:t> Topic Sentences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B21ED-1FA2-4DFE-5A50-403644A7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Mr. James is my favorite teacher.</a:t>
            </a:r>
          </a:p>
          <a:p>
            <a:r>
              <a:rPr lang="en-US" sz="3600" dirty="0"/>
              <a:t>I went to Hawaii on vacation.</a:t>
            </a:r>
          </a:p>
          <a:p>
            <a:r>
              <a:rPr lang="en-US" sz="3600" dirty="0"/>
              <a:t>We are going to fix up our house.</a:t>
            </a:r>
          </a:p>
        </p:txBody>
      </p:sp>
    </p:spTree>
    <p:extLst>
      <p:ext uri="{BB962C8B-B14F-4D97-AF65-F5344CB8AC3E}">
        <p14:creationId xmlns:p14="http://schemas.microsoft.com/office/powerpoint/2010/main" val="30765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A26644-63AF-0923-D3F0-D8E7CC5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Examples of</a:t>
            </a:r>
            <a:br>
              <a:rPr lang="en-US" sz="3600" dirty="0"/>
            </a:br>
            <a:r>
              <a:rPr lang="en-US" sz="3600" b="1" dirty="0"/>
              <a:t>Clueing</a:t>
            </a:r>
            <a:r>
              <a:rPr lang="en-US" sz="3600" dirty="0"/>
              <a:t> Topic Sentences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B21ED-1FA2-4DFE-5A50-403644A7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Mr. James is my favorite teacher for three reasons.</a:t>
            </a:r>
          </a:p>
          <a:p>
            <a:r>
              <a:rPr lang="en-US" sz="3600" dirty="0"/>
              <a:t>I did several exciting things when I went to Hawaii on vacation.</a:t>
            </a:r>
          </a:p>
          <a:p>
            <a:r>
              <a:rPr lang="en-US" sz="3600" dirty="0"/>
              <a:t>We need to do a variety of projects to fix up our house.</a:t>
            </a:r>
          </a:p>
        </p:txBody>
      </p:sp>
    </p:spTree>
    <p:extLst>
      <p:ext uri="{BB962C8B-B14F-4D97-AF65-F5344CB8AC3E}">
        <p14:creationId xmlns:p14="http://schemas.microsoft.com/office/powerpoint/2010/main" val="9908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A26644-63AF-0923-D3F0-D8E7CC5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Examples of</a:t>
            </a:r>
            <a:br>
              <a:rPr lang="en-US" sz="3600" dirty="0"/>
            </a:br>
            <a:r>
              <a:rPr lang="en-US" sz="3600" b="1" dirty="0"/>
              <a:t>Specific</a:t>
            </a:r>
            <a:r>
              <a:rPr lang="en-US" sz="3600" dirty="0"/>
              <a:t> Topic Sentences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B21ED-1FA2-4DFE-5A50-403644A7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Mr. James is my favorite teacher because he is funny, interesting, and very fair.</a:t>
            </a:r>
          </a:p>
          <a:p>
            <a:r>
              <a:rPr lang="en-US" sz="3600" dirty="0"/>
              <a:t>When I went to Hawaii on vacation, I surfed, went swimming, and skydived.</a:t>
            </a:r>
          </a:p>
          <a:p>
            <a:r>
              <a:rPr lang="en-US" sz="3600" dirty="0"/>
              <a:t>We are going to fix up our house by putting on a new roof, painting the inside, and buying all new carpets.</a:t>
            </a:r>
          </a:p>
        </p:txBody>
      </p:sp>
    </p:spTree>
    <p:extLst>
      <p:ext uri="{BB962C8B-B14F-4D97-AF65-F5344CB8AC3E}">
        <p14:creationId xmlns:p14="http://schemas.microsoft.com/office/powerpoint/2010/main" val="323981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4567-BC6B-2877-D056-5414FEBB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 Sentence 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66EAD0-AFD5-5EFB-5284-AB0E0A94D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260083"/>
              </p:ext>
            </p:extLst>
          </p:nvPr>
        </p:nvGraphicFramePr>
        <p:xfrm>
          <a:off x="628650" y="1825625"/>
          <a:ext cx="78867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57439491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279531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18414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Clueing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619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Mr. James is my favorite teacher.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Mr. James is my favorite teacher for three reasons.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Mr. James is my favorite teacher because he is funny, interesting, and very fair.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15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 went to Hawaii on vacation.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 did several exciting things when I went to Hawaii on vacation.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When I went to Hawaii on vacation, I surfed, went swimming, and skydived.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We are going to fix up our house.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We need to do a variety of projects to fix up our house.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We are going to fix up our house by putting on a new roof, painting the inside, and buying all new carpets.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618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037F4B-BA30-D92B-0E1E-5C29D965BB96}"/>
              </a:ext>
            </a:extLst>
          </p:cNvPr>
          <p:cNvSpPr txBox="1"/>
          <p:nvPr/>
        </p:nvSpPr>
        <p:spPr>
          <a:xfrm>
            <a:off x="5157627" y="6488668"/>
            <a:ext cx="438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Anita </a:t>
            </a:r>
            <a:r>
              <a:rPr lang="en-US" dirty="0" err="1"/>
              <a:t>Friede</a:t>
            </a:r>
            <a:r>
              <a:rPr lang="en-US" dirty="0"/>
              <a:t>, SIM Professional Developer</a:t>
            </a:r>
          </a:p>
        </p:txBody>
      </p:sp>
    </p:spTree>
    <p:extLst>
      <p:ext uri="{BB962C8B-B14F-4D97-AF65-F5344CB8AC3E}">
        <p14:creationId xmlns:p14="http://schemas.microsoft.com/office/powerpoint/2010/main" val="131356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277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More Examples of General Topic Sentences</vt:lpstr>
      <vt:lpstr>More Examples of Clueing Topic Sentences</vt:lpstr>
      <vt:lpstr>More Examples of Specific Topic Sentences</vt:lpstr>
      <vt:lpstr>Topic Sentence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Examples of General Topic Sentences</dc:title>
  <dc:creator>Medici Cindy</dc:creator>
  <cp:lastModifiedBy>Medici Cindy</cp:lastModifiedBy>
  <cp:revision>1</cp:revision>
  <dcterms:created xsi:type="dcterms:W3CDTF">2023-01-23T19:50:07Z</dcterms:created>
  <dcterms:modified xsi:type="dcterms:W3CDTF">2023-01-23T19:58:54Z</dcterms:modified>
</cp:coreProperties>
</file>