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6" r:id="rId4"/>
    <p:sldId id="267" r:id="rId5"/>
    <p:sldId id="268" r:id="rId6"/>
    <p:sldId id="257" r:id="rId7"/>
    <p:sldId id="263" r:id="rId8"/>
    <p:sldId id="262" r:id="rId9"/>
    <p:sldId id="264" r:id="rId10"/>
    <p:sldId id="265" r:id="rId11"/>
    <p:sldId id="259" r:id="rId12"/>
    <p:sldId id="266" r:id="rId13"/>
  </p:sldIdLst>
  <p:sldSz cx="12192000" cy="6858000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6E10"/>
    <a:srgbClr val="0C6EE4"/>
    <a:srgbClr val="00CC00"/>
    <a:srgbClr val="0000FF"/>
    <a:srgbClr val="0C3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992F-2154-451D-92F1-F048AD99C7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7991-D425-4E5E-9F81-73CA0753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69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992F-2154-451D-92F1-F048AD99C7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7991-D425-4E5E-9F81-73CA0753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99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992F-2154-451D-92F1-F048AD99C7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7991-D425-4E5E-9F81-73CA0753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72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992F-2154-451D-92F1-F048AD99C7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7991-D425-4E5E-9F81-73CA0753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1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992F-2154-451D-92F1-F048AD99C7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7991-D425-4E5E-9F81-73CA0753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75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992F-2154-451D-92F1-F048AD99C7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7991-D425-4E5E-9F81-73CA0753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0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992F-2154-451D-92F1-F048AD99C7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7991-D425-4E5E-9F81-73CA0753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0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992F-2154-451D-92F1-F048AD99C7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7991-D425-4E5E-9F81-73CA0753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3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992F-2154-451D-92F1-F048AD99C7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7991-D425-4E5E-9F81-73CA0753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592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992F-2154-451D-92F1-F048AD99C7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7991-D425-4E5E-9F81-73CA0753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3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992F-2154-451D-92F1-F048AD99C7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7991-D425-4E5E-9F81-73CA0753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2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7992F-2154-451D-92F1-F048AD99C7AE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57991-D425-4E5E-9F81-73CA0753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57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5635" y="952954"/>
            <a:ext cx="7212874" cy="1325563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A Problem!</a:t>
            </a:r>
            <a:endParaRPr lang="en-US" sz="9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2340" y="2582091"/>
            <a:ext cx="44958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40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5825" y="2057400"/>
            <a:ext cx="10515600" cy="4086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85825" y="702469"/>
            <a:ext cx="1051560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Native Americans</a:t>
            </a:r>
          </a:p>
          <a:p>
            <a:pPr algn="ctr"/>
            <a:endParaRPr lang="en-US" sz="2400" dirty="0"/>
          </a:p>
          <a:p>
            <a:r>
              <a:rPr lang="en-US" dirty="0"/>
              <a:t>	</a:t>
            </a:r>
            <a:r>
              <a:rPr lang="en-US" sz="2800" dirty="0"/>
              <a:t>There were three groups of Native Americans that each had a very different way of life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/>
              <a:t>	</a:t>
            </a:r>
            <a:r>
              <a:rPr lang="en-US" sz="2800" b="1" dirty="0"/>
              <a:t>One group was the Kwakiutls who lived in the Northwest</a:t>
            </a:r>
            <a:r>
              <a:rPr lang="en-US" sz="2800" dirty="0"/>
              <a:t>. They hunted and fished for their food. Their houses were made out of wood with totem poles in front. They made their clothes out of cedar bark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/>
              <a:t>	</a:t>
            </a:r>
            <a:r>
              <a:rPr lang="en-US" sz="2800" b="1" dirty="0"/>
              <a:t>Another group was the Sioux who lived on the Great Plains</a:t>
            </a:r>
            <a:r>
              <a:rPr lang="en-US" sz="2800" dirty="0"/>
              <a:t>. The Sioux hunted the buffalo to provide food. The also used the buffalo hides to make their homes called tepees. They even used the buffalo hides to make warm clothing</a:t>
            </a:r>
            <a:r>
              <a:rPr lang="en-US" sz="2800" dirty="0" smtClean="0"/>
              <a:t>.</a:t>
            </a:r>
          </a:p>
          <a:p>
            <a:endParaRPr lang="en-US" sz="1000" dirty="0"/>
          </a:p>
          <a:p>
            <a:r>
              <a:rPr lang="en-US" sz="2400" dirty="0"/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10175964" y="2845292"/>
            <a:ext cx="1071154" cy="381000"/>
          </a:xfrm>
          <a:prstGeom prst="rect">
            <a:avLst/>
          </a:prstGeom>
          <a:solidFill>
            <a:srgbClr val="E969E3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85823" y="3264656"/>
            <a:ext cx="4822644" cy="381000"/>
          </a:xfrm>
          <a:prstGeom prst="rect">
            <a:avLst/>
          </a:prstGeom>
          <a:solidFill>
            <a:srgbClr val="E969E3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08467" y="3254207"/>
            <a:ext cx="5538651" cy="381000"/>
          </a:xfrm>
          <a:prstGeom prst="rect">
            <a:avLst/>
          </a:prstGeom>
          <a:solidFill>
            <a:srgbClr val="E969E3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85825" y="3700676"/>
            <a:ext cx="3842929" cy="381000"/>
          </a:xfrm>
          <a:prstGeom prst="rect">
            <a:avLst/>
          </a:prstGeom>
          <a:solidFill>
            <a:srgbClr val="E969E3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28754" y="3682986"/>
            <a:ext cx="6217920" cy="381000"/>
          </a:xfrm>
          <a:prstGeom prst="rect">
            <a:avLst/>
          </a:prstGeom>
          <a:solidFill>
            <a:srgbClr val="E969E3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20076" y="4544819"/>
            <a:ext cx="827042" cy="381000"/>
          </a:xfrm>
          <a:prstGeom prst="rect">
            <a:avLst/>
          </a:prstGeom>
          <a:solidFill>
            <a:srgbClr val="E969E3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72894" y="4950754"/>
            <a:ext cx="6089741" cy="381000"/>
          </a:xfrm>
          <a:prstGeom prst="rect">
            <a:avLst/>
          </a:prstGeom>
          <a:solidFill>
            <a:srgbClr val="E969E3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82845" y="4950754"/>
            <a:ext cx="3962400" cy="381000"/>
          </a:xfrm>
          <a:prstGeom prst="rect">
            <a:avLst/>
          </a:prstGeom>
          <a:solidFill>
            <a:srgbClr val="E969E3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72895" y="5381625"/>
            <a:ext cx="6089741" cy="381000"/>
          </a:xfrm>
          <a:prstGeom prst="rect">
            <a:avLst/>
          </a:prstGeom>
          <a:solidFill>
            <a:srgbClr val="E969E3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982845" y="5381625"/>
            <a:ext cx="3962400" cy="381000"/>
          </a:xfrm>
          <a:prstGeom prst="rect">
            <a:avLst/>
          </a:prstGeom>
          <a:solidFill>
            <a:srgbClr val="E969E3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85823" y="5855629"/>
            <a:ext cx="4496074" cy="381000"/>
          </a:xfrm>
          <a:prstGeom prst="rect">
            <a:avLst/>
          </a:prstGeom>
          <a:solidFill>
            <a:srgbClr val="E969E3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39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5825" y="2057400"/>
            <a:ext cx="10515600" cy="4086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85825" y="428625"/>
            <a:ext cx="105156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/>
              <a:t>Native </a:t>
            </a:r>
            <a:r>
              <a:rPr lang="en-US" sz="2400" u="sng" dirty="0" smtClean="0"/>
              <a:t>Americans</a:t>
            </a:r>
          </a:p>
          <a:p>
            <a:pPr algn="ctr"/>
            <a:endParaRPr lang="en-US" sz="2400" dirty="0"/>
          </a:p>
          <a:p>
            <a:r>
              <a:rPr lang="en-US" dirty="0"/>
              <a:t>	</a:t>
            </a:r>
            <a:endParaRPr lang="en-US" sz="1000" dirty="0"/>
          </a:p>
          <a:p>
            <a:r>
              <a:rPr lang="en-US" sz="2400" dirty="0"/>
              <a:t>	</a:t>
            </a:r>
            <a:r>
              <a:rPr lang="en-US" sz="3200" b="1" dirty="0"/>
              <a:t>Finally, the Hopi lived in the Southwest</a:t>
            </a:r>
            <a:r>
              <a:rPr lang="en-US" sz="3200" dirty="0"/>
              <a:t>. They were farmers and grew corn, beans, and squash. Their houses were called adobes and were made from mud. They grew cotton and made it into clothing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/>
              <a:t>	In conclusion, the Kwakiutls, Sioux, and Hopi all had different ways of finding food, clothing, and shelter.</a:t>
            </a:r>
          </a:p>
        </p:txBody>
      </p:sp>
      <p:sp>
        <p:nvSpPr>
          <p:cNvPr id="6" name="Rectangle 5"/>
          <p:cNvSpPr/>
          <p:nvPr/>
        </p:nvSpPr>
        <p:spPr>
          <a:xfrm>
            <a:off x="8438605" y="1513115"/>
            <a:ext cx="1987731" cy="381000"/>
          </a:xfrm>
          <a:prstGeom prst="rect">
            <a:avLst/>
          </a:prstGeom>
          <a:solidFill>
            <a:srgbClr val="E969E3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85825" y="2057400"/>
            <a:ext cx="7239272" cy="381000"/>
          </a:xfrm>
          <a:prstGeom prst="rect">
            <a:avLst/>
          </a:prstGeom>
          <a:solidFill>
            <a:srgbClr val="E969E3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125096" y="2057400"/>
            <a:ext cx="3288573" cy="381000"/>
          </a:xfrm>
          <a:prstGeom prst="rect">
            <a:avLst/>
          </a:prstGeom>
          <a:solidFill>
            <a:srgbClr val="E969E3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73580" y="2525231"/>
            <a:ext cx="6833505" cy="381000"/>
          </a:xfrm>
          <a:prstGeom prst="rect">
            <a:avLst/>
          </a:prstGeom>
          <a:solidFill>
            <a:srgbClr val="E969E3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19329" y="2525231"/>
            <a:ext cx="3694339" cy="381000"/>
          </a:xfrm>
          <a:prstGeom prst="rect">
            <a:avLst/>
          </a:prstGeom>
          <a:solidFill>
            <a:srgbClr val="E969E3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85825" y="2993062"/>
            <a:ext cx="4365444" cy="381000"/>
          </a:xfrm>
          <a:prstGeom prst="rect">
            <a:avLst/>
          </a:prstGeom>
          <a:solidFill>
            <a:srgbClr val="E969E3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00846" y="-34660"/>
          <a:ext cx="5185954" cy="6922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Document" r:id="rId3" imgW="6229915" imgH="8313896" progId="Word.Document.12">
                  <p:embed/>
                </p:oleObj>
              </mc:Choice>
              <mc:Fallback>
                <p:oleObj name="Document" r:id="rId3" imgW="6229915" imgH="831389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0846" y="-34660"/>
                        <a:ext cx="5185954" cy="69220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652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2606" y="2777334"/>
            <a:ext cx="3513908" cy="40806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0891" y="469010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Uh…oh…I am writing my paragraph and I have </a:t>
            </a:r>
            <a:r>
              <a:rPr lang="en-US" sz="4800" b="1" dirty="0" err="1" smtClean="0">
                <a:solidFill>
                  <a:srgbClr val="0000FF"/>
                </a:solidFill>
                <a:latin typeface="Comic Sans MS" panose="030F0702030302020204" pitchFamily="66" charset="0"/>
              </a:rPr>
              <a:t>soooooo</a:t>
            </a:r>
            <a:r>
              <a:rPr lang="en-US" sz="4800" b="1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 much I want to say</a:t>
            </a:r>
            <a:r>
              <a:rPr lang="en-US" sz="48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!</a:t>
            </a:r>
            <a:endParaRPr lang="en-US" sz="48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9755" y="3840480"/>
            <a:ext cx="41539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Let’s look at an example…</a:t>
            </a:r>
            <a:endParaRPr lang="en-US" sz="4800" b="1" dirty="0">
              <a:solidFill>
                <a:srgbClr val="00CC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6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andwriting clip art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162" y="4756460"/>
            <a:ext cx="3273425" cy="2101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7017" y="470263"/>
            <a:ext cx="967957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rgbClr val="E06E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How can we use our Paragraph Diagram to plan and write an essay?</a:t>
            </a:r>
          </a:p>
          <a:p>
            <a:endParaRPr lang="en-US" sz="2400" b="1" dirty="0" smtClean="0">
              <a:solidFill>
                <a:srgbClr val="E06E1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rgbClr val="E06E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How can we find details from reading social studies text?</a:t>
            </a:r>
            <a:endParaRPr lang="en-US" sz="4800" b="1" dirty="0">
              <a:solidFill>
                <a:srgbClr val="E06E1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10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5474" y="718457"/>
            <a:ext cx="875211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Choose three groups of Native Americans.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Write an essay about these three groups. Explain how each group obtained food, clothing, and shelter.</a:t>
            </a:r>
          </a:p>
        </p:txBody>
      </p:sp>
      <p:pic>
        <p:nvPicPr>
          <p:cNvPr id="6150" name="Picture 6" descr="circle of teepees and camp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531" y="4217066"/>
            <a:ext cx="4663440" cy="2370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www.pageresource.com/clipart/clipart/americana/nativeamericans/native-american-weav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981" y="4386030"/>
            <a:ext cx="2091236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12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518877"/>
              </p:ext>
            </p:extLst>
          </p:nvPr>
        </p:nvGraphicFramePr>
        <p:xfrm>
          <a:off x="562709" y="1021026"/>
          <a:ext cx="12039600" cy="13637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Document" r:id="rId3" imgW="8483358" imgH="9610837" progId="Word.Document.8">
                  <p:embed/>
                </p:oleObj>
              </mc:Choice>
              <mc:Fallback>
                <p:oleObj name="Document" r:id="rId3" imgW="8483358" imgH="9610837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2709" y="1021026"/>
                        <a:ext cx="12039600" cy="136379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942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207950"/>
              </p:ext>
            </p:extLst>
          </p:nvPr>
        </p:nvGraphicFramePr>
        <p:xfrm>
          <a:off x="2251075" y="114300"/>
          <a:ext cx="6415088" cy="667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3" imgW="8712638" imgH="9067412" progId="Word.Document.8">
                  <p:embed/>
                </p:oleObj>
              </mc:Choice>
              <mc:Fallback>
                <p:oleObj name="Document" r:id="rId3" imgW="8712638" imgH="9067412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51075" y="114300"/>
                        <a:ext cx="6415088" cy="6677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74720" y="313509"/>
            <a:ext cx="18026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Native Americans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3474719" y="1136469"/>
            <a:ext cx="2272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Kwakiutls - Northwest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74719" y="2958830"/>
            <a:ext cx="2050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Sioux – Great Plains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74719" y="4723749"/>
            <a:ext cx="1854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Hopi - Southwest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47657" y="1136469"/>
            <a:ext cx="1854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47657" y="2958830"/>
            <a:ext cx="1854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Another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27337" y="4723749"/>
            <a:ext cx="1854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Finally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04129" y="282731"/>
            <a:ext cx="621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C-L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952206" y="1136469"/>
            <a:ext cx="352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952205" y="3078993"/>
            <a:ext cx="352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952204" y="4836851"/>
            <a:ext cx="352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2643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79" y="287383"/>
            <a:ext cx="1101199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	The </a:t>
            </a:r>
            <a:r>
              <a:rPr lang="en-US" sz="2800" dirty="0"/>
              <a:t>Native Americans of the Northwest lived on a narrow strip of land along the Pacific Coast. There was plenty of </a:t>
            </a:r>
            <a:r>
              <a:rPr lang="en-US" sz="2800" dirty="0" smtClean="0"/>
              <a:t>wildlife </a:t>
            </a:r>
            <a:r>
              <a:rPr lang="en-US" sz="2800" dirty="0"/>
              <a:t>in the area.  Fish, especially salmon, filled the streams. </a:t>
            </a:r>
            <a:r>
              <a:rPr lang="en-US" sz="2800" dirty="0" smtClean="0"/>
              <a:t>Whales swam up and down the coast.  Deer, elk, mountain goats, and wolves lived in the forest.</a:t>
            </a:r>
          </a:p>
          <a:p>
            <a:endParaRPr lang="en-US" sz="2800" dirty="0"/>
          </a:p>
          <a:p>
            <a:r>
              <a:rPr lang="en-US" sz="2800" dirty="0"/>
              <a:t>	The Kwakiutls used wood from the forest </a:t>
            </a:r>
            <a:r>
              <a:rPr lang="en-US" sz="2800" smtClean="0"/>
              <a:t>for housing. </a:t>
            </a:r>
            <a:r>
              <a:rPr lang="en-US" sz="2800" dirty="0"/>
              <a:t>They built huge wooden structures that served as homes for several families.  Outside each home they placed totem poles. On these poles, they carved figures of animals, humans, and </a:t>
            </a:r>
            <a:r>
              <a:rPr lang="en-US" sz="2800" dirty="0" smtClean="0"/>
              <a:t>spirits. These carvings told about important events in the family’s history.</a:t>
            </a:r>
          </a:p>
          <a:p>
            <a:endParaRPr lang="en-US" sz="2800" dirty="0"/>
          </a:p>
          <a:p>
            <a:r>
              <a:rPr lang="en-US" sz="2800" dirty="0"/>
              <a:t>	Clothes made from cedar bark protected Kwakiutls from the wet climate.  Women wove the bark’s soft inner core into warm waterproof coats and hats. 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4774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871238"/>
              </p:ext>
            </p:extLst>
          </p:nvPr>
        </p:nvGraphicFramePr>
        <p:xfrm>
          <a:off x="2251075" y="156421"/>
          <a:ext cx="6384924" cy="6652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r:id="rId3" imgW="8712638" imgH="9076781" progId="Word.Document.8">
                  <p:embed/>
                </p:oleObj>
              </mc:Choice>
              <mc:Fallback>
                <p:oleObj name="Document" r:id="rId3" imgW="8712638" imgH="9076781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51075" y="156421"/>
                        <a:ext cx="6384924" cy="66527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74720" y="313509"/>
            <a:ext cx="18026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Native Americans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3474719" y="1136469"/>
            <a:ext cx="2272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Kwakiutls - Northwest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74719" y="2958830"/>
            <a:ext cx="2050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Sioux – Great Plains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74719" y="4723749"/>
            <a:ext cx="1854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Hopi - Southwest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47657" y="1136469"/>
            <a:ext cx="1854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47657" y="2958830"/>
            <a:ext cx="1854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Another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27337" y="4723749"/>
            <a:ext cx="1854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Finally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04129" y="282731"/>
            <a:ext cx="621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C-L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952206" y="1136469"/>
            <a:ext cx="352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952205" y="3078993"/>
            <a:ext cx="352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952204" y="4836851"/>
            <a:ext cx="352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474719" y="1972491"/>
            <a:ext cx="3291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Hunted and fished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Wood houses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Clothes – cedar bark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383279" y="3612700"/>
            <a:ext cx="3291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Hunt buffalo - food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Tepees – buffalo hide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Clothes – buffalo hide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362959" y="5565805"/>
            <a:ext cx="3291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Farmed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Adobe pueblos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Cotton clothing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469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608496"/>
              </p:ext>
            </p:extLst>
          </p:nvPr>
        </p:nvGraphicFramePr>
        <p:xfrm>
          <a:off x="3500846" y="-34660"/>
          <a:ext cx="5185954" cy="6922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Document" r:id="rId3" imgW="6229915" imgH="8313896" progId="Word.Document.12">
                  <p:embed/>
                </p:oleObj>
              </mc:Choice>
              <mc:Fallback>
                <p:oleObj name="Document" r:id="rId3" imgW="6229915" imgH="831389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0846" y="-34660"/>
                        <a:ext cx="5185954" cy="69220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545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3360</TotalTime>
  <Words>144</Words>
  <Application>Microsoft Office PowerPoint</Application>
  <PresentationFormat>Widescreen</PresentationFormat>
  <Paragraphs>59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Office Theme</vt:lpstr>
      <vt:lpstr>Microsoft Word 97 - 2003 Document</vt:lpstr>
      <vt:lpstr>Document</vt:lpstr>
      <vt:lpstr>A Problem!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Dotti Turner</dc:creator>
  <cp:lastModifiedBy>Dotti Turner</cp:lastModifiedBy>
  <cp:revision>22</cp:revision>
  <cp:lastPrinted>2016-07-07T14:34:12Z</cp:lastPrinted>
  <dcterms:created xsi:type="dcterms:W3CDTF">2016-01-29T21:42:21Z</dcterms:created>
  <dcterms:modified xsi:type="dcterms:W3CDTF">2016-07-07T14:49:36Z</dcterms:modified>
</cp:coreProperties>
</file>