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67" r:id="rId5"/>
    <p:sldId id="268" r:id="rId6"/>
    <p:sldId id="257" r:id="rId7"/>
    <p:sldId id="263" r:id="rId8"/>
    <p:sldId id="262" r:id="rId9"/>
    <p:sldId id="264" r:id="rId10"/>
    <p:sldId id="265" r:id="rId11"/>
    <p:sldId id="259" r:id="rId12"/>
    <p:sldId id="266" r:id="rId13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6E10"/>
    <a:srgbClr val="0C6EE4"/>
    <a:srgbClr val="00CC00"/>
    <a:srgbClr val="0000FF"/>
    <a:srgbClr val="0C3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992F-2154-451D-92F1-F048AD99C7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991-D425-4E5E-9F81-73CA0753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6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992F-2154-451D-92F1-F048AD99C7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991-D425-4E5E-9F81-73CA0753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9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992F-2154-451D-92F1-F048AD99C7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991-D425-4E5E-9F81-73CA0753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2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992F-2154-451D-92F1-F048AD99C7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991-D425-4E5E-9F81-73CA0753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1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992F-2154-451D-92F1-F048AD99C7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991-D425-4E5E-9F81-73CA0753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7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992F-2154-451D-92F1-F048AD99C7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991-D425-4E5E-9F81-73CA0753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0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992F-2154-451D-92F1-F048AD99C7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991-D425-4E5E-9F81-73CA0753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0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992F-2154-451D-92F1-F048AD99C7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991-D425-4E5E-9F81-73CA0753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3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992F-2154-451D-92F1-F048AD99C7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991-D425-4E5E-9F81-73CA0753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9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992F-2154-451D-92F1-F048AD99C7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991-D425-4E5E-9F81-73CA0753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3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992F-2154-451D-92F1-F048AD99C7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7991-D425-4E5E-9F81-73CA0753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2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7992F-2154-451D-92F1-F048AD99C7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57991-D425-4E5E-9F81-73CA0753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5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5635" y="952954"/>
            <a:ext cx="7212874" cy="1325563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A Problem!</a:t>
            </a:r>
            <a:endParaRPr lang="en-US" sz="9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340" y="2582091"/>
            <a:ext cx="44958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5825" y="2057400"/>
            <a:ext cx="10515600" cy="4086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5825" y="702469"/>
            <a:ext cx="105156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Native Americans</a:t>
            </a:r>
          </a:p>
          <a:p>
            <a:pPr algn="ctr"/>
            <a:endParaRPr lang="en-US" sz="2400" dirty="0"/>
          </a:p>
          <a:p>
            <a:r>
              <a:rPr lang="en-US" dirty="0"/>
              <a:t>	</a:t>
            </a:r>
            <a:r>
              <a:rPr lang="en-US" sz="2800" dirty="0"/>
              <a:t>There were three groups of Native Americans that each had a very different way of life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	</a:t>
            </a:r>
            <a:r>
              <a:rPr lang="en-US" sz="2800" b="1" dirty="0"/>
              <a:t>One group was the Kwakiutls who lived in the Northwest</a:t>
            </a:r>
            <a:r>
              <a:rPr lang="en-US" sz="2800" dirty="0"/>
              <a:t>. They hunted and fished for their food. Their houses were made out of wood with totem poles in front. They made their clothes out of cedar bark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	</a:t>
            </a:r>
            <a:r>
              <a:rPr lang="en-US" sz="2800" b="1" dirty="0"/>
              <a:t>Another group was the Sioux who lived on the Great Plains</a:t>
            </a:r>
            <a:r>
              <a:rPr lang="en-US" sz="2800" dirty="0"/>
              <a:t>. The Sioux hunted the buffalo to provide food. The also used the buffalo hides to make their homes called tepees. They even used the buffalo hides to make warm clothing</a:t>
            </a:r>
            <a:r>
              <a:rPr lang="en-US" sz="2800" dirty="0" smtClean="0"/>
              <a:t>.</a:t>
            </a:r>
          </a:p>
          <a:p>
            <a:endParaRPr lang="en-US" sz="1000" dirty="0"/>
          </a:p>
          <a:p>
            <a:r>
              <a:rPr lang="en-US" sz="2400" dirty="0"/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75964" y="2845292"/>
            <a:ext cx="1071154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85823" y="3264656"/>
            <a:ext cx="4822644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08467" y="3254207"/>
            <a:ext cx="5538651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5825" y="3700676"/>
            <a:ext cx="3842929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8754" y="3682986"/>
            <a:ext cx="6217920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20076" y="4544819"/>
            <a:ext cx="827042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2894" y="4950754"/>
            <a:ext cx="6089741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82845" y="4950754"/>
            <a:ext cx="3962400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72895" y="5381625"/>
            <a:ext cx="6089741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82845" y="5381625"/>
            <a:ext cx="3962400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85823" y="5855629"/>
            <a:ext cx="4496074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9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5825" y="2057400"/>
            <a:ext cx="10515600" cy="4086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5825" y="428625"/>
            <a:ext cx="105156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Native </a:t>
            </a:r>
            <a:r>
              <a:rPr lang="en-US" sz="2400" u="sng" dirty="0" smtClean="0"/>
              <a:t>Americans</a:t>
            </a:r>
          </a:p>
          <a:p>
            <a:pPr algn="ctr"/>
            <a:endParaRPr lang="en-US" sz="2400" dirty="0"/>
          </a:p>
          <a:p>
            <a:r>
              <a:rPr lang="en-US" dirty="0"/>
              <a:t>	</a:t>
            </a:r>
            <a:endParaRPr lang="en-US" sz="1000" dirty="0"/>
          </a:p>
          <a:p>
            <a:r>
              <a:rPr lang="en-US" sz="2400" dirty="0"/>
              <a:t>	</a:t>
            </a:r>
            <a:r>
              <a:rPr lang="en-US" sz="3200" b="1" dirty="0"/>
              <a:t>Finally, the Hopi lived in the Southwest</a:t>
            </a:r>
            <a:r>
              <a:rPr lang="en-US" sz="3200" dirty="0"/>
              <a:t>. They were farmers and grew corn, beans, and squash. Their houses were called adobes and were made from mud. They grew cotton and made it into clothing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/>
              <a:t>	In conclusion, the Kwakiutls, Sioux, and Hopi all had different ways of finding food, clothing, and shelter.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8438605" y="1513115"/>
            <a:ext cx="1987731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85825" y="2057400"/>
            <a:ext cx="7239272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25096" y="2057400"/>
            <a:ext cx="3288573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3580" y="2525231"/>
            <a:ext cx="6833505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19329" y="2525231"/>
            <a:ext cx="3694339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5825" y="2993062"/>
            <a:ext cx="4365444" cy="381000"/>
          </a:xfrm>
          <a:prstGeom prst="rect">
            <a:avLst/>
          </a:prstGeom>
          <a:solidFill>
            <a:srgbClr val="E969E3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0846" y="-34660"/>
          <a:ext cx="5185954" cy="6922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Document" r:id="rId3" imgW="6229915" imgH="8313896" progId="Word.Document.12">
                  <p:embed/>
                </p:oleObj>
              </mc:Choice>
              <mc:Fallback>
                <p:oleObj name="Document" r:id="rId3" imgW="6229915" imgH="831389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0846" y="-34660"/>
                        <a:ext cx="5185954" cy="6922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65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2606" y="2777334"/>
            <a:ext cx="3513908" cy="40806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0891" y="46901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Uh…oh…I am writing my paragraph and I have </a:t>
            </a:r>
            <a:r>
              <a:rPr lang="en-US" sz="4800" b="1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soooooo</a:t>
            </a:r>
            <a:r>
              <a:rPr lang="en-US" sz="4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much I want to say</a:t>
            </a:r>
            <a:r>
              <a:rPr lang="en-US" sz="4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!</a:t>
            </a:r>
            <a:endParaRPr lang="en-US" sz="48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9755" y="3840480"/>
            <a:ext cx="4153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Let’s look at an example…</a:t>
            </a:r>
            <a:endParaRPr lang="en-US" sz="4800" b="1" dirty="0">
              <a:solidFill>
                <a:srgbClr val="00CC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ndwriting clip art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162" y="4756460"/>
            <a:ext cx="3273425" cy="210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7017" y="470263"/>
            <a:ext cx="96795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rgbClr val="E06E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How can we use our Paragraph Diagram to plan and write an essay?</a:t>
            </a:r>
          </a:p>
          <a:p>
            <a:endParaRPr lang="en-US" sz="2400" b="1" dirty="0" smtClean="0">
              <a:solidFill>
                <a:srgbClr val="E06E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rgbClr val="E06E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How can we find details from reading social studies text?</a:t>
            </a:r>
            <a:endParaRPr lang="en-US" sz="4800" b="1" dirty="0">
              <a:solidFill>
                <a:srgbClr val="E06E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10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5474" y="718457"/>
            <a:ext cx="87521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Choose three groups of Native Americans.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Write an essay about these three groups. Explain how each group obtained food, clothing, and shelter.</a:t>
            </a:r>
          </a:p>
        </p:txBody>
      </p:sp>
      <p:pic>
        <p:nvPicPr>
          <p:cNvPr id="6150" name="Picture 6" descr="circle of teepees and camp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531" y="4217066"/>
            <a:ext cx="4663440" cy="237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pageresource.com/clipart/clipart/americana/nativeamericans/native-american-weav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981" y="4386030"/>
            <a:ext cx="2091236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12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518877"/>
              </p:ext>
            </p:extLst>
          </p:nvPr>
        </p:nvGraphicFramePr>
        <p:xfrm>
          <a:off x="562709" y="1021026"/>
          <a:ext cx="12039600" cy="13637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ocument" r:id="rId3" imgW="8483358" imgH="9610837" progId="Word.Document.8">
                  <p:embed/>
                </p:oleObj>
              </mc:Choice>
              <mc:Fallback>
                <p:oleObj name="Document" r:id="rId3" imgW="8483358" imgH="9610837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2709" y="1021026"/>
                        <a:ext cx="12039600" cy="13637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942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207950"/>
              </p:ext>
            </p:extLst>
          </p:nvPr>
        </p:nvGraphicFramePr>
        <p:xfrm>
          <a:off x="2251075" y="114300"/>
          <a:ext cx="6415088" cy="667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3" imgW="8712638" imgH="9067412" progId="Word.Document.8">
                  <p:embed/>
                </p:oleObj>
              </mc:Choice>
              <mc:Fallback>
                <p:oleObj name="Document" r:id="rId3" imgW="8712638" imgH="906741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1075" y="114300"/>
                        <a:ext cx="6415088" cy="667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74720" y="313509"/>
            <a:ext cx="1802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Native Americans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474719" y="1136469"/>
            <a:ext cx="227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Kwakiutls - Northwest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74719" y="2958830"/>
            <a:ext cx="205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Sioux – Great Plains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74719" y="4723749"/>
            <a:ext cx="1854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Hopi - Southwest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47657" y="1136469"/>
            <a:ext cx="1854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47657" y="2958830"/>
            <a:ext cx="1854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Another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27337" y="4723749"/>
            <a:ext cx="1854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04129" y="282731"/>
            <a:ext cx="621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C-L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52206" y="1136469"/>
            <a:ext cx="35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52205" y="3078993"/>
            <a:ext cx="35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952204" y="4836851"/>
            <a:ext cx="35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643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79" y="287383"/>
            <a:ext cx="1101199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The </a:t>
            </a:r>
            <a:r>
              <a:rPr lang="en-US" sz="2800" dirty="0"/>
              <a:t>Native Americans of the Northwest lived on a narrow strip of land along the Pacific Coast. There was plenty of </a:t>
            </a:r>
            <a:r>
              <a:rPr lang="en-US" sz="2800" dirty="0" smtClean="0"/>
              <a:t>wildlife </a:t>
            </a:r>
            <a:r>
              <a:rPr lang="en-US" sz="2800" dirty="0"/>
              <a:t>in the area.  Fish, especially salmon, filled the streams. </a:t>
            </a:r>
            <a:r>
              <a:rPr lang="en-US" sz="2800" dirty="0" smtClean="0"/>
              <a:t>Whales swam up and down the coast.  Deer, elk, mountain goats, and wolves lived in the forest.</a:t>
            </a:r>
          </a:p>
          <a:p>
            <a:endParaRPr lang="en-US" sz="2800" dirty="0"/>
          </a:p>
          <a:p>
            <a:r>
              <a:rPr lang="en-US" sz="2800" dirty="0"/>
              <a:t>	The Kwakiutls used wood from the forest </a:t>
            </a:r>
            <a:r>
              <a:rPr lang="en-US" sz="2800" smtClean="0"/>
              <a:t>for housing. </a:t>
            </a:r>
            <a:r>
              <a:rPr lang="en-US" sz="2800" dirty="0"/>
              <a:t>They built huge wooden structures that served as homes for several families.  Outside each home they placed totem poles. On these poles, they carved figures of animals, humans, and </a:t>
            </a:r>
            <a:r>
              <a:rPr lang="en-US" sz="2800" dirty="0" smtClean="0"/>
              <a:t>spirits. These carvings told about important events in the family’s history.</a:t>
            </a:r>
          </a:p>
          <a:p>
            <a:endParaRPr lang="en-US" sz="2800" dirty="0"/>
          </a:p>
          <a:p>
            <a:r>
              <a:rPr lang="en-US" sz="2800" dirty="0"/>
              <a:t>	Clothes made from cedar bark protected Kwakiutls from the wet climate.  Women wove the bark’s soft inner core into warm waterproof coats and hats.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4774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871238"/>
              </p:ext>
            </p:extLst>
          </p:nvPr>
        </p:nvGraphicFramePr>
        <p:xfrm>
          <a:off x="2251075" y="156421"/>
          <a:ext cx="6384924" cy="6652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3" imgW="8712638" imgH="9076781" progId="Word.Document.8">
                  <p:embed/>
                </p:oleObj>
              </mc:Choice>
              <mc:Fallback>
                <p:oleObj name="Document" r:id="rId3" imgW="8712638" imgH="9076781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1075" y="156421"/>
                        <a:ext cx="6384924" cy="6652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74720" y="313509"/>
            <a:ext cx="1802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Native Americans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474719" y="1136469"/>
            <a:ext cx="227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Kwakiutls - Northwest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74719" y="2958830"/>
            <a:ext cx="205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Sioux – Great Plains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74719" y="4723749"/>
            <a:ext cx="1854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Hopi - Southwest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47657" y="1136469"/>
            <a:ext cx="1854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47657" y="2958830"/>
            <a:ext cx="1854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Another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27337" y="4723749"/>
            <a:ext cx="1854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04129" y="282731"/>
            <a:ext cx="621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C-L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52206" y="1136469"/>
            <a:ext cx="35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52205" y="3078993"/>
            <a:ext cx="35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952204" y="4836851"/>
            <a:ext cx="35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474719" y="1972491"/>
            <a:ext cx="3291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Hunted and fished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Wood houses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Clothes – cedar bark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83279" y="3612700"/>
            <a:ext cx="3291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Hunt buffalo - food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Tepees – buffalo hide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Clothes – buffalo hide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62959" y="5565805"/>
            <a:ext cx="3291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Farmed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Adobe pueblos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Cotton clothing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46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608496"/>
              </p:ext>
            </p:extLst>
          </p:nvPr>
        </p:nvGraphicFramePr>
        <p:xfrm>
          <a:off x="3500846" y="-34660"/>
          <a:ext cx="5185954" cy="6922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3" imgW="6229915" imgH="8313896" progId="Word.Document.12">
                  <p:embed/>
                </p:oleObj>
              </mc:Choice>
              <mc:Fallback>
                <p:oleObj name="Document" r:id="rId3" imgW="6229915" imgH="831389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0846" y="-34660"/>
                        <a:ext cx="5185954" cy="6922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54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3360</TotalTime>
  <Words>144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Theme</vt:lpstr>
      <vt:lpstr>Microsoft Word 97 - 2003 Document</vt:lpstr>
      <vt:lpstr>Document</vt:lpstr>
      <vt:lpstr>A Problem!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Dotti Turner</dc:creator>
  <cp:lastModifiedBy>Dotti Turner</cp:lastModifiedBy>
  <cp:revision>22</cp:revision>
  <cp:lastPrinted>2016-07-07T14:34:12Z</cp:lastPrinted>
  <dcterms:created xsi:type="dcterms:W3CDTF">2016-01-29T21:42:21Z</dcterms:created>
  <dcterms:modified xsi:type="dcterms:W3CDTF">2016-07-07T14:49:36Z</dcterms:modified>
</cp:coreProperties>
</file>