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4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2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0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8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6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0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4091-CF40-234E-9594-02AF495D2AE3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3D93-AA8A-E347-B2D1-AB0E1A05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Slides for Course Notebook </a:t>
            </a:r>
            <a:r>
              <a:rPr lang="en-US" dirty="0" err="1" smtClean="0"/>
              <a:t>pres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thoughts?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8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038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b="3162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create a library of </a:t>
            </a:r>
            <a:br>
              <a:rPr lang="en-US" dirty="0" smtClean="0"/>
            </a:br>
            <a:r>
              <a:rPr lang="en-US" dirty="0" smtClean="0"/>
              <a:t>Course Notebooks?</a:t>
            </a:r>
            <a:endParaRPr lang="en-US" dirty="0"/>
          </a:p>
        </p:txBody>
      </p:sp>
      <p:pic>
        <p:nvPicPr>
          <p:cNvPr id="4" name="Content Placeholder 3" descr="PA0605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1789842"/>
            <a:ext cx="9144000" cy="5068158"/>
          </a:xfrm>
        </p:spPr>
      </p:pic>
    </p:spTree>
    <p:extLst>
      <p:ext uri="{BB962C8B-B14F-4D97-AF65-F5344CB8AC3E}">
        <p14:creationId xmlns:p14="http://schemas.microsoft.com/office/powerpoint/2010/main" val="158194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724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Requirements for Notebooks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240"/>
            <a:ext cx="8229600" cy="564076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Course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Organizer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Unit Organizers for each unit </a:t>
            </a:r>
            <a:endParaRPr lang="en-US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Concept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Routine for each challenging concept (CM, CA or CC)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QER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for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critical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questions 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Quality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Assignment Routine for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assignments</a:t>
            </a:r>
            <a:endParaRPr lang="en-US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Other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CERs per unit – at least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2-3 for each unit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(appropriate CERs for SMARTER planning)</a:t>
            </a:r>
          </a:p>
          <a:p>
            <a:pPr marL="457200" lvl="1" indent="0"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97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251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Requirements for Notebooks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4500"/>
            <a:ext cx="8229600" cy="55298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List of key vocabulary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Formative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assessments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Summative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assessment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Resources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– videos, websites, photos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, …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Recommended: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Scoring guides/rubrics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UO </a:t>
            </a:r>
            <a:r>
              <a:rPr lang="en-US" dirty="0">
                <a:solidFill>
                  <a:srgbClr val="0000FF"/>
                </a:solidFill>
              </a:rPr>
              <a:t>Implementation Planning Sheet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Lesson Organizers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Released </a:t>
            </a:r>
            <a:r>
              <a:rPr lang="en-US" dirty="0">
                <a:solidFill>
                  <a:srgbClr val="0000FF"/>
                </a:solidFill>
              </a:rPr>
              <a:t>items for Smarter Balanced or PARC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Section Paraphrasing &amp; other strategies</a:t>
            </a:r>
            <a:endParaRPr lang="en-US" dirty="0" smtClean="0">
              <a:solidFill>
                <a:srgbClr val="0000FF"/>
              </a:solidFill>
              <a:effectLst/>
            </a:endParaRPr>
          </a:p>
          <a:p>
            <a:pPr lvl="1"/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922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ideas??</a:t>
            </a:r>
            <a:endParaRPr lang="en-US" dirty="0"/>
          </a:p>
        </p:txBody>
      </p:sp>
      <p:pic>
        <p:nvPicPr>
          <p:cNvPr id="8" name="Content Placeholder 7" descr="PA2305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1600200"/>
            <a:ext cx="9144000" cy="5006628"/>
          </a:xfrm>
        </p:spPr>
      </p:pic>
    </p:spTree>
    <p:extLst>
      <p:ext uri="{BB962C8B-B14F-4D97-AF65-F5344CB8AC3E}">
        <p14:creationId xmlns:p14="http://schemas.microsoft.com/office/powerpoint/2010/main" val="158451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HEEELLLPPPP!!</a:t>
            </a:r>
            <a:endParaRPr lang="en-US" dirty="0"/>
          </a:p>
        </p:txBody>
      </p:sp>
      <p:pic>
        <p:nvPicPr>
          <p:cNvPr id="6" name="Content Placeholder 5" descr="IMG_13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3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3001"/>
            <a:ext cx="8229600" cy="6044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courses:</a:t>
            </a:r>
          </a:p>
          <a:p>
            <a:pPr lvl="1"/>
            <a:r>
              <a:rPr lang="en-US" dirty="0" smtClean="0"/>
              <a:t>English – Vicki with English teacher</a:t>
            </a:r>
          </a:p>
          <a:p>
            <a:pPr lvl="1"/>
            <a:r>
              <a:rPr lang="en-US" dirty="0" smtClean="0"/>
              <a:t>Social Studies – Vicki/Bev - what are 9</a:t>
            </a:r>
            <a:r>
              <a:rPr lang="en-US" baseline="30000" dirty="0" smtClean="0"/>
              <a:t>th</a:t>
            </a:r>
            <a:r>
              <a:rPr lang="en-US" dirty="0" smtClean="0"/>
              <a:t> grade courses in your high schools?</a:t>
            </a:r>
          </a:p>
          <a:p>
            <a:pPr lvl="1"/>
            <a:r>
              <a:rPr lang="en-US" dirty="0" smtClean="0"/>
              <a:t>Science – Bev (with Leslie Herod) - what are 9</a:t>
            </a:r>
            <a:r>
              <a:rPr lang="en-US" baseline="30000" dirty="0" smtClean="0"/>
              <a:t>th</a:t>
            </a:r>
            <a:r>
              <a:rPr lang="en-US" dirty="0" smtClean="0"/>
              <a:t> grade courses in your high schools?</a:t>
            </a:r>
          </a:p>
          <a:p>
            <a:pPr lvl="1"/>
            <a:r>
              <a:rPr lang="en-US" dirty="0" smtClean="0"/>
              <a:t>Math – Bev with help from teachers – Algebra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 courses:</a:t>
            </a:r>
          </a:p>
          <a:p>
            <a:pPr lvl="1"/>
            <a:r>
              <a:rPr lang="en-US" dirty="0" smtClean="0"/>
              <a:t>English 2 – or what is Sophomore English? Bev</a:t>
            </a:r>
          </a:p>
          <a:p>
            <a:pPr lvl="1"/>
            <a:r>
              <a:rPr lang="en-US" dirty="0" smtClean="0"/>
              <a:t>Social Studies – what are 10</a:t>
            </a:r>
            <a:r>
              <a:rPr lang="en-US" baseline="30000" dirty="0" smtClean="0"/>
              <a:t>th</a:t>
            </a:r>
            <a:r>
              <a:rPr lang="en-US" dirty="0" smtClean="0"/>
              <a:t> grade courses? </a:t>
            </a:r>
          </a:p>
          <a:p>
            <a:pPr lvl="1"/>
            <a:r>
              <a:rPr lang="en-US" dirty="0" smtClean="0"/>
              <a:t>Science – Biology or Chemistry?</a:t>
            </a:r>
          </a:p>
          <a:p>
            <a:pPr lvl="1"/>
            <a:r>
              <a:rPr lang="en-US" dirty="0" smtClean="0"/>
              <a:t>Math – Geometry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1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3001"/>
            <a:ext cx="8229600" cy="6044201"/>
          </a:xfrm>
        </p:spPr>
        <p:txBody>
          <a:bodyPr>
            <a:normAutofit/>
          </a:bodyPr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grade courses:</a:t>
            </a:r>
          </a:p>
          <a:p>
            <a:pPr lvl="1"/>
            <a:r>
              <a:rPr lang="en-US" dirty="0" smtClean="0"/>
              <a:t>English – Vicki - completed</a:t>
            </a:r>
          </a:p>
          <a:p>
            <a:pPr lvl="1"/>
            <a:r>
              <a:rPr lang="en-US" dirty="0" smtClean="0"/>
              <a:t>Social Studies – American History?  Vicki </a:t>
            </a:r>
          </a:p>
          <a:p>
            <a:pPr lvl="1"/>
            <a:r>
              <a:rPr lang="en-US" dirty="0" smtClean="0"/>
              <a:t>Science – Chemistry or Physics </a:t>
            </a:r>
          </a:p>
          <a:p>
            <a:pPr marL="457200" lvl="1" indent="0">
              <a:buNone/>
            </a:pPr>
            <a:r>
              <a:rPr lang="en-US" dirty="0" smtClean="0"/>
              <a:t> –Math – Algebra 2/Trig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 courses: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courses? </a:t>
            </a:r>
          </a:p>
          <a:p>
            <a:pPr lvl="1"/>
            <a:r>
              <a:rPr lang="en-US" dirty="0" smtClean="0"/>
              <a:t>Social Studies – what are 12</a:t>
            </a:r>
            <a:r>
              <a:rPr lang="en-US" baseline="30000" dirty="0" smtClean="0"/>
              <a:t>th</a:t>
            </a:r>
            <a:r>
              <a:rPr lang="en-US" dirty="0" smtClean="0"/>
              <a:t> grade courses? </a:t>
            </a:r>
          </a:p>
          <a:p>
            <a:pPr lvl="1"/>
            <a:r>
              <a:rPr lang="en-US" dirty="0" smtClean="0"/>
              <a:t>Science – ???</a:t>
            </a:r>
          </a:p>
          <a:p>
            <a:pPr lvl="1"/>
            <a:r>
              <a:rPr lang="en-US" dirty="0" smtClean="0"/>
              <a:t>Math – Pre-Calculus and Calculus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7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coach teachers to create Course Notebooks?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04" y="2132101"/>
            <a:ext cx="44069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0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267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Slides for Course Notebook pres</vt:lpstr>
      <vt:lpstr>How can we create a library of  Course Notebooks?</vt:lpstr>
      <vt:lpstr>Requirements for Notebooks </vt:lpstr>
      <vt:lpstr>Requirements for Notebooks </vt:lpstr>
      <vt:lpstr>Your ideas??</vt:lpstr>
      <vt:lpstr>HEEELLLPPPP!!</vt:lpstr>
      <vt:lpstr>Courses Needed</vt:lpstr>
      <vt:lpstr>Courses Needed</vt:lpstr>
      <vt:lpstr>How can we coach teachers to create Course Notebooks?</vt:lpstr>
      <vt:lpstr>Your thoughts?</vt:lpstr>
      <vt:lpstr>Next steps …</vt:lpstr>
    </vt:vector>
  </TitlesOfParts>
  <Company>Strategic Learning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Course Notebook pres</dc:title>
  <dc:creator>Beverly Colombo</dc:creator>
  <cp:lastModifiedBy>Vickie</cp:lastModifiedBy>
  <cp:revision>10</cp:revision>
  <dcterms:created xsi:type="dcterms:W3CDTF">2014-07-01T21:45:40Z</dcterms:created>
  <dcterms:modified xsi:type="dcterms:W3CDTF">2014-07-14T00:15:23Z</dcterms:modified>
</cp:coreProperties>
</file>