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Lst>
  <p:notesMasterIdLst>
    <p:notesMasterId r:id="rId69"/>
  </p:notesMasterIdLst>
  <p:sldIdLst>
    <p:sldId id="872" r:id="rId4"/>
    <p:sldId id="947" r:id="rId5"/>
    <p:sldId id="936" r:id="rId6"/>
    <p:sldId id="937" r:id="rId7"/>
    <p:sldId id="942" r:id="rId8"/>
    <p:sldId id="938" r:id="rId9"/>
    <p:sldId id="943" r:id="rId10"/>
    <p:sldId id="934" r:id="rId11"/>
    <p:sldId id="935" r:id="rId12"/>
    <p:sldId id="883" r:id="rId13"/>
    <p:sldId id="860" r:id="rId14"/>
    <p:sldId id="946" r:id="rId15"/>
    <p:sldId id="950" r:id="rId16"/>
    <p:sldId id="952" r:id="rId17"/>
    <p:sldId id="953" r:id="rId18"/>
    <p:sldId id="954" r:id="rId19"/>
    <p:sldId id="964" r:id="rId20"/>
    <p:sldId id="965" r:id="rId21"/>
    <p:sldId id="968" r:id="rId22"/>
    <p:sldId id="967" r:id="rId23"/>
    <p:sldId id="962" r:id="rId24"/>
    <p:sldId id="956" r:id="rId25"/>
    <p:sldId id="958" r:id="rId26"/>
    <p:sldId id="963" r:id="rId27"/>
    <p:sldId id="961" r:id="rId28"/>
    <p:sldId id="951" r:id="rId29"/>
    <p:sldId id="969" r:id="rId30"/>
    <p:sldId id="975" r:id="rId31"/>
    <p:sldId id="976" r:id="rId32"/>
    <p:sldId id="970" r:id="rId33"/>
    <p:sldId id="974" r:id="rId34"/>
    <p:sldId id="973" r:id="rId35"/>
    <p:sldId id="972" r:id="rId36"/>
    <p:sldId id="971" r:id="rId37"/>
    <p:sldId id="891" r:id="rId38"/>
    <p:sldId id="933" r:id="rId39"/>
    <p:sldId id="939" r:id="rId40"/>
    <p:sldId id="882" r:id="rId41"/>
    <p:sldId id="896" r:id="rId42"/>
    <p:sldId id="948" r:id="rId43"/>
    <p:sldId id="894" r:id="rId44"/>
    <p:sldId id="977" r:id="rId45"/>
    <p:sldId id="941" r:id="rId46"/>
    <p:sldId id="940" r:id="rId47"/>
    <p:sldId id="915" r:id="rId48"/>
    <p:sldId id="914" r:id="rId49"/>
    <p:sldId id="913" r:id="rId50"/>
    <p:sldId id="906" r:id="rId51"/>
    <p:sldId id="893" r:id="rId52"/>
    <p:sldId id="905" r:id="rId53"/>
    <p:sldId id="904" r:id="rId54"/>
    <p:sldId id="902" r:id="rId55"/>
    <p:sldId id="764" r:id="rId56"/>
    <p:sldId id="852" r:id="rId57"/>
    <p:sldId id="794" r:id="rId58"/>
    <p:sldId id="879" r:id="rId59"/>
    <p:sldId id="864" r:id="rId60"/>
    <p:sldId id="881" r:id="rId61"/>
    <p:sldId id="798" r:id="rId62"/>
    <p:sldId id="888" r:id="rId63"/>
    <p:sldId id="865" r:id="rId64"/>
    <p:sldId id="944" r:id="rId65"/>
    <p:sldId id="890" r:id="rId66"/>
    <p:sldId id="892" r:id="rId67"/>
    <p:sldId id="949" r:id="rId68"/>
  </p:sldIdLst>
  <p:sldSz cx="9144000" cy="6858000" type="screen4x3"/>
  <p:notesSz cx="6858000" cy="160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1008" y="40"/>
      </p:cViewPr>
      <p:guideLst/>
    </p:cSldViewPr>
  </p:slideViewPr>
  <p:notesTextViewPr>
    <p:cViewPr>
      <p:scale>
        <a:sx n="1" d="1"/>
        <a:sy n="1" d="1"/>
      </p:scale>
      <p:origin x="0" y="0"/>
    </p:cViewPr>
  </p:notesTextViewPr>
  <p:sorterViewPr>
    <p:cViewPr>
      <p:scale>
        <a:sx n="100" d="100"/>
        <a:sy n="100" d="100"/>
      </p:scale>
      <p:origin x="0" y="-101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DEC6B-BCD7-4CBC-8153-82F3E474F16C}" type="datetimeFigureOut">
              <a:rPr lang="en-US" smtClean="0"/>
              <a:t>6/19/2025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F6868-2FF4-4B63-A433-D6AB2EE755D6}" type="slidenum">
              <a:rPr lang="en-US" smtClean="0"/>
              <a:t>‹#›</a:t>
            </a:fld>
            <a:endParaRPr lang="en-US"/>
          </a:p>
        </p:txBody>
      </p:sp>
    </p:spTree>
    <p:extLst>
      <p:ext uri="{BB962C8B-B14F-4D97-AF65-F5344CB8AC3E}">
        <p14:creationId xmlns:p14="http://schemas.microsoft.com/office/powerpoint/2010/main" val="132468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Also address any misconceptions from yesterday’s exit ticket questions. Hold tight on that homework, we will be using it this afternoon. </a:t>
            </a:r>
          </a:p>
        </p:txBody>
      </p:sp>
      <p:sp>
        <p:nvSpPr>
          <p:cNvPr id="4" name="Footer Placeholder 3"/>
          <p:cNvSpPr>
            <a:spLocks noGrp="1"/>
          </p:cNvSpPr>
          <p:nvPr>
            <p:ph type="ftr" sz="quarter" idx="10"/>
          </p:nvPr>
        </p:nvSpPr>
        <p:spPr/>
        <p:txBody>
          <a:bodyPr/>
          <a:lstStyle/>
          <a:p>
            <a:pPr>
              <a:defRPr/>
            </a:pPr>
            <a:r>
              <a:rPr lang="en-US">
                <a:solidFill>
                  <a:srgbClr val="000000"/>
                </a:solidFill>
              </a:rPr>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solidFill>
                  <a:srgbClr val="000000"/>
                </a:solidFill>
              </a:rPr>
              <a:t>UO Overhead  </a:t>
            </a:r>
            <a:fld id="{66A2CDF5-CC7C-4BC7-91FD-5037D7C6F24A}"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val="379532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Tab 3, second to last page</a:t>
            </a:r>
          </a:p>
        </p:txBody>
      </p:sp>
      <p:sp>
        <p:nvSpPr>
          <p:cNvPr id="4" name="Slide Number Placeholder 3"/>
          <p:cNvSpPr>
            <a:spLocks noGrp="1"/>
          </p:cNvSpPr>
          <p:nvPr>
            <p:ph type="sldNum" sz="quarter" idx="10"/>
          </p:nvPr>
        </p:nvSpPr>
        <p:spPr/>
        <p:txBody>
          <a:bodyPr/>
          <a:lstStyle/>
          <a:p>
            <a:fld id="{181F6868-2FF4-4B63-A433-D6AB2EE755D6}" type="slidenum">
              <a:rPr lang="en-US" smtClean="0"/>
              <a:t>12</a:t>
            </a:fld>
            <a:endParaRPr lang="en-US"/>
          </a:p>
        </p:txBody>
      </p:sp>
    </p:spTree>
    <p:extLst>
      <p:ext uri="{BB962C8B-B14F-4D97-AF65-F5344CB8AC3E}">
        <p14:creationId xmlns:p14="http://schemas.microsoft.com/office/powerpoint/2010/main" val="1742941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724844-89B7-4354-BCFC-59423638CA1B}" type="slidenum">
              <a:rPr lang="en-US" smtClean="0"/>
              <a:pPr>
                <a:defRPr/>
              </a:pPr>
              <a:t>14</a:t>
            </a:fld>
            <a:endParaRPr lang="en-US"/>
          </a:p>
        </p:txBody>
      </p:sp>
    </p:spTree>
    <p:extLst>
      <p:ext uri="{BB962C8B-B14F-4D97-AF65-F5344CB8AC3E}">
        <p14:creationId xmlns:p14="http://schemas.microsoft.com/office/powerpoint/2010/main" val="313657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724844-89B7-4354-BCFC-59423638CA1B}" type="slidenum">
              <a:rPr lang="en-US" smtClean="0"/>
              <a:pPr>
                <a:defRPr/>
              </a:pPr>
              <a:t>22</a:t>
            </a:fld>
            <a:endParaRPr lang="en-US"/>
          </a:p>
        </p:txBody>
      </p:sp>
    </p:spTree>
    <p:extLst>
      <p:ext uri="{BB962C8B-B14F-4D97-AF65-F5344CB8AC3E}">
        <p14:creationId xmlns:p14="http://schemas.microsoft.com/office/powerpoint/2010/main" val="415856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35</a:t>
            </a:fld>
            <a:endParaRPr lang="en-US"/>
          </a:p>
        </p:txBody>
      </p:sp>
    </p:spTree>
    <p:extLst>
      <p:ext uri="{BB962C8B-B14F-4D97-AF65-F5344CB8AC3E}">
        <p14:creationId xmlns:p14="http://schemas.microsoft.com/office/powerpoint/2010/main" val="299174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partner with another</a:t>
            </a:r>
            <a:r>
              <a:rPr lang="en-US" baseline="0" dirty="0"/>
              <a:t> person that does not teach the content area and ask probing questions to co-construct a UO that was created on day 2. </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37</a:t>
            </a:fld>
            <a:endParaRPr lang="en-US" altLang="en-US"/>
          </a:p>
        </p:txBody>
      </p:sp>
    </p:spTree>
    <p:extLst>
      <p:ext uri="{BB962C8B-B14F-4D97-AF65-F5344CB8AC3E}">
        <p14:creationId xmlns:p14="http://schemas.microsoft.com/office/powerpoint/2010/main" val="7644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38</a:t>
            </a:fld>
            <a:endParaRPr lang="en-US"/>
          </a:p>
        </p:txBody>
      </p:sp>
    </p:spTree>
    <p:extLst>
      <p:ext uri="{BB962C8B-B14F-4D97-AF65-F5344CB8AC3E}">
        <p14:creationId xmlns:p14="http://schemas.microsoft.com/office/powerpoint/2010/main" val="8033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a:t>
            </a:r>
            <a:r>
              <a:rPr lang="en-US" b="1" baseline="0" dirty="0"/>
              <a:t>wait to revisit when they have data to graph?) </a:t>
            </a:r>
            <a:r>
              <a:rPr lang="en-US" baseline="0" dirty="0"/>
              <a:t>Revisit Pink sheet Tab 4.  1. Have participants self evaluate the course questions with arrows(Up=I know it, sideways = </a:t>
            </a:r>
            <a:r>
              <a:rPr lang="en-US" baseline="0" dirty="0" err="1"/>
              <a:t>kinda</a:t>
            </a:r>
            <a:r>
              <a:rPr lang="en-US" baseline="0" dirty="0"/>
              <a:t>, down=haven’t heard it yet or I don’t know).  2. Graph. 3. Revisit community principles and add to it if needed.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43</a:t>
            </a:fld>
            <a:endParaRPr lang="en-US" altLang="en-US"/>
          </a:p>
        </p:txBody>
      </p:sp>
    </p:spTree>
    <p:extLst>
      <p:ext uri="{BB962C8B-B14F-4D97-AF65-F5344CB8AC3E}">
        <p14:creationId xmlns:p14="http://schemas.microsoft.com/office/powerpoint/2010/main" val="3718955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tasks for EDU</a:t>
            </a:r>
          </a:p>
          <a:p>
            <a:r>
              <a:rPr lang="en-US" dirty="0">
                <a:latin typeface="Times New Roman"/>
                <a:ea typeface="MS PGothic"/>
                <a:cs typeface="Times New Roman"/>
              </a:rPr>
              <a:t>Don’t forget to add the units to their CO on Hot Pink</a:t>
            </a:r>
            <a:endParaRPr lang="en-US" dirty="0">
              <a:cs typeface="Times New Roman"/>
            </a:endParaRP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44</a:t>
            </a:fld>
            <a:endParaRPr lang="en-US" altLang="en-US"/>
          </a:p>
        </p:txBody>
      </p:sp>
    </p:spTree>
    <p:extLst>
      <p:ext uri="{BB962C8B-B14F-4D97-AF65-F5344CB8AC3E}">
        <p14:creationId xmlns:p14="http://schemas.microsoft.com/office/powerpoint/2010/main" val="297200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Reminder to speak with LS participants to look at quick reference guide and signup for sessions. </a:t>
            </a:r>
          </a:p>
        </p:txBody>
      </p:sp>
      <p:sp>
        <p:nvSpPr>
          <p:cNvPr id="4" name="Slide Number Placeholder 3"/>
          <p:cNvSpPr>
            <a:spLocks noGrp="1"/>
          </p:cNvSpPr>
          <p:nvPr>
            <p:ph type="sldNum" sz="quarter" idx="10"/>
          </p:nvPr>
        </p:nvSpPr>
        <p:spPr/>
        <p:txBody>
          <a:bodyPr/>
          <a:lstStyle/>
          <a:p>
            <a:fld id="{181F6868-2FF4-4B63-A433-D6AB2EE755D6}" type="slidenum">
              <a:rPr lang="en-US" smtClean="0"/>
              <a:t>45</a:t>
            </a:fld>
            <a:endParaRPr lang="en-US"/>
          </a:p>
        </p:txBody>
      </p:sp>
    </p:spTree>
    <p:extLst>
      <p:ext uri="{BB962C8B-B14F-4D97-AF65-F5344CB8AC3E}">
        <p14:creationId xmlns:p14="http://schemas.microsoft.com/office/powerpoint/2010/main" val="3952480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Use</a:t>
            </a:r>
            <a:r>
              <a:rPr lang="en-US" baseline="0" dirty="0"/>
              <a:t> this time to address the exit ticket questions, comments, and concerns.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46</a:t>
            </a:fld>
            <a:endParaRPr lang="en-US" altLang="en-US"/>
          </a:p>
        </p:txBody>
      </p:sp>
    </p:spTree>
    <p:extLst>
      <p:ext uri="{BB962C8B-B14F-4D97-AF65-F5344CB8AC3E}">
        <p14:creationId xmlns:p14="http://schemas.microsoft.com/office/powerpoint/2010/main" val="417033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a:t>
            </a:r>
            <a:r>
              <a:rPr lang="en-US" b="1" baseline="0" dirty="0"/>
              <a:t>wait to revisit when they have data to graph?) </a:t>
            </a:r>
            <a:r>
              <a:rPr lang="en-US" baseline="0" dirty="0"/>
              <a:t>Revisit Pink sheet Tab 4.  1. Have participants self evaluate the course questions with arrows(Up=I know it, sideways = </a:t>
            </a:r>
            <a:r>
              <a:rPr lang="en-US" baseline="0" dirty="0" err="1"/>
              <a:t>kinda</a:t>
            </a:r>
            <a:r>
              <a:rPr lang="en-US" baseline="0" dirty="0"/>
              <a:t>, down=haven’t heard it yet or I don’t know).  2. Graph. 3. Revisit community principles and add to it if needed.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3</a:t>
            </a:fld>
            <a:endParaRPr lang="en-US" altLang="en-US"/>
          </a:p>
        </p:txBody>
      </p:sp>
    </p:spTree>
    <p:extLst>
      <p:ext uri="{BB962C8B-B14F-4D97-AF65-F5344CB8AC3E}">
        <p14:creationId xmlns:p14="http://schemas.microsoft.com/office/powerpoint/2010/main" val="121585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47</a:t>
            </a:fld>
            <a:endParaRPr lang="en-US"/>
          </a:p>
        </p:txBody>
      </p:sp>
    </p:spTree>
    <p:extLst>
      <p:ext uri="{BB962C8B-B14F-4D97-AF65-F5344CB8AC3E}">
        <p14:creationId xmlns:p14="http://schemas.microsoft.com/office/powerpoint/2010/main" val="755949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1371600" y="1143000"/>
            <a:ext cx="4114800" cy="3086100"/>
          </a:xfrm>
          <a:ln/>
        </p:spPr>
      </p:sp>
      <p:sp>
        <p:nvSpPr>
          <p:cNvPr id="197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Done next door. Participants leave feedback on a sticky note while gallery walking and viewing peer’s CO drafts.  Presenters all give feedback.  If time allows, allow participants to get into like content groups to discuss final drafts and share ideas. Move participants into</a:t>
            </a:r>
            <a:r>
              <a:rPr lang="en-US" altLang="en-US" baseline="0" dirty="0">
                <a:latin typeface="Times New Roman" panose="02020603050405020304" pitchFamily="18" charset="0"/>
              </a:rPr>
              <a:t> content groups.</a:t>
            </a:r>
            <a:r>
              <a:rPr lang="en-US" altLang="en-US" dirty="0">
                <a:latin typeface="Times New Roman" panose="02020603050405020304" pitchFamily="18" charset="0"/>
              </a:rPr>
              <a:t> </a:t>
            </a:r>
            <a:r>
              <a:rPr lang="en-US" altLang="en-US" baseline="0" dirty="0">
                <a:latin typeface="Times New Roman" panose="02020603050405020304" pitchFamily="18" charset="0"/>
              </a:rPr>
              <a:t> Assign a </a:t>
            </a:r>
            <a:r>
              <a:rPr lang="en-US" altLang="en-US" baseline="0" dirty="0" err="1">
                <a:latin typeface="Times New Roman" panose="02020603050405020304" pitchFamily="18" charset="0"/>
              </a:rPr>
              <a:t>Pder</a:t>
            </a:r>
            <a:r>
              <a:rPr lang="en-US" altLang="en-US" baseline="0" dirty="0">
                <a:latin typeface="Times New Roman" panose="02020603050405020304" pitchFamily="18" charset="0"/>
              </a:rPr>
              <a:t> to sit with each group.</a:t>
            </a:r>
            <a:r>
              <a:rPr lang="en-US" altLang="en-US" dirty="0">
                <a:latin typeface="Times New Roman" panose="02020603050405020304" pitchFamily="18" charset="0"/>
              </a:rPr>
              <a:t> </a:t>
            </a:r>
          </a:p>
          <a:p>
            <a:endParaRPr lang="en-US" altLang="en-US" dirty="0">
              <a:latin typeface="Times New Roman" panose="02020603050405020304" pitchFamily="18" charset="0"/>
              <a:cs typeface="Times New Roman"/>
            </a:endParaRPr>
          </a:p>
          <a:p>
            <a:r>
              <a:rPr lang="en-US" altLang="en-US" dirty="0">
                <a:latin typeface="Times New Roman"/>
                <a:cs typeface="Times New Roman"/>
              </a:rPr>
              <a:t>If needed have conversations regarding the different types of questions and their relationships</a:t>
            </a:r>
            <a:endParaRPr lang="en-US" altLang="en-US" dirty="0">
              <a:latin typeface="Times New Roman" panose="02020603050405020304" pitchFamily="18" charset="0"/>
              <a:cs typeface="Times New Roman"/>
            </a:endParaRPr>
          </a:p>
        </p:txBody>
      </p:sp>
      <p:sp>
        <p:nvSpPr>
          <p:cNvPr id="19763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19763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F58A4846-A597-4534-B00A-37E4DBA6685B}" type="slidenum">
              <a:rPr lang="en-US" altLang="en-US" sz="1200" smtClean="0">
                <a:solidFill>
                  <a:schemeClr val="tx1"/>
                </a:solidFill>
                <a:latin typeface="Times" panose="02020603050405020304" pitchFamily="18" charset="0"/>
              </a:rPr>
              <a:pPr/>
              <a:t>48</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2525836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edit time</a:t>
            </a:r>
          </a:p>
        </p:txBody>
      </p:sp>
      <p:sp>
        <p:nvSpPr>
          <p:cNvPr id="4" name="Slide Number Placeholder 3"/>
          <p:cNvSpPr>
            <a:spLocks noGrp="1"/>
          </p:cNvSpPr>
          <p:nvPr>
            <p:ph type="sldNum" sz="quarter" idx="10"/>
          </p:nvPr>
        </p:nvSpPr>
        <p:spPr/>
        <p:txBody>
          <a:bodyPr/>
          <a:lstStyle/>
          <a:p>
            <a:fld id="{181F6868-2FF4-4B63-A433-D6AB2EE755D6}" type="slidenum">
              <a:rPr lang="en-US" smtClean="0"/>
              <a:t>49</a:t>
            </a:fld>
            <a:endParaRPr lang="en-US"/>
          </a:p>
        </p:txBody>
      </p:sp>
    </p:spTree>
    <p:extLst>
      <p:ext uri="{BB962C8B-B14F-4D97-AF65-F5344CB8AC3E}">
        <p14:creationId xmlns:p14="http://schemas.microsoft.com/office/powerpoint/2010/main" val="259862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52</a:t>
            </a:fld>
            <a:endParaRPr lang="en-US"/>
          </a:p>
        </p:txBody>
      </p:sp>
    </p:spTree>
    <p:extLst>
      <p:ext uri="{BB962C8B-B14F-4D97-AF65-F5344CB8AC3E}">
        <p14:creationId xmlns:p14="http://schemas.microsoft.com/office/powerpoint/2010/main" val="246982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xfrm>
            <a:off x="1371600" y="1143000"/>
            <a:ext cx="4114800" cy="3086100"/>
          </a:xfrm>
          <a:ln/>
        </p:spPr>
      </p:sp>
      <p:sp>
        <p:nvSpPr>
          <p:cNvPr id="306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Graph feedback score for UO on progress graph, color in units complete</a:t>
            </a:r>
          </a:p>
          <a:p>
            <a:r>
              <a:rPr lang="en-US" altLang="en-US" dirty="0">
                <a:latin typeface="Times New Roman"/>
                <a:cs typeface="Times New Roman"/>
              </a:rPr>
              <a:t>Knowledge check data for Course and Unit</a:t>
            </a:r>
            <a:endParaRPr lang="en-US" altLang="en-US" dirty="0">
              <a:latin typeface="Times New Roman" panose="02020603050405020304" pitchFamily="18" charset="0"/>
              <a:cs typeface="Times New Roman"/>
            </a:endParaRPr>
          </a:p>
        </p:txBody>
      </p:sp>
      <p:sp>
        <p:nvSpPr>
          <p:cNvPr id="306180"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306181"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2269AEE6-9E8A-4BD8-B6E6-9D565AA62B12}" type="slidenum">
              <a:rPr lang="en-US" altLang="en-US" sz="1200" smtClean="0">
                <a:solidFill>
                  <a:schemeClr val="tx1"/>
                </a:solidFill>
                <a:latin typeface="Times" panose="02020603050405020304" pitchFamily="18" charset="0"/>
              </a:rPr>
              <a:pPr/>
              <a:t>53</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1854277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54</a:t>
            </a:fld>
            <a:endParaRPr lang="en-US" altLang="en-US"/>
          </a:p>
        </p:txBody>
      </p:sp>
    </p:spTree>
    <p:extLst>
      <p:ext uri="{BB962C8B-B14F-4D97-AF65-F5344CB8AC3E}">
        <p14:creationId xmlns:p14="http://schemas.microsoft.com/office/powerpoint/2010/main" val="2390294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Co-construct the “DO” with participants. </a:t>
            </a:r>
            <a:r>
              <a:rPr lang="en-US" b="1" dirty="0"/>
              <a:t>Handout </a:t>
            </a:r>
            <a:r>
              <a:rPr lang="en-US" b="0" dirty="0"/>
              <a:t>behind tab 2</a:t>
            </a:r>
            <a:r>
              <a:rPr lang="en-US" dirty="0"/>
              <a:t>.  Highlight where teachers struggle</a:t>
            </a:r>
            <a:r>
              <a:rPr lang="en-US" baseline="0" dirty="0"/>
              <a:t> in “do”:  crickets and wrong answers from students.   Reference the probing questions</a:t>
            </a:r>
            <a:r>
              <a:rPr lang="en-US" b="1" baseline="0" dirty="0"/>
              <a:t> handout</a:t>
            </a:r>
            <a:r>
              <a:rPr lang="en-US" baseline="0" dirty="0"/>
              <a:t>.</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55</a:t>
            </a:fld>
            <a:endParaRPr lang="en-US" altLang="en-US"/>
          </a:p>
        </p:txBody>
      </p:sp>
    </p:spTree>
    <p:extLst>
      <p:ext uri="{BB962C8B-B14F-4D97-AF65-F5344CB8AC3E}">
        <p14:creationId xmlns:p14="http://schemas.microsoft.com/office/powerpoint/2010/main" val="3155296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Co-construct the “DO” with participants. </a:t>
            </a:r>
            <a:r>
              <a:rPr lang="en-US" b="1" dirty="0"/>
              <a:t>Handout </a:t>
            </a:r>
            <a:r>
              <a:rPr lang="en-US" dirty="0"/>
              <a:t>in tab 2.  Highlight where teachers struggle</a:t>
            </a:r>
            <a:r>
              <a:rPr lang="en-US" baseline="0" dirty="0"/>
              <a:t> in “do”:  crickets and wrong answers from students.   Reference the probing questions</a:t>
            </a:r>
            <a:r>
              <a:rPr lang="en-US" b="1" baseline="0" dirty="0"/>
              <a:t> handout</a:t>
            </a:r>
            <a:r>
              <a:rPr lang="en-US" baseline="0" dirty="0"/>
              <a:t>.</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56</a:t>
            </a:fld>
            <a:endParaRPr lang="en-US" altLang="en-US"/>
          </a:p>
        </p:txBody>
      </p:sp>
    </p:spTree>
    <p:extLst>
      <p:ext uri="{BB962C8B-B14F-4D97-AF65-F5344CB8AC3E}">
        <p14:creationId xmlns:p14="http://schemas.microsoft.com/office/powerpoint/2010/main" val="63568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Have participants</a:t>
            </a:r>
            <a:r>
              <a:rPr lang="en-US" baseline="0" dirty="0"/>
              <a:t> find </a:t>
            </a:r>
            <a:r>
              <a:rPr lang="en-US" b="1" baseline="0" dirty="0" err="1"/>
              <a:t>homefun</a:t>
            </a:r>
            <a:r>
              <a:rPr lang="en-US" b="1" baseline="0" dirty="0"/>
              <a:t> in tab 2.</a:t>
            </a:r>
            <a:r>
              <a:rPr lang="en-US" baseline="0" dirty="0"/>
              <a:t> Inside outside circles. </a:t>
            </a:r>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57</a:t>
            </a:fld>
            <a:endParaRPr lang="en-US"/>
          </a:p>
        </p:txBody>
      </p:sp>
    </p:spTree>
    <p:extLst>
      <p:ext uri="{BB962C8B-B14F-4D97-AF65-F5344CB8AC3E}">
        <p14:creationId xmlns:p14="http://schemas.microsoft.com/office/powerpoint/2010/main" val="391482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Co-construct the “DO” with participants. Yellow </a:t>
            </a:r>
            <a:r>
              <a:rPr lang="en-US" b="1" dirty="0"/>
              <a:t>Handout </a:t>
            </a:r>
            <a:r>
              <a:rPr lang="en-US" dirty="0"/>
              <a:t>in tab 2 in binder.  Highlight where teachers struggle</a:t>
            </a:r>
            <a:r>
              <a:rPr lang="en-US" baseline="0" dirty="0"/>
              <a:t> in “do”:  crickets and wrong answers from students.   Reference the probing questions</a:t>
            </a:r>
            <a:r>
              <a:rPr lang="en-US" b="1" baseline="0" dirty="0"/>
              <a:t> handout</a:t>
            </a:r>
            <a:r>
              <a:rPr lang="en-US" baseline="0" dirty="0"/>
              <a:t>.</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58</a:t>
            </a:fld>
            <a:endParaRPr lang="en-US" altLang="en-US"/>
          </a:p>
        </p:txBody>
      </p:sp>
    </p:spTree>
    <p:extLst>
      <p:ext uri="{BB962C8B-B14F-4D97-AF65-F5344CB8AC3E}">
        <p14:creationId xmlns:p14="http://schemas.microsoft.com/office/powerpoint/2010/main" val="221441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Tab 5, first page. </a:t>
            </a:r>
            <a:r>
              <a:rPr lang="en-US" dirty="0"/>
              <a:t>Be sure to take a trainers time out and ask participants how you co-constructed</a:t>
            </a:r>
            <a:r>
              <a:rPr lang="en-US" baseline="0" dirty="0"/>
              <a:t> device with them.  What type of questions did I ask?</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a:t>
            </a:fld>
            <a:endParaRPr lang="en-US" altLang="en-US"/>
          </a:p>
        </p:txBody>
      </p:sp>
    </p:spTree>
    <p:extLst>
      <p:ext uri="{BB962C8B-B14F-4D97-AF65-F5344CB8AC3E}">
        <p14:creationId xmlns:p14="http://schemas.microsoft.com/office/powerpoint/2010/main" val="2200062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Facilitator</a:t>
            </a:r>
            <a:r>
              <a:rPr lang="en-US" baseline="0" dirty="0"/>
              <a:t> should stress the importance of collaboration and continuous editing.</a:t>
            </a:r>
          </a:p>
          <a:p>
            <a:r>
              <a:rPr lang="en-US" dirty="0">
                <a:cs typeface="Calibri"/>
              </a:rPr>
              <a:t>Questions on the Parking Lot</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59</a:t>
            </a:fld>
            <a:endParaRPr lang="en-US" altLang="en-US"/>
          </a:p>
        </p:txBody>
      </p:sp>
    </p:spTree>
    <p:extLst>
      <p:ext uri="{BB962C8B-B14F-4D97-AF65-F5344CB8AC3E}">
        <p14:creationId xmlns:p14="http://schemas.microsoft.com/office/powerpoint/2010/main" val="4170339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Tab 3, pink handout. </a:t>
            </a:r>
            <a:r>
              <a:rPr lang="en-US" b="0" dirty="0"/>
              <a:t>Co-construct</a:t>
            </a:r>
            <a:endParaRPr lang="en-US" b="1" dirty="0"/>
          </a:p>
        </p:txBody>
      </p:sp>
      <p:sp>
        <p:nvSpPr>
          <p:cNvPr id="4" name="Slide Number Placeholder 3"/>
          <p:cNvSpPr>
            <a:spLocks noGrp="1"/>
          </p:cNvSpPr>
          <p:nvPr>
            <p:ph type="sldNum" sz="quarter" idx="5"/>
          </p:nvPr>
        </p:nvSpPr>
        <p:spPr/>
        <p:txBody>
          <a:bodyPr/>
          <a:lstStyle/>
          <a:p>
            <a:fld id="{181F6868-2FF4-4B63-A433-D6AB2EE755D6}" type="slidenum">
              <a:rPr lang="en-US" smtClean="0"/>
              <a:t>60</a:t>
            </a:fld>
            <a:endParaRPr lang="en-US"/>
          </a:p>
        </p:txBody>
      </p:sp>
    </p:spTree>
    <p:extLst>
      <p:ext uri="{BB962C8B-B14F-4D97-AF65-F5344CB8AC3E}">
        <p14:creationId xmlns:p14="http://schemas.microsoft.com/office/powerpoint/2010/main" val="467569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Pder</a:t>
            </a:r>
            <a:r>
              <a:rPr lang="en-US" dirty="0"/>
              <a:t> will select an</a:t>
            </a:r>
            <a:r>
              <a:rPr lang="en-US" baseline="0" dirty="0"/>
              <a:t> activity. </a:t>
            </a:r>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61</a:t>
            </a:fld>
            <a:endParaRPr lang="en-US"/>
          </a:p>
        </p:txBody>
      </p:sp>
    </p:spTree>
    <p:extLst>
      <p:ext uri="{BB962C8B-B14F-4D97-AF65-F5344CB8AC3E}">
        <p14:creationId xmlns:p14="http://schemas.microsoft.com/office/powerpoint/2010/main" val="160855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Tab 3, second to last page</a:t>
            </a:r>
          </a:p>
        </p:txBody>
      </p:sp>
      <p:sp>
        <p:nvSpPr>
          <p:cNvPr id="4" name="Slide Number Placeholder 3"/>
          <p:cNvSpPr>
            <a:spLocks noGrp="1"/>
          </p:cNvSpPr>
          <p:nvPr>
            <p:ph type="sldNum" sz="quarter" idx="10"/>
          </p:nvPr>
        </p:nvSpPr>
        <p:spPr/>
        <p:txBody>
          <a:bodyPr/>
          <a:lstStyle/>
          <a:p>
            <a:fld id="{181F6868-2FF4-4B63-A433-D6AB2EE755D6}" type="slidenum">
              <a:rPr lang="en-US" smtClean="0"/>
              <a:t>62</a:t>
            </a:fld>
            <a:endParaRPr lang="en-US"/>
          </a:p>
        </p:txBody>
      </p:sp>
    </p:spTree>
    <p:extLst>
      <p:ext uri="{BB962C8B-B14F-4D97-AF65-F5344CB8AC3E}">
        <p14:creationId xmlns:p14="http://schemas.microsoft.com/office/powerpoint/2010/main" val="3852767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63</a:t>
            </a:fld>
            <a:endParaRPr lang="en-US"/>
          </a:p>
        </p:txBody>
      </p:sp>
    </p:spTree>
    <p:extLst>
      <p:ext uri="{BB962C8B-B14F-4D97-AF65-F5344CB8AC3E}">
        <p14:creationId xmlns:p14="http://schemas.microsoft.com/office/powerpoint/2010/main" val="1769607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868-2FF4-4B63-A433-D6AB2EE755D6}" type="slidenum">
              <a:rPr lang="en-US" smtClean="0"/>
              <a:t>64</a:t>
            </a:fld>
            <a:endParaRPr lang="en-US"/>
          </a:p>
        </p:txBody>
      </p:sp>
    </p:spTree>
    <p:extLst>
      <p:ext uri="{BB962C8B-B14F-4D97-AF65-F5344CB8AC3E}">
        <p14:creationId xmlns:p14="http://schemas.microsoft.com/office/powerpoint/2010/main" val="228300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rPr>
              <a:t>K - Review.  Focus on ARTER. We’ve already covered the S &amp; M</a:t>
            </a:r>
          </a:p>
        </p:txBody>
      </p:sp>
      <p:sp>
        <p:nvSpPr>
          <p:cNvPr id="278532"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University of Kansas Center for Research on Learning  2002</a:t>
            </a:r>
          </a:p>
        </p:txBody>
      </p:sp>
      <p:sp>
        <p:nvSpPr>
          <p:cNvPr id="278533"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r>
              <a:rPr lang="en-US" altLang="en-US" sz="1200">
                <a:solidFill>
                  <a:schemeClr val="tx1"/>
                </a:solidFill>
                <a:latin typeface="Times" panose="02020603050405020304" pitchFamily="18" charset="0"/>
              </a:rPr>
              <a:t>UO Overhead  </a:t>
            </a:r>
            <a:fld id="{1CC6746E-C96D-47EA-A0C1-11F88AC6B8B8}" type="slidenum">
              <a:rPr lang="en-US" altLang="en-US" sz="1200" smtClean="0">
                <a:solidFill>
                  <a:schemeClr val="tx1"/>
                </a:solidFill>
                <a:latin typeface="Times" panose="02020603050405020304" pitchFamily="18" charset="0"/>
              </a:rPr>
              <a:pPr/>
              <a:t>6</a:t>
            </a:fld>
            <a:endParaRPr lang="en-US" altLang="en-US" sz="1200">
              <a:solidFill>
                <a:schemeClr val="tx1"/>
              </a:solidFill>
              <a:latin typeface="Times" panose="02020603050405020304" pitchFamily="18" charset="0"/>
            </a:endParaRPr>
          </a:p>
        </p:txBody>
      </p:sp>
    </p:spTree>
    <p:extLst>
      <p:ext uri="{BB962C8B-B14F-4D97-AF65-F5344CB8AC3E}">
        <p14:creationId xmlns:p14="http://schemas.microsoft.com/office/powerpoint/2010/main" val="249053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used with advanced UO</a:t>
            </a:r>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7</a:t>
            </a:fld>
            <a:endParaRPr lang="en-US" altLang="en-US"/>
          </a:p>
        </p:txBody>
      </p:sp>
    </p:spTree>
    <p:extLst>
      <p:ext uri="{BB962C8B-B14F-4D97-AF65-F5344CB8AC3E}">
        <p14:creationId xmlns:p14="http://schemas.microsoft.com/office/powerpoint/2010/main" val="139318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indent="-457200">
              <a:buAutoNum type="arabicPeriod"/>
            </a:pPr>
            <a:r>
              <a:rPr lang="en-US" dirty="0"/>
              <a:t>Find</a:t>
            </a:r>
            <a:r>
              <a:rPr lang="en-US" baseline="0" dirty="0"/>
              <a:t> this document you will need it in a min….</a:t>
            </a:r>
          </a:p>
          <a:p>
            <a:pPr marL="457200" indent="-457200">
              <a:buAutoNum type="arabicPeriod"/>
            </a:pPr>
            <a:r>
              <a:rPr lang="en-US" dirty="0"/>
              <a:t>Participants will take cue do review checklist out of binder and rate the co-construction of the cue do review frame. This will</a:t>
            </a:r>
            <a:r>
              <a:rPr lang="en-US" baseline="0" dirty="0"/>
              <a:t> be a reflective activity to see if they can identify the </a:t>
            </a:r>
            <a:r>
              <a:rPr lang="en-US" baseline="0" dirty="0" err="1"/>
              <a:t>PDer</a:t>
            </a:r>
            <a:r>
              <a:rPr lang="en-US" baseline="0" dirty="0"/>
              <a:t> and their role in this. </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8</a:t>
            </a:fld>
            <a:endParaRPr lang="en-US" altLang="en-US"/>
          </a:p>
        </p:txBody>
      </p:sp>
    </p:spTree>
    <p:extLst>
      <p:ext uri="{BB962C8B-B14F-4D97-AF65-F5344CB8AC3E}">
        <p14:creationId xmlns:p14="http://schemas.microsoft.com/office/powerpoint/2010/main" val="336315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Tab 2, yellow handout</a:t>
            </a:r>
            <a:r>
              <a:rPr lang="en-US" dirty="0"/>
              <a:t>. Facilitator</a:t>
            </a:r>
            <a:r>
              <a:rPr lang="en-US" baseline="0" dirty="0"/>
              <a:t> will co-construct the CUE Column Only.</a:t>
            </a:r>
            <a:endParaRPr lang="en-US" dirty="0"/>
          </a:p>
        </p:txBody>
      </p:sp>
      <p:sp>
        <p:nvSpPr>
          <p:cNvPr id="4" name="Footer Placeholder 3"/>
          <p:cNvSpPr>
            <a:spLocks noGrp="1"/>
          </p:cNvSpPr>
          <p:nvPr>
            <p:ph type="ftr" sz="quarter" idx="10"/>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11"/>
          </p:nvPr>
        </p:nvSpPr>
        <p:spPr/>
        <p:txBody>
          <a:bodyPr/>
          <a:lstStyle/>
          <a:p>
            <a:pPr>
              <a:defRPr/>
            </a:pPr>
            <a:r>
              <a:rPr lang="en-US" altLang="en-US"/>
              <a:t>UO Overhead  </a:t>
            </a:r>
            <a:fld id="{66A2CDF5-CC7C-4BC7-91FD-5037D7C6F24A}" type="slidenum">
              <a:rPr lang="en-US" altLang="en-US" smtClean="0"/>
              <a:pPr>
                <a:defRPr/>
              </a:pPr>
              <a:t>9</a:t>
            </a:fld>
            <a:endParaRPr lang="en-US" altLang="en-US"/>
          </a:p>
        </p:txBody>
      </p:sp>
    </p:spTree>
    <p:extLst>
      <p:ext uri="{BB962C8B-B14F-4D97-AF65-F5344CB8AC3E}">
        <p14:creationId xmlns:p14="http://schemas.microsoft.com/office/powerpoint/2010/main" val="364363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University of Kansas Center for Research on Learning  2002</a:t>
            </a:r>
          </a:p>
        </p:txBody>
      </p:sp>
      <p:sp>
        <p:nvSpPr>
          <p:cNvPr id="5427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1200">
                <a:latin typeface="Times" charset="0"/>
              </a:rPr>
              <a:t>UO Overhead  </a:t>
            </a:r>
            <a:fld id="{42B2568D-91CD-8F49-A5E2-7AF339C5DD23}" type="slidenum">
              <a:rPr lang="en-US" sz="1200">
                <a:latin typeface="Times" charset="0"/>
              </a:rPr>
              <a:pPr/>
              <a:t>10</a:t>
            </a:fld>
            <a:endParaRPr lang="en-US" sz="1200">
              <a:latin typeface="Times" charset="0"/>
            </a:endParaRPr>
          </a:p>
        </p:txBody>
      </p:sp>
      <p:sp>
        <p:nvSpPr>
          <p:cNvPr id="54276" name="Rectangle 2"/>
          <p:cNvSpPr>
            <a:spLocks noGrp="1" noRot="1" noChangeAspect="1" noChangeArrowheads="1" noTextEdit="1"/>
          </p:cNvSpPr>
          <p:nvPr>
            <p:ph type="sldImg"/>
          </p:nvPr>
        </p:nvSpPr>
        <p:spPr>
          <a:xfrm>
            <a:off x="1371600" y="1143000"/>
            <a:ext cx="4114800" cy="3086100"/>
          </a:xfrm>
          <a:ln/>
        </p:spPr>
      </p:sp>
      <p:sp>
        <p:nvSpPr>
          <p:cNvPr id="5427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a typeface="MS PGothic" charset="0"/>
            </a:endParaRPr>
          </a:p>
        </p:txBody>
      </p:sp>
    </p:spTree>
    <p:extLst>
      <p:ext uri="{BB962C8B-B14F-4D97-AF65-F5344CB8AC3E}">
        <p14:creationId xmlns:p14="http://schemas.microsoft.com/office/powerpoint/2010/main" val="4837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Tab 3, second to last page</a:t>
            </a:r>
          </a:p>
        </p:txBody>
      </p:sp>
      <p:sp>
        <p:nvSpPr>
          <p:cNvPr id="4" name="Slide Number Placeholder 3"/>
          <p:cNvSpPr>
            <a:spLocks noGrp="1"/>
          </p:cNvSpPr>
          <p:nvPr>
            <p:ph type="sldNum" sz="quarter" idx="10"/>
          </p:nvPr>
        </p:nvSpPr>
        <p:spPr/>
        <p:txBody>
          <a:bodyPr/>
          <a:lstStyle/>
          <a:p>
            <a:fld id="{181F6868-2FF4-4B63-A433-D6AB2EE755D6}" type="slidenum">
              <a:rPr lang="en-US" smtClean="0"/>
              <a:t>11</a:t>
            </a:fld>
            <a:endParaRPr lang="en-US"/>
          </a:p>
        </p:txBody>
      </p:sp>
    </p:spTree>
    <p:extLst>
      <p:ext uri="{BB962C8B-B14F-4D97-AF65-F5344CB8AC3E}">
        <p14:creationId xmlns:p14="http://schemas.microsoft.com/office/powerpoint/2010/main" val="690125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University of Kansas Center for Research on Learning  1/98</a:t>
            </a:r>
            <a:endParaRPr lang="en-US"/>
          </a:p>
        </p:txBody>
      </p:sp>
      <p:sp>
        <p:nvSpPr>
          <p:cNvPr id="5" name="Footer Placeholder 4"/>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6" name="Slide Number Placeholder 5"/>
          <p:cNvSpPr>
            <a:spLocks noGrp="1"/>
          </p:cNvSpPr>
          <p:nvPr>
            <p:ph type="sldNum" sz="quarter" idx="12"/>
          </p:nvPr>
        </p:nvSpPr>
        <p:spPr/>
        <p:txBody>
          <a:bodyPr/>
          <a:lstStyle/>
          <a:p>
            <a:pPr>
              <a:defRPr/>
            </a:pPr>
            <a:fld id="{E7F591DB-3A8C-4AFF-B48D-8B7AA7E87ADA}"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036" descr="sim_2color_si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2"/>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13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939D4C1-AE65-49D9-97A2-438EE4A0C6C1}" type="datetimeFigureOut">
              <a:rPr lang="en-US" smtClean="0"/>
              <a:pPr>
                <a:defRPr/>
              </a:pPr>
              <a:t>6/19/2025</a:t>
            </a:fld>
            <a:endParaRPr lang="en-US" dirty="0"/>
          </a:p>
        </p:txBody>
      </p:sp>
      <p:sp>
        <p:nvSpPr>
          <p:cNvPr id="5" name="Footer Placeholder 4"/>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6" name="Slide Number Placeholder 5"/>
          <p:cNvSpPr>
            <a:spLocks noGrp="1"/>
          </p:cNvSpPr>
          <p:nvPr>
            <p:ph type="sldNum" sz="quarter" idx="12"/>
          </p:nvPr>
        </p:nvSpPr>
        <p:spPr/>
        <p:txBody>
          <a:bodyPr/>
          <a:lstStyle/>
          <a:p>
            <a:pPr>
              <a:defRPr/>
            </a:pPr>
            <a:fld id="{468733B6-4D32-460F-9673-053513A364F2}" type="slidenum">
              <a:rPr lang="en-US" altLang="en-US" smtClean="0"/>
              <a:pPr>
                <a:defRPr/>
              </a:pPr>
              <a:t>‹#›</a:t>
            </a:fld>
            <a:endParaRPr lang="en-US" altLang="en-US"/>
          </a:p>
        </p:txBody>
      </p:sp>
    </p:spTree>
    <p:extLst>
      <p:ext uri="{BB962C8B-B14F-4D97-AF65-F5344CB8AC3E}">
        <p14:creationId xmlns:p14="http://schemas.microsoft.com/office/powerpoint/2010/main" val="357142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4DC4183-A0A6-4633-AC7C-753B6495BC6C}" type="datetimeFigureOut">
              <a:rPr lang="en-US" smtClean="0"/>
              <a:pPr>
                <a:defRPr/>
              </a:pPr>
              <a:t>6/19/2025</a:t>
            </a:fld>
            <a:endParaRPr lang="en-US" dirty="0"/>
          </a:p>
        </p:txBody>
      </p:sp>
      <p:sp>
        <p:nvSpPr>
          <p:cNvPr id="5" name="Footer Placeholder 4"/>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6" name="Slide Number Placeholder 5"/>
          <p:cNvSpPr>
            <a:spLocks noGrp="1"/>
          </p:cNvSpPr>
          <p:nvPr>
            <p:ph type="sldNum" sz="quarter" idx="12"/>
          </p:nvPr>
        </p:nvSpPr>
        <p:spPr/>
        <p:txBody>
          <a:bodyPr/>
          <a:lstStyle/>
          <a:p>
            <a:pPr>
              <a:defRPr/>
            </a:pPr>
            <a:fld id="{7C15157F-50F7-42AA-BE83-5E3A871E26C7}" type="slidenum">
              <a:rPr lang="en-US" altLang="en-US" smtClean="0"/>
              <a:pPr>
                <a:defRPr/>
              </a:pPr>
              <a:t>‹#›</a:t>
            </a:fld>
            <a:endParaRPr lang="en-US" altLang="en-US"/>
          </a:p>
        </p:txBody>
      </p:sp>
    </p:spTree>
    <p:extLst>
      <p:ext uri="{BB962C8B-B14F-4D97-AF65-F5344CB8AC3E}">
        <p14:creationId xmlns:p14="http://schemas.microsoft.com/office/powerpoint/2010/main" val="114667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F2545C-0117-401D-8D82-8B3ACB9B7FC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3" name="Rectangle 5">
            <a:extLst>
              <a:ext uri="{FF2B5EF4-FFF2-40B4-BE49-F238E27FC236}">
                <a16:creationId xmlns:a16="http://schemas.microsoft.com/office/drawing/2014/main" id="{DCCD84B4-B784-4980-B539-9DEBF595820C}"/>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4" name="Rectangle 6">
            <a:extLst>
              <a:ext uri="{FF2B5EF4-FFF2-40B4-BE49-F238E27FC236}">
                <a16:creationId xmlns:a16="http://schemas.microsoft.com/office/drawing/2014/main" id="{355AD134-F3A1-4DF9-A9CF-1BF0EB06E7BB}"/>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621EC76-F02E-473A-A923-E8816B7F848A}" type="slidenum">
              <a:rPr kumimoji="0" lang="en-US" altLang="en-US" sz="1359" b="0" i="0" u="none" strike="noStrike" kern="1200" cap="none" spc="0" normalizeH="0" baseline="0" noProof="0">
                <a:ln>
                  <a:noFill/>
                </a:ln>
                <a:solidFill>
                  <a:srgbClr val="000000"/>
                </a:solidFill>
                <a:effectLst/>
                <a:uLnTx/>
                <a:uFillTx/>
                <a:latin typeface="Time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359"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3124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F2545C-0117-401D-8D82-8B3ACB9B7FC7}"/>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3" name="Rectangle 5">
            <a:extLst>
              <a:ext uri="{FF2B5EF4-FFF2-40B4-BE49-F238E27FC236}">
                <a16:creationId xmlns:a16="http://schemas.microsoft.com/office/drawing/2014/main" id="{DCCD84B4-B784-4980-B539-9DEBF595820C}"/>
              </a:ext>
            </a:extLst>
          </p:cNvPr>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4" name="Rectangle 6">
            <a:extLst>
              <a:ext uri="{FF2B5EF4-FFF2-40B4-BE49-F238E27FC236}">
                <a16:creationId xmlns:a16="http://schemas.microsoft.com/office/drawing/2014/main" id="{355AD134-F3A1-4DF9-A9CF-1BF0EB06E7BB}"/>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621EC76-F02E-473A-A923-E8816B7F848A}" type="slidenum">
              <a:rPr kumimoji="0" lang="en-US" altLang="en-US" sz="1359" b="0" i="0" u="none" strike="noStrike" kern="1200" cap="none" spc="0" normalizeH="0" baseline="0" noProof="0">
                <a:ln>
                  <a:noFill/>
                </a:ln>
                <a:solidFill>
                  <a:srgbClr val="000000"/>
                </a:solidFill>
                <a:effectLst/>
                <a:uLnTx/>
                <a:uFillTx/>
                <a:latin typeface="Time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359"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29046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086B0E5-B4B0-4EF9-94A2-0AD00C0FDB0C}" type="datetimeFigureOut">
              <a:rPr lang="en-US" smtClean="0"/>
              <a:pPr>
                <a:defRPr/>
              </a:pPr>
              <a:t>6/19/2025</a:t>
            </a:fld>
            <a:endParaRPr lang="en-US" dirty="0"/>
          </a:p>
        </p:txBody>
      </p:sp>
      <p:sp>
        <p:nvSpPr>
          <p:cNvPr id="5" name="Footer Placeholder 4"/>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6" name="Slide Number Placeholder 5"/>
          <p:cNvSpPr>
            <a:spLocks noGrp="1"/>
          </p:cNvSpPr>
          <p:nvPr>
            <p:ph type="sldNum" sz="quarter" idx="12"/>
          </p:nvPr>
        </p:nvSpPr>
        <p:spPr/>
        <p:txBody>
          <a:bodyPr/>
          <a:lstStyle/>
          <a:p>
            <a:pPr>
              <a:defRPr/>
            </a:pPr>
            <a:fld id="{D7E980DF-4CF3-49C6-B4AA-B2DD177B7BE2}" type="slidenum">
              <a:rPr lang="en-US" altLang="en-US" smtClean="0"/>
              <a:pPr>
                <a:defRPr/>
              </a:pPr>
              <a:t>‹#›</a:t>
            </a:fld>
            <a:endParaRPr lang="en-US" altLang="en-US"/>
          </a:p>
        </p:txBody>
      </p:sp>
    </p:spTree>
    <p:extLst>
      <p:ext uri="{BB962C8B-B14F-4D97-AF65-F5344CB8AC3E}">
        <p14:creationId xmlns:p14="http://schemas.microsoft.com/office/powerpoint/2010/main" val="112784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2F760975-3035-435C-9BA8-71212F75C12A}" type="datetimeFigureOut">
              <a:rPr lang="en-US" smtClean="0"/>
              <a:pPr>
                <a:defRPr/>
              </a:pPr>
              <a:t>6/19/2025</a:t>
            </a:fld>
            <a:endParaRPr lang="en-US" dirty="0"/>
          </a:p>
        </p:txBody>
      </p:sp>
      <p:sp>
        <p:nvSpPr>
          <p:cNvPr id="5" name="Footer Placeholder 4"/>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6" name="Slide Number Placeholder 5"/>
          <p:cNvSpPr>
            <a:spLocks noGrp="1"/>
          </p:cNvSpPr>
          <p:nvPr>
            <p:ph type="sldNum" sz="quarter" idx="12"/>
          </p:nvPr>
        </p:nvSpPr>
        <p:spPr/>
        <p:txBody>
          <a:bodyPr/>
          <a:lstStyle/>
          <a:p>
            <a:pPr>
              <a:defRPr/>
            </a:pPr>
            <a:fld id="{D0C50605-0D5F-4ED8-9AED-826864D94FE7}"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13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DCB301D-77B2-4E8F-9C9E-E0FE281EE60B}" type="datetimeFigureOut">
              <a:rPr lang="en-US" smtClean="0"/>
              <a:pPr>
                <a:defRPr/>
              </a:pPr>
              <a:t>6/19/2025</a:t>
            </a:fld>
            <a:endParaRPr lang="en-US" dirty="0"/>
          </a:p>
        </p:txBody>
      </p:sp>
      <p:sp>
        <p:nvSpPr>
          <p:cNvPr id="6" name="Footer Placeholder 5"/>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7" name="Slide Number Placeholder 6"/>
          <p:cNvSpPr>
            <a:spLocks noGrp="1"/>
          </p:cNvSpPr>
          <p:nvPr>
            <p:ph type="sldNum" sz="quarter" idx="12"/>
          </p:nvPr>
        </p:nvSpPr>
        <p:spPr/>
        <p:txBody>
          <a:bodyPr/>
          <a:lstStyle/>
          <a:p>
            <a:pPr>
              <a:defRPr/>
            </a:pPr>
            <a:fld id="{234C64EF-7C38-42C1-8308-B072D10CD475}" type="slidenum">
              <a:rPr lang="en-US" altLang="en-US" smtClean="0"/>
              <a:pPr>
                <a:defRPr/>
              </a:pPr>
              <a:t>‹#›</a:t>
            </a:fld>
            <a:endParaRPr lang="en-US" altLang="en-US"/>
          </a:p>
        </p:txBody>
      </p:sp>
    </p:spTree>
    <p:extLst>
      <p:ext uri="{BB962C8B-B14F-4D97-AF65-F5344CB8AC3E}">
        <p14:creationId xmlns:p14="http://schemas.microsoft.com/office/powerpoint/2010/main" val="200468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C3254CE-D482-41EA-8BE9-3FE37C18CC27}" type="datetimeFigureOut">
              <a:rPr lang="en-US" smtClean="0"/>
              <a:pPr>
                <a:defRPr/>
              </a:pPr>
              <a:t>6/19/2025</a:t>
            </a:fld>
            <a:endParaRPr lang="en-US" dirty="0"/>
          </a:p>
        </p:txBody>
      </p:sp>
      <p:sp>
        <p:nvSpPr>
          <p:cNvPr id="8" name="Footer Placeholder 7"/>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9" name="Slide Number Placeholder 8"/>
          <p:cNvSpPr>
            <a:spLocks noGrp="1"/>
          </p:cNvSpPr>
          <p:nvPr>
            <p:ph type="sldNum" sz="quarter" idx="12"/>
          </p:nvPr>
        </p:nvSpPr>
        <p:spPr/>
        <p:txBody>
          <a:bodyPr/>
          <a:lstStyle/>
          <a:p>
            <a:pPr>
              <a:defRPr/>
            </a:pPr>
            <a:fld id="{D9A85D2D-7147-4F40-9843-C884EA53380E}" type="slidenum">
              <a:rPr lang="en-US" altLang="en-US" smtClean="0"/>
              <a:pPr>
                <a:defRPr/>
              </a:pPr>
              <a:t>‹#›</a:t>
            </a:fld>
            <a:endParaRPr lang="en-US" altLang="en-US"/>
          </a:p>
        </p:txBody>
      </p:sp>
    </p:spTree>
    <p:extLst>
      <p:ext uri="{BB962C8B-B14F-4D97-AF65-F5344CB8AC3E}">
        <p14:creationId xmlns:p14="http://schemas.microsoft.com/office/powerpoint/2010/main" val="285359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C4078E2-4BE6-4E48-9876-0A0094DEDA64}" type="datetimeFigureOut">
              <a:rPr lang="en-US" smtClean="0"/>
              <a:pPr>
                <a:defRPr/>
              </a:pPr>
              <a:t>6/19/2025</a:t>
            </a:fld>
            <a:endParaRPr lang="en-US" dirty="0"/>
          </a:p>
        </p:txBody>
      </p:sp>
      <p:sp>
        <p:nvSpPr>
          <p:cNvPr id="4" name="Footer Placeholder 3"/>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5" name="Slide Number Placeholder 4"/>
          <p:cNvSpPr>
            <a:spLocks noGrp="1"/>
          </p:cNvSpPr>
          <p:nvPr>
            <p:ph type="sldNum" sz="quarter" idx="12"/>
          </p:nvPr>
        </p:nvSpPr>
        <p:spPr/>
        <p:txBody>
          <a:bodyPr/>
          <a:lstStyle/>
          <a:p>
            <a:pPr>
              <a:defRPr/>
            </a:pPr>
            <a:fld id="{8A8E1FE6-4A9F-42F0-8150-6FEDD84DF393}" type="slidenum">
              <a:rPr lang="en-US" altLang="en-US" smtClean="0"/>
              <a:pPr>
                <a:defRPr/>
              </a:pPr>
              <a:t>‹#›</a:t>
            </a:fld>
            <a:endParaRPr lang="en-US" altLang="en-US"/>
          </a:p>
        </p:txBody>
      </p:sp>
    </p:spTree>
    <p:extLst>
      <p:ext uri="{BB962C8B-B14F-4D97-AF65-F5344CB8AC3E}">
        <p14:creationId xmlns:p14="http://schemas.microsoft.com/office/powerpoint/2010/main" val="232803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60430BE-46BE-4D1B-B354-FEEA33B7AAE4}" type="datetimeFigureOut">
              <a:rPr lang="en-US" smtClean="0"/>
              <a:pPr>
                <a:defRPr/>
              </a:pPr>
              <a:t>6/19/2025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smtClean="0"/>
              <a:t>University of Kansas Center for Research on Learning  2006</a:t>
            </a:r>
            <a:endParaRPr lang="en-US"/>
          </a:p>
        </p:txBody>
      </p:sp>
      <p:sp>
        <p:nvSpPr>
          <p:cNvPr id="9" name="Slide Number Placeholder 8"/>
          <p:cNvSpPr>
            <a:spLocks noGrp="1"/>
          </p:cNvSpPr>
          <p:nvPr>
            <p:ph type="sldNum" sz="quarter" idx="12"/>
          </p:nvPr>
        </p:nvSpPr>
        <p:spPr/>
        <p:txBody>
          <a:bodyPr/>
          <a:lstStyle/>
          <a:p>
            <a:pPr>
              <a:defRPr/>
            </a:pPr>
            <a:fld id="{F93D5989-1582-45EA-A0CB-90C72B6608E5}" type="slidenum">
              <a:rPr lang="en-US" altLang="en-US" smtClean="0"/>
              <a:pPr>
                <a:defRPr/>
              </a:pPr>
              <a:t>‹#›</a:t>
            </a:fld>
            <a:endParaRPr lang="en-US" altLang="en-US"/>
          </a:p>
        </p:txBody>
      </p:sp>
    </p:spTree>
    <p:extLst>
      <p:ext uri="{BB962C8B-B14F-4D97-AF65-F5344CB8AC3E}">
        <p14:creationId xmlns:p14="http://schemas.microsoft.com/office/powerpoint/2010/main" val="30742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0EFF8E4-48E9-4CD7-BAE1-E164EADAA9CD}" type="datetimeFigureOut">
              <a:rPr lang="en-US" smtClean="0"/>
              <a:pPr>
                <a:defRPr/>
              </a:pPr>
              <a:t>6/19/2025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smtClean="0">
                <a:solidFill>
                  <a:srgbClr val="344068"/>
                </a:solidFill>
              </a:rPr>
              <a:t>University of Kansas Center for Research on Learning  2006</a:t>
            </a:r>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7843AEE-7546-4F63-88F1-0BF41B69C1AB}" type="slidenum">
              <a:rPr lang="en-US" altLang="en-US" smtClean="0">
                <a:solidFill>
                  <a:srgbClr val="344068"/>
                </a:solidFill>
              </a:rPr>
              <a:pPr>
                <a:defRPr/>
              </a:pPr>
              <a:t>‹#›</a:t>
            </a:fld>
            <a:endParaRPr lang="en-US" altLang="en-US">
              <a:solidFill>
                <a:srgbClr val="344068"/>
              </a:solidFill>
            </a:endParaRPr>
          </a:p>
        </p:txBody>
      </p:sp>
    </p:spTree>
    <p:extLst>
      <p:ext uri="{BB962C8B-B14F-4D97-AF65-F5344CB8AC3E}">
        <p14:creationId xmlns:p14="http://schemas.microsoft.com/office/powerpoint/2010/main" val="246796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2D83AC63-E4F0-4591-8906-84A41AEF0D05}" type="datetimeFigureOut">
              <a:rPr lang="en-US" smtClean="0"/>
              <a:pPr>
                <a:defRPr/>
              </a:pPr>
              <a:t>6/19/2025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C2B47E2-FEB0-486C-B0F1-42F934D8EFBA}" type="slidenum">
              <a:rPr lang="en-US" altLang="en-US" smtClean="0"/>
              <a:pPr>
                <a:defRPr/>
              </a:pPr>
              <a:t>‹#›</a:t>
            </a:fld>
            <a:endParaRPr lang="en-US" altLang="en-US"/>
          </a:p>
        </p:txBody>
      </p:sp>
    </p:spTree>
    <p:extLst>
      <p:ext uri="{BB962C8B-B14F-4D97-AF65-F5344CB8AC3E}">
        <p14:creationId xmlns:p14="http://schemas.microsoft.com/office/powerpoint/2010/main" val="246327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fld id="{69CF5BEB-7BB5-42ED-A5FF-EB6F69DDAEAE}" type="datetimeFigureOut">
              <a:rPr 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defRPr/>
              </a:pPr>
              <a:t>6/19/2025</a:t>
            </a:fld>
            <a:endParaRPr lang="en-US" dirty="0">
              <a:latin typeface="Times New Roman" panose="02020603050405020304" pitchFamily="18" charset="0"/>
              <a:ea typeface="MS PGothic" panose="020B0600070205080204" pitchFamily="34" charset="-128"/>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r>
              <a:rPr lang="en-US" smtClean="0">
                <a:latin typeface="Times New Roman" panose="02020603050405020304" pitchFamily="18" charset="0"/>
                <a:ea typeface="MS PGothic" panose="020B0600070205080204" pitchFamily="34" charset="-128"/>
              </a:rPr>
              <a:t>University of Kansas Center for Research on Learning  2006</a:t>
            </a:r>
            <a:endParaRPr lang="en-US">
              <a:latin typeface="Times New Roman" panose="02020603050405020304" pitchFamily="18" charset="0"/>
              <a:ea typeface="MS PGothic" panose="020B0600070205080204" pitchFamily="34" charset="-128"/>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AB14FE64-FD5A-45B8-A8D2-E21C2A2F6C4A}" type="slidenum">
              <a:rPr lang="en-US" altLang="en-US" smtClean="0">
                <a:latin typeface="Times New Roman" panose="02020603050405020304" pitchFamily="18" charset="0"/>
                <a:ea typeface="MS PGothic" panose="020B0600070205080204" pitchFamily="34" charset="-128"/>
              </a:rPr>
              <a:pPr eaLnBrk="0" fontAlgn="base" hangingPunct="0">
                <a:spcBef>
                  <a:spcPct val="0"/>
                </a:spcBef>
                <a:spcAft>
                  <a:spcPct val="0"/>
                </a:spcAft>
                <a:defRPr/>
              </a:pPr>
              <a:t>‹#›</a:t>
            </a:fld>
            <a:endParaRPr lang="en-US" altLang="en-US">
              <a:latin typeface="Times New Roman" panose="02020603050405020304" pitchFamily="18" charset="0"/>
              <a:ea typeface="MS PGothic" panose="020B0600070205080204" pitchFamily="34" charset="-128"/>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sim_2color_si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53314" y="5786440"/>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851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DDB05A-9C7F-4ED5-ADF0-4CB83FBC821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0E8E74-909F-493F-AFBC-D6ECCE5BAD8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563866-0D71-4146-AE18-C2A167F2E9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59">
                <a:latin typeface="Times"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1029" name="Rectangle 5">
            <a:extLst>
              <a:ext uri="{FF2B5EF4-FFF2-40B4-BE49-F238E27FC236}">
                <a16:creationId xmlns:a16="http://schemas.microsoft.com/office/drawing/2014/main" id="{2415F545-3C70-4795-9C4B-C0E346E222F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59">
                <a:latin typeface="Times"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1030" name="Rectangle 6">
            <a:extLst>
              <a:ext uri="{FF2B5EF4-FFF2-40B4-BE49-F238E27FC236}">
                <a16:creationId xmlns:a16="http://schemas.microsoft.com/office/drawing/2014/main" id="{FEC32212-6F48-4524-99E1-189D32BF8F3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59" smtClean="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B56B553-2110-41C7-9BC1-B2787BB89F2E}" type="slidenum">
              <a:rPr kumimoji="0" lang="en-US" altLang="en-US" sz="1359" b="0" i="0" u="none" strike="noStrike" kern="1200" cap="none" spc="0" normalizeH="0" baseline="0" noProof="0">
                <a:ln>
                  <a:noFill/>
                </a:ln>
                <a:solidFill>
                  <a:srgbClr val="000000"/>
                </a:solidFill>
                <a:effectLst/>
                <a:uLnTx/>
                <a:uFillTx/>
                <a:latin typeface="Time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359"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73188752"/>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271">
          <a:solidFill>
            <a:schemeClr val="tx2"/>
          </a:solidFill>
          <a:latin typeface="+mj-lt"/>
          <a:ea typeface="+mj-ea"/>
          <a:cs typeface="+mj-cs"/>
        </a:defRPr>
      </a:lvl1pPr>
      <a:lvl2pPr algn="ctr" rtl="0" eaLnBrk="0" fontAlgn="base" hangingPunct="0">
        <a:spcBef>
          <a:spcPct val="0"/>
        </a:spcBef>
        <a:spcAft>
          <a:spcPct val="0"/>
        </a:spcAft>
        <a:defRPr sz="4271">
          <a:solidFill>
            <a:schemeClr val="tx2"/>
          </a:solidFill>
          <a:latin typeface="Times" charset="0"/>
        </a:defRPr>
      </a:lvl2pPr>
      <a:lvl3pPr algn="ctr" rtl="0" eaLnBrk="0" fontAlgn="base" hangingPunct="0">
        <a:spcBef>
          <a:spcPct val="0"/>
        </a:spcBef>
        <a:spcAft>
          <a:spcPct val="0"/>
        </a:spcAft>
        <a:defRPr sz="4271">
          <a:solidFill>
            <a:schemeClr val="tx2"/>
          </a:solidFill>
          <a:latin typeface="Times" charset="0"/>
        </a:defRPr>
      </a:lvl3pPr>
      <a:lvl4pPr algn="ctr" rtl="0" eaLnBrk="0" fontAlgn="base" hangingPunct="0">
        <a:spcBef>
          <a:spcPct val="0"/>
        </a:spcBef>
        <a:spcAft>
          <a:spcPct val="0"/>
        </a:spcAft>
        <a:defRPr sz="4271">
          <a:solidFill>
            <a:schemeClr val="tx2"/>
          </a:solidFill>
          <a:latin typeface="Times" charset="0"/>
        </a:defRPr>
      </a:lvl4pPr>
      <a:lvl5pPr algn="ctr" rtl="0" eaLnBrk="0" fontAlgn="base" hangingPunct="0">
        <a:spcBef>
          <a:spcPct val="0"/>
        </a:spcBef>
        <a:spcAft>
          <a:spcPct val="0"/>
        </a:spcAft>
        <a:defRPr sz="4271">
          <a:solidFill>
            <a:schemeClr val="tx2"/>
          </a:solidFill>
          <a:latin typeface="Times" charset="0"/>
        </a:defRPr>
      </a:lvl5pPr>
      <a:lvl6pPr marL="443766" algn="ctr" rtl="0" eaLnBrk="0" fontAlgn="base" hangingPunct="0">
        <a:spcBef>
          <a:spcPct val="0"/>
        </a:spcBef>
        <a:spcAft>
          <a:spcPct val="0"/>
        </a:spcAft>
        <a:defRPr sz="4271">
          <a:solidFill>
            <a:schemeClr val="tx2"/>
          </a:solidFill>
          <a:latin typeface="Times" charset="0"/>
        </a:defRPr>
      </a:lvl6pPr>
      <a:lvl7pPr marL="887531" algn="ctr" rtl="0" eaLnBrk="0" fontAlgn="base" hangingPunct="0">
        <a:spcBef>
          <a:spcPct val="0"/>
        </a:spcBef>
        <a:spcAft>
          <a:spcPct val="0"/>
        </a:spcAft>
        <a:defRPr sz="4271">
          <a:solidFill>
            <a:schemeClr val="tx2"/>
          </a:solidFill>
          <a:latin typeface="Times" charset="0"/>
        </a:defRPr>
      </a:lvl7pPr>
      <a:lvl8pPr marL="1331297" algn="ctr" rtl="0" eaLnBrk="0" fontAlgn="base" hangingPunct="0">
        <a:spcBef>
          <a:spcPct val="0"/>
        </a:spcBef>
        <a:spcAft>
          <a:spcPct val="0"/>
        </a:spcAft>
        <a:defRPr sz="4271">
          <a:solidFill>
            <a:schemeClr val="tx2"/>
          </a:solidFill>
          <a:latin typeface="Times" charset="0"/>
        </a:defRPr>
      </a:lvl8pPr>
      <a:lvl9pPr marL="1775061" algn="ctr" rtl="0" eaLnBrk="0" fontAlgn="base" hangingPunct="0">
        <a:spcBef>
          <a:spcPct val="0"/>
        </a:spcBef>
        <a:spcAft>
          <a:spcPct val="0"/>
        </a:spcAft>
        <a:defRPr sz="4271">
          <a:solidFill>
            <a:schemeClr val="tx2"/>
          </a:solidFill>
          <a:latin typeface="Times" charset="0"/>
        </a:defRPr>
      </a:lvl9pPr>
    </p:titleStyle>
    <p:bodyStyle>
      <a:lvl1pPr marL="332824" indent="-332824" algn="l" rtl="0" eaLnBrk="0" fontAlgn="base" hangingPunct="0">
        <a:spcBef>
          <a:spcPct val="20000"/>
        </a:spcBef>
        <a:spcAft>
          <a:spcPct val="0"/>
        </a:spcAft>
        <a:buChar char="•"/>
        <a:defRPr sz="3106">
          <a:solidFill>
            <a:schemeClr val="tx1"/>
          </a:solidFill>
          <a:latin typeface="+mn-lt"/>
          <a:ea typeface="+mn-ea"/>
          <a:cs typeface="+mn-cs"/>
        </a:defRPr>
      </a:lvl1pPr>
      <a:lvl2pPr marL="721119" indent="-277354" algn="l" rtl="0" eaLnBrk="0" fontAlgn="base" hangingPunct="0">
        <a:spcBef>
          <a:spcPct val="20000"/>
        </a:spcBef>
        <a:spcAft>
          <a:spcPct val="0"/>
        </a:spcAft>
        <a:buChar char="–"/>
        <a:defRPr sz="2718">
          <a:solidFill>
            <a:schemeClr val="tx1"/>
          </a:solidFill>
          <a:latin typeface="+mn-lt"/>
        </a:defRPr>
      </a:lvl2pPr>
      <a:lvl3pPr marL="1109413" indent="-221882" algn="l" rtl="0" eaLnBrk="0" fontAlgn="base" hangingPunct="0">
        <a:spcBef>
          <a:spcPct val="20000"/>
        </a:spcBef>
        <a:spcAft>
          <a:spcPct val="0"/>
        </a:spcAft>
        <a:buChar char="•"/>
        <a:defRPr sz="2330">
          <a:solidFill>
            <a:schemeClr val="tx1"/>
          </a:solidFill>
          <a:latin typeface="+mn-lt"/>
        </a:defRPr>
      </a:lvl3pPr>
      <a:lvl4pPr marL="1553179" indent="-221882" algn="l" rtl="0" eaLnBrk="0" fontAlgn="base" hangingPunct="0">
        <a:spcBef>
          <a:spcPct val="20000"/>
        </a:spcBef>
        <a:spcAft>
          <a:spcPct val="0"/>
        </a:spcAft>
        <a:buChar char="–"/>
        <a:defRPr sz="1941">
          <a:solidFill>
            <a:schemeClr val="tx1"/>
          </a:solidFill>
          <a:latin typeface="+mn-lt"/>
        </a:defRPr>
      </a:lvl4pPr>
      <a:lvl5pPr marL="1996945" indent="-221882" algn="l" rtl="0" eaLnBrk="0" fontAlgn="base" hangingPunct="0">
        <a:spcBef>
          <a:spcPct val="20000"/>
        </a:spcBef>
        <a:spcAft>
          <a:spcPct val="0"/>
        </a:spcAft>
        <a:buChar char="»"/>
        <a:defRPr sz="1941">
          <a:solidFill>
            <a:schemeClr val="tx1"/>
          </a:solidFill>
          <a:latin typeface="+mn-lt"/>
        </a:defRPr>
      </a:lvl5pPr>
      <a:lvl6pPr marL="2440710" indent="-221882" algn="l" rtl="0" eaLnBrk="0" fontAlgn="base" hangingPunct="0">
        <a:spcBef>
          <a:spcPct val="20000"/>
        </a:spcBef>
        <a:spcAft>
          <a:spcPct val="0"/>
        </a:spcAft>
        <a:buChar char="»"/>
        <a:defRPr sz="1941">
          <a:solidFill>
            <a:schemeClr val="tx1"/>
          </a:solidFill>
          <a:latin typeface="+mn-lt"/>
        </a:defRPr>
      </a:lvl6pPr>
      <a:lvl7pPr marL="2884476" indent="-221882" algn="l" rtl="0" eaLnBrk="0" fontAlgn="base" hangingPunct="0">
        <a:spcBef>
          <a:spcPct val="20000"/>
        </a:spcBef>
        <a:spcAft>
          <a:spcPct val="0"/>
        </a:spcAft>
        <a:buChar char="»"/>
        <a:defRPr sz="1941">
          <a:solidFill>
            <a:schemeClr val="tx1"/>
          </a:solidFill>
          <a:latin typeface="+mn-lt"/>
        </a:defRPr>
      </a:lvl7pPr>
      <a:lvl8pPr marL="3328241" indent="-221882" algn="l" rtl="0" eaLnBrk="0" fontAlgn="base" hangingPunct="0">
        <a:spcBef>
          <a:spcPct val="20000"/>
        </a:spcBef>
        <a:spcAft>
          <a:spcPct val="0"/>
        </a:spcAft>
        <a:buChar char="»"/>
        <a:defRPr sz="1941">
          <a:solidFill>
            <a:schemeClr val="tx1"/>
          </a:solidFill>
          <a:latin typeface="+mn-lt"/>
        </a:defRPr>
      </a:lvl8pPr>
      <a:lvl9pPr marL="3772007" indent="-221882" algn="l" rtl="0" eaLnBrk="0" fontAlgn="base" hangingPunct="0">
        <a:spcBef>
          <a:spcPct val="20000"/>
        </a:spcBef>
        <a:spcAft>
          <a:spcPct val="0"/>
        </a:spcAft>
        <a:buChar char="»"/>
        <a:defRPr sz="1941">
          <a:solidFill>
            <a:schemeClr val="tx1"/>
          </a:solidFill>
          <a:latin typeface="+mn-lt"/>
        </a:defRPr>
      </a:lvl9pPr>
    </p:bodyStyle>
    <p:otherStyle>
      <a:defPPr>
        <a:defRPr lang="en-US"/>
      </a:defPPr>
      <a:lvl1pPr marL="0" algn="l" defTabSz="887531" rtl="0" eaLnBrk="1" latinLnBrk="0" hangingPunct="1">
        <a:defRPr sz="1747" kern="1200">
          <a:solidFill>
            <a:schemeClr val="tx1"/>
          </a:solidFill>
          <a:latin typeface="+mn-lt"/>
          <a:ea typeface="+mn-ea"/>
          <a:cs typeface="+mn-cs"/>
        </a:defRPr>
      </a:lvl1pPr>
      <a:lvl2pPr marL="443766" algn="l" defTabSz="887531" rtl="0" eaLnBrk="1" latinLnBrk="0" hangingPunct="1">
        <a:defRPr sz="1747" kern="1200">
          <a:solidFill>
            <a:schemeClr val="tx1"/>
          </a:solidFill>
          <a:latin typeface="+mn-lt"/>
          <a:ea typeface="+mn-ea"/>
          <a:cs typeface="+mn-cs"/>
        </a:defRPr>
      </a:lvl2pPr>
      <a:lvl3pPr marL="887531" algn="l" defTabSz="887531" rtl="0" eaLnBrk="1" latinLnBrk="0" hangingPunct="1">
        <a:defRPr sz="1747" kern="1200">
          <a:solidFill>
            <a:schemeClr val="tx1"/>
          </a:solidFill>
          <a:latin typeface="+mn-lt"/>
          <a:ea typeface="+mn-ea"/>
          <a:cs typeface="+mn-cs"/>
        </a:defRPr>
      </a:lvl3pPr>
      <a:lvl4pPr marL="1331297" algn="l" defTabSz="887531" rtl="0" eaLnBrk="1" latinLnBrk="0" hangingPunct="1">
        <a:defRPr sz="1747" kern="1200">
          <a:solidFill>
            <a:schemeClr val="tx1"/>
          </a:solidFill>
          <a:latin typeface="+mn-lt"/>
          <a:ea typeface="+mn-ea"/>
          <a:cs typeface="+mn-cs"/>
        </a:defRPr>
      </a:lvl4pPr>
      <a:lvl5pPr marL="1775061" algn="l" defTabSz="887531" rtl="0" eaLnBrk="1" latinLnBrk="0" hangingPunct="1">
        <a:defRPr sz="1747" kern="1200">
          <a:solidFill>
            <a:schemeClr val="tx1"/>
          </a:solidFill>
          <a:latin typeface="+mn-lt"/>
          <a:ea typeface="+mn-ea"/>
          <a:cs typeface="+mn-cs"/>
        </a:defRPr>
      </a:lvl5pPr>
      <a:lvl6pPr marL="2218827" algn="l" defTabSz="887531" rtl="0" eaLnBrk="1" latinLnBrk="0" hangingPunct="1">
        <a:defRPr sz="1747" kern="1200">
          <a:solidFill>
            <a:schemeClr val="tx1"/>
          </a:solidFill>
          <a:latin typeface="+mn-lt"/>
          <a:ea typeface="+mn-ea"/>
          <a:cs typeface="+mn-cs"/>
        </a:defRPr>
      </a:lvl6pPr>
      <a:lvl7pPr marL="2662593" algn="l" defTabSz="887531" rtl="0" eaLnBrk="1" latinLnBrk="0" hangingPunct="1">
        <a:defRPr sz="1747" kern="1200">
          <a:solidFill>
            <a:schemeClr val="tx1"/>
          </a:solidFill>
          <a:latin typeface="+mn-lt"/>
          <a:ea typeface="+mn-ea"/>
          <a:cs typeface="+mn-cs"/>
        </a:defRPr>
      </a:lvl7pPr>
      <a:lvl8pPr marL="3106359" algn="l" defTabSz="887531" rtl="0" eaLnBrk="1" latinLnBrk="0" hangingPunct="1">
        <a:defRPr sz="1747" kern="1200">
          <a:solidFill>
            <a:schemeClr val="tx1"/>
          </a:solidFill>
          <a:latin typeface="+mn-lt"/>
          <a:ea typeface="+mn-ea"/>
          <a:cs typeface="+mn-cs"/>
        </a:defRPr>
      </a:lvl8pPr>
      <a:lvl9pPr marL="3550125" algn="l" defTabSz="887531"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DDB05A-9C7F-4ED5-ADF0-4CB83FBC821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0E8E74-909F-493F-AFBC-D6ECCE5BAD8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563866-0D71-4146-AE18-C2A167F2E9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59">
                <a:latin typeface="Times"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1029" name="Rectangle 5">
            <a:extLst>
              <a:ext uri="{FF2B5EF4-FFF2-40B4-BE49-F238E27FC236}">
                <a16:creationId xmlns:a16="http://schemas.microsoft.com/office/drawing/2014/main" id="{2415F545-3C70-4795-9C4B-C0E346E222F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59">
                <a:latin typeface="Times"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9" b="0" i="0" u="none" strike="noStrike" kern="1200" cap="none" spc="0" normalizeH="0" baseline="0" noProof="0">
              <a:ln>
                <a:noFill/>
              </a:ln>
              <a:solidFill>
                <a:srgbClr val="000000"/>
              </a:solidFill>
              <a:effectLst/>
              <a:uLnTx/>
              <a:uFillTx/>
              <a:latin typeface="Times" charset="0"/>
              <a:ea typeface="+mn-ea"/>
              <a:cs typeface="+mn-cs"/>
            </a:endParaRPr>
          </a:p>
        </p:txBody>
      </p:sp>
      <p:sp>
        <p:nvSpPr>
          <p:cNvPr id="1030" name="Rectangle 6">
            <a:extLst>
              <a:ext uri="{FF2B5EF4-FFF2-40B4-BE49-F238E27FC236}">
                <a16:creationId xmlns:a16="http://schemas.microsoft.com/office/drawing/2014/main" id="{FEC32212-6F48-4524-99E1-189D32BF8F3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59" smtClean="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B56B553-2110-41C7-9BC1-B2787BB89F2E}" type="slidenum">
              <a:rPr kumimoji="0" lang="en-US" altLang="en-US" sz="1359" b="0" i="0" u="none" strike="noStrike" kern="1200" cap="none" spc="0" normalizeH="0" baseline="0" noProof="0">
                <a:ln>
                  <a:noFill/>
                </a:ln>
                <a:solidFill>
                  <a:srgbClr val="000000"/>
                </a:solidFill>
                <a:effectLst/>
                <a:uLnTx/>
                <a:uFillTx/>
                <a:latin typeface="Time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359"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398258671"/>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271">
          <a:solidFill>
            <a:schemeClr val="tx2"/>
          </a:solidFill>
          <a:latin typeface="+mj-lt"/>
          <a:ea typeface="+mj-ea"/>
          <a:cs typeface="+mj-cs"/>
        </a:defRPr>
      </a:lvl1pPr>
      <a:lvl2pPr algn="ctr" rtl="0" eaLnBrk="0" fontAlgn="base" hangingPunct="0">
        <a:spcBef>
          <a:spcPct val="0"/>
        </a:spcBef>
        <a:spcAft>
          <a:spcPct val="0"/>
        </a:spcAft>
        <a:defRPr sz="4271">
          <a:solidFill>
            <a:schemeClr val="tx2"/>
          </a:solidFill>
          <a:latin typeface="Times" charset="0"/>
        </a:defRPr>
      </a:lvl2pPr>
      <a:lvl3pPr algn="ctr" rtl="0" eaLnBrk="0" fontAlgn="base" hangingPunct="0">
        <a:spcBef>
          <a:spcPct val="0"/>
        </a:spcBef>
        <a:spcAft>
          <a:spcPct val="0"/>
        </a:spcAft>
        <a:defRPr sz="4271">
          <a:solidFill>
            <a:schemeClr val="tx2"/>
          </a:solidFill>
          <a:latin typeface="Times" charset="0"/>
        </a:defRPr>
      </a:lvl3pPr>
      <a:lvl4pPr algn="ctr" rtl="0" eaLnBrk="0" fontAlgn="base" hangingPunct="0">
        <a:spcBef>
          <a:spcPct val="0"/>
        </a:spcBef>
        <a:spcAft>
          <a:spcPct val="0"/>
        </a:spcAft>
        <a:defRPr sz="4271">
          <a:solidFill>
            <a:schemeClr val="tx2"/>
          </a:solidFill>
          <a:latin typeface="Times" charset="0"/>
        </a:defRPr>
      </a:lvl4pPr>
      <a:lvl5pPr algn="ctr" rtl="0" eaLnBrk="0" fontAlgn="base" hangingPunct="0">
        <a:spcBef>
          <a:spcPct val="0"/>
        </a:spcBef>
        <a:spcAft>
          <a:spcPct val="0"/>
        </a:spcAft>
        <a:defRPr sz="4271">
          <a:solidFill>
            <a:schemeClr val="tx2"/>
          </a:solidFill>
          <a:latin typeface="Times" charset="0"/>
        </a:defRPr>
      </a:lvl5pPr>
      <a:lvl6pPr marL="443766" algn="ctr" rtl="0" eaLnBrk="0" fontAlgn="base" hangingPunct="0">
        <a:spcBef>
          <a:spcPct val="0"/>
        </a:spcBef>
        <a:spcAft>
          <a:spcPct val="0"/>
        </a:spcAft>
        <a:defRPr sz="4271">
          <a:solidFill>
            <a:schemeClr val="tx2"/>
          </a:solidFill>
          <a:latin typeface="Times" charset="0"/>
        </a:defRPr>
      </a:lvl6pPr>
      <a:lvl7pPr marL="887531" algn="ctr" rtl="0" eaLnBrk="0" fontAlgn="base" hangingPunct="0">
        <a:spcBef>
          <a:spcPct val="0"/>
        </a:spcBef>
        <a:spcAft>
          <a:spcPct val="0"/>
        </a:spcAft>
        <a:defRPr sz="4271">
          <a:solidFill>
            <a:schemeClr val="tx2"/>
          </a:solidFill>
          <a:latin typeface="Times" charset="0"/>
        </a:defRPr>
      </a:lvl7pPr>
      <a:lvl8pPr marL="1331297" algn="ctr" rtl="0" eaLnBrk="0" fontAlgn="base" hangingPunct="0">
        <a:spcBef>
          <a:spcPct val="0"/>
        </a:spcBef>
        <a:spcAft>
          <a:spcPct val="0"/>
        </a:spcAft>
        <a:defRPr sz="4271">
          <a:solidFill>
            <a:schemeClr val="tx2"/>
          </a:solidFill>
          <a:latin typeface="Times" charset="0"/>
        </a:defRPr>
      </a:lvl8pPr>
      <a:lvl9pPr marL="1775061" algn="ctr" rtl="0" eaLnBrk="0" fontAlgn="base" hangingPunct="0">
        <a:spcBef>
          <a:spcPct val="0"/>
        </a:spcBef>
        <a:spcAft>
          <a:spcPct val="0"/>
        </a:spcAft>
        <a:defRPr sz="4271">
          <a:solidFill>
            <a:schemeClr val="tx2"/>
          </a:solidFill>
          <a:latin typeface="Times" charset="0"/>
        </a:defRPr>
      </a:lvl9pPr>
    </p:titleStyle>
    <p:bodyStyle>
      <a:lvl1pPr marL="332824" indent="-332824" algn="l" rtl="0" eaLnBrk="0" fontAlgn="base" hangingPunct="0">
        <a:spcBef>
          <a:spcPct val="20000"/>
        </a:spcBef>
        <a:spcAft>
          <a:spcPct val="0"/>
        </a:spcAft>
        <a:buChar char="•"/>
        <a:defRPr sz="3106">
          <a:solidFill>
            <a:schemeClr val="tx1"/>
          </a:solidFill>
          <a:latin typeface="+mn-lt"/>
          <a:ea typeface="+mn-ea"/>
          <a:cs typeface="+mn-cs"/>
        </a:defRPr>
      </a:lvl1pPr>
      <a:lvl2pPr marL="721119" indent="-277354" algn="l" rtl="0" eaLnBrk="0" fontAlgn="base" hangingPunct="0">
        <a:spcBef>
          <a:spcPct val="20000"/>
        </a:spcBef>
        <a:spcAft>
          <a:spcPct val="0"/>
        </a:spcAft>
        <a:buChar char="–"/>
        <a:defRPr sz="2718">
          <a:solidFill>
            <a:schemeClr val="tx1"/>
          </a:solidFill>
          <a:latin typeface="+mn-lt"/>
        </a:defRPr>
      </a:lvl2pPr>
      <a:lvl3pPr marL="1109413" indent="-221882" algn="l" rtl="0" eaLnBrk="0" fontAlgn="base" hangingPunct="0">
        <a:spcBef>
          <a:spcPct val="20000"/>
        </a:spcBef>
        <a:spcAft>
          <a:spcPct val="0"/>
        </a:spcAft>
        <a:buChar char="•"/>
        <a:defRPr sz="2330">
          <a:solidFill>
            <a:schemeClr val="tx1"/>
          </a:solidFill>
          <a:latin typeface="+mn-lt"/>
        </a:defRPr>
      </a:lvl3pPr>
      <a:lvl4pPr marL="1553179" indent="-221882" algn="l" rtl="0" eaLnBrk="0" fontAlgn="base" hangingPunct="0">
        <a:spcBef>
          <a:spcPct val="20000"/>
        </a:spcBef>
        <a:spcAft>
          <a:spcPct val="0"/>
        </a:spcAft>
        <a:buChar char="–"/>
        <a:defRPr sz="1941">
          <a:solidFill>
            <a:schemeClr val="tx1"/>
          </a:solidFill>
          <a:latin typeface="+mn-lt"/>
        </a:defRPr>
      </a:lvl4pPr>
      <a:lvl5pPr marL="1996945" indent="-221882" algn="l" rtl="0" eaLnBrk="0" fontAlgn="base" hangingPunct="0">
        <a:spcBef>
          <a:spcPct val="20000"/>
        </a:spcBef>
        <a:spcAft>
          <a:spcPct val="0"/>
        </a:spcAft>
        <a:buChar char="»"/>
        <a:defRPr sz="1941">
          <a:solidFill>
            <a:schemeClr val="tx1"/>
          </a:solidFill>
          <a:latin typeface="+mn-lt"/>
        </a:defRPr>
      </a:lvl5pPr>
      <a:lvl6pPr marL="2440710" indent="-221882" algn="l" rtl="0" eaLnBrk="0" fontAlgn="base" hangingPunct="0">
        <a:spcBef>
          <a:spcPct val="20000"/>
        </a:spcBef>
        <a:spcAft>
          <a:spcPct val="0"/>
        </a:spcAft>
        <a:buChar char="»"/>
        <a:defRPr sz="1941">
          <a:solidFill>
            <a:schemeClr val="tx1"/>
          </a:solidFill>
          <a:latin typeface="+mn-lt"/>
        </a:defRPr>
      </a:lvl6pPr>
      <a:lvl7pPr marL="2884476" indent="-221882" algn="l" rtl="0" eaLnBrk="0" fontAlgn="base" hangingPunct="0">
        <a:spcBef>
          <a:spcPct val="20000"/>
        </a:spcBef>
        <a:spcAft>
          <a:spcPct val="0"/>
        </a:spcAft>
        <a:buChar char="»"/>
        <a:defRPr sz="1941">
          <a:solidFill>
            <a:schemeClr val="tx1"/>
          </a:solidFill>
          <a:latin typeface="+mn-lt"/>
        </a:defRPr>
      </a:lvl7pPr>
      <a:lvl8pPr marL="3328241" indent="-221882" algn="l" rtl="0" eaLnBrk="0" fontAlgn="base" hangingPunct="0">
        <a:spcBef>
          <a:spcPct val="20000"/>
        </a:spcBef>
        <a:spcAft>
          <a:spcPct val="0"/>
        </a:spcAft>
        <a:buChar char="»"/>
        <a:defRPr sz="1941">
          <a:solidFill>
            <a:schemeClr val="tx1"/>
          </a:solidFill>
          <a:latin typeface="+mn-lt"/>
        </a:defRPr>
      </a:lvl8pPr>
      <a:lvl9pPr marL="3772007" indent="-221882" algn="l" rtl="0" eaLnBrk="0" fontAlgn="base" hangingPunct="0">
        <a:spcBef>
          <a:spcPct val="20000"/>
        </a:spcBef>
        <a:spcAft>
          <a:spcPct val="0"/>
        </a:spcAft>
        <a:buChar char="»"/>
        <a:defRPr sz="1941">
          <a:solidFill>
            <a:schemeClr val="tx1"/>
          </a:solidFill>
          <a:latin typeface="+mn-lt"/>
        </a:defRPr>
      </a:lvl9pPr>
    </p:bodyStyle>
    <p:otherStyle>
      <a:defPPr>
        <a:defRPr lang="en-US"/>
      </a:defPPr>
      <a:lvl1pPr marL="0" algn="l" defTabSz="887531" rtl="0" eaLnBrk="1" latinLnBrk="0" hangingPunct="1">
        <a:defRPr sz="1747" kern="1200">
          <a:solidFill>
            <a:schemeClr val="tx1"/>
          </a:solidFill>
          <a:latin typeface="+mn-lt"/>
          <a:ea typeface="+mn-ea"/>
          <a:cs typeface="+mn-cs"/>
        </a:defRPr>
      </a:lvl1pPr>
      <a:lvl2pPr marL="443766" algn="l" defTabSz="887531" rtl="0" eaLnBrk="1" latinLnBrk="0" hangingPunct="1">
        <a:defRPr sz="1747" kern="1200">
          <a:solidFill>
            <a:schemeClr val="tx1"/>
          </a:solidFill>
          <a:latin typeface="+mn-lt"/>
          <a:ea typeface="+mn-ea"/>
          <a:cs typeface="+mn-cs"/>
        </a:defRPr>
      </a:lvl2pPr>
      <a:lvl3pPr marL="887531" algn="l" defTabSz="887531" rtl="0" eaLnBrk="1" latinLnBrk="0" hangingPunct="1">
        <a:defRPr sz="1747" kern="1200">
          <a:solidFill>
            <a:schemeClr val="tx1"/>
          </a:solidFill>
          <a:latin typeface="+mn-lt"/>
          <a:ea typeface="+mn-ea"/>
          <a:cs typeface="+mn-cs"/>
        </a:defRPr>
      </a:lvl3pPr>
      <a:lvl4pPr marL="1331297" algn="l" defTabSz="887531" rtl="0" eaLnBrk="1" latinLnBrk="0" hangingPunct="1">
        <a:defRPr sz="1747" kern="1200">
          <a:solidFill>
            <a:schemeClr val="tx1"/>
          </a:solidFill>
          <a:latin typeface="+mn-lt"/>
          <a:ea typeface="+mn-ea"/>
          <a:cs typeface="+mn-cs"/>
        </a:defRPr>
      </a:lvl4pPr>
      <a:lvl5pPr marL="1775061" algn="l" defTabSz="887531" rtl="0" eaLnBrk="1" latinLnBrk="0" hangingPunct="1">
        <a:defRPr sz="1747" kern="1200">
          <a:solidFill>
            <a:schemeClr val="tx1"/>
          </a:solidFill>
          <a:latin typeface="+mn-lt"/>
          <a:ea typeface="+mn-ea"/>
          <a:cs typeface="+mn-cs"/>
        </a:defRPr>
      </a:lvl5pPr>
      <a:lvl6pPr marL="2218827" algn="l" defTabSz="887531" rtl="0" eaLnBrk="1" latinLnBrk="0" hangingPunct="1">
        <a:defRPr sz="1747" kern="1200">
          <a:solidFill>
            <a:schemeClr val="tx1"/>
          </a:solidFill>
          <a:latin typeface="+mn-lt"/>
          <a:ea typeface="+mn-ea"/>
          <a:cs typeface="+mn-cs"/>
        </a:defRPr>
      </a:lvl6pPr>
      <a:lvl7pPr marL="2662593" algn="l" defTabSz="887531" rtl="0" eaLnBrk="1" latinLnBrk="0" hangingPunct="1">
        <a:defRPr sz="1747" kern="1200">
          <a:solidFill>
            <a:schemeClr val="tx1"/>
          </a:solidFill>
          <a:latin typeface="+mn-lt"/>
          <a:ea typeface="+mn-ea"/>
          <a:cs typeface="+mn-cs"/>
        </a:defRPr>
      </a:lvl7pPr>
      <a:lvl8pPr marL="3106359" algn="l" defTabSz="887531" rtl="0" eaLnBrk="1" latinLnBrk="0" hangingPunct="1">
        <a:defRPr sz="1747" kern="1200">
          <a:solidFill>
            <a:schemeClr val="tx1"/>
          </a:solidFill>
          <a:latin typeface="+mn-lt"/>
          <a:ea typeface="+mn-ea"/>
          <a:cs typeface="+mn-cs"/>
        </a:defRPr>
      </a:lvl8pPr>
      <a:lvl9pPr marL="3550125" algn="l" defTabSz="887531"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OLE_LINK1"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toyka.holden@paec.org" TargetMode="External"/><Relationship Id="rId2" Type="http://schemas.openxmlformats.org/officeDocument/2006/relationships/hyperlink" Target="mailto:janicecreneti@gmai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842" y="398198"/>
            <a:ext cx="4080387" cy="981757"/>
          </a:xfrm>
        </p:spPr>
        <p:txBody>
          <a:bodyPr/>
          <a:lstStyle/>
          <a:p>
            <a:pPr>
              <a:defRPr/>
            </a:pPr>
            <a:r>
              <a:rPr lang="en-US" b="1" dirty="0">
                <a:latin typeface="+mn-lt"/>
              </a:rPr>
              <a:t>Welcome Back</a:t>
            </a:r>
            <a:r>
              <a:rPr lang="en-US" b="1" dirty="0" smtClean="0">
                <a:latin typeface="+mn-lt"/>
              </a:rPr>
              <a:t>!</a:t>
            </a:r>
            <a:endParaRPr lang="en-US" b="1" dirty="0">
              <a:latin typeface="+mn-lt"/>
            </a:endParaRPr>
          </a:p>
        </p:txBody>
      </p:sp>
      <p:sp>
        <p:nvSpPr>
          <p:cNvPr id="185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9FC3936B-3F13-498F-8FEA-04D69728B4BB}" type="slidenum">
              <a:rPr lang="en-US" altLang="en-US" sz="1000">
                <a:solidFill>
                  <a:srgbClr val="FFFFFF"/>
                </a:solidFill>
              </a:rPr>
              <a:pPr/>
              <a:t>1</a:t>
            </a:fld>
            <a:endParaRPr lang="en-US" altLang="en-US" sz="1000">
              <a:solidFill>
                <a:srgbClr val="FFFFFF"/>
              </a:solidFill>
            </a:endParaRPr>
          </a:p>
        </p:txBody>
      </p:sp>
      <p:pic>
        <p:nvPicPr>
          <p:cNvPr id="3" name="Picture 2"/>
          <p:cNvPicPr>
            <a:picLocks noChangeAspect="1"/>
          </p:cNvPicPr>
          <p:nvPr/>
        </p:nvPicPr>
        <p:blipFill>
          <a:blip r:embed="rId3"/>
          <a:stretch>
            <a:fillRect/>
          </a:stretch>
        </p:blipFill>
        <p:spPr>
          <a:xfrm>
            <a:off x="116066" y="5837273"/>
            <a:ext cx="1853345" cy="987638"/>
          </a:xfrm>
          <a:prstGeom prst="rect">
            <a:avLst/>
          </a:prstGeom>
        </p:spPr>
      </p:pic>
      <p:pic>
        <p:nvPicPr>
          <p:cNvPr id="9" name="Content Placeholder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6181" y="2053467"/>
            <a:ext cx="3765854" cy="3566022"/>
          </a:xfrm>
          <a:prstGeom prst="rect">
            <a:avLst/>
          </a:prstGeom>
        </p:spPr>
      </p:pic>
      <p:sp>
        <p:nvSpPr>
          <p:cNvPr id="7" name="Cloud 6"/>
          <p:cNvSpPr/>
          <p:nvPr/>
        </p:nvSpPr>
        <p:spPr>
          <a:xfrm rot="817369">
            <a:off x="4158364" y="2021823"/>
            <a:ext cx="4696091" cy="3809826"/>
          </a:xfrm>
          <a:prstGeom prst="cloud">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smtClean="0">
                <a:solidFill>
                  <a:prstClr val="black"/>
                </a:solidFill>
              </a:rPr>
              <a:t>Please</a:t>
            </a:r>
            <a:r>
              <a:rPr lang="en-US" sz="2400" b="1">
                <a:solidFill>
                  <a:prstClr val="black"/>
                </a:solidFill>
              </a:rPr>
              <a:t> </a:t>
            </a:r>
            <a:r>
              <a:rPr lang="en-US" sz="2400" b="1" smtClean="0">
                <a:solidFill>
                  <a:prstClr val="black"/>
                </a:solidFill>
              </a:rPr>
              <a:t>review </a:t>
            </a:r>
            <a:r>
              <a:rPr lang="en-US" sz="2400" b="1">
                <a:solidFill>
                  <a:prstClr val="black"/>
                </a:solidFill>
              </a:rPr>
              <a:t>the </a:t>
            </a:r>
            <a:r>
              <a:rPr lang="en-US" sz="2400" b="1" smtClean="0">
                <a:solidFill>
                  <a:prstClr val="black"/>
                </a:solidFill>
              </a:rPr>
              <a:t>Course Questions on </a:t>
            </a:r>
            <a:r>
              <a:rPr lang="en-US" sz="2400" b="1">
                <a:solidFill>
                  <a:prstClr val="black"/>
                </a:solidFill>
              </a:rPr>
              <a:t>the </a:t>
            </a:r>
            <a:r>
              <a:rPr lang="en-US" sz="2400" b="1" smtClean="0">
                <a:solidFill>
                  <a:prstClr val="black"/>
                </a:solidFill>
              </a:rPr>
              <a:t>Course Organizer and and think through how you would answer each one. </a:t>
            </a:r>
          </a:p>
          <a:p>
            <a:pPr algn="ctr" eaLnBrk="0" fontAlgn="base" hangingPunct="0">
              <a:spcBef>
                <a:spcPct val="0"/>
              </a:spcBef>
              <a:spcAft>
                <a:spcPct val="0"/>
              </a:spcAft>
              <a:defRPr/>
            </a:pPr>
            <a:r>
              <a:rPr lang="en-US" sz="2400" b="1" smtClean="0">
                <a:solidFill>
                  <a:prstClr val="black"/>
                </a:solidFill>
              </a:rPr>
              <a:t>Where are you in your understanding?</a:t>
            </a:r>
            <a:endParaRPr lang="en-US" sz="2400" b="1" dirty="0">
              <a:solidFill>
                <a:prstClr val="black"/>
              </a:solidFill>
              <a:cs typeface="Calibri" panose="020F0502020204030204"/>
            </a:endParaRPr>
          </a:p>
        </p:txBody>
      </p:sp>
    </p:spTree>
    <p:extLst>
      <p:ext uri="{BB962C8B-B14F-4D97-AF65-F5344CB8AC3E}">
        <p14:creationId xmlns:p14="http://schemas.microsoft.com/office/powerpoint/2010/main" val="387405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Group 2"/>
          <p:cNvGrpSpPr>
            <a:grpSpLocks/>
          </p:cNvGrpSpPr>
          <p:nvPr/>
        </p:nvGrpSpPr>
        <p:grpSpPr bwMode="auto">
          <a:xfrm>
            <a:off x="1995948" y="1818968"/>
            <a:ext cx="5476568" cy="4463845"/>
            <a:chOff x="234" y="3"/>
            <a:chExt cx="5086" cy="3988"/>
          </a:xfrm>
        </p:grpSpPr>
        <p:sp>
          <p:nvSpPr>
            <p:cNvPr id="53252" name="Oval 3"/>
            <p:cNvSpPr>
              <a:spLocks noChangeArrowheads="1"/>
            </p:cNvSpPr>
            <p:nvPr/>
          </p:nvSpPr>
          <p:spPr bwMode="auto">
            <a:xfrm>
              <a:off x="2825" y="904"/>
              <a:ext cx="1265" cy="618"/>
            </a:xfrm>
            <a:prstGeom prst="ellipse">
              <a:avLst/>
            </a:prstGeom>
            <a:solidFill>
              <a:schemeClr val="bg1"/>
            </a:solidFill>
            <a:ln w="22225">
              <a:solidFill>
                <a:srgbClr val="000000"/>
              </a:solidFill>
              <a:round/>
              <a:headEnd/>
              <a:tailEnd/>
            </a:ln>
          </p:spPr>
          <p:txBody>
            <a:bodyPr/>
            <a:lstStyle/>
            <a:p>
              <a:endParaRPr lang="en-US"/>
            </a:p>
          </p:txBody>
        </p:sp>
        <p:grpSp>
          <p:nvGrpSpPr>
            <p:cNvPr id="53253" name="Group 4"/>
            <p:cNvGrpSpPr>
              <a:grpSpLocks/>
            </p:cNvGrpSpPr>
            <p:nvPr/>
          </p:nvGrpSpPr>
          <p:grpSpPr bwMode="auto">
            <a:xfrm>
              <a:off x="2894" y="1330"/>
              <a:ext cx="1120" cy="1"/>
              <a:chOff x="2894" y="1330"/>
              <a:chExt cx="1120" cy="1"/>
            </a:xfrm>
          </p:grpSpPr>
          <p:sp>
            <p:nvSpPr>
              <p:cNvPr id="53340" name="Line 5"/>
              <p:cNvSpPr>
                <a:spLocks noChangeShapeType="1"/>
              </p:cNvSpPr>
              <p:nvPr/>
            </p:nvSpPr>
            <p:spPr bwMode="auto">
              <a:xfrm>
                <a:off x="2894"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1" name="Line 6"/>
              <p:cNvSpPr>
                <a:spLocks noChangeShapeType="1"/>
              </p:cNvSpPr>
              <p:nvPr/>
            </p:nvSpPr>
            <p:spPr bwMode="auto">
              <a:xfrm>
                <a:off x="2956"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2" name="Line 7"/>
              <p:cNvSpPr>
                <a:spLocks noChangeShapeType="1"/>
              </p:cNvSpPr>
              <p:nvPr/>
            </p:nvSpPr>
            <p:spPr bwMode="auto">
              <a:xfrm>
                <a:off x="3017"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3" name="Line 8"/>
              <p:cNvSpPr>
                <a:spLocks noChangeShapeType="1"/>
              </p:cNvSpPr>
              <p:nvPr/>
            </p:nvSpPr>
            <p:spPr bwMode="auto">
              <a:xfrm>
                <a:off x="3079"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4" name="Line 9"/>
              <p:cNvSpPr>
                <a:spLocks noChangeShapeType="1"/>
              </p:cNvSpPr>
              <p:nvPr/>
            </p:nvSpPr>
            <p:spPr bwMode="auto">
              <a:xfrm>
                <a:off x="3141"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5" name="Line 10"/>
              <p:cNvSpPr>
                <a:spLocks noChangeShapeType="1"/>
              </p:cNvSpPr>
              <p:nvPr/>
            </p:nvSpPr>
            <p:spPr bwMode="auto">
              <a:xfrm>
                <a:off x="3203"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6" name="Line 11"/>
              <p:cNvSpPr>
                <a:spLocks noChangeShapeType="1"/>
              </p:cNvSpPr>
              <p:nvPr/>
            </p:nvSpPr>
            <p:spPr bwMode="auto">
              <a:xfrm>
                <a:off x="3265"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7" name="Line 12"/>
              <p:cNvSpPr>
                <a:spLocks noChangeShapeType="1"/>
              </p:cNvSpPr>
              <p:nvPr/>
            </p:nvSpPr>
            <p:spPr bwMode="auto">
              <a:xfrm>
                <a:off x="3327"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8" name="Line 13"/>
              <p:cNvSpPr>
                <a:spLocks noChangeShapeType="1"/>
              </p:cNvSpPr>
              <p:nvPr/>
            </p:nvSpPr>
            <p:spPr bwMode="auto">
              <a:xfrm>
                <a:off x="3389"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49" name="Line 14"/>
              <p:cNvSpPr>
                <a:spLocks noChangeShapeType="1"/>
              </p:cNvSpPr>
              <p:nvPr/>
            </p:nvSpPr>
            <p:spPr bwMode="auto">
              <a:xfrm>
                <a:off x="3451"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0" name="Line 15"/>
              <p:cNvSpPr>
                <a:spLocks noChangeShapeType="1"/>
              </p:cNvSpPr>
              <p:nvPr/>
            </p:nvSpPr>
            <p:spPr bwMode="auto">
              <a:xfrm>
                <a:off x="3512"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1" name="Line 16"/>
              <p:cNvSpPr>
                <a:spLocks noChangeShapeType="1"/>
              </p:cNvSpPr>
              <p:nvPr/>
            </p:nvSpPr>
            <p:spPr bwMode="auto">
              <a:xfrm>
                <a:off x="3574"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2" name="Line 17"/>
              <p:cNvSpPr>
                <a:spLocks noChangeShapeType="1"/>
              </p:cNvSpPr>
              <p:nvPr/>
            </p:nvSpPr>
            <p:spPr bwMode="auto">
              <a:xfrm>
                <a:off x="3636"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3" name="Line 18"/>
              <p:cNvSpPr>
                <a:spLocks noChangeShapeType="1"/>
              </p:cNvSpPr>
              <p:nvPr/>
            </p:nvSpPr>
            <p:spPr bwMode="auto">
              <a:xfrm>
                <a:off x="3698"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4" name="Line 19"/>
              <p:cNvSpPr>
                <a:spLocks noChangeShapeType="1"/>
              </p:cNvSpPr>
              <p:nvPr/>
            </p:nvSpPr>
            <p:spPr bwMode="auto">
              <a:xfrm>
                <a:off x="3760"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5" name="Line 20"/>
              <p:cNvSpPr>
                <a:spLocks noChangeShapeType="1"/>
              </p:cNvSpPr>
              <p:nvPr/>
            </p:nvSpPr>
            <p:spPr bwMode="auto">
              <a:xfrm>
                <a:off x="3822"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6" name="Line 21"/>
              <p:cNvSpPr>
                <a:spLocks noChangeShapeType="1"/>
              </p:cNvSpPr>
              <p:nvPr/>
            </p:nvSpPr>
            <p:spPr bwMode="auto">
              <a:xfrm>
                <a:off x="3884" y="1330"/>
                <a:ext cx="2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7" name="Line 22"/>
              <p:cNvSpPr>
                <a:spLocks noChangeShapeType="1"/>
              </p:cNvSpPr>
              <p:nvPr/>
            </p:nvSpPr>
            <p:spPr bwMode="auto">
              <a:xfrm>
                <a:off x="3945" y="1330"/>
                <a:ext cx="2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58" name="Line 23"/>
              <p:cNvSpPr>
                <a:spLocks noChangeShapeType="1"/>
              </p:cNvSpPr>
              <p:nvPr/>
            </p:nvSpPr>
            <p:spPr bwMode="auto">
              <a:xfrm>
                <a:off x="4007" y="1330"/>
                <a:ext cx="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3254" name="Rectangle 24"/>
            <p:cNvSpPr>
              <a:spLocks noChangeArrowheads="1"/>
            </p:cNvSpPr>
            <p:nvPr/>
          </p:nvSpPr>
          <p:spPr bwMode="auto">
            <a:xfrm>
              <a:off x="3918" y="100"/>
              <a:ext cx="237"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NAME</a:t>
              </a:r>
              <a:endParaRPr lang="en-US">
                <a:latin typeface="Arial" charset="0"/>
              </a:endParaRPr>
            </a:p>
          </p:txBody>
        </p:sp>
        <p:sp>
          <p:nvSpPr>
            <p:cNvPr id="53255" name="Rectangle 25"/>
            <p:cNvSpPr>
              <a:spLocks noChangeArrowheads="1"/>
            </p:cNvSpPr>
            <p:nvPr/>
          </p:nvSpPr>
          <p:spPr bwMode="auto">
            <a:xfrm>
              <a:off x="3920" y="189"/>
              <a:ext cx="219"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DATE</a:t>
              </a:r>
              <a:endParaRPr lang="en-US">
                <a:latin typeface="Arial" charset="0"/>
              </a:endParaRPr>
            </a:p>
          </p:txBody>
        </p:sp>
        <p:sp>
          <p:nvSpPr>
            <p:cNvPr id="53256" name="Line 26"/>
            <p:cNvSpPr>
              <a:spLocks noChangeShapeType="1"/>
            </p:cNvSpPr>
            <p:nvPr/>
          </p:nvSpPr>
          <p:spPr bwMode="auto">
            <a:xfrm>
              <a:off x="4165" y="182"/>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7" name="Rectangle 27"/>
            <p:cNvSpPr>
              <a:spLocks noChangeArrowheads="1"/>
            </p:cNvSpPr>
            <p:nvPr/>
          </p:nvSpPr>
          <p:spPr bwMode="auto">
            <a:xfrm>
              <a:off x="234" y="74"/>
              <a:ext cx="1489"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Arial" charset="0"/>
                </a:rPr>
                <a:t>The Unit Organizer </a:t>
              </a:r>
              <a:endParaRPr lang="en-US">
                <a:latin typeface="Arial" charset="0"/>
              </a:endParaRPr>
            </a:p>
          </p:txBody>
        </p:sp>
        <p:sp>
          <p:nvSpPr>
            <p:cNvPr id="53258" name="Rectangle 28"/>
            <p:cNvSpPr>
              <a:spLocks noChangeArrowheads="1"/>
            </p:cNvSpPr>
            <p:nvPr/>
          </p:nvSpPr>
          <p:spPr bwMode="auto">
            <a:xfrm>
              <a:off x="2471" y="169"/>
              <a:ext cx="69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BIGGER PICTURE</a:t>
              </a:r>
              <a:endParaRPr lang="en-US">
                <a:latin typeface="Arial" charset="0"/>
              </a:endParaRPr>
            </a:p>
          </p:txBody>
        </p:sp>
        <p:sp>
          <p:nvSpPr>
            <p:cNvPr id="53259" name="Rectangle 29"/>
            <p:cNvSpPr>
              <a:spLocks noChangeArrowheads="1"/>
            </p:cNvSpPr>
            <p:nvPr/>
          </p:nvSpPr>
          <p:spPr bwMode="auto">
            <a:xfrm>
              <a:off x="737" y="478"/>
              <a:ext cx="421"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LAST UNIT</a:t>
              </a:r>
              <a:endParaRPr lang="en-US">
                <a:latin typeface="Arial" charset="0"/>
              </a:endParaRPr>
            </a:p>
          </p:txBody>
        </p:sp>
        <p:sp>
          <p:nvSpPr>
            <p:cNvPr id="53260" name="Rectangle 30"/>
            <p:cNvSpPr>
              <a:spLocks noChangeArrowheads="1"/>
            </p:cNvSpPr>
            <p:nvPr/>
          </p:nvSpPr>
          <p:spPr bwMode="auto">
            <a:xfrm>
              <a:off x="1059" y="478"/>
              <a:ext cx="42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53261" name="Rectangle 31"/>
            <p:cNvSpPr>
              <a:spLocks noChangeArrowheads="1"/>
            </p:cNvSpPr>
            <p:nvPr/>
          </p:nvSpPr>
          <p:spPr bwMode="auto">
            <a:xfrm>
              <a:off x="2673" y="487"/>
              <a:ext cx="680"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53262" name="Rectangle 32"/>
            <p:cNvSpPr>
              <a:spLocks noChangeArrowheads="1"/>
            </p:cNvSpPr>
            <p:nvPr/>
          </p:nvSpPr>
          <p:spPr bwMode="auto">
            <a:xfrm>
              <a:off x="4400" y="471"/>
              <a:ext cx="42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NEXT UNIT</a:t>
              </a:r>
              <a:endParaRPr lang="en-US">
                <a:latin typeface="Arial" charset="0"/>
              </a:endParaRPr>
            </a:p>
          </p:txBody>
        </p:sp>
        <p:sp>
          <p:nvSpPr>
            <p:cNvPr id="53263" name="Rectangle 33"/>
            <p:cNvSpPr>
              <a:spLocks noChangeArrowheads="1"/>
            </p:cNvSpPr>
            <p:nvPr/>
          </p:nvSpPr>
          <p:spPr bwMode="auto">
            <a:xfrm>
              <a:off x="4730" y="471"/>
              <a:ext cx="42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/Experience</a:t>
              </a:r>
              <a:endParaRPr lang="en-US">
                <a:latin typeface="Arial" charset="0"/>
              </a:endParaRPr>
            </a:p>
          </p:txBody>
        </p:sp>
        <p:sp>
          <p:nvSpPr>
            <p:cNvPr id="53264" name="Line 34"/>
            <p:cNvSpPr>
              <a:spLocks noChangeShapeType="1"/>
            </p:cNvSpPr>
            <p:nvPr/>
          </p:nvSpPr>
          <p:spPr bwMode="auto">
            <a:xfrm>
              <a:off x="474" y="766"/>
              <a:ext cx="483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5" name="Line 35"/>
            <p:cNvSpPr>
              <a:spLocks noChangeShapeType="1"/>
            </p:cNvSpPr>
            <p:nvPr/>
          </p:nvSpPr>
          <p:spPr bwMode="auto">
            <a:xfrm>
              <a:off x="467" y="3014"/>
              <a:ext cx="4833"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6" name="Line 36"/>
            <p:cNvSpPr>
              <a:spLocks noChangeShapeType="1"/>
            </p:cNvSpPr>
            <p:nvPr/>
          </p:nvSpPr>
          <p:spPr bwMode="auto">
            <a:xfrm>
              <a:off x="1766" y="498"/>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7" name="Line 37"/>
            <p:cNvSpPr>
              <a:spLocks noChangeShapeType="1"/>
            </p:cNvSpPr>
            <p:nvPr/>
          </p:nvSpPr>
          <p:spPr bwMode="auto">
            <a:xfrm>
              <a:off x="4055" y="505"/>
              <a:ext cx="1" cy="26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68" name="Arc 38"/>
            <p:cNvSpPr>
              <a:spLocks/>
            </p:cNvSpPr>
            <p:nvPr/>
          </p:nvSpPr>
          <p:spPr bwMode="auto">
            <a:xfrm>
              <a:off x="474" y="306"/>
              <a:ext cx="1289" cy="1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269" name="Arc 39"/>
            <p:cNvSpPr>
              <a:spLocks/>
            </p:cNvSpPr>
            <p:nvPr/>
          </p:nvSpPr>
          <p:spPr bwMode="auto">
            <a:xfrm>
              <a:off x="467" y="299"/>
              <a:ext cx="12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270" name="Arc 40"/>
            <p:cNvSpPr>
              <a:spLocks/>
            </p:cNvSpPr>
            <p:nvPr/>
          </p:nvSpPr>
          <p:spPr bwMode="auto">
            <a:xfrm>
              <a:off x="4055" y="299"/>
              <a:ext cx="1265" cy="203"/>
            </a:xfrm>
            <a:custGeom>
              <a:avLst/>
              <a:gdLst>
                <a:gd name="T0" fmla="*/ 0 w 21616"/>
                <a:gd name="T1" fmla="*/ 0 h 21600"/>
                <a:gd name="T2" fmla="*/ 0 w 21616"/>
                <a:gd name="T3" fmla="*/ 0 h 21600"/>
                <a:gd name="T4" fmla="*/ 0 w 21616"/>
                <a:gd name="T5" fmla="*/ 0 h 21600"/>
                <a:gd name="T6" fmla="*/ 0 60000 65536"/>
                <a:gd name="T7" fmla="*/ 0 60000 65536"/>
                <a:gd name="T8" fmla="*/ 0 60000 65536"/>
                <a:gd name="T9" fmla="*/ 0 w 21616"/>
                <a:gd name="T10" fmla="*/ 0 h 21600"/>
                <a:gd name="T11" fmla="*/ 21616 w 21616"/>
                <a:gd name="T12" fmla="*/ 21600 h 21600"/>
              </a:gdLst>
              <a:ahLst/>
              <a:cxnLst>
                <a:cxn ang="T6">
                  <a:pos x="T0" y="T1"/>
                </a:cxn>
                <a:cxn ang="T7">
                  <a:pos x="T2" y="T3"/>
                </a:cxn>
                <a:cxn ang="T8">
                  <a:pos x="T4" y="T5"/>
                </a:cxn>
              </a:cxnLst>
              <a:rect l="T9" t="T10" r="T11" b="T12"/>
              <a:pathLst>
                <a:path w="21616" h="21600" fill="none" extrusionOk="0">
                  <a:moveTo>
                    <a:pt x="-1" y="0"/>
                  </a:moveTo>
                  <a:cubicBezTo>
                    <a:pt x="5" y="0"/>
                    <a:pt x="11" y="-1"/>
                    <a:pt x="17" y="0"/>
                  </a:cubicBezTo>
                  <a:cubicBezTo>
                    <a:pt x="11904" y="0"/>
                    <a:pt x="21558" y="9606"/>
                    <a:pt x="21616" y="21493"/>
                  </a:cubicBezTo>
                </a:path>
                <a:path w="21616" h="21600" stroke="0" extrusionOk="0">
                  <a:moveTo>
                    <a:pt x="-1" y="0"/>
                  </a:moveTo>
                  <a:cubicBezTo>
                    <a:pt x="5" y="0"/>
                    <a:pt x="11" y="-1"/>
                    <a:pt x="17" y="0"/>
                  </a:cubicBezTo>
                  <a:cubicBezTo>
                    <a:pt x="11904" y="0"/>
                    <a:pt x="21558" y="9606"/>
                    <a:pt x="21616" y="21493"/>
                  </a:cubicBezTo>
                  <a:lnTo>
                    <a:pt x="17" y="21600"/>
                  </a:lnTo>
                  <a:lnTo>
                    <a:pt x="-1" y="0"/>
                  </a:lnTo>
                  <a:close/>
                </a:path>
              </a:pathLst>
            </a:custGeom>
            <a:noFill/>
            <a:ln w="222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271" name="Line 41"/>
            <p:cNvSpPr>
              <a:spLocks noChangeShapeType="1"/>
            </p:cNvSpPr>
            <p:nvPr/>
          </p:nvSpPr>
          <p:spPr bwMode="auto">
            <a:xfrm>
              <a:off x="1760" y="299"/>
              <a:ext cx="2282"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3272" name="Group 42"/>
            <p:cNvGrpSpPr>
              <a:grpSpLocks/>
            </p:cNvGrpSpPr>
            <p:nvPr/>
          </p:nvGrpSpPr>
          <p:grpSpPr bwMode="auto">
            <a:xfrm>
              <a:off x="1760" y="326"/>
              <a:ext cx="1" cy="145"/>
              <a:chOff x="1760" y="326"/>
              <a:chExt cx="1" cy="145"/>
            </a:xfrm>
          </p:grpSpPr>
          <p:sp>
            <p:nvSpPr>
              <p:cNvPr id="53337" name="Line 43"/>
              <p:cNvSpPr>
                <a:spLocks noChangeShapeType="1"/>
              </p:cNvSpPr>
              <p:nvPr/>
            </p:nvSpPr>
            <p:spPr bwMode="auto">
              <a:xfrm>
                <a:off x="1760" y="326"/>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38" name="Line 44"/>
              <p:cNvSpPr>
                <a:spLocks noChangeShapeType="1"/>
              </p:cNvSpPr>
              <p:nvPr/>
            </p:nvSpPr>
            <p:spPr bwMode="auto">
              <a:xfrm>
                <a:off x="1760" y="388"/>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39" name="Line 45"/>
              <p:cNvSpPr>
                <a:spLocks noChangeShapeType="1"/>
              </p:cNvSpPr>
              <p:nvPr/>
            </p:nvSpPr>
            <p:spPr bwMode="auto">
              <a:xfrm>
                <a:off x="1760" y="450"/>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3273" name="Group 46"/>
            <p:cNvGrpSpPr>
              <a:grpSpLocks/>
            </p:cNvGrpSpPr>
            <p:nvPr/>
          </p:nvGrpSpPr>
          <p:grpSpPr bwMode="auto">
            <a:xfrm>
              <a:off x="4062" y="333"/>
              <a:ext cx="1" cy="145"/>
              <a:chOff x="4062" y="333"/>
              <a:chExt cx="1" cy="145"/>
            </a:xfrm>
          </p:grpSpPr>
          <p:sp>
            <p:nvSpPr>
              <p:cNvPr id="53334" name="Line 47"/>
              <p:cNvSpPr>
                <a:spLocks noChangeShapeType="1"/>
              </p:cNvSpPr>
              <p:nvPr/>
            </p:nvSpPr>
            <p:spPr bwMode="auto">
              <a:xfrm>
                <a:off x="4062" y="333"/>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35" name="Line 48"/>
              <p:cNvSpPr>
                <a:spLocks noChangeShapeType="1"/>
              </p:cNvSpPr>
              <p:nvPr/>
            </p:nvSpPr>
            <p:spPr bwMode="auto">
              <a:xfrm>
                <a:off x="4062" y="395"/>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36" name="Line 49"/>
              <p:cNvSpPr>
                <a:spLocks noChangeShapeType="1"/>
              </p:cNvSpPr>
              <p:nvPr/>
            </p:nvSpPr>
            <p:spPr bwMode="auto">
              <a:xfrm>
                <a:off x="4062" y="457"/>
                <a:ext cx="1" cy="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3274" name="Line 50"/>
            <p:cNvSpPr>
              <a:spLocks noChangeShapeType="1"/>
            </p:cNvSpPr>
            <p:nvPr/>
          </p:nvSpPr>
          <p:spPr bwMode="auto">
            <a:xfrm>
              <a:off x="467" y="505"/>
              <a:ext cx="1" cy="336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5" name="Line 51"/>
            <p:cNvSpPr>
              <a:spLocks noChangeShapeType="1"/>
            </p:cNvSpPr>
            <p:nvPr/>
          </p:nvSpPr>
          <p:spPr bwMode="auto">
            <a:xfrm>
              <a:off x="474" y="3873"/>
              <a:ext cx="4826"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6" name="Line 52"/>
            <p:cNvSpPr>
              <a:spLocks noChangeShapeType="1"/>
            </p:cNvSpPr>
            <p:nvPr/>
          </p:nvSpPr>
          <p:spPr bwMode="auto">
            <a:xfrm>
              <a:off x="5306" y="505"/>
              <a:ext cx="1" cy="336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77" name="Rectangle 53"/>
            <p:cNvSpPr>
              <a:spLocks noChangeArrowheads="1"/>
            </p:cNvSpPr>
            <p:nvPr/>
          </p:nvSpPr>
          <p:spPr bwMode="auto">
            <a:xfrm rot="16200000">
              <a:off x="245" y="3168"/>
              <a:ext cx="647"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en-US" sz="800" b="1">
                  <a:solidFill>
                    <a:srgbClr val="000000"/>
                  </a:solidFill>
                  <a:latin typeface="Arial" charset="0"/>
                </a:rPr>
                <a:t> UNIT SELF-TEST QUESTIONS</a:t>
              </a:r>
            </a:p>
          </p:txBody>
        </p:sp>
        <p:sp>
          <p:nvSpPr>
            <p:cNvPr id="53278" name="Rectangle 54"/>
            <p:cNvSpPr>
              <a:spLocks noChangeArrowheads="1"/>
            </p:cNvSpPr>
            <p:nvPr/>
          </p:nvSpPr>
          <p:spPr bwMode="auto">
            <a:xfrm rot="16200000">
              <a:off x="571" y="3831"/>
              <a:ext cx="32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0" tIns="0" rIns="0" bIns="0">
              <a:spAutoFit/>
            </a:bodyPr>
            <a:lstStyle/>
            <a:p>
              <a:endParaRPr lang="en-US">
                <a:latin typeface="Arial" charset="0"/>
              </a:endParaRPr>
            </a:p>
          </p:txBody>
        </p:sp>
        <p:sp>
          <p:nvSpPr>
            <p:cNvPr id="53279" name="Rectangle 55"/>
            <p:cNvSpPr>
              <a:spLocks noChangeArrowheads="1"/>
            </p:cNvSpPr>
            <p:nvPr/>
          </p:nvSpPr>
          <p:spPr bwMode="auto">
            <a:xfrm rot="960000">
              <a:off x="3239" y="775"/>
              <a:ext cx="37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is about...</a:t>
              </a:r>
              <a:endParaRPr lang="en-US">
                <a:latin typeface="Arial" charset="0"/>
              </a:endParaRPr>
            </a:p>
          </p:txBody>
        </p:sp>
        <p:sp>
          <p:nvSpPr>
            <p:cNvPr id="53280" name="Line 56"/>
            <p:cNvSpPr>
              <a:spLocks noChangeShapeType="1"/>
            </p:cNvSpPr>
            <p:nvPr/>
          </p:nvSpPr>
          <p:spPr bwMode="auto">
            <a:xfrm>
              <a:off x="1498" y="773"/>
              <a:ext cx="1" cy="224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1" name="Line 57"/>
            <p:cNvSpPr>
              <a:spLocks noChangeShapeType="1"/>
            </p:cNvSpPr>
            <p:nvPr/>
          </p:nvSpPr>
          <p:spPr bwMode="auto">
            <a:xfrm>
              <a:off x="474" y="1254"/>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2" name="Line 58"/>
            <p:cNvSpPr>
              <a:spLocks noChangeShapeType="1"/>
            </p:cNvSpPr>
            <p:nvPr/>
          </p:nvSpPr>
          <p:spPr bwMode="auto">
            <a:xfrm>
              <a:off x="474" y="1096"/>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3" name="Line 59"/>
            <p:cNvSpPr>
              <a:spLocks noChangeShapeType="1"/>
            </p:cNvSpPr>
            <p:nvPr/>
          </p:nvSpPr>
          <p:spPr bwMode="auto">
            <a:xfrm>
              <a:off x="474" y="1412"/>
              <a:ext cx="103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4" name="Line 60"/>
            <p:cNvSpPr>
              <a:spLocks noChangeShapeType="1"/>
            </p:cNvSpPr>
            <p:nvPr/>
          </p:nvSpPr>
          <p:spPr bwMode="auto">
            <a:xfrm>
              <a:off x="481" y="1564"/>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5" name="Line 61"/>
            <p:cNvSpPr>
              <a:spLocks noChangeShapeType="1"/>
            </p:cNvSpPr>
            <p:nvPr/>
          </p:nvSpPr>
          <p:spPr bwMode="auto">
            <a:xfrm flipH="1">
              <a:off x="481" y="1729"/>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6" name="Line 62"/>
            <p:cNvSpPr>
              <a:spLocks noChangeShapeType="1"/>
            </p:cNvSpPr>
            <p:nvPr/>
          </p:nvSpPr>
          <p:spPr bwMode="auto">
            <a:xfrm>
              <a:off x="481" y="2052"/>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7" name="Line 63"/>
            <p:cNvSpPr>
              <a:spLocks noChangeShapeType="1"/>
            </p:cNvSpPr>
            <p:nvPr/>
          </p:nvSpPr>
          <p:spPr bwMode="auto">
            <a:xfrm>
              <a:off x="481" y="1887"/>
              <a:ext cx="101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8" name="Line 64"/>
            <p:cNvSpPr>
              <a:spLocks noChangeShapeType="1"/>
            </p:cNvSpPr>
            <p:nvPr/>
          </p:nvSpPr>
          <p:spPr bwMode="auto">
            <a:xfrm>
              <a:off x="481" y="2210"/>
              <a:ext cx="1011"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89" name="Line 65"/>
            <p:cNvSpPr>
              <a:spLocks noChangeShapeType="1"/>
            </p:cNvSpPr>
            <p:nvPr/>
          </p:nvSpPr>
          <p:spPr bwMode="auto">
            <a:xfrm>
              <a:off x="467" y="2368"/>
              <a:ext cx="1025"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0" name="Line 66"/>
            <p:cNvSpPr>
              <a:spLocks noChangeShapeType="1"/>
            </p:cNvSpPr>
            <p:nvPr/>
          </p:nvSpPr>
          <p:spPr bwMode="auto">
            <a:xfrm flipH="1">
              <a:off x="474" y="2526"/>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1" name="Line 67"/>
            <p:cNvSpPr>
              <a:spLocks noChangeShapeType="1"/>
            </p:cNvSpPr>
            <p:nvPr/>
          </p:nvSpPr>
          <p:spPr bwMode="auto">
            <a:xfrm>
              <a:off x="474" y="2684"/>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2" name="Line 68"/>
            <p:cNvSpPr>
              <a:spLocks noChangeShapeType="1"/>
            </p:cNvSpPr>
            <p:nvPr/>
          </p:nvSpPr>
          <p:spPr bwMode="auto">
            <a:xfrm>
              <a:off x="653" y="945"/>
              <a:ext cx="1" cy="292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3" name="Line 69"/>
            <p:cNvSpPr>
              <a:spLocks noChangeShapeType="1"/>
            </p:cNvSpPr>
            <p:nvPr/>
          </p:nvSpPr>
          <p:spPr bwMode="auto">
            <a:xfrm>
              <a:off x="481" y="945"/>
              <a:ext cx="102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4" name="Rectangle 70"/>
            <p:cNvSpPr>
              <a:spLocks noChangeArrowheads="1"/>
            </p:cNvSpPr>
            <p:nvPr/>
          </p:nvSpPr>
          <p:spPr bwMode="auto">
            <a:xfrm rot="5400000">
              <a:off x="5092" y="3461"/>
              <a:ext cx="343"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 UNIT </a:t>
              </a:r>
              <a:endParaRPr lang="en-US">
                <a:latin typeface="Arial" charset="0"/>
              </a:endParaRPr>
            </a:p>
          </p:txBody>
        </p:sp>
        <p:sp>
          <p:nvSpPr>
            <p:cNvPr id="53295" name="Rectangle 71"/>
            <p:cNvSpPr>
              <a:spLocks noChangeArrowheads="1"/>
            </p:cNvSpPr>
            <p:nvPr/>
          </p:nvSpPr>
          <p:spPr bwMode="auto">
            <a:xfrm rot="5400000">
              <a:off x="4670" y="3460"/>
              <a:ext cx="964"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800" b="1">
                  <a:solidFill>
                    <a:srgbClr val="000000"/>
                  </a:solidFill>
                  <a:latin typeface="Arial" charset="0"/>
                </a:rPr>
                <a:t>RELATIONSHIPS</a:t>
              </a:r>
              <a:endParaRPr lang="en-US">
                <a:latin typeface="Arial" charset="0"/>
              </a:endParaRPr>
            </a:p>
          </p:txBody>
        </p:sp>
        <p:sp>
          <p:nvSpPr>
            <p:cNvPr id="53296" name="Rectangle 72"/>
            <p:cNvSpPr>
              <a:spLocks noChangeArrowheads="1"/>
            </p:cNvSpPr>
            <p:nvPr/>
          </p:nvSpPr>
          <p:spPr bwMode="auto">
            <a:xfrm>
              <a:off x="608" y="773"/>
              <a:ext cx="65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SCHEDULE</a:t>
              </a:r>
              <a:endParaRPr lang="en-US">
                <a:latin typeface="Arial" charset="0"/>
              </a:endParaRPr>
            </a:p>
          </p:txBody>
        </p:sp>
        <p:sp>
          <p:nvSpPr>
            <p:cNvPr id="53297" name="Line 73"/>
            <p:cNvSpPr>
              <a:spLocks noChangeShapeType="1"/>
            </p:cNvSpPr>
            <p:nvPr/>
          </p:nvSpPr>
          <p:spPr bwMode="auto">
            <a:xfrm>
              <a:off x="474" y="2842"/>
              <a:ext cx="1018"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8" name="Line 74"/>
            <p:cNvSpPr>
              <a:spLocks noChangeShapeType="1"/>
            </p:cNvSpPr>
            <p:nvPr/>
          </p:nvSpPr>
          <p:spPr bwMode="auto">
            <a:xfrm>
              <a:off x="4317" y="3028"/>
              <a:ext cx="1" cy="838"/>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99" name="Line 75"/>
            <p:cNvSpPr>
              <a:spLocks noChangeShapeType="1"/>
            </p:cNvSpPr>
            <p:nvPr/>
          </p:nvSpPr>
          <p:spPr bwMode="auto">
            <a:xfrm>
              <a:off x="4323" y="3248"/>
              <a:ext cx="777"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00" name="Line 76"/>
            <p:cNvSpPr>
              <a:spLocks noChangeShapeType="1"/>
            </p:cNvSpPr>
            <p:nvPr/>
          </p:nvSpPr>
          <p:spPr bwMode="auto">
            <a:xfrm>
              <a:off x="4323" y="3447"/>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01" name="Line 77"/>
            <p:cNvSpPr>
              <a:spLocks noChangeShapeType="1"/>
            </p:cNvSpPr>
            <p:nvPr/>
          </p:nvSpPr>
          <p:spPr bwMode="auto">
            <a:xfrm>
              <a:off x="4323" y="3646"/>
              <a:ext cx="770"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02" name="Line 78"/>
            <p:cNvSpPr>
              <a:spLocks noChangeShapeType="1"/>
            </p:cNvSpPr>
            <p:nvPr/>
          </p:nvSpPr>
          <p:spPr bwMode="auto">
            <a:xfrm>
              <a:off x="5100" y="3028"/>
              <a:ext cx="1" cy="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03" name="Line 79"/>
            <p:cNvSpPr>
              <a:spLocks noChangeShapeType="1"/>
            </p:cNvSpPr>
            <p:nvPr/>
          </p:nvSpPr>
          <p:spPr bwMode="auto">
            <a:xfrm>
              <a:off x="467" y="498"/>
              <a:ext cx="4846"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04" name="Rectangle 80"/>
            <p:cNvSpPr>
              <a:spLocks noChangeArrowheads="1"/>
            </p:cNvSpPr>
            <p:nvPr/>
          </p:nvSpPr>
          <p:spPr bwMode="auto">
            <a:xfrm>
              <a:off x="1773" y="505"/>
              <a:ext cx="2289" cy="2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53305" name="Rectangle 81"/>
            <p:cNvSpPr>
              <a:spLocks noChangeArrowheads="1"/>
            </p:cNvSpPr>
            <p:nvPr/>
          </p:nvSpPr>
          <p:spPr bwMode="auto">
            <a:xfrm>
              <a:off x="1760" y="491"/>
              <a:ext cx="2316" cy="282"/>
            </a:xfrm>
            <a:prstGeom prst="rect">
              <a:avLst/>
            </a:prstGeom>
            <a:noFill/>
            <a:ln w="428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3306" name="Rectangle 82"/>
            <p:cNvSpPr>
              <a:spLocks noChangeArrowheads="1"/>
            </p:cNvSpPr>
            <p:nvPr/>
          </p:nvSpPr>
          <p:spPr bwMode="auto">
            <a:xfrm>
              <a:off x="1649" y="773"/>
              <a:ext cx="389"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UNIT MAP</a:t>
              </a:r>
              <a:endParaRPr lang="en-US">
                <a:latin typeface="Arial" charset="0"/>
              </a:endParaRPr>
            </a:p>
          </p:txBody>
        </p:sp>
        <p:sp>
          <p:nvSpPr>
            <p:cNvPr id="53307" name="Rectangle 83"/>
            <p:cNvSpPr>
              <a:spLocks noChangeArrowheads="1"/>
            </p:cNvSpPr>
            <p:nvPr/>
          </p:nvSpPr>
          <p:spPr bwMode="auto">
            <a:xfrm>
              <a:off x="2460" y="488"/>
              <a:ext cx="680" cy="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b="1">
                  <a:solidFill>
                    <a:srgbClr val="000000"/>
                  </a:solidFill>
                  <a:latin typeface="Arial" charset="0"/>
                </a:rPr>
                <a:t>CURRENT UNIT</a:t>
              </a:r>
              <a:endParaRPr lang="en-US">
                <a:latin typeface="Arial" charset="0"/>
              </a:endParaRPr>
            </a:p>
          </p:txBody>
        </p:sp>
        <p:sp>
          <p:nvSpPr>
            <p:cNvPr id="53308" name="Oval 84"/>
            <p:cNvSpPr>
              <a:spLocks noChangeArrowheads="1"/>
            </p:cNvSpPr>
            <p:nvPr/>
          </p:nvSpPr>
          <p:spPr bwMode="auto">
            <a:xfrm>
              <a:off x="1794" y="533"/>
              <a:ext cx="96" cy="89"/>
            </a:xfrm>
            <a:prstGeom prst="ellipse">
              <a:avLst/>
            </a:prstGeom>
            <a:solidFill>
              <a:srgbClr val="FFFFFF"/>
            </a:solidFill>
            <a:ln w="11113">
              <a:solidFill>
                <a:srgbClr val="000000"/>
              </a:solidFill>
              <a:round/>
              <a:headEnd/>
              <a:tailEnd/>
            </a:ln>
          </p:spPr>
          <p:txBody>
            <a:bodyPr/>
            <a:lstStyle/>
            <a:p>
              <a:endParaRPr lang="en-US"/>
            </a:p>
          </p:txBody>
        </p:sp>
        <p:sp>
          <p:nvSpPr>
            <p:cNvPr id="53309" name="Oval 85"/>
            <p:cNvSpPr>
              <a:spLocks noChangeArrowheads="1"/>
            </p:cNvSpPr>
            <p:nvPr/>
          </p:nvSpPr>
          <p:spPr bwMode="auto">
            <a:xfrm>
              <a:off x="502" y="512"/>
              <a:ext cx="96" cy="96"/>
            </a:xfrm>
            <a:prstGeom prst="ellipse">
              <a:avLst/>
            </a:prstGeom>
            <a:solidFill>
              <a:srgbClr val="FFFFFF"/>
            </a:solidFill>
            <a:ln w="11113">
              <a:solidFill>
                <a:srgbClr val="000000"/>
              </a:solidFill>
              <a:round/>
              <a:headEnd/>
              <a:tailEnd/>
            </a:ln>
          </p:spPr>
          <p:txBody>
            <a:bodyPr/>
            <a:lstStyle/>
            <a:p>
              <a:endParaRPr lang="en-US"/>
            </a:p>
          </p:txBody>
        </p:sp>
        <p:sp>
          <p:nvSpPr>
            <p:cNvPr id="53310" name="Oval 86"/>
            <p:cNvSpPr>
              <a:spLocks noChangeArrowheads="1"/>
            </p:cNvSpPr>
            <p:nvPr/>
          </p:nvSpPr>
          <p:spPr bwMode="auto">
            <a:xfrm>
              <a:off x="4097" y="512"/>
              <a:ext cx="96" cy="89"/>
            </a:xfrm>
            <a:prstGeom prst="ellipse">
              <a:avLst/>
            </a:prstGeom>
            <a:solidFill>
              <a:srgbClr val="FFFFFF"/>
            </a:solidFill>
            <a:ln w="11113">
              <a:solidFill>
                <a:srgbClr val="000000"/>
              </a:solidFill>
              <a:round/>
              <a:headEnd/>
              <a:tailEnd/>
            </a:ln>
          </p:spPr>
          <p:txBody>
            <a:bodyPr/>
            <a:lstStyle/>
            <a:p>
              <a:endParaRPr lang="en-US"/>
            </a:p>
          </p:txBody>
        </p:sp>
        <p:sp>
          <p:nvSpPr>
            <p:cNvPr id="53311" name="Oval 87"/>
            <p:cNvSpPr>
              <a:spLocks noChangeArrowheads="1"/>
            </p:cNvSpPr>
            <p:nvPr/>
          </p:nvSpPr>
          <p:spPr bwMode="auto">
            <a:xfrm>
              <a:off x="1533" y="801"/>
              <a:ext cx="96" cy="96"/>
            </a:xfrm>
            <a:prstGeom prst="ellipse">
              <a:avLst/>
            </a:prstGeom>
            <a:solidFill>
              <a:srgbClr val="FFFFFF"/>
            </a:solidFill>
            <a:ln w="11113">
              <a:solidFill>
                <a:srgbClr val="000000"/>
              </a:solidFill>
              <a:round/>
              <a:headEnd/>
              <a:tailEnd/>
            </a:ln>
          </p:spPr>
          <p:txBody>
            <a:bodyPr/>
            <a:lstStyle/>
            <a:p>
              <a:endParaRPr lang="en-US"/>
            </a:p>
          </p:txBody>
        </p:sp>
        <p:sp>
          <p:nvSpPr>
            <p:cNvPr id="53312" name="Oval 88"/>
            <p:cNvSpPr>
              <a:spLocks noChangeArrowheads="1"/>
            </p:cNvSpPr>
            <p:nvPr/>
          </p:nvSpPr>
          <p:spPr bwMode="auto">
            <a:xfrm>
              <a:off x="5183" y="3048"/>
              <a:ext cx="96" cy="97"/>
            </a:xfrm>
            <a:prstGeom prst="ellipse">
              <a:avLst/>
            </a:prstGeom>
            <a:solidFill>
              <a:srgbClr val="FFFFFF"/>
            </a:solidFill>
            <a:ln w="11113">
              <a:solidFill>
                <a:srgbClr val="000000"/>
              </a:solidFill>
              <a:round/>
              <a:headEnd/>
              <a:tailEnd/>
            </a:ln>
          </p:spPr>
          <p:txBody>
            <a:bodyPr/>
            <a:lstStyle/>
            <a:p>
              <a:endParaRPr lang="en-US"/>
            </a:p>
          </p:txBody>
        </p:sp>
        <p:sp>
          <p:nvSpPr>
            <p:cNvPr id="53313" name="Oval 89"/>
            <p:cNvSpPr>
              <a:spLocks noChangeArrowheads="1"/>
            </p:cNvSpPr>
            <p:nvPr/>
          </p:nvSpPr>
          <p:spPr bwMode="auto">
            <a:xfrm>
              <a:off x="509" y="3722"/>
              <a:ext cx="96" cy="96"/>
            </a:xfrm>
            <a:prstGeom prst="ellipse">
              <a:avLst/>
            </a:prstGeom>
            <a:solidFill>
              <a:srgbClr val="FFFFFF"/>
            </a:solidFill>
            <a:ln w="11113">
              <a:solidFill>
                <a:srgbClr val="000000"/>
              </a:solidFill>
              <a:round/>
              <a:headEnd/>
              <a:tailEnd/>
            </a:ln>
          </p:spPr>
          <p:txBody>
            <a:bodyPr/>
            <a:lstStyle/>
            <a:p>
              <a:endParaRPr lang="en-US"/>
            </a:p>
          </p:txBody>
        </p:sp>
        <p:sp>
          <p:nvSpPr>
            <p:cNvPr id="53314" name="Oval 90"/>
            <p:cNvSpPr>
              <a:spLocks noChangeArrowheads="1"/>
            </p:cNvSpPr>
            <p:nvPr/>
          </p:nvSpPr>
          <p:spPr bwMode="auto">
            <a:xfrm>
              <a:off x="509" y="794"/>
              <a:ext cx="96" cy="96"/>
            </a:xfrm>
            <a:prstGeom prst="ellipse">
              <a:avLst/>
            </a:prstGeom>
            <a:solidFill>
              <a:srgbClr val="FFFFFF"/>
            </a:solidFill>
            <a:ln w="11113">
              <a:solidFill>
                <a:srgbClr val="000000"/>
              </a:solidFill>
              <a:round/>
              <a:headEnd/>
              <a:tailEnd/>
            </a:ln>
          </p:spPr>
          <p:txBody>
            <a:bodyPr/>
            <a:lstStyle/>
            <a:p>
              <a:endParaRPr lang="en-US"/>
            </a:p>
          </p:txBody>
        </p:sp>
        <p:sp>
          <p:nvSpPr>
            <p:cNvPr id="53315" name="Rectangle 91"/>
            <p:cNvSpPr>
              <a:spLocks noChangeArrowheads="1"/>
            </p:cNvSpPr>
            <p:nvPr/>
          </p:nvSpPr>
          <p:spPr bwMode="auto">
            <a:xfrm>
              <a:off x="1814" y="505"/>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1</a:t>
              </a:r>
              <a:endParaRPr lang="en-US">
                <a:latin typeface="Arial" charset="0"/>
              </a:endParaRPr>
            </a:p>
          </p:txBody>
        </p:sp>
        <p:sp>
          <p:nvSpPr>
            <p:cNvPr id="53316" name="Rectangle 92"/>
            <p:cNvSpPr>
              <a:spLocks noChangeArrowheads="1"/>
            </p:cNvSpPr>
            <p:nvPr/>
          </p:nvSpPr>
          <p:spPr bwMode="auto">
            <a:xfrm>
              <a:off x="4117" y="485"/>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3</a:t>
              </a:r>
              <a:endParaRPr lang="en-US">
                <a:latin typeface="Arial" charset="0"/>
              </a:endParaRPr>
            </a:p>
          </p:txBody>
        </p:sp>
        <p:sp>
          <p:nvSpPr>
            <p:cNvPr id="53317" name="Rectangle 93"/>
            <p:cNvSpPr>
              <a:spLocks noChangeArrowheads="1"/>
            </p:cNvSpPr>
            <p:nvPr/>
          </p:nvSpPr>
          <p:spPr bwMode="auto">
            <a:xfrm>
              <a:off x="522" y="485"/>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2</a:t>
              </a:r>
              <a:endParaRPr lang="en-US">
                <a:latin typeface="Arial" charset="0"/>
              </a:endParaRPr>
            </a:p>
          </p:txBody>
        </p:sp>
        <p:sp>
          <p:nvSpPr>
            <p:cNvPr id="53318" name="Oval 94"/>
            <p:cNvSpPr>
              <a:spLocks noChangeArrowheads="1"/>
            </p:cNvSpPr>
            <p:nvPr/>
          </p:nvSpPr>
          <p:spPr bwMode="auto">
            <a:xfrm>
              <a:off x="2447" y="189"/>
              <a:ext cx="96" cy="96"/>
            </a:xfrm>
            <a:prstGeom prst="ellipse">
              <a:avLst/>
            </a:prstGeom>
            <a:solidFill>
              <a:srgbClr val="FFFFFF"/>
            </a:solidFill>
            <a:ln w="11113">
              <a:solidFill>
                <a:srgbClr val="000000"/>
              </a:solidFill>
              <a:round/>
              <a:headEnd/>
              <a:tailEnd/>
            </a:ln>
          </p:spPr>
          <p:txBody>
            <a:bodyPr/>
            <a:lstStyle/>
            <a:p>
              <a:endParaRPr lang="en-US"/>
            </a:p>
          </p:txBody>
        </p:sp>
        <p:sp>
          <p:nvSpPr>
            <p:cNvPr id="53319" name="Rectangle 95"/>
            <p:cNvSpPr>
              <a:spLocks noChangeArrowheads="1"/>
            </p:cNvSpPr>
            <p:nvPr/>
          </p:nvSpPr>
          <p:spPr bwMode="auto">
            <a:xfrm>
              <a:off x="2461" y="169"/>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4</a:t>
              </a:r>
              <a:endParaRPr lang="en-US">
                <a:latin typeface="Arial" charset="0"/>
              </a:endParaRPr>
            </a:p>
          </p:txBody>
        </p:sp>
        <p:sp>
          <p:nvSpPr>
            <p:cNvPr id="53320" name="Rectangle 96"/>
            <p:cNvSpPr>
              <a:spLocks noChangeArrowheads="1"/>
            </p:cNvSpPr>
            <p:nvPr/>
          </p:nvSpPr>
          <p:spPr bwMode="auto">
            <a:xfrm>
              <a:off x="1560" y="787"/>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5</a:t>
              </a:r>
              <a:endParaRPr lang="en-US">
                <a:latin typeface="Arial" charset="0"/>
              </a:endParaRPr>
            </a:p>
          </p:txBody>
        </p:sp>
        <p:sp>
          <p:nvSpPr>
            <p:cNvPr id="53321" name="Rectangle 97"/>
            <p:cNvSpPr>
              <a:spLocks noChangeArrowheads="1"/>
            </p:cNvSpPr>
            <p:nvPr/>
          </p:nvSpPr>
          <p:spPr bwMode="auto">
            <a:xfrm>
              <a:off x="5210" y="3035"/>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6</a:t>
              </a:r>
              <a:endParaRPr lang="en-US">
                <a:latin typeface="Arial" charset="0"/>
              </a:endParaRPr>
            </a:p>
          </p:txBody>
        </p:sp>
        <p:sp>
          <p:nvSpPr>
            <p:cNvPr id="53322" name="Rectangle 98"/>
            <p:cNvSpPr>
              <a:spLocks noChangeArrowheads="1"/>
            </p:cNvSpPr>
            <p:nvPr/>
          </p:nvSpPr>
          <p:spPr bwMode="auto">
            <a:xfrm>
              <a:off x="529" y="3702"/>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7</a:t>
              </a:r>
              <a:endParaRPr lang="en-US">
                <a:latin typeface="Arial" charset="0"/>
              </a:endParaRPr>
            </a:p>
          </p:txBody>
        </p:sp>
        <p:sp>
          <p:nvSpPr>
            <p:cNvPr id="53323" name="Rectangle 99"/>
            <p:cNvSpPr>
              <a:spLocks noChangeArrowheads="1"/>
            </p:cNvSpPr>
            <p:nvPr/>
          </p:nvSpPr>
          <p:spPr bwMode="auto">
            <a:xfrm>
              <a:off x="529" y="773"/>
              <a:ext cx="45"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000000"/>
                  </a:solidFill>
                  <a:latin typeface="Arial" charset="0"/>
                </a:rPr>
                <a:t>8</a:t>
              </a:r>
              <a:endParaRPr lang="en-US">
                <a:latin typeface="Arial" charset="0"/>
              </a:endParaRPr>
            </a:p>
          </p:txBody>
        </p:sp>
        <p:sp>
          <p:nvSpPr>
            <p:cNvPr id="53324" name="Line 100"/>
            <p:cNvSpPr>
              <a:spLocks noChangeShapeType="1"/>
            </p:cNvSpPr>
            <p:nvPr/>
          </p:nvSpPr>
          <p:spPr bwMode="auto">
            <a:xfrm>
              <a:off x="4165" y="278"/>
              <a:ext cx="1114" cy="1"/>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325" name="Rectangle 101"/>
            <p:cNvSpPr>
              <a:spLocks noChangeArrowheads="1"/>
            </p:cNvSpPr>
            <p:nvPr/>
          </p:nvSpPr>
          <p:spPr bwMode="auto">
            <a:xfrm>
              <a:off x="4330" y="3"/>
              <a:ext cx="0"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53326" name="Rectangle 102"/>
            <p:cNvSpPr>
              <a:spLocks noChangeArrowheads="1"/>
            </p:cNvSpPr>
            <p:nvPr/>
          </p:nvSpPr>
          <p:spPr bwMode="auto">
            <a:xfrm>
              <a:off x="4360" y="100"/>
              <a:ext cx="0"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53327" name="Rectangle 103"/>
            <p:cNvSpPr>
              <a:spLocks noChangeArrowheads="1"/>
            </p:cNvSpPr>
            <p:nvPr/>
          </p:nvSpPr>
          <p:spPr bwMode="auto">
            <a:xfrm>
              <a:off x="502" y="1219"/>
              <a:ext cx="0" cy="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Arial" charset="0"/>
              </a:endParaRPr>
            </a:p>
          </p:txBody>
        </p:sp>
        <p:grpSp>
          <p:nvGrpSpPr>
            <p:cNvPr id="53328" name="Group 104"/>
            <p:cNvGrpSpPr>
              <a:grpSpLocks/>
            </p:cNvGrpSpPr>
            <p:nvPr/>
          </p:nvGrpSpPr>
          <p:grpSpPr bwMode="auto">
            <a:xfrm>
              <a:off x="1388" y="374"/>
              <a:ext cx="778" cy="55"/>
              <a:chOff x="1388" y="374"/>
              <a:chExt cx="778" cy="55"/>
            </a:xfrm>
          </p:grpSpPr>
          <p:sp>
            <p:nvSpPr>
              <p:cNvPr id="53332"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 name="T15" fmla="*/ 0 w 117"/>
                  <a:gd name="T16" fmla="*/ 0 h 55"/>
                  <a:gd name="T17" fmla="*/ 117 w 117"/>
                  <a:gd name="T18" fmla="*/ 55 h 55"/>
                </a:gdLst>
                <a:ahLst/>
                <a:cxnLst>
                  <a:cxn ang="T10">
                    <a:pos x="T0" y="T1"/>
                  </a:cxn>
                  <a:cxn ang="T11">
                    <a:pos x="T2" y="T3"/>
                  </a:cxn>
                  <a:cxn ang="T12">
                    <a:pos x="T4" y="T5"/>
                  </a:cxn>
                  <a:cxn ang="T13">
                    <a:pos x="T6" y="T7"/>
                  </a:cxn>
                  <a:cxn ang="T14">
                    <a:pos x="T8" y="T9"/>
                  </a:cxn>
                </a:cxnLst>
                <a:rect l="T15" t="T16" r="T17" b="T18"/>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333" name="Line 106"/>
              <p:cNvSpPr>
                <a:spLocks noChangeShapeType="1"/>
              </p:cNvSpPr>
              <p:nvPr/>
            </p:nvSpPr>
            <p:spPr bwMode="auto">
              <a:xfrm flipH="1">
                <a:off x="1498" y="395"/>
                <a:ext cx="668"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3329" name="Group 107"/>
            <p:cNvGrpSpPr>
              <a:grpSpLocks/>
            </p:cNvGrpSpPr>
            <p:nvPr/>
          </p:nvGrpSpPr>
          <p:grpSpPr bwMode="auto">
            <a:xfrm>
              <a:off x="3482" y="359"/>
              <a:ext cx="898" cy="55"/>
              <a:chOff x="3482" y="359"/>
              <a:chExt cx="898" cy="55"/>
            </a:xfrm>
          </p:grpSpPr>
          <p:sp>
            <p:nvSpPr>
              <p:cNvPr id="53330"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 name="T10" fmla="*/ 0 60000 65536"/>
                  <a:gd name="T11" fmla="*/ 0 60000 65536"/>
                  <a:gd name="T12" fmla="*/ 0 60000 65536"/>
                  <a:gd name="T13" fmla="*/ 0 60000 65536"/>
                  <a:gd name="T14" fmla="*/ 0 60000 65536"/>
                  <a:gd name="T15" fmla="*/ 0 w 117"/>
                  <a:gd name="T16" fmla="*/ 0 h 55"/>
                  <a:gd name="T17" fmla="*/ 117 w 117"/>
                  <a:gd name="T18" fmla="*/ 55 h 55"/>
                </a:gdLst>
                <a:ahLst/>
                <a:cxnLst>
                  <a:cxn ang="T10">
                    <a:pos x="T0" y="T1"/>
                  </a:cxn>
                  <a:cxn ang="T11">
                    <a:pos x="T2" y="T3"/>
                  </a:cxn>
                  <a:cxn ang="T12">
                    <a:pos x="T4" y="T5"/>
                  </a:cxn>
                  <a:cxn ang="T13">
                    <a:pos x="T6" y="T7"/>
                  </a:cxn>
                  <a:cxn ang="T14">
                    <a:pos x="T8" y="T9"/>
                  </a:cxn>
                </a:cxnLst>
                <a:rect l="T15" t="T16" r="T17" b="T18"/>
                <a:pathLst>
                  <a:path w="117" h="55">
                    <a:moveTo>
                      <a:pt x="0" y="28"/>
                    </a:moveTo>
                    <a:lnTo>
                      <a:pt x="117" y="0"/>
                    </a:lnTo>
                    <a:lnTo>
                      <a:pt x="117" y="28"/>
                    </a:lnTo>
                    <a:lnTo>
                      <a:pt x="117" y="55"/>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331" name="Line 109"/>
              <p:cNvSpPr>
                <a:spLocks noChangeShapeType="1"/>
              </p:cNvSpPr>
              <p:nvPr/>
            </p:nvSpPr>
            <p:spPr bwMode="auto">
              <a:xfrm>
                <a:off x="3482" y="380"/>
                <a:ext cx="788" cy="1"/>
              </a:xfrm>
              <a:prstGeom prst="line">
                <a:avLst/>
              </a:prstGeom>
              <a:noFill/>
              <a:ln w="222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 name="TextBox 1"/>
          <p:cNvSpPr txBox="1"/>
          <p:nvPr/>
        </p:nvSpPr>
        <p:spPr>
          <a:xfrm>
            <a:off x="438555" y="144447"/>
            <a:ext cx="8087414" cy="1446550"/>
          </a:xfrm>
          <a:prstGeom prst="rect">
            <a:avLst/>
          </a:prstGeom>
          <a:noFill/>
        </p:spPr>
        <p:txBody>
          <a:bodyPr wrap="square" rtlCol="0">
            <a:spAutoFit/>
          </a:bodyPr>
          <a:lstStyle/>
          <a:p>
            <a:r>
              <a:rPr lang="en-US" sz="4400" b="1" dirty="0"/>
              <a:t>Work Time!!</a:t>
            </a:r>
          </a:p>
          <a:p>
            <a:r>
              <a:rPr lang="en-US" sz="4400" dirty="0" smtClean="0"/>
              <a:t>Draft a </a:t>
            </a:r>
            <a:r>
              <a:rPr lang="en-US" sz="4400" dirty="0"/>
              <a:t>second </a:t>
            </a:r>
            <a:r>
              <a:rPr lang="en-US" sz="3600" dirty="0" smtClean="0"/>
              <a:t>(and maybe 3</a:t>
            </a:r>
            <a:r>
              <a:rPr lang="en-US" sz="3600" baseline="30000" dirty="0" smtClean="0"/>
              <a:t>rd</a:t>
            </a:r>
            <a:r>
              <a:rPr lang="en-US" sz="3600" dirty="0" smtClean="0"/>
              <a:t>) </a:t>
            </a:r>
            <a:r>
              <a:rPr lang="en-US" sz="4400" dirty="0" smtClean="0"/>
              <a:t>UO…</a:t>
            </a:r>
            <a:endParaRPr lang="en-US" sz="4400" dirty="0"/>
          </a:p>
        </p:txBody>
      </p:sp>
    </p:spTree>
    <p:extLst>
      <p:ext uri="{BB962C8B-B14F-4D97-AF65-F5344CB8AC3E}">
        <p14:creationId xmlns:p14="http://schemas.microsoft.com/office/powerpoint/2010/main" val="231263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42" y="611072"/>
            <a:ext cx="7561008" cy="804775"/>
          </a:xfrm>
        </p:spPr>
        <p:txBody>
          <a:bodyPr>
            <a:normAutofit fontScale="90000"/>
          </a:bodyPr>
          <a:lstStyle/>
          <a:p>
            <a:r>
              <a:rPr lang="en-US" b="1" dirty="0" smtClean="0">
                <a:latin typeface="+mn-lt"/>
              </a:rPr>
              <a:t>Reaching </a:t>
            </a:r>
            <a:r>
              <a:rPr lang="en-US" b="1" dirty="0">
                <a:latin typeface="+mn-lt"/>
              </a:rPr>
              <a:t>Enhancement Decisions</a:t>
            </a:r>
          </a:p>
        </p:txBody>
      </p:sp>
      <p:sp>
        <p:nvSpPr>
          <p:cNvPr id="5" name="TextBox 4"/>
          <p:cNvSpPr txBox="1"/>
          <p:nvPr/>
        </p:nvSpPr>
        <p:spPr>
          <a:xfrm>
            <a:off x="1317523" y="2010152"/>
            <a:ext cx="6666272" cy="3108543"/>
          </a:xfrm>
          <a:prstGeom prst="rect">
            <a:avLst/>
          </a:prstGeom>
          <a:noFill/>
        </p:spPr>
        <p:txBody>
          <a:bodyPr wrap="square" rtlCol="0">
            <a:spAutoFit/>
          </a:bodyPr>
          <a:lstStyle/>
          <a:p>
            <a:r>
              <a:rPr lang="en-US" sz="2800" dirty="0" smtClean="0"/>
              <a:t>Each Content Enhancement Routine (CER)is designed to scaffold and teach a strategy for approaching a particular learning task.</a:t>
            </a:r>
          </a:p>
          <a:p>
            <a:endParaRPr lang="en-US" sz="2800" dirty="0"/>
          </a:p>
          <a:p>
            <a:r>
              <a:rPr lang="en-US" sz="2800" dirty="0" smtClean="0"/>
              <a:t>The more CERs you learn, the more tools you have for meeting the demands of your standards and the needs of your students.</a:t>
            </a:r>
            <a:endParaRPr lang="en-US" sz="2800" dirty="0"/>
          </a:p>
        </p:txBody>
      </p:sp>
    </p:spTree>
    <p:extLst>
      <p:ext uri="{BB962C8B-B14F-4D97-AF65-F5344CB8AC3E}">
        <p14:creationId xmlns:p14="http://schemas.microsoft.com/office/powerpoint/2010/main" val="243944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552"/>
          <a:stretch/>
        </p:blipFill>
        <p:spPr>
          <a:xfrm>
            <a:off x="0" y="-27584"/>
            <a:ext cx="9144000" cy="6885584"/>
          </a:xfrm>
          <a:prstGeom prst="rect">
            <a:avLst/>
          </a:prstGeom>
        </p:spPr>
      </p:pic>
    </p:spTree>
    <p:extLst>
      <p:ext uri="{BB962C8B-B14F-4D97-AF65-F5344CB8AC3E}">
        <p14:creationId xmlns:p14="http://schemas.microsoft.com/office/powerpoint/2010/main" val="2470689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b="1" dirty="0" smtClean="0">
                <a:latin typeface="+mn-lt"/>
              </a:rPr>
              <a:t>The Framing Routine</a:t>
            </a:r>
            <a:endParaRPr lang="en-US" sz="6600" b="1" dirty="0">
              <a:latin typeface="+mn-lt"/>
            </a:endParaRPr>
          </a:p>
        </p:txBody>
      </p:sp>
      <p:sp>
        <p:nvSpPr>
          <p:cNvPr id="5" name="Subtitle 4"/>
          <p:cNvSpPr>
            <a:spLocks noGrp="1"/>
          </p:cNvSpPr>
          <p:nvPr>
            <p:ph type="subTitle" idx="1"/>
          </p:nvPr>
        </p:nvSpPr>
        <p:spPr>
          <a:xfrm>
            <a:off x="825038" y="4562166"/>
            <a:ext cx="7543800" cy="1514169"/>
          </a:xfrm>
        </p:spPr>
        <p:txBody>
          <a:bodyPr>
            <a:normAutofit/>
          </a:bodyPr>
          <a:lstStyle/>
          <a:p>
            <a:pPr algn="ctr"/>
            <a:r>
              <a:rPr lang="en-US" sz="3200" cap="none" dirty="0" smtClean="0">
                <a:latin typeface="+mn-lt"/>
              </a:rPr>
              <a:t>for organizing main ideas and details in a way that supports application of the content in learning tasks…</a:t>
            </a:r>
            <a:endParaRPr lang="en-US" sz="3200" cap="none" dirty="0">
              <a:latin typeface="+mn-lt"/>
            </a:endParaRPr>
          </a:p>
        </p:txBody>
      </p:sp>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13</a:t>
            </a:fld>
            <a:endParaRPr lang="en-US" altLang="en-US"/>
          </a:p>
        </p:txBody>
      </p:sp>
    </p:spTree>
    <p:extLst>
      <p:ext uri="{BB962C8B-B14F-4D97-AF65-F5344CB8AC3E}">
        <p14:creationId xmlns:p14="http://schemas.microsoft.com/office/powerpoint/2010/main" val="4130339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Math8-Transformations-Morgan-FPS.jpg"/>
          <p:cNvPicPr>
            <a:picLocks noChangeAspect="1"/>
          </p:cNvPicPr>
          <p:nvPr/>
        </p:nvPicPr>
        <p:blipFill>
          <a:blip r:embed="rId3" cstate="print"/>
          <a:stretch>
            <a:fillRect/>
          </a:stretch>
        </p:blipFill>
        <p:spPr>
          <a:xfrm>
            <a:off x="466344" y="157734"/>
            <a:ext cx="8211312" cy="6542532"/>
          </a:xfrm>
          <a:prstGeom prst="rect">
            <a:avLst/>
          </a:prstGeom>
        </p:spPr>
      </p:pic>
    </p:spTree>
    <p:extLst>
      <p:ext uri="{BB962C8B-B14F-4D97-AF65-F5344CB8AC3E}">
        <p14:creationId xmlns:p14="http://schemas.microsoft.com/office/powerpoint/2010/main" val="581992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2-09 at 11.01.26 AM.png"/>
          <p:cNvPicPr>
            <a:picLocks noChangeAspect="1"/>
          </p:cNvPicPr>
          <p:nvPr/>
        </p:nvPicPr>
        <p:blipFill>
          <a:blip r:embed="rId2" cstate="print"/>
          <a:stretch>
            <a:fillRect/>
          </a:stretch>
        </p:blipFill>
        <p:spPr>
          <a:xfrm>
            <a:off x="-228600" y="-113862"/>
            <a:ext cx="9372600" cy="6917015"/>
          </a:xfrm>
          <a:prstGeom prst="rect">
            <a:avLst/>
          </a:prstGeom>
        </p:spPr>
      </p:pic>
    </p:spTree>
    <p:extLst>
      <p:ext uri="{BB962C8B-B14F-4D97-AF65-F5344CB8AC3E}">
        <p14:creationId xmlns:p14="http://schemas.microsoft.com/office/powerpoint/2010/main" val="3524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4" name="Object 2"/>
          <p:cNvGraphicFramePr>
            <a:graphicFrameLocks noChangeAspect="1"/>
          </p:cNvGraphicFramePr>
          <p:nvPr>
            <p:extLst>
              <p:ext uri="{D42A27DB-BD31-4B8C-83A1-F6EECF244321}">
                <p14:modId xmlns:p14="http://schemas.microsoft.com/office/powerpoint/2010/main" val="995411076"/>
              </p:ext>
            </p:extLst>
          </p:nvPr>
        </p:nvGraphicFramePr>
        <p:xfrm>
          <a:off x="393700" y="393700"/>
          <a:ext cx="8356600" cy="6070600"/>
        </p:xfrm>
        <a:graphic>
          <a:graphicData uri="http://schemas.openxmlformats.org/presentationml/2006/ole">
            <mc:AlternateContent xmlns:mc="http://schemas.openxmlformats.org/markup-compatibility/2006">
              <mc:Choice xmlns:v="urn:schemas-microsoft-com:vml" Requires="v">
                <p:oleObj spid="_x0000_s1036" name="Document" r:id="rId3" imgW="8356292" imgH="6070377" progId="Word.Document.12">
                  <p:link updateAutomatic="1"/>
                </p:oleObj>
              </mc:Choice>
              <mc:Fallback>
                <p:oleObj name="Document" r:id="rId3" imgW="8356292" imgH="6070377" progId="Word.Document.12">
                  <p:link updateAutomatic="1"/>
                  <p:pic>
                    <p:nvPicPr>
                      <p:cNvPr id="2129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393700"/>
                        <a:ext cx="8356600"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4771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657225" y="279400"/>
            <a:ext cx="7743825" cy="6184900"/>
            <a:chOff x="428" y="140"/>
            <a:chExt cx="4878" cy="3896"/>
          </a:xfrm>
        </p:grpSpPr>
        <p:sp>
          <p:nvSpPr>
            <p:cNvPr id="2070" name="AutoShape 3"/>
            <p:cNvSpPr>
              <a:spLocks noChangeArrowheads="1"/>
            </p:cNvSpPr>
            <p:nvPr/>
          </p:nvSpPr>
          <p:spPr bwMode="auto">
            <a:xfrm>
              <a:off x="438" y="420"/>
              <a:ext cx="4806" cy="432"/>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71" name="AutoShape 4"/>
            <p:cNvSpPr>
              <a:spLocks noChangeArrowheads="1"/>
            </p:cNvSpPr>
            <p:nvPr/>
          </p:nvSpPr>
          <p:spPr bwMode="auto">
            <a:xfrm>
              <a:off x="428" y="3708"/>
              <a:ext cx="4878" cy="328"/>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72" name="AutoShape 5"/>
            <p:cNvSpPr>
              <a:spLocks noChangeArrowheads="1"/>
            </p:cNvSpPr>
            <p:nvPr/>
          </p:nvSpPr>
          <p:spPr bwMode="auto">
            <a:xfrm>
              <a:off x="2043" y="157"/>
              <a:ext cx="1536" cy="283"/>
            </a:xfrm>
            <a:prstGeom prst="roundRect">
              <a:avLst>
                <a:gd name="adj" fmla="val 16667"/>
              </a:avLst>
            </a:prstGeom>
            <a:solidFill>
              <a:schemeClr val="bg1"/>
            </a:solidFill>
            <a:ln w="19050">
              <a:solidFill>
                <a:schemeClr val="tx1"/>
              </a:solidFill>
              <a:round/>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2400" b="1">
                <a:latin typeface="Maiandra GD" panose="020E0502030308020204" pitchFamily="34" charset="0"/>
              </a:endParaRPr>
            </a:p>
          </p:txBody>
        </p:sp>
        <p:grpSp>
          <p:nvGrpSpPr>
            <p:cNvPr id="2073" name="Group 6"/>
            <p:cNvGrpSpPr>
              <a:grpSpLocks/>
            </p:cNvGrpSpPr>
            <p:nvPr/>
          </p:nvGrpSpPr>
          <p:grpSpPr bwMode="auto">
            <a:xfrm>
              <a:off x="436" y="1512"/>
              <a:ext cx="1536" cy="1997"/>
              <a:chOff x="436" y="1512"/>
              <a:chExt cx="1536" cy="1997"/>
            </a:xfrm>
          </p:grpSpPr>
          <p:sp>
            <p:nvSpPr>
              <p:cNvPr id="2102" name="AutoShape 8"/>
              <p:cNvSpPr>
                <a:spLocks noChangeArrowheads="1"/>
              </p:cNvSpPr>
              <p:nvPr/>
            </p:nvSpPr>
            <p:spPr bwMode="auto">
              <a:xfrm>
                <a:off x="436" y="1512"/>
                <a:ext cx="1536" cy="632"/>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103" name="AutoShape 11"/>
              <p:cNvSpPr>
                <a:spLocks noChangeArrowheads="1"/>
              </p:cNvSpPr>
              <p:nvPr/>
            </p:nvSpPr>
            <p:spPr bwMode="auto">
              <a:xfrm>
                <a:off x="436" y="2215"/>
                <a:ext cx="1536" cy="689"/>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104" name="AutoShape 14"/>
              <p:cNvSpPr>
                <a:spLocks noChangeArrowheads="1"/>
              </p:cNvSpPr>
              <p:nvPr/>
            </p:nvSpPr>
            <p:spPr bwMode="auto">
              <a:xfrm>
                <a:off x="436" y="2968"/>
                <a:ext cx="1536" cy="541"/>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2074" name="Group 19"/>
            <p:cNvGrpSpPr>
              <a:grpSpLocks/>
            </p:cNvGrpSpPr>
            <p:nvPr/>
          </p:nvGrpSpPr>
          <p:grpSpPr bwMode="auto">
            <a:xfrm>
              <a:off x="2073" y="1512"/>
              <a:ext cx="1570" cy="1896"/>
              <a:chOff x="2073" y="1512"/>
              <a:chExt cx="1570" cy="1896"/>
            </a:xfrm>
          </p:grpSpPr>
          <p:sp>
            <p:nvSpPr>
              <p:cNvPr id="2099" name="AutoShape 21"/>
              <p:cNvSpPr>
                <a:spLocks noChangeArrowheads="1"/>
              </p:cNvSpPr>
              <p:nvPr/>
            </p:nvSpPr>
            <p:spPr bwMode="auto">
              <a:xfrm>
                <a:off x="2081" y="1512"/>
                <a:ext cx="1536" cy="76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100" name="AutoShape 24"/>
              <p:cNvSpPr>
                <a:spLocks noChangeArrowheads="1"/>
              </p:cNvSpPr>
              <p:nvPr/>
            </p:nvSpPr>
            <p:spPr bwMode="auto">
              <a:xfrm>
                <a:off x="2073" y="2350"/>
                <a:ext cx="1570" cy="342"/>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101" name="AutoShape 30"/>
              <p:cNvSpPr>
                <a:spLocks noChangeArrowheads="1"/>
              </p:cNvSpPr>
              <p:nvPr/>
            </p:nvSpPr>
            <p:spPr bwMode="auto">
              <a:xfrm>
                <a:off x="2081" y="2777"/>
                <a:ext cx="1536" cy="631"/>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2075" name="Group 32"/>
            <p:cNvGrpSpPr>
              <a:grpSpLocks/>
            </p:cNvGrpSpPr>
            <p:nvPr/>
          </p:nvGrpSpPr>
          <p:grpSpPr bwMode="auto">
            <a:xfrm>
              <a:off x="3727" y="1512"/>
              <a:ext cx="1536" cy="1997"/>
              <a:chOff x="3727" y="1512"/>
              <a:chExt cx="1536" cy="1997"/>
            </a:xfrm>
          </p:grpSpPr>
          <p:sp>
            <p:nvSpPr>
              <p:cNvPr id="2095" name="AutoShape 34"/>
              <p:cNvSpPr>
                <a:spLocks noChangeArrowheads="1"/>
              </p:cNvSpPr>
              <p:nvPr/>
            </p:nvSpPr>
            <p:spPr bwMode="auto">
              <a:xfrm>
                <a:off x="3727" y="1512"/>
                <a:ext cx="1536" cy="504"/>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96" name="AutoShape 37"/>
              <p:cNvSpPr>
                <a:spLocks noChangeArrowheads="1"/>
              </p:cNvSpPr>
              <p:nvPr/>
            </p:nvSpPr>
            <p:spPr bwMode="auto">
              <a:xfrm>
                <a:off x="3727" y="2088"/>
                <a:ext cx="1536" cy="472"/>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97" name="AutoShape 40"/>
              <p:cNvSpPr>
                <a:spLocks noChangeArrowheads="1"/>
              </p:cNvSpPr>
              <p:nvPr/>
            </p:nvSpPr>
            <p:spPr bwMode="auto">
              <a:xfrm>
                <a:off x="3727" y="3023"/>
                <a:ext cx="1536" cy="486"/>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98" name="AutoShape 43"/>
              <p:cNvSpPr>
                <a:spLocks noChangeArrowheads="1"/>
              </p:cNvSpPr>
              <p:nvPr/>
            </p:nvSpPr>
            <p:spPr bwMode="auto">
              <a:xfrm>
                <a:off x="3727" y="2612"/>
                <a:ext cx="1536" cy="331"/>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2076" name="Group 45"/>
            <p:cNvGrpSpPr>
              <a:grpSpLocks/>
            </p:cNvGrpSpPr>
            <p:nvPr/>
          </p:nvGrpSpPr>
          <p:grpSpPr bwMode="auto">
            <a:xfrm>
              <a:off x="436" y="914"/>
              <a:ext cx="1536" cy="384"/>
              <a:chOff x="436" y="914"/>
              <a:chExt cx="1536" cy="384"/>
            </a:xfrm>
          </p:grpSpPr>
          <p:sp>
            <p:nvSpPr>
              <p:cNvPr id="2093" name="AutoShape 46"/>
              <p:cNvSpPr>
                <a:spLocks noChangeArrowheads="1"/>
              </p:cNvSpPr>
              <p:nvPr/>
            </p:nvSpPr>
            <p:spPr bwMode="auto">
              <a:xfrm>
                <a:off x="436" y="914"/>
                <a:ext cx="1536" cy="384"/>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94" name="AutoShape 47"/>
              <p:cNvSpPr>
                <a:spLocks noChangeArrowheads="1"/>
              </p:cNvSpPr>
              <p:nvPr/>
            </p:nvSpPr>
            <p:spPr bwMode="auto">
              <a:xfrm>
                <a:off x="470" y="933"/>
                <a:ext cx="172" cy="81"/>
              </a:xfrm>
              <a:prstGeom prst="roundRect">
                <a:avLst>
                  <a:gd name="adj"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2077" name="Group 48"/>
            <p:cNvGrpSpPr>
              <a:grpSpLocks/>
            </p:cNvGrpSpPr>
            <p:nvPr/>
          </p:nvGrpSpPr>
          <p:grpSpPr bwMode="auto">
            <a:xfrm>
              <a:off x="2073" y="914"/>
              <a:ext cx="1536" cy="384"/>
              <a:chOff x="2073" y="914"/>
              <a:chExt cx="1536" cy="384"/>
            </a:xfrm>
          </p:grpSpPr>
          <p:sp>
            <p:nvSpPr>
              <p:cNvPr id="2091" name="AutoShape 49"/>
              <p:cNvSpPr>
                <a:spLocks noChangeArrowheads="1"/>
              </p:cNvSpPr>
              <p:nvPr/>
            </p:nvSpPr>
            <p:spPr bwMode="auto">
              <a:xfrm>
                <a:off x="2073" y="914"/>
                <a:ext cx="1536" cy="384"/>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92" name="AutoShape 50"/>
              <p:cNvSpPr>
                <a:spLocks noChangeArrowheads="1"/>
              </p:cNvSpPr>
              <p:nvPr/>
            </p:nvSpPr>
            <p:spPr bwMode="auto">
              <a:xfrm>
                <a:off x="2107" y="933"/>
                <a:ext cx="172" cy="81"/>
              </a:xfrm>
              <a:prstGeom prst="roundRect">
                <a:avLst>
                  <a:gd name="adj"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2078" name="Group 51"/>
            <p:cNvGrpSpPr>
              <a:grpSpLocks/>
            </p:cNvGrpSpPr>
            <p:nvPr/>
          </p:nvGrpSpPr>
          <p:grpSpPr bwMode="auto">
            <a:xfrm>
              <a:off x="3711" y="914"/>
              <a:ext cx="1536" cy="384"/>
              <a:chOff x="3711" y="914"/>
              <a:chExt cx="1536" cy="384"/>
            </a:xfrm>
          </p:grpSpPr>
          <p:sp>
            <p:nvSpPr>
              <p:cNvPr id="2089" name="AutoShape 52"/>
              <p:cNvSpPr>
                <a:spLocks noChangeArrowheads="1"/>
              </p:cNvSpPr>
              <p:nvPr/>
            </p:nvSpPr>
            <p:spPr bwMode="auto">
              <a:xfrm>
                <a:off x="3711" y="914"/>
                <a:ext cx="1536" cy="384"/>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90" name="AutoShape 53"/>
              <p:cNvSpPr>
                <a:spLocks noChangeArrowheads="1"/>
              </p:cNvSpPr>
              <p:nvPr/>
            </p:nvSpPr>
            <p:spPr bwMode="auto">
              <a:xfrm>
                <a:off x="3745" y="933"/>
                <a:ext cx="172" cy="81"/>
              </a:xfrm>
              <a:prstGeom prst="roundRect">
                <a:avLst>
                  <a:gd name="adj"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sp>
          <p:nvSpPr>
            <p:cNvPr id="2079" name="Rectangle 54"/>
            <p:cNvSpPr>
              <a:spLocks noChangeArrowheads="1"/>
            </p:cNvSpPr>
            <p:nvPr/>
          </p:nvSpPr>
          <p:spPr bwMode="auto">
            <a:xfrm>
              <a:off x="499" y="178"/>
              <a:ext cx="1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b="1">
                  <a:latin typeface="Arial" panose="020B0604020202020204" pitchFamily="34" charset="0"/>
                </a:rPr>
                <a:t>The FRAME Routine</a:t>
              </a:r>
            </a:p>
          </p:txBody>
        </p:sp>
        <p:sp>
          <p:nvSpPr>
            <p:cNvPr id="2080" name="Rectangle 55"/>
            <p:cNvSpPr>
              <a:spLocks noChangeArrowheads="1"/>
            </p:cNvSpPr>
            <p:nvPr/>
          </p:nvSpPr>
          <p:spPr bwMode="auto">
            <a:xfrm>
              <a:off x="2543" y="140"/>
              <a:ext cx="49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000" b="1">
                  <a:latin typeface="Arial" panose="020B0604020202020204" pitchFamily="34" charset="0"/>
                </a:rPr>
                <a:t>Key Topic</a:t>
              </a:r>
            </a:p>
          </p:txBody>
        </p:sp>
        <p:sp>
          <p:nvSpPr>
            <p:cNvPr id="2081" name="Rectangle 56"/>
            <p:cNvSpPr>
              <a:spLocks noChangeArrowheads="1"/>
            </p:cNvSpPr>
            <p:nvPr/>
          </p:nvSpPr>
          <p:spPr bwMode="auto">
            <a:xfrm>
              <a:off x="621" y="884"/>
              <a:ext cx="5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b="1">
                  <a:latin typeface="Arial" panose="020B0604020202020204" pitchFamily="34" charset="0"/>
                </a:rPr>
                <a:t>Main idea</a:t>
              </a:r>
            </a:p>
          </p:txBody>
        </p:sp>
        <p:sp>
          <p:nvSpPr>
            <p:cNvPr id="2082" name="Rectangle 57"/>
            <p:cNvSpPr>
              <a:spLocks noChangeArrowheads="1"/>
            </p:cNvSpPr>
            <p:nvPr/>
          </p:nvSpPr>
          <p:spPr bwMode="auto">
            <a:xfrm>
              <a:off x="3545" y="403"/>
              <a:ext cx="5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000" b="1">
                  <a:latin typeface="Arial" panose="020B0604020202020204" pitchFamily="34" charset="0"/>
                </a:rPr>
                <a:t>is about…</a:t>
              </a:r>
            </a:p>
          </p:txBody>
        </p:sp>
        <p:sp>
          <p:nvSpPr>
            <p:cNvPr id="2083" name="Rectangle 58"/>
            <p:cNvSpPr>
              <a:spLocks noChangeArrowheads="1"/>
            </p:cNvSpPr>
            <p:nvPr/>
          </p:nvSpPr>
          <p:spPr bwMode="auto">
            <a:xfrm>
              <a:off x="1359" y="3509"/>
              <a:ext cx="30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So What? (What’s important to understand about this?)</a:t>
              </a:r>
            </a:p>
          </p:txBody>
        </p:sp>
        <p:sp>
          <p:nvSpPr>
            <p:cNvPr id="2084" name="Rectangle 59"/>
            <p:cNvSpPr>
              <a:spLocks noChangeArrowheads="1"/>
            </p:cNvSpPr>
            <p:nvPr/>
          </p:nvSpPr>
          <p:spPr bwMode="auto">
            <a:xfrm>
              <a:off x="726" y="1344"/>
              <a:ext cx="9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Essential details</a:t>
              </a:r>
            </a:p>
          </p:txBody>
        </p:sp>
        <p:sp>
          <p:nvSpPr>
            <p:cNvPr id="2085" name="Rectangle 60"/>
            <p:cNvSpPr>
              <a:spLocks noChangeArrowheads="1"/>
            </p:cNvSpPr>
            <p:nvPr/>
          </p:nvSpPr>
          <p:spPr bwMode="auto">
            <a:xfrm>
              <a:off x="2257" y="884"/>
              <a:ext cx="5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b="1">
                  <a:latin typeface="Arial" panose="020B0604020202020204" pitchFamily="34" charset="0"/>
                </a:rPr>
                <a:t>Main idea</a:t>
              </a:r>
            </a:p>
          </p:txBody>
        </p:sp>
        <p:sp>
          <p:nvSpPr>
            <p:cNvPr id="2086" name="Rectangle 61"/>
            <p:cNvSpPr>
              <a:spLocks noChangeArrowheads="1"/>
            </p:cNvSpPr>
            <p:nvPr/>
          </p:nvSpPr>
          <p:spPr bwMode="auto">
            <a:xfrm>
              <a:off x="2363" y="1344"/>
              <a:ext cx="9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Essential details</a:t>
              </a:r>
            </a:p>
          </p:txBody>
        </p:sp>
        <p:sp>
          <p:nvSpPr>
            <p:cNvPr id="2087" name="Rectangle 62"/>
            <p:cNvSpPr>
              <a:spLocks noChangeArrowheads="1"/>
            </p:cNvSpPr>
            <p:nvPr/>
          </p:nvSpPr>
          <p:spPr bwMode="auto">
            <a:xfrm>
              <a:off x="4024" y="1344"/>
              <a:ext cx="9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Essential details</a:t>
              </a:r>
            </a:p>
          </p:txBody>
        </p:sp>
        <p:sp>
          <p:nvSpPr>
            <p:cNvPr id="2088" name="Rectangle 63"/>
            <p:cNvSpPr>
              <a:spLocks noChangeArrowheads="1"/>
            </p:cNvSpPr>
            <p:nvPr/>
          </p:nvSpPr>
          <p:spPr bwMode="auto">
            <a:xfrm>
              <a:off x="3893" y="884"/>
              <a:ext cx="5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b="1">
                  <a:latin typeface="Arial" panose="020B0604020202020204" pitchFamily="34" charset="0"/>
                </a:rPr>
                <a:t>Main idea</a:t>
              </a:r>
            </a:p>
          </p:txBody>
        </p:sp>
      </p:grpSp>
      <p:sp>
        <p:nvSpPr>
          <p:cNvPr id="2051" name="TextBox 66"/>
          <p:cNvSpPr txBox="1">
            <a:spLocks noChangeArrowheads="1"/>
          </p:cNvSpPr>
          <p:nvPr/>
        </p:nvSpPr>
        <p:spPr bwMode="auto">
          <a:xfrm>
            <a:off x="762000" y="16764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000" b="1">
                <a:latin typeface="Maiandra GD" panose="020E0502030308020204" pitchFamily="34" charset="0"/>
              </a:rPr>
              <a:t>Verb</a:t>
            </a:r>
          </a:p>
        </p:txBody>
      </p:sp>
      <p:sp>
        <p:nvSpPr>
          <p:cNvPr id="2052" name="TextBox 67"/>
          <p:cNvSpPr txBox="1">
            <a:spLocks noChangeArrowheads="1"/>
          </p:cNvSpPr>
          <p:nvPr/>
        </p:nvSpPr>
        <p:spPr bwMode="auto">
          <a:xfrm>
            <a:off x="3276600" y="1676400"/>
            <a:ext cx="2430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000" b="1">
                <a:latin typeface="Maiandra GD" panose="020E0502030308020204" pitchFamily="34" charset="0"/>
              </a:rPr>
              <a:t>Linking Verb</a:t>
            </a:r>
          </a:p>
        </p:txBody>
      </p:sp>
      <p:sp>
        <p:nvSpPr>
          <p:cNvPr id="2053" name="TextBox 68"/>
          <p:cNvSpPr txBox="1">
            <a:spLocks noChangeArrowheads="1"/>
          </p:cNvSpPr>
          <p:nvPr/>
        </p:nvSpPr>
        <p:spPr bwMode="auto">
          <a:xfrm>
            <a:off x="6100763" y="1676400"/>
            <a:ext cx="202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000" b="1">
                <a:latin typeface="Maiandra GD" panose="020E0502030308020204" pitchFamily="34" charset="0"/>
              </a:rPr>
              <a:t>Verb Phrase</a:t>
            </a:r>
          </a:p>
        </p:txBody>
      </p:sp>
      <p:sp>
        <p:nvSpPr>
          <p:cNvPr id="2054" name="TextBox 69"/>
          <p:cNvSpPr txBox="1">
            <a:spLocks noChangeArrowheads="1"/>
          </p:cNvSpPr>
          <p:nvPr/>
        </p:nvSpPr>
        <p:spPr bwMode="auto">
          <a:xfrm>
            <a:off x="728663" y="2500313"/>
            <a:ext cx="243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What it does:</a:t>
            </a:r>
            <a:r>
              <a:rPr lang="en-US" altLang="en-US" sz="1600">
                <a:latin typeface="Calibri" panose="020F0502020204030204" pitchFamily="34" charset="0"/>
              </a:rPr>
              <a:t>  expresses an action or state of being (is, am, etc.)</a:t>
            </a:r>
          </a:p>
        </p:txBody>
      </p:sp>
      <p:sp>
        <p:nvSpPr>
          <p:cNvPr id="2055" name="TextBox 70"/>
          <p:cNvSpPr txBox="1">
            <a:spLocks noChangeArrowheads="1"/>
          </p:cNvSpPr>
          <p:nvPr/>
        </p:nvSpPr>
        <p:spPr bwMode="auto">
          <a:xfrm>
            <a:off x="742950" y="3562350"/>
            <a:ext cx="2435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latin typeface="Calibri" panose="020F0502020204030204" pitchFamily="34" charset="0"/>
              </a:rPr>
              <a:t> </a:t>
            </a:r>
            <a:r>
              <a:rPr lang="en-US" altLang="en-US" sz="1600" b="1">
                <a:latin typeface="Calibri" panose="020F0502020204030204" pitchFamily="34" charset="0"/>
              </a:rPr>
              <a:t>Different tenses :</a:t>
            </a:r>
          </a:p>
          <a:p>
            <a:pPr>
              <a:spcBef>
                <a:spcPct val="0"/>
              </a:spcBef>
            </a:pPr>
            <a:r>
              <a:rPr lang="en-US" altLang="en-US" sz="1600">
                <a:latin typeface="Calibri" panose="020F0502020204030204" pitchFamily="34" charset="0"/>
              </a:rPr>
              <a:t>past (watched)</a:t>
            </a:r>
          </a:p>
          <a:p>
            <a:pPr>
              <a:spcBef>
                <a:spcPct val="0"/>
              </a:spcBef>
            </a:pPr>
            <a:r>
              <a:rPr lang="en-US" altLang="en-US" sz="1600">
                <a:latin typeface="Calibri" panose="020F0502020204030204" pitchFamily="34" charset="0"/>
              </a:rPr>
              <a:t>present (watch) </a:t>
            </a:r>
          </a:p>
          <a:p>
            <a:pPr>
              <a:spcBef>
                <a:spcPct val="0"/>
              </a:spcBef>
            </a:pPr>
            <a:r>
              <a:rPr lang="en-US" altLang="en-US" sz="1600">
                <a:latin typeface="Calibri" panose="020F0502020204030204" pitchFamily="34" charset="0"/>
              </a:rPr>
              <a:t>future (will watch)</a:t>
            </a:r>
          </a:p>
        </p:txBody>
      </p:sp>
      <p:sp>
        <p:nvSpPr>
          <p:cNvPr id="2056" name="TextBox 73"/>
          <p:cNvSpPr txBox="1">
            <a:spLocks noChangeArrowheads="1"/>
          </p:cNvSpPr>
          <p:nvPr/>
        </p:nvSpPr>
        <p:spPr bwMode="auto">
          <a:xfrm>
            <a:off x="3336925" y="2513013"/>
            <a:ext cx="25733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What it does:</a:t>
            </a:r>
            <a:r>
              <a:rPr lang="en-US" altLang="en-US" sz="1600">
                <a:latin typeface="Calibri" panose="020F0502020204030204" pitchFamily="34" charset="0"/>
              </a:rPr>
              <a:t>  Joins the subject with a noun, pronoun or adjective that describes the subject</a:t>
            </a:r>
          </a:p>
        </p:txBody>
      </p:sp>
      <p:sp>
        <p:nvSpPr>
          <p:cNvPr id="2057" name="TextBox 74"/>
          <p:cNvSpPr txBox="1">
            <a:spLocks noChangeArrowheads="1"/>
          </p:cNvSpPr>
          <p:nvPr/>
        </p:nvSpPr>
        <p:spPr bwMode="auto">
          <a:xfrm>
            <a:off x="8348663" y="6118225"/>
            <a:ext cx="2133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600" baseline="30000">
              <a:latin typeface="Maiandra GD" panose="020E0502030308020204" pitchFamily="34" charset="0"/>
            </a:endParaRPr>
          </a:p>
        </p:txBody>
      </p:sp>
      <p:sp>
        <p:nvSpPr>
          <p:cNvPr id="2058" name="TextBox 75"/>
          <p:cNvSpPr txBox="1">
            <a:spLocks noChangeArrowheads="1"/>
          </p:cNvSpPr>
          <p:nvPr/>
        </p:nvSpPr>
        <p:spPr bwMode="auto">
          <a:xfrm>
            <a:off x="5894388" y="2455863"/>
            <a:ext cx="2617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What it is:</a:t>
            </a:r>
            <a:r>
              <a:rPr lang="en-US" altLang="en-US" sz="1600">
                <a:latin typeface="Calibri" panose="020F0502020204030204" pitchFamily="34" charset="0"/>
              </a:rPr>
              <a:t>  part of the sentence with a main verb and all its  linking verbs</a:t>
            </a:r>
          </a:p>
        </p:txBody>
      </p:sp>
      <p:sp>
        <p:nvSpPr>
          <p:cNvPr id="2059" name="TextBox 76"/>
          <p:cNvSpPr txBox="1">
            <a:spLocks noChangeArrowheads="1"/>
          </p:cNvSpPr>
          <p:nvPr/>
        </p:nvSpPr>
        <p:spPr bwMode="auto">
          <a:xfrm>
            <a:off x="5937250" y="3330575"/>
            <a:ext cx="2532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Look for forms of “be”</a:t>
            </a:r>
            <a:r>
              <a:rPr lang="en-US" altLang="en-US" sz="1600">
                <a:latin typeface="Calibri" panose="020F0502020204030204" pitchFamily="34" charset="0"/>
              </a:rPr>
              <a:t>: </a:t>
            </a:r>
          </a:p>
          <a:p>
            <a:pPr>
              <a:spcBef>
                <a:spcPct val="0"/>
              </a:spcBef>
              <a:buFontTx/>
              <a:buNone/>
            </a:pPr>
            <a:r>
              <a:rPr lang="en-US" altLang="en-US" sz="1600">
                <a:latin typeface="Calibri" panose="020F0502020204030204" pitchFamily="34" charset="0"/>
              </a:rPr>
              <a:t>am, is, are, was, were, being, been</a:t>
            </a:r>
          </a:p>
        </p:txBody>
      </p:sp>
      <p:sp>
        <p:nvSpPr>
          <p:cNvPr id="2060" name="TextBox 77"/>
          <p:cNvSpPr txBox="1">
            <a:spLocks noChangeArrowheads="1"/>
          </p:cNvSpPr>
          <p:nvPr/>
        </p:nvSpPr>
        <p:spPr bwMode="auto">
          <a:xfrm>
            <a:off x="8196263" y="3848100"/>
            <a:ext cx="2438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600">
              <a:latin typeface="Maiandra GD" panose="020E0502030308020204" pitchFamily="34" charset="0"/>
            </a:endParaRPr>
          </a:p>
        </p:txBody>
      </p:sp>
      <p:sp>
        <p:nvSpPr>
          <p:cNvPr id="2061" name="TextBox 78"/>
          <p:cNvSpPr txBox="1">
            <a:spLocks noChangeArrowheads="1"/>
          </p:cNvSpPr>
          <p:nvPr/>
        </p:nvSpPr>
        <p:spPr bwMode="auto">
          <a:xfrm>
            <a:off x="3276600" y="4856163"/>
            <a:ext cx="243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600">
              <a:latin typeface="Maiandra GD" panose="020E0502030308020204" pitchFamily="34" charset="0"/>
            </a:endParaRPr>
          </a:p>
        </p:txBody>
      </p:sp>
      <p:sp>
        <p:nvSpPr>
          <p:cNvPr id="2062" name="TextBox 79"/>
          <p:cNvSpPr txBox="1">
            <a:spLocks noChangeArrowheads="1"/>
          </p:cNvSpPr>
          <p:nvPr/>
        </p:nvSpPr>
        <p:spPr bwMode="auto">
          <a:xfrm>
            <a:off x="779463" y="5954713"/>
            <a:ext cx="7643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latin typeface="Calibri" panose="020F0502020204030204" pitchFamily="34" charset="0"/>
              </a:rPr>
              <a:t>To be a good communicator (and to pass the Reading FCAT), you need to identify and be able to write quality sentences which must have verb phrases.   </a:t>
            </a:r>
          </a:p>
        </p:txBody>
      </p:sp>
      <p:sp>
        <p:nvSpPr>
          <p:cNvPr id="2063" name="TextBox 1"/>
          <p:cNvSpPr txBox="1">
            <a:spLocks noChangeArrowheads="1"/>
          </p:cNvSpPr>
          <p:nvPr/>
        </p:nvSpPr>
        <p:spPr bwMode="auto">
          <a:xfrm>
            <a:off x="3295650" y="392113"/>
            <a:ext cx="237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000" b="1">
                <a:latin typeface="Calibri" panose="020F0502020204030204" pitchFamily="34" charset="0"/>
              </a:rPr>
              <a:t>Using Verb Phrases</a:t>
            </a:r>
          </a:p>
        </p:txBody>
      </p:sp>
      <p:sp>
        <p:nvSpPr>
          <p:cNvPr id="2064" name="TextBox 1"/>
          <p:cNvSpPr txBox="1">
            <a:spLocks noChangeArrowheads="1"/>
          </p:cNvSpPr>
          <p:nvPr/>
        </p:nvSpPr>
        <p:spPr bwMode="auto">
          <a:xfrm>
            <a:off x="912813" y="941388"/>
            <a:ext cx="7745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a:latin typeface="Calibri" panose="020F0502020204030204" pitchFamily="34" charset="0"/>
              </a:rPr>
              <a:t>words in a sentence or statement that express an action or a state of being </a:t>
            </a:r>
          </a:p>
        </p:txBody>
      </p:sp>
      <p:sp>
        <p:nvSpPr>
          <p:cNvPr id="2065" name="TextBox 2"/>
          <p:cNvSpPr txBox="1">
            <a:spLocks noChangeArrowheads="1"/>
          </p:cNvSpPr>
          <p:nvPr/>
        </p:nvSpPr>
        <p:spPr bwMode="auto">
          <a:xfrm>
            <a:off x="722313" y="4818063"/>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Examples: </a:t>
            </a:r>
            <a:r>
              <a:rPr lang="en-US" altLang="en-US" sz="1600">
                <a:latin typeface="Calibri" panose="020F0502020204030204" pitchFamily="34" charset="0"/>
              </a:rPr>
              <a:t>ride, walk, talk, eat, danced, played, is, looks, feels</a:t>
            </a:r>
            <a:endParaRPr lang="en-US" altLang="en-US" sz="1600" b="1">
              <a:latin typeface="Calibri" panose="020F0502020204030204" pitchFamily="34" charset="0"/>
            </a:endParaRPr>
          </a:p>
        </p:txBody>
      </p:sp>
      <p:sp>
        <p:nvSpPr>
          <p:cNvPr id="2066" name="TextBox 3"/>
          <p:cNvSpPr txBox="1">
            <a:spLocks noChangeArrowheads="1"/>
          </p:cNvSpPr>
          <p:nvPr/>
        </p:nvSpPr>
        <p:spPr bwMode="auto">
          <a:xfrm>
            <a:off x="3309938" y="4454525"/>
            <a:ext cx="2405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Examples:</a:t>
            </a:r>
            <a:r>
              <a:rPr lang="en-US" altLang="en-US" sz="1600">
                <a:latin typeface="Calibri" panose="020F0502020204030204" pitchFamily="34" charset="0"/>
              </a:rPr>
              <a:t> is, was, am, be, have,  had, look, stay, seem,  feel </a:t>
            </a:r>
          </a:p>
        </p:txBody>
      </p:sp>
      <p:sp>
        <p:nvSpPr>
          <p:cNvPr id="2067" name="TextBox 81"/>
          <p:cNvSpPr txBox="1">
            <a:spLocks noChangeArrowheads="1"/>
          </p:cNvSpPr>
          <p:nvPr/>
        </p:nvSpPr>
        <p:spPr bwMode="auto">
          <a:xfrm>
            <a:off x="3235325" y="3746500"/>
            <a:ext cx="2505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How it is used:  </a:t>
            </a:r>
            <a:r>
              <a:rPr lang="en-US" altLang="en-US" sz="1600">
                <a:latin typeface="Calibri" panose="020F0502020204030204" pitchFamily="34" charset="0"/>
              </a:rPr>
              <a:t>as</a:t>
            </a:r>
            <a:r>
              <a:rPr lang="en-US" altLang="en-US" sz="1600" b="1">
                <a:latin typeface="Calibri" panose="020F0502020204030204" pitchFamily="34" charset="0"/>
              </a:rPr>
              <a:t> </a:t>
            </a:r>
            <a:r>
              <a:rPr lang="en-US" altLang="en-US" sz="1600">
                <a:latin typeface="Calibri" panose="020F0502020204030204" pitchFamily="34" charset="0"/>
              </a:rPr>
              <a:t>clue for finding verb phrase</a:t>
            </a:r>
          </a:p>
        </p:txBody>
      </p:sp>
      <p:sp>
        <p:nvSpPr>
          <p:cNvPr id="2068" name="TextBox 82"/>
          <p:cNvSpPr txBox="1">
            <a:spLocks noChangeArrowheads="1"/>
          </p:cNvSpPr>
          <p:nvPr/>
        </p:nvSpPr>
        <p:spPr bwMode="auto">
          <a:xfrm>
            <a:off x="5868988" y="4818063"/>
            <a:ext cx="276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Example: </a:t>
            </a:r>
            <a:r>
              <a:rPr lang="en-US" altLang="en-US" sz="1600">
                <a:latin typeface="Calibri" panose="020F0502020204030204" pitchFamily="34" charset="0"/>
              </a:rPr>
              <a:t>If I hadn’t been texting and driving , I wouldn’t have had an accident.</a:t>
            </a:r>
          </a:p>
        </p:txBody>
      </p:sp>
      <p:sp>
        <p:nvSpPr>
          <p:cNvPr id="2069" name="TextBox 76"/>
          <p:cNvSpPr txBox="1">
            <a:spLocks noChangeArrowheads="1"/>
          </p:cNvSpPr>
          <p:nvPr/>
        </p:nvSpPr>
        <p:spPr bwMode="auto">
          <a:xfrm>
            <a:off x="5883275" y="4144963"/>
            <a:ext cx="2438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Look for forms of “have”: </a:t>
            </a:r>
            <a:r>
              <a:rPr lang="en-US" altLang="en-US" sz="1600">
                <a:latin typeface="Calibri" panose="020F0502020204030204" pitchFamily="34" charset="0"/>
              </a:rPr>
              <a:t>has, have, had, having</a:t>
            </a:r>
          </a:p>
        </p:txBody>
      </p:sp>
    </p:spTree>
    <p:extLst>
      <p:ext uri="{BB962C8B-B14F-4D97-AF65-F5344CB8AC3E}">
        <p14:creationId xmlns:p14="http://schemas.microsoft.com/office/powerpoint/2010/main" val="4109187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18</a:t>
            </a:fld>
            <a:endParaRPr lang="en-US" altLang="en-US"/>
          </a:p>
        </p:txBody>
      </p:sp>
      <p:pic>
        <p:nvPicPr>
          <p:cNvPr id="4" name="Picture 3"/>
          <p:cNvPicPr>
            <a:picLocks noChangeAspect="1"/>
          </p:cNvPicPr>
          <p:nvPr/>
        </p:nvPicPr>
        <p:blipFill>
          <a:blip r:embed="rId2"/>
          <a:stretch>
            <a:fillRect/>
          </a:stretch>
        </p:blipFill>
        <p:spPr>
          <a:xfrm>
            <a:off x="360624" y="257953"/>
            <a:ext cx="8425131" cy="6201833"/>
          </a:xfrm>
          <a:prstGeom prst="rect">
            <a:avLst/>
          </a:prstGeom>
        </p:spPr>
      </p:pic>
    </p:spTree>
    <p:extLst>
      <p:ext uri="{BB962C8B-B14F-4D97-AF65-F5344CB8AC3E}">
        <p14:creationId xmlns:p14="http://schemas.microsoft.com/office/powerpoint/2010/main" val="1795630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068FF89-2763-437F-9A09-E7466A9AA8C3}"/>
              </a:ext>
            </a:extLst>
          </p:cNvPr>
          <p:cNvSpPr/>
          <p:nvPr/>
        </p:nvSpPr>
        <p:spPr bwMode="auto">
          <a:xfrm>
            <a:off x="114300" y="85726"/>
            <a:ext cx="8934450" cy="2019300"/>
          </a:xfrm>
          <a:prstGeom prst="roundRect">
            <a:avLst/>
          </a:prstGeom>
          <a:solidFill>
            <a:srgbClr val="00CC99">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Sentence 1 – Topic Sentence</a:t>
            </a:r>
          </a:p>
        </p:txBody>
      </p:sp>
      <p:sp>
        <p:nvSpPr>
          <p:cNvPr id="15" name="Rectangle: Rounded Corners 14">
            <a:extLst>
              <a:ext uri="{FF2B5EF4-FFF2-40B4-BE49-F238E27FC236}">
                <a16:creationId xmlns:a16="http://schemas.microsoft.com/office/drawing/2014/main" id="{2EA02273-F94D-46EF-A9CB-05B7E504B17D}"/>
              </a:ext>
            </a:extLst>
          </p:cNvPr>
          <p:cNvSpPr/>
          <p:nvPr/>
        </p:nvSpPr>
        <p:spPr bwMode="auto">
          <a:xfrm>
            <a:off x="114300" y="2171700"/>
            <a:ext cx="8934450" cy="752475"/>
          </a:xfrm>
          <a:prstGeom prst="roundRect">
            <a:avLst/>
          </a:prstGeom>
          <a:solidFill>
            <a:schemeClr val="accent2">
              <a:lumMod val="40000"/>
              <a:lumOff val="6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Sentence 2</a:t>
            </a:r>
          </a:p>
        </p:txBody>
      </p:sp>
      <p:sp>
        <p:nvSpPr>
          <p:cNvPr id="16" name="Rectangle: Rounded Corners 15">
            <a:extLst>
              <a:ext uri="{FF2B5EF4-FFF2-40B4-BE49-F238E27FC236}">
                <a16:creationId xmlns:a16="http://schemas.microsoft.com/office/drawing/2014/main" id="{A15FAA35-4E01-4A59-A82B-81DD37694DB1}"/>
              </a:ext>
            </a:extLst>
          </p:cNvPr>
          <p:cNvSpPr/>
          <p:nvPr/>
        </p:nvSpPr>
        <p:spPr bwMode="auto">
          <a:xfrm>
            <a:off x="104775" y="2981325"/>
            <a:ext cx="8934450" cy="752475"/>
          </a:xfrm>
          <a:prstGeom prst="roundRect">
            <a:avLst/>
          </a:prstGeom>
          <a:solidFill>
            <a:srgbClr val="FFFF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Sentence 3</a:t>
            </a:r>
          </a:p>
        </p:txBody>
      </p:sp>
      <p:sp>
        <p:nvSpPr>
          <p:cNvPr id="17" name="Rectangle: Rounded Corners 16">
            <a:extLst>
              <a:ext uri="{FF2B5EF4-FFF2-40B4-BE49-F238E27FC236}">
                <a16:creationId xmlns:a16="http://schemas.microsoft.com/office/drawing/2014/main" id="{204D73D2-B34F-41DD-8892-DF3BA39EFABD}"/>
              </a:ext>
            </a:extLst>
          </p:cNvPr>
          <p:cNvSpPr/>
          <p:nvPr/>
        </p:nvSpPr>
        <p:spPr bwMode="auto">
          <a:xfrm>
            <a:off x="123825" y="3838575"/>
            <a:ext cx="8934450" cy="752475"/>
          </a:xfrm>
          <a:prstGeom prst="roundRect">
            <a:avLst/>
          </a:prstGeom>
          <a:solidFill>
            <a:schemeClr val="accent2">
              <a:lumMod val="40000"/>
              <a:lumOff val="6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Sentence 4</a:t>
            </a:r>
          </a:p>
        </p:txBody>
      </p:sp>
      <p:sp>
        <p:nvSpPr>
          <p:cNvPr id="18" name="Rectangle: Rounded Corners 17">
            <a:extLst>
              <a:ext uri="{FF2B5EF4-FFF2-40B4-BE49-F238E27FC236}">
                <a16:creationId xmlns:a16="http://schemas.microsoft.com/office/drawing/2014/main" id="{12F76B81-BD04-4EE1-9330-9742BD8A6368}"/>
              </a:ext>
            </a:extLst>
          </p:cNvPr>
          <p:cNvSpPr/>
          <p:nvPr/>
        </p:nvSpPr>
        <p:spPr bwMode="auto">
          <a:xfrm>
            <a:off x="104775" y="4657725"/>
            <a:ext cx="8934450" cy="752475"/>
          </a:xfrm>
          <a:prstGeom prst="roundRect">
            <a:avLst/>
          </a:prstGeom>
          <a:solidFill>
            <a:srgbClr val="FFFF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Sentence 5</a:t>
            </a:r>
          </a:p>
        </p:txBody>
      </p:sp>
      <p:sp>
        <p:nvSpPr>
          <p:cNvPr id="19" name="Rectangle: Rounded Corners 18">
            <a:extLst>
              <a:ext uri="{FF2B5EF4-FFF2-40B4-BE49-F238E27FC236}">
                <a16:creationId xmlns:a16="http://schemas.microsoft.com/office/drawing/2014/main" id="{9B7C9A54-CEAC-430C-9DCC-A0F4691A0481}"/>
              </a:ext>
            </a:extLst>
          </p:cNvPr>
          <p:cNvSpPr/>
          <p:nvPr/>
        </p:nvSpPr>
        <p:spPr bwMode="auto">
          <a:xfrm>
            <a:off x="133350" y="5476875"/>
            <a:ext cx="8934450" cy="1014412"/>
          </a:xfrm>
          <a:prstGeom prst="roundRect">
            <a:avLst/>
          </a:prstGeom>
          <a:solidFill>
            <a:srgbClr val="00CC99">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Sentence 6 – Closing Sentence</a:t>
            </a:r>
          </a:p>
        </p:txBody>
      </p:sp>
    </p:spTree>
    <p:extLst>
      <p:ext uri="{BB962C8B-B14F-4D97-AF65-F5344CB8AC3E}">
        <p14:creationId xmlns:p14="http://schemas.microsoft.com/office/powerpoint/2010/main" val="836393145"/>
      </p:ext>
    </p:extLst>
  </p:cSld>
  <p:clrMapOvr>
    <a:masterClrMapping/>
  </p:clrMapOvr>
  <mc:AlternateContent xmlns:mc="http://schemas.openxmlformats.org/markup-compatibility/2006" xmlns:p14="http://schemas.microsoft.com/office/powerpoint/2010/main">
    <mc:Choice Requires="p14">
      <p:transition spd="slow" p14:dur="2000" advTm="40271"/>
    </mc:Choice>
    <mc:Fallback xmlns="">
      <p:transition spd="slow" advTm="4027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AE3D-1441-49C5-9AAB-B4A1A64CFD3D}"/>
              </a:ext>
            </a:extLst>
          </p:cNvPr>
          <p:cNvSpPr>
            <a:spLocks noGrp="1"/>
          </p:cNvSpPr>
          <p:nvPr>
            <p:ph type="title"/>
          </p:nvPr>
        </p:nvSpPr>
        <p:spPr>
          <a:xfrm>
            <a:off x="973393" y="581573"/>
            <a:ext cx="7059561" cy="978270"/>
          </a:xfrm>
        </p:spPr>
        <p:txBody>
          <a:bodyPr>
            <a:normAutofit/>
          </a:bodyPr>
          <a:lstStyle/>
          <a:p>
            <a:r>
              <a:rPr lang="en-US" b="1" dirty="0" smtClean="0">
                <a:latin typeface="+mn-lt"/>
              </a:rPr>
              <a:t>Our Schedule Today</a:t>
            </a:r>
            <a:endParaRPr lang="en-US" b="1" dirty="0">
              <a:latin typeface="+mn-lt"/>
            </a:endParaRPr>
          </a:p>
        </p:txBody>
      </p:sp>
      <p:sp>
        <p:nvSpPr>
          <p:cNvPr id="3" name="Content Placeholder 2">
            <a:extLst>
              <a:ext uri="{FF2B5EF4-FFF2-40B4-BE49-F238E27FC236}">
                <a16:creationId xmlns:a16="http://schemas.microsoft.com/office/drawing/2014/main" id="{993C10A7-624B-4291-B050-3772CA6A49D0}"/>
              </a:ext>
            </a:extLst>
          </p:cNvPr>
          <p:cNvSpPr>
            <a:spLocks noGrp="1"/>
          </p:cNvSpPr>
          <p:nvPr>
            <p:ph idx="1"/>
          </p:nvPr>
        </p:nvSpPr>
        <p:spPr>
          <a:xfrm>
            <a:off x="973393" y="2133600"/>
            <a:ext cx="7285703" cy="3451122"/>
          </a:xfrm>
        </p:spPr>
        <p:txBody>
          <a:bodyPr>
            <a:normAutofit/>
          </a:bodyPr>
          <a:lstStyle/>
          <a:p>
            <a:pPr lvl="1">
              <a:spcBef>
                <a:spcPts val="0"/>
              </a:spcBef>
              <a:spcAft>
                <a:spcPts val="0"/>
              </a:spcAft>
              <a:buFont typeface="Arial" panose="020B0604020202020204" pitchFamily="34" charset="0"/>
              <a:buChar char="•"/>
            </a:pPr>
            <a:r>
              <a:rPr lang="en-US" sz="3600" dirty="0" smtClean="0"/>
              <a:t>Course Questions check-in</a:t>
            </a:r>
          </a:p>
          <a:p>
            <a:pPr lvl="1">
              <a:spcBef>
                <a:spcPts val="0"/>
              </a:spcBef>
              <a:spcAft>
                <a:spcPts val="0"/>
              </a:spcAft>
              <a:buFont typeface="Arial" panose="020B0604020202020204" pitchFamily="34" charset="0"/>
              <a:buChar char="•"/>
            </a:pPr>
            <a:endParaRPr lang="en-US" sz="1200" dirty="0" smtClean="0"/>
          </a:p>
          <a:p>
            <a:pPr lvl="1">
              <a:spcBef>
                <a:spcPts val="0"/>
              </a:spcBef>
              <a:spcAft>
                <a:spcPts val="0"/>
              </a:spcAft>
              <a:buFont typeface="Arial" panose="020B0604020202020204" pitchFamily="34" charset="0"/>
              <a:buChar char="•"/>
            </a:pPr>
            <a:r>
              <a:rPr lang="en-US" sz="3600" dirty="0" smtClean="0"/>
              <a:t>Unit Organizer of the Unit Organizer</a:t>
            </a:r>
          </a:p>
          <a:p>
            <a:pPr lvl="1">
              <a:spcBef>
                <a:spcPts val="0"/>
              </a:spcBef>
              <a:spcAft>
                <a:spcPts val="0"/>
              </a:spcAft>
              <a:buFont typeface="Arial" panose="020B0604020202020204" pitchFamily="34" charset="0"/>
              <a:buChar char="•"/>
            </a:pPr>
            <a:endParaRPr lang="en-US" sz="1200" dirty="0" smtClean="0"/>
          </a:p>
          <a:p>
            <a:pPr lvl="1">
              <a:spcBef>
                <a:spcPts val="0"/>
              </a:spcBef>
              <a:spcAft>
                <a:spcPts val="0"/>
              </a:spcAft>
              <a:buFont typeface="Arial" panose="020B0604020202020204" pitchFamily="34" charset="0"/>
              <a:buChar char="•"/>
            </a:pPr>
            <a:r>
              <a:rPr lang="en-US" sz="3600" dirty="0" smtClean="0"/>
              <a:t>Drafting another Unit Organizer</a:t>
            </a:r>
          </a:p>
          <a:p>
            <a:pPr lvl="1">
              <a:spcBef>
                <a:spcPts val="0"/>
              </a:spcBef>
              <a:spcAft>
                <a:spcPts val="0"/>
              </a:spcAft>
              <a:buFont typeface="Arial" panose="020B0604020202020204" pitchFamily="34" charset="0"/>
              <a:buChar char="•"/>
            </a:pPr>
            <a:endParaRPr lang="en-US" sz="1200" dirty="0" smtClean="0"/>
          </a:p>
          <a:p>
            <a:pPr lvl="1">
              <a:spcBef>
                <a:spcPts val="0"/>
              </a:spcBef>
              <a:spcAft>
                <a:spcPts val="0"/>
              </a:spcAft>
              <a:buFont typeface="Arial" panose="020B0604020202020204" pitchFamily="34" charset="0"/>
              <a:buChar char="•"/>
            </a:pPr>
            <a:r>
              <a:rPr lang="en-US" sz="3600" dirty="0" smtClean="0"/>
              <a:t>Cue-Do-Review “Review”</a:t>
            </a:r>
          </a:p>
          <a:p>
            <a:pPr marL="201168" lvl="1" indent="0">
              <a:spcBef>
                <a:spcPts val="0"/>
              </a:spcBef>
              <a:spcAft>
                <a:spcPts val="0"/>
              </a:spcAft>
              <a:buNone/>
            </a:pPr>
            <a:endParaRPr lang="en-US" sz="1200" dirty="0" smtClean="0"/>
          </a:p>
          <a:p>
            <a:pPr lvl="1">
              <a:spcBef>
                <a:spcPts val="0"/>
              </a:spcBef>
              <a:spcAft>
                <a:spcPts val="0"/>
              </a:spcAft>
              <a:buFont typeface="Arial" panose="020B0604020202020204" pitchFamily="34" charset="0"/>
              <a:buChar char="•"/>
            </a:pPr>
            <a:r>
              <a:rPr lang="en-US" sz="3600" dirty="0" smtClean="0"/>
              <a:t>Option…learn the Framing Routine</a:t>
            </a:r>
          </a:p>
          <a:p>
            <a:pPr marL="201168" lvl="1" indent="0">
              <a:spcBef>
                <a:spcPts val="0"/>
              </a:spcBef>
              <a:spcAft>
                <a:spcPts val="0"/>
              </a:spcAft>
              <a:buNone/>
            </a:pPr>
            <a:endParaRPr lang="en-US" sz="1000" dirty="0" smtClean="0"/>
          </a:p>
        </p:txBody>
      </p:sp>
      <p:sp>
        <p:nvSpPr>
          <p:cNvPr id="4" name="Footer Placeholder 3">
            <a:extLst>
              <a:ext uri="{FF2B5EF4-FFF2-40B4-BE49-F238E27FC236}">
                <a16:creationId xmlns:a16="http://schemas.microsoft.com/office/drawing/2014/main" id="{2ECB0E3F-B753-4998-A93A-2A984BE29EC2}"/>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54D53A8C-3857-439D-BED1-AF0E35828823}"/>
              </a:ext>
            </a:extLst>
          </p:cNvPr>
          <p:cNvSpPr>
            <a:spLocks noGrp="1"/>
          </p:cNvSpPr>
          <p:nvPr>
            <p:ph type="sldNum" sz="quarter" idx="12"/>
          </p:nvPr>
        </p:nvSpPr>
        <p:spPr/>
        <p:txBody>
          <a:bodyPr/>
          <a:lstStyle/>
          <a:p>
            <a:pPr>
              <a:defRPr/>
            </a:pPr>
            <a:fld id="{D7E980DF-4CF3-49C6-B4AA-B2DD177B7BE2}" type="slidenum">
              <a:rPr lang="en-US" altLang="en-US" smtClean="0"/>
              <a:pPr>
                <a:defRPr/>
              </a:pPr>
              <a:t>2</a:t>
            </a:fld>
            <a:endParaRPr lang="en-US" altLang="en-US"/>
          </a:p>
        </p:txBody>
      </p:sp>
    </p:spTree>
    <p:extLst>
      <p:ext uri="{BB962C8B-B14F-4D97-AF65-F5344CB8AC3E}">
        <p14:creationId xmlns:p14="http://schemas.microsoft.com/office/powerpoint/2010/main" val="808346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53DEC82-8786-401C-AC2E-D7051F32F3CF}"/>
              </a:ext>
            </a:extLst>
          </p:cNvPr>
          <p:cNvCxnSpPr>
            <a:cxnSpLocks/>
          </p:cNvCxnSpPr>
          <p:nvPr/>
        </p:nvCxnSpPr>
        <p:spPr bwMode="auto">
          <a:xfrm>
            <a:off x="3164262" y="5790640"/>
            <a:ext cx="0" cy="529478"/>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a:extLst>
              <a:ext uri="{FF2B5EF4-FFF2-40B4-BE49-F238E27FC236}">
                <a16:creationId xmlns:a16="http://schemas.microsoft.com/office/drawing/2014/main" id="{27F5A43D-FBC4-4AAA-9A95-E8AA7282E1E1}"/>
              </a:ext>
            </a:extLst>
          </p:cNvPr>
          <p:cNvCxnSpPr>
            <a:cxnSpLocks/>
          </p:cNvCxnSpPr>
          <p:nvPr/>
        </p:nvCxnSpPr>
        <p:spPr bwMode="auto">
          <a:xfrm>
            <a:off x="6084425" y="5790640"/>
            <a:ext cx="0" cy="529478"/>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Rounded Corners 5">
            <a:extLst>
              <a:ext uri="{FF2B5EF4-FFF2-40B4-BE49-F238E27FC236}">
                <a16:creationId xmlns:a16="http://schemas.microsoft.com/office/drawing/2014/main" id="{1118FD22-58C3-4D97-B305-8E0331CDE835}"/>
              </a:ext>
            </a:extLst>
          </p:cNvPr>
          <p:cNvSpPr/>
          <p:nvPr/>
        </p:nvSpPr>
        <p:spPr bwMode="auto">
          <a:xfrm>
            <a:off x="114300" y="85726"/>
            <a:ext cx="8934450" cy="2019300"/>
          </a:xfrm>
          <a:prstGeom prst="roundRect">
            <a:avLst/>
          </a:prstGeom>
          <a:solidFill>
            <a:srgbClr val="00CC99">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Opening Paragraph</a:t>
            </a:r>
          </a:p>
        </p:txBody>
      </p:sp>
      <p:sp>
        <p:nvSpPr>
          <p:cNvPr id="8" name="Rectangle 7">
            <a:extLst>
              <a:ext uri="{FF2B5EF4-FFF2-40B4-BE49-F238E27FC236}">
                <a16:creationId xmlns:a16="http://schemas.microsoft.com/office/drawing/2014/main" id="{E2EE895D-22E3-4B05-A447-4CEF9EE0879C}"/>
              </a:ext>
            </a:extLst>
          </p:cNvPr>
          <p:cNvSpPr/>
          <p:nvPr/>
        </p:nvSpPr>
        <p:spPr bwMode="auto">
          <a:xfrm>
            <a:off x="114300" y="1447800"/>
            <a:ext cx="3028950" cy="5043487"/>
          </a:xfrm>
          <a:prstGeom prst="rect">
            <a:avLst/>
          </a:prstGeom>
          <a:solidFill>
            <a:schemeClr val="accent2">
              <a:lumMod val="40000"/>
              <a:lumOff val="6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Body Paragraph 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9" name="Rectangle 8">
            <a:extLst>
              <a:ext uri="{FF2B5EF4-FFF2-40B4-BE49-F238E27FC236}">
                <a16:creationId xmlns:a16="http://schemas.microsoft.com/office/drawing/2014/main" id="{1F4DE7FB-609F-4241-8A25-DB041186A976}"/>
              </a:ext>
            </a:extLst>
          </p:cNvPr>
          <p:cNvSpPr/>
          <p:nvPr/>
        </p:nvSpPr>
        <p:spPr bwMode="auto">
          <a:xfrm>
            <a:off x="3162301" y="1447801"/>
            <a:ext cx="2920157" cy="5043486"/>
          </a:xfrm>
          <a:prstGeom prst="rect">
            <a:avLst/>
          </a:prstGeom>
          <a:solidFill>
            <a:srgbClr val="FFFF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Body Paragraph 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ectangle: Rounded Corners 9">
            <a:extLst>
              <a:ext uri="{FF2B5EF4-FFF2-40B4-BE49-F238E27FC236}">
                <a16:creationId xmlns:a16="http://schemas.microsoft.com/office/drawing/2014/main" id="{5206AD4F-BC78-44B0-9BDC-3CA0CC6C58B4}"/>
              </a:ext>
            </a:extLst>
          </p:cNvPr>
          <p:cNvSpPr/>
          <p:nvPr/>
        </p:nvSpPr>
        <p:spPr bwMode="auto">
          <a:xfrm>
            <a:off x="114300" y="5572125"/>
            <a:ext cx="8934450" cy="1014412"/>
          </a:xfrm>
          <a:prstGeom prst="roundRect">
            <a:avLst/>
          </a:prstGeom>
          <a:solidFill>
            <a:srgbClr val="00CC99">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Closing Paragraph </a:t>
            </a:r>
          </a:p>
        </p:txBody>
      </p:sp>
      <p:sp>
        <p:nvSpPr>
          <p:cNvPr id="13" name="Rectangle 12">
            <a:extLst>
              <a:ext uri="{FF2B5EF4-FFF2-40B4-BE49-F238E27FC236}">
                <a16:creationId xmlns:a16="http://schemas.microsoft.com/office/drawing/2014/main" id="{43D6C8C4-DAF0-450F-9B32-D02DA8415DFD}"/>
              </a:ext>
            </a:extLst>
          </p:cNvPr>
          <p:cNvSpPr/>
          <p:nvPr/>
        </p:nvSpPr>
        <p:spPr bwMode="auto">
          <a:xfrm>
            <a:off x="6103469" y="1447800"/>
            <a:ext cx="2935756" cy="5043487"/>
          </a:xfrm>
          <a:prstGeom prst="rect">
            <a:avLst/>
          </a:prstGeom>
          <a:solidFill>
            <a:schemeClr val="accent2">
              <a:lumMod val="40000"/>
              <a:lumOff val="6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mn-ea"/>
                <a:cs typeface="+mn-cs"/>
              </a:rPr>
              <a:t>Body Paragraph 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66758010"/>
      </p:ext>
    </p:extLst>
  </p:cSld>
  <p:clrMapOvr>
    <a:masterClrMapping/>
  </p:clrMapOvr>
  <mc:AlternateContent xmlns:mc="http://schemas.openxmlformats.org/markup-compatibility/2006" xmlns:p14="http://schemas.microsoft.com/office/powerpoint/2010/main">
    <mc:Choice Requires="p14">
      <p:transition spd="slow" p14:dur="2000" advTm="23300"/>
    </mc:Choice>
    <mc:Fallback xmlns="">
      <p:transition spd="slow" advTm="233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21</a:t>
            </a:fld>
            <a:endParaRPr lang="en-US" altLang="en-US"/>
          </a:p>
        </p:txBody>
      </p:sp>
      <p:pic>
        <p:nvPicPr>
          <p:cNvPr id="4" name="Picture 3"/>
          <p:cNvPicPr>
            <a:picLocks noChangeAspect="1"/>
          </p:cNvPicPr>
          <p:nvPr/>
        </p:nvPicPr>
        <p:blipFill>
          <a:blip r:embed="rId2"/>
          <a:stretch>
            <a:fillRect/>
          </a:stretch>
        </p:blipFill>
        <p:spPr>
          <a:xfrm>
            <a:off x="133054" y="963561"/>
            <a:ext cx="8774437" cy="4994788"/>
          </a:xfrm>
          <a:prstGeom prst="rect">
            <a:avLst/>
          </a:prstGeom>
        </p:spPr>
      </p:pic>
    </p:spTree>
    <p:extLst>
      <p:ext uri="{BB962C8B-B14F-4D97-AF65-F5344CB8AC3E}">
        <p14:creationId xmlns:p14="http://schemas.microsoft.com/office/powerpoint/2010/main" val="4039854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Deal Programs.jpg"/>
          <p:cNvPicPr>
            <a:picLocks noChangeAspect="1"/>
          </p:cNvPicPr>
          <p:nvPr/>
        </p:nvPicPr>
        <p:blipFill>
          <a:blip r:embed="rId3" cstate="print"/>
          <a:stretch>
            <a:fillRect/>
          </a:stretch>
        </p:blipFill>
        <p:spPr>
          <a:xfrm>
            <a:off x="65396" y="126315"/>
            <a:ext cx="9002404" cy="6503085"/>
          </a:xfrm>
          <a:prstGeom prst="rect">
            <a:avLst/>
          </a:prstGeom>
        </p:spPr>
      </p:pic>
    </p:spTree>
    <p:extLst>
      <p:ext uri="{BB962C8B-B14F-4D97-AF65-F5344CB8AC3E}">
        <p14:creationId xmlns:p14="http://schemas.microsoft.com/office/powerpoint/2010/main" val="23962359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228600"/>
            <a:ext cx="7781925" cy="6184900"/>
            <a:chOff x="428" y="140"/>
            <a:chExt cx="4902" cy="3896"/>
          </a:xfrm>
        </p:grpSpPr>
        <p:sp>
          <p:nvSpPr>
            <p:cNvPr id="2065" name="AutoShape 3"/>
            <p:cNvSpPr>
              <a:spLocks noChangeArrowheads="1"/>
            </p:cNvSpPr>
            <p:nvPr/>
          </p:nvSpPr>
          <p:spPr bwMode="auto">
            <a:xfrm>
              <a:off x="438" y="420"/>
              <a:ext cx="4806" cy="432"/>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66" name="AutoShape 4"/>
            <p:cNvSpPr>
              <a:spLocks noChangeArrowheads="1"/>
            </p:cNvSpPr>
            <p:nvPr/>
          </p:nvSpPr>
          <p:spPr bwMode="auto">
            <a:xfrm>
              <a:off x="428" y="3604"/>
              <a:ext cx="4878" cy="432"/>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67" name="AutoShape 5"/>
            <p:cNvSpPr>
              <a:spLocks noChangeArrowheads="1"/>
            </p:cNvSpPr>
            <p:nvPr/>
          </p:nvSpPr>
          <p:spPr bwMode="auto">
            <a:xfrm>
              <a:off x="2036" y="164"/>
              <a:ext cx="1536" cy="384"/>
            </a:xfrm>
            <a:prstGeom prst="roundRect">
              <a:avLst>
                <a:gd name="adj" fmla="val 16667"/>
              </a:avLst>
            </a:prstGeom>
            <a:solidFill>
              <a:schemeClr val="bg1"/>
            </a:solidFill>
            <a:ln w="19050">
              <a:solidFill>
                <a:schemeClr val="tx1"/>
              </a:solidFill>
              <a:round/>
              <a:headEnd/>
              <a:tailEnd/>
            </a:ln>
          </p:spPr>
          <p:txBody>
            <a:bodyPr wrap="none" anchor="ctr">
              <a:prstTxWarp prst="textNoShape">
                <a:avLst/>
              </a:prstTxWarp>
            </a:bodyPr>
            <a:lstStyle/>
            <a:p>
              <a:pPr algn="ctr"/>
              <a:r>
                <a:rPr lang="en-US" b="1">
                  <a:latin typeface="Maiandra GD" pitchFamily="34" charset="0"/>
                </a:rPr>
                <a:t>Photosynthesis</a:t>
              </a:r>
            </a:p>
          </p:txBody>
        </p:sp>
        <p:grpSp>
          <p:nvGrpSpPr>
            <p:cNvPr id="3" name="Group 6"/>
            <p:cNvGrpSpPr>
              <a:grpSpLocks/>
            </p:cNvGrpSpPr>
            <p:nvPr/>
          </p:nvGrpSpPr>
          <p:grpSpPr bwMode="auto">
            <a:xfrm>
              <a:off x="436" y="1512"/>
              <a:ext cx="1603" cy="1392"/>
              <a:chOff x="436" y="1512"/>
              <a:chExt cx="1603" cy="1392"/>
            </a:xfrm>
          </p:grpSpPr>
          <p:grpSp>
            <p:nvGrpSpPr>
              <p:cNvPr id="4" name="Group 7"/>
              <p:cNvGrpSpPr>
                <a:grpSpLocks/>
              </p:cNvGrpSpPr>
              <p:nvPr/>
            </p:nvGrpSpPr>
            <p:grpSpPr bwMode="auto">
              <a:xfrm>
                <a:off x="436" y="1512"/>
                <a:ext cx="1603" cy="384"/>
                <a:chOff x="436" y="1512"/>
                <a:chExt cx="1603" cy="384"/>
              </a:xfrm>
            </p:grpSpPr>
            <p:sp>
              <p:nvSpPr>
                <p:cNvPr id="2115" name="AutoShape 8"/>
                <p:cNvSpPr>
                  <a:spLocks noChangeArrowheads="1"/>
                </p:cNvSpPr>
                <p:nvPr/>
              </p:nvSpPr>
              <p:spPr bwMode="auto">
                <a:xfrm>
                  <a:off x="436" y="1512"/>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116" name="Oval 9"/>
                <p:cNvSpPr>
                  <a:spLocks noChangeArrowheads="1"/>
                </p:cNvSpPr>
                <p:nvPr/>
              </p:nvSpPr>
              <p:spPr bwMode="auto">
                <a:xfrm>
                  <a:off x="1911" y="1640"/>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nvGrpSpPr>
              <p:cNvPr id="5" name="Group 10"/>
              <p:cNvGrpSpPr>
                <a:grpSpLocks/>
              </p:cNvGrpSpPr>
              <p:nvPr/>
            </p:nvGrpSpPr>
            <p:grpSpPr bwMode="auto">
              <a:xfrm>
                <a:off x="436" y="2016"/>
                <a:ext cx="1603" cy="384"/>
                <a:chOff x="436" y="2016"/>
                <a:chExt cx="1603" cy="384"/>
              </a:xfrm>
            </p:grpSpPr>
            <p:sp>
              <p:nvSpPr>
                <p:cNvPr id="2113" name="AutoShape 11"/>
                <p:cNvSpPr>
                  <a:spLocks noChangeArrowheads="1"/>
                </p:cNvSpPr>
                <p:nvPr/>
              </p:nvSpPr>
              <p:spPr bwMode="auto">
                <a:xfrm>
                  <a:off x="436" y="2016"/>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114" name="Oval 12"/>
                <p:cNvSpPr>
                  <a:spLocks noChangeArrowheads="1"/>
                </p:cNvSpPr>
                <p:nvPr/>
              </p:nvSpPr>
              <p:spPr bwMode="auto">
                <a:xfrm>
                  <a:off x="1911" y="2144"/>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36" y="2520"/>
                <a:ext cx="1603" cy="384"/>
                <a:chOff x="436" y="2520"/>
                <a:chExt cx="1603" cy="384"/>
              </a:xfrm>
            </p:grpSpPr>
            <p:sp>
              <p:nvSpPr>
                <p:cNvPr id="2111" name="AutoShape 17"/>
                <p:cNvSpPr>
                  <a:spLocks noChangeArrowheads="1"/>
                </p:cNvSpPr>
                <p:nvPr/>
              </p:nvSpPr>
              <p:spPr bwMode="auto">
                <a:xfrm>
                  <a:off x="436" y="2520"/>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112" name="Oval 18"/>
                <p:cNvSpPr>
                  <a:spLocks noChangeArrowheads="1"/>
                </p:cNvSpPr>
                <p:nvPr/>
              </p:nvSpPr>
              <p:spPr bwMode="auto">
                <a:xfrm>
                  <a:off x="1911" y="2648"/>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grpSp>
          <p:nvGrpSpPr>
            <p:cNvPr id="7" name="Group 19"/>
            <p:cNvGrpSpPr>
              <a:grpSpLocks/>
            </p:cNvGrpSpPr>
            <p:nvPr/>
          </p:nvGrpSpPr>
          <p:grpSpPr bwMode="auto">
            <a:xfrm>
              <a:off x="2081" y="1512"/>
              <a:ext cx="1603" cy="888"/>
              <a:chOff x="2081" y="1512"/>
              <a:chExt cx="1603" cy="888"/>
            </a:xfrm>
          </p:grpSpPr>
          <p:grpSp>
            <p:nvGrpSpPr>
              <p:cNvPr id="8" name="Group 20"/>
              <p:cNvGrpSpPr>
                <a:grpSpLocks/>
              </p:cNvGrpSpPr>
              <p:nvPr/>
            </p:nvGrpSpPr>
            <p:grpSpPr bwMode="auto">
              <a:xfrm>
                <a:off x="2081" y="1512"/>
                <a:ext cx="1603" cy="384"/>
                <a:chOff x="2081" y="1512"/>
                <a:chExt cx="1603" cy="384"/>
              </a:xfrm>
            </p:grpSpPr>
            <p:sp>
              <p:nvSpPr>
                <p:cNvPr id="2106" name="AutoShape 21"/>
                <p:cNvSpPr>
                  <a:spLocks noChangeArrowheads="1"/>
                </p:cNvSpPr>
                <p:nvPr/>
              </p:nvSpPr>
              <p:spPr bwMode="auto">
                <a:xfrm>
                  <a:off x="2081" y="1512"/>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107" name="Oval 22"/>
                <p:cNvSpPr>
                  <a:spLocks noChangeArrowheads="1"/>
                </p:cNvSpPr>
                <p:nvPr/>
              </p:nvSpPr>
              <p:spPr bwMode="auto">
                <a:xfrm>
                  <a:off x="3556" y="1640"/>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nvGrpSpPr>
              <p:cNvPr id="9" name="Group 23"/>
              <p:cNvGrpSpPr>
                <a:grpSpLocks/>
              </p:cNvGrpSpPr>
              <p:nvPr/>
            </p:nvGrpSpPr>
            <p:grpSpPr bwMode="auto">
              <a:xfrm>
                <a:off x="2081" y="2016"/>
                <a:ext cx="1603" cy="384"/>
                <a:chOff x="2081" y="2016"/>
                <a:chExt cx="1603" cy="384"/>
              </a:xfrm>
            </p:grpSpPr>
            <p:sp>
              <p:nvSpPr>
                <p:cNvPr id="2104" name="AutoShape 24"/>
                <p:cNvSpPr>
                  <a:spLocks noChangeArrowheads="1"/>
                </p:cNvSpPr>
                <p:nvPr/>
              </p:nvSpPr>
              <p:spPr bwMode="auto">
                <a:xfrm>
                  <a:off x="2081" y="2016"/>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105" name="Oval 25"/>
                <p:cNvSpPr>
                  <a:spLocks noChangeArrowheads="1"/>
                </p:cNvSpPr>
                <p:nvPr/>
              </p:nvSpPr>
              <p:spPr bwMode="auto">
                <a:xfrm>
                  <a:off x="3556" y="2144"/>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grpSp>
          <p:nvGrpSpPr>
            <p:cNvPr id="10" name="Group 32"/>
            <p:cNvGrpSpPr>
              <a:grpSpLocks/>
            </p:cNvGrpSpPr>
            <p:nvPr/>
          </p:nvGrpSpPr>
          <p:grpSpPr bwMode="auto">
            <a:xfrm>
              <a:off x="3727" y="1512"/>
              <a:ext cx="1603" cy="1896"/>
              <a:chOff x="3727" y="1512"/>
              <a:chExt cx="1603" cy="1896"/>
            </a:xfrm>
          </p:grpSpPr>
          <p:grpSp>
            <p:nvGrpSpPr>
              <p:cNvPr id="11" name="Group 33"/>
              <p:cNvGrpSpPr>
                <a:grpSpLocks/>
              </p:cNvGrpSpPr>
              <p:nvPr/>
            </p:nvGrpSpPr>
            <p:grpSpPr bwMode="auto">
              <a:xfrm>
                <a:off x="3727" y="1512"/>
                <a:ext cx="1603" cy="384"/>
                <a:chOff x="3727" y="1512"/>
                <a:chExt cx="1603" cy="384"/>
              </a:xfrm>
            </p:grpSpPr>
            <p:sp>
              <p:nvSpPr>
                <p:cNvPr id="2100" name="AutoShape 34"/>
                <p:cNvSpPr>
                  <a:spLocks noChangeArrowheads="1"/>
                </p:cNvSpPr>
                <p:nvPr/>
              </p:nvSpPr>
              <p:spPr bwMode="auto">
                <a:xfrm>
                  <a:off x="3727" y="1512"/>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101" name="Oval 35"/>
                <p:cNvSpPr>
                  <a:spLocks noChangeArrowheads="1"/>
                </p:cNvSpPr>
                <p:nvPr/>
              </p:nvSpPr>
              <p:spPr bwMode="auto">
                <a:xfrm>
                  <a:off x="5202" y="1640"/>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nvGrpSpPr>
              <p:cNvPr id="12" name="Group 36"/>
              <p:cNvGrpSpPr>
                <a:grpSpLocks/>
              </p:cNvGrpSpPr>
              <p:nvPr/>
            </p:nvGrpSpPr>
            <p:grpSpPr bwMode="auto">
              <a:xfrm>
                <a:off x="3727" y="2016"/>
                <a:ext cx="1603" cy="384"/>
                <a:chOff x="3727" y="2016"/>
                <a:chExt cx="1603" cy="384"/>
              </a:xfrm>
            </p:grpSpPr>
            <p:sp>
              <p:nvSpPr>
                <p:cNvPr id="2098" name="AutoShape 37"/>
                <p:cNvSpPr>
                  <a:spLocks noChangeArrowheads="1"/>
                </p:cNvSpPr>
                <p:nvPr/>
              </p:nvSpPr>
              <p:spPr bwMode="auto">
                <a:xfrm>
                  <a:off x="3727" y="2016"/>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99" name="Oval 38"/>
                <p:cNvSpPr>
                  <a:spLocks noChangeArrowheads="1"/>
                </p:cNvSpPr>
                <p:nvPr/>
              </p:nvSpPr>
              <p:spPr bwMode="auto">
                <a:xfrm>
                  <a:off x="5202" y="2144"/>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nvGrpSpPr>
              <p:cNvPr id="13" name="Group 39"/>
              <p:cNvGrpSpPr>
                <a:grpSpLocks/>
              </p:cNvGrpSpPr>
              <p:nvPr/>
            </p:nvGrpSpPr>
            <p:grpSpPr bwMode="auto">
              <a:xfrm>
                <a:off x="3727" y="3024"/>
                <a:ext cx="1603" cy="384"/>
                <a:chOff x="3727" y="3024"/>
                <a:chExt cx="1603" cy="384"/>
              </a:xfrm>
            </p:grpSpPr>
            <p:sp>
              <p:nvSpPr>
                <p:cNvPr id="2096" name="AutoShape 40"/>
                <p:cNvSpPr>
                  <a:spLocks noChangeArrowheads="1"/>
                </p:cNvSpPr>
                <p:nvPr/>
              </p:nvSpPr>
              <p:spPr bwMode="auto">
                <a:xfrm>
                  <a:off x="3727" y="3024"/>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97" name="Oval 41"/>
                <p:cNvSpPr>
                  <a:spLocks noChangeArrowheads="1"/>
                </p:cNvSpPr>
                <p:nvPr/>
              </p:nvSpPr>
              <p:spPr bwMode="auto">
                <a:xfrm>
                  <a:off x="5202" y="3152"/>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nvGrpSpPr>
              <p:cNvPr id="14" name="Group 42"/>
              <p:cNvGrpSpPr>
                <a:grpSpLocks/>
              </p:cNvGrpSpPr>
              <p:nvPr/>
            </p:nvGrpSpPr>
            <p:grpSpPr bwMode="auto">
              <a:xfrm>
                <a:off x="3727" y="2520"/>
                <a:ext cx="1603" cy="384"/>
                <a:chOff x="3727" y="2520"/>
                <a:chExt cx="1603" cy="384"/>
              </a:xfrm>
            </p:grpSpPr>
            <p:sp>
              <p:nvSpPr>
                <p:cNvPr id="2094" name="AutoShape 43"/>
                <p:cNvSpPr>
                  <a:spLocks noChangeArrowheads="1"/>
                </p:cNvSpPr>
                <p:nvPr/>
              </p:nvSpPr>
              <p:spPr bwMode="auto">
                <a:xfrm>
                  <a:off x="3727" y="2520"/>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95" name="Oval 44"/>
                <p:cNvSpPr>
                  <a:spLocks noChangeArrowheads="1"/>
                </p:cNvSpPr>
                <p:nvPr/>
              </p:nvSpPr>
              <p:spPr bwMode="auto">
                <a:xfrm>
                  <a:off x="5202" y="2648"/>
                  <a:ext cx="128" cy="128"/>
                </a:xfrm>
                <a:prstGeom prst="ellipse">
                  <a:avLst/>
                </a:prstGeom>
                <a:solidFill>
                  <a:schemeClr val="bg1"/>
                </a:solidFill>
                <a:ln w="19050">
                  <a:solidFill>
                    <a:schemeClr val="tx1"/>
                  </a:solidFill>
                  <a:round/>
                  <a:headEnd/>
                  <a:tailEnd/>
                </a:ln>
              </p:spPr>
              <p:txBody>
                <a:bodyPr wrap="none" anchor="ctr">
                  <a:prstTxWarp prst="textNoShape">
                    <a:avLst/>
                  </a:prstTxWarp>
                </a:bodyPr>
                <a:lstStyle/>
                <a:p>
                  <a:endParaRPr lang="en-US"/>
                </a:p>
              </p:txBody>
            </p:sp>
          </p:grpSp>
        </p:grpSp>
        <p:grpSp>
          <p:nvGrpSpPr>
            <p:cNvPr id="15" name="Group 45"/>
            <p:cNvGrpSpPr>
              <a:grpSpLocks/>
            </p:cNvGrpSpPr>
            <p:nvPr/>
          </p:nvGrpSpPr>
          <p:grpSpPr bwMode="auto">
            <a:xfrm>
              <a:off x="436" y="914"/>
              <a:ext cx="1536" cy="384"/>
              <a:chOff x="436" y="914"/>
              <a:chExt cx="1536" cy="384"/>
            </a:xfrm>
          </p:grpSpPr>
          <p:sp>
            <p:nvSpPr>
              <p:cNvPr id="2088" name="AutoShape 46"/>
              <p:cNvSpPr>
                <a:spLocks noChangeArrowheads="1"/>
              </p:cNvSpPr>
              <p:nvPr/>
            </p:nvSpPr>
            <p:spPr bwMode="auto">
              <a:xfrm>
                <a:off x="436" y="914"/>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89" name="AutoShape 47"/>
              <p:cNvSpPr>
                <a:spLocks noChangeArrowheads="1"/>
              </p:cNvSpPr>
              <p:nvPr/>
            </p:nvSpPr>
            <p:spPr bwMode="auto">
              <a:xfrm>
                <a:off x="470" y="933"/>
                <a:ext cx="172" cy="81"/>
              </a:xfrm>
              <a:prstGeom prst="roundRect">
                <a:avLst>
                  <a:gd name="adj" fmla="val 50000"/>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16" name="Group 48"/>
            <p:cNvGrpSpPr>
              <a:grpSpLocks/>
            </p:cNvGrpSpPr>
            <p:nvPr/>
          </p:nvGrpSpPr>
          <p:grpSpPr bwMode="auto">
            <a:xfrm>
              <a:off x="2073" y="914"/>
              <a:ext cx="1536" cy="384"/>
              <a:chOff x="2073" y="914"/>
              <a:chExt cx="1536" cy="384"/>
            </a:xfrm>
          </p:grpSpPr>
          <p:sp>
            <p:nvSpPr>
              <p:cNvPr id="2086" name="AutoShape 49"/>
              <p:cNvSpPr>
                <a:spLocks noChangeArrowheads="1"/>
              </p:cNvSpPr>
              <p:nvPr/>
            </p:nvSpPr>
            <p:spPr bwMode="auto">
              <a:xfrm>
                <a:off x="2073" y="914"/>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87" name="AutoShape 50"/>
              <p:cNvSpPr>
                <a:spLocks noChangeArrowheads="1"/>
              </p:cNvSpPr>
              <p:nvPr/>
            </p:nvSpPr>
            <p:spPr bwMode="auto">
              <a:xfrm>
                <a:off x="2107" y="933"/>
                <a:ext cx="172" cy="81"/>
              </a:xfrm>
              <a:prstGeom prst="roundRect">
                <a:avLst>
                  <a:gd name="adj" fmla="val 50000"/>
                </a:avLst>
              </a:prstGeom>
              <a:noFill/>
              <a:ln w="19050">
                <a:solidFill>
                  <a:schemeClr val="tx1"/>
                </a:solidFill>
                <a:round/>
                <a:headEnd/>
                <a:tailEnd/>
              </a:ln>
            </p:spPr>
            <p:txBody>
              <a:bodyPr wrap="none" anchor="ctr">
                <a:prstTxWarp prst="textNoShape">
                  <a:avLst/>
                </a:prstTxWarp>
              </a:bodyPr>
              <a:lstStyle/>
              <a:p>
                <a:endParaRPr lang="en-US"/>
              </a:p>
            </p:txBody>
          </p:sp>
        </p:grpSp>
        <p:grpSp>
          <p:nvGrpSpPr>
            <p:cNvPr id="17" name="Group 51"/>
            <p:cNvGrpSpPr>
              <a:grpSpLocks/>
            </p:cNvGrpSpPr>
            <p:nvPr/>
          </p:nvGrpSpPr>
          <p:grpSpPr bwMode="auto">
            <a:xfrm>
              <a:off x="3711" y="914"/>
              <a:ext cx="1536" cy="384"/>
              <a:chOff x="3711" y="914"/>
              <a:chExt cx="1536" cy="384"/>
            </a:xfrm>
          </p:grpSpPr>
          <p:sp>
            <p:nvSpPr>
              <p:cNvPr id="2084" name="AutoShape 52"/>
              <p:cNvSpPr>
                <a:spLocks noChangeArrowheads="1"/>
              </p:cNvSpPr>
              <p:nvPr/>
            </p:nvSpPr>
            <p:spPr bwMode="auto">
              <a:xfrm>
                <a:off x="3711" y="914"/>
                <a:ext cx="1536" cy="384"/>
              </a:xfrm>
              <a:prstGeom prst="roundRect">
                <a:avLst>
                  <a:gd name="adj" fmla="val 16667"/>
                </a:avLst>
              </a:prstGeom>
              <a:noFill/>
              <a:ln w="19050">
                <a:solidFill>
                  <a:schemeClr val="tx1"/>
                </a:solidFill>
                <a:round/>
                <a:headEnd/>
                <a:tailEnd/>
              </a:ln>
            </p:spPr>
            <p:txBody>
              <a:bodyPr wrap="none" anchor="ctr">
                <a:prstTxWarp prst="textNoShape">
                  <a:avLst/>
                </a:prstTxWarp>
              </a:bodyPr>
              <a:lstStyle/>
              <a:p>
                <a:endParaRPr lang="en-US"/>
              </a:p>
            </p:txBody>
          </p:sp>
          <p:sp>
            <p:nvSpPr>
              <p:cNvPr id="2085" name="AutoShape 53"/>
              <p:cNvSpPr>
                <a:spLocks noChangeArrowheads="1"/>
              </p:cNvSpPr>
              <p:nvPr/>
            </p:nvSpPr>
            <p:spPr bwMode="auto">
              <a:xfrm>
                <a:off x="3745" y="933"/>
                <a:ext cx="172" cy="81"/>
              </a:xfrm>
              <a:prstGeom prst="roundRect">
                <a:avLst>
                  <a:gd name="adj" fmla="val 50000"/>
                </a:avLst>
              </a:prstGeom>
              <a:noFill/>
              <a:ln w="19050">
                <a:solidFill>
                  <a:schemeClr val="tx1"/>
                </a:solidFill>
                <a:round/>
                <a:headEnd/>
                <a:tailEnd/>
              </a:ln>
            </p:spPr>
            <p:txBody>
              <a:bodyPr wrap="none" anchor="ctr">
                <a:prstTxWarp prst="textNoShape">
                  <a:avLst/>
                </a:prstTxWarp>
              </a:bodyPr>
              <a:lstStyle/>
              <a:p>
                <a:endParaRPr lang="en-US"/>
              </a:p>
            </p:txBody>
          </p:sp>
        </p:grpSp>
        <p:sp>
          <p:nvSpPr>
            <p:cNvPr id="2074" name="Rectangle 54"/>
            <p:cNvSpPr>
              <a:spLocks noChangeArrowheads="1"/>
            </p:cNvSpPr>
            <p:nvPr/>
          </p:nvSpPr>
          <p:spPr bwMode="auto">
            <a:xfrm>
              <a:off x="499" y="178"/>
              <a:ext cx="1500" cy="231"/>
            </a:xfrm>
            <a:prstGeom prst="rect">
              <a:avLst/>
            </a:prstGeom>
            <a:noFill/>
            <a:ln w="9525">
              <a:noFill/>
              <a:miter lim="800000"/>
              <a:headEnd/>
              <a:tailEnd/>
            </a:ln>
          </p:spPr>
          <p:txBody>
            <a:bodyPr wrap="none">
              <a:prstTxWarp prst="textNoShape">
                <a:avLst/>
              </a:prstTxWarp>
              <a:spAutoFit/>
            </a:bodyPr>
            <a:lstStyle/>
            <a:p>
              <a:r>
                <a:rPr lang="en-US" sz="1800" b="1">
                  <a:latin typeface="Arial" pitchFamily="-106" charset="0"/>
                </a:rPr>
                <a:t>The FRAME Routine</a:t>
              </a:r>
            </a:p>
          </p:txBody>
        </p:sp>
        <p:sp>
          <p:nvSpPr>
            <p:cNvPr id="2075" name="Rectangle 55"/>
            <p:cNvSpPr>
              <a:spLocks noChangeArrowheads="1"/>
            </p:cNvSpPr>
            <p:nvPr/>
          </p:nvSpPr>
          <p:spPr bwMode="auto">
            <a:xfrm>
              <a:off x="2543" y="140"/>
              <a:ext cx="497" cy="154"/>
            </a:xfrm>
            <a:prstGeom prst="rect">
              <a:avLst/>
            </a:prstGeom>
            <a:noFill/>
            <a:ln w="9525">
              <a:noFill/>
              <a:miter lim="800000"/>
              <a:headEnd/>
              <a:tailEnd/>
            </a:ln>
          </p:spPr>
          <p:txBody>
            <a:bodyPr wrap="none">
              <a:prstTxWarp prst="textNoShape">
                <a:avLst/>
              </a:prstTxWarp>
              <a:spAutoFit/>
            </a:bodyPr>
            <a:lstStyle/>
            <a:p>
              <a:r>
                <a:rPr lang="en-US" sz="1000" b="1">
                  <a:latin typeface="Arial" pitchFamily="-106" charset="0"/>
                </a:rPr>
                <a:t>Key Topic</a:t>
              </a:r>
            </a:p>
          </p:txBody>
        </p:sp>
        <p:sp>
          <p:nvSpPr>
            <p:cNvPr id="2076" name="Rectangle 56"/>
            <p:cNvSpPr>
              <a:spLocks noChangeArrowheads="1"/>
            </p:cNvSpPr>
            <p:nvPr/>
          </p:nvSpPr>
          <p:spPr bwMode="auto">
            <a:xfrm>
              <a:off x="621" y="884"/>
              <a:ext cx="554" cy="173"/>
            </a:xfrm>
            <a:prstGeom prst="rect">
              <a:avLst/>
            </a:prstGeom>
            <a:noFill/>
            <a:ln w="9525">
              <a:noFill/>
              <a:miter lim="800000"/>
              <a:headEnd/>
              <a:tailEnd/>
            </a:ln>
          </p:spPr>
          <p:txBody>
            <a:bodyPr wrap="none">
              <a:prstTxWarp prst="textNoShape">
                <a:avLst/>
              </a:prstTxWarp>
              <a:spAutoFit/>
            </a:bodyPr>
            <a:lstStyle/>
            <a:p>
              <a:r>
                <a:rPr lang="en-US" sz="1200" b="1">
                  <a:latin typeface="Arial" pitchFamily="-106" charset="0"/>
                </a:rPr>
                <a:t>Main idea</a:t>
              </a:r>
            </a:p>
          </p:txBody>
        </p:sp>
        <p:sp>
          <p:nvSpPr>
            <p:cNvPr id="2077" name="Rectangle 57"/>
            <p:cNvSpPr>
              <a:spLocks noChangeArrowheads="1"/>
            </p:cNvSpPr>
            <p:nvPr/>
          </p:nvSpPr>
          <p:spPr bwMode="auto">
            <a:xfrm>
              <a:off x="3545" y="403"/>
              <a:ext cx="502" cy="154"/>
            </a:xfrm>
            <a:prstGeom prst="rect">
              <a:avLst/>
            </a:prstGeom>
            <a:noFill/>
            <a:ln w="9525">
              <a:noFill/>
              <a:miter lim="800000"/>
              <a:headEnd/>
              <a:tailEnd/>
            </a:ln>
          </p:spPr>
          <p:txBody>
            <a:bodyPr wrap="none">
              <a:prstTxWarp prst="textNoShape">
                <a:avLst/>
              </a:prstTxWarp>
              <a:spAutoFit/>
            </a:bodyPr>
            <a:lstStyle/>
            <a:p>
              <a:r>
                <a:rPr lang="en-US" sz="1000" b="1">
                  <a:latin typeface="Arial" pitchFamily="-106" charset="0"/>
                </a:rPr>
                <a:t>is about…</a:t>
              </a:r>
            </a:p>
          </p:txBody>
        </p:sp>
        <p:sp>
          <p:nvSpPr>
            <p:cNvPr id="2078" name="Rectangle 58"/>
            <p:cNvSpPr>
              <a:spLocks noChangeArrowheads="1"/>
            </p:cNvSpPr>
            <p:nvPr/>
          </p:nvSpPr>
          <p:spPr bwMode="auto">
            <a:xfrm>
              <a:off x="1359" y="3430"/>
              <a:ext cx="3053" cy="192"/>
            </a:xfrm>
            <a:prstGeom prst="rect">
              <a:avLst/>
            </a:prstGeom>
            <a:noFill/>
            <a:ln w="9525">
              <a:noFill/>
              <a:miter lim="800000"/>
              <a:headEnd/>
              <a:tailEnd/>
            </a:ln>
          </p:spPr>
          <p:txBody>
            <a:bodyPr wrap="none">
              <a:prstTxWarp prst="textNoShape">
                <a:avLst/>
              </a:prstTxWarp>
              <a:spAutoFit/>
            </a:bodyPr>
            <a:lstStyle/>
            <a:p>
              <a:r>
                <a:rPr lang="en-US" sz="1400" b="1">
                  <a:latin typeface="Arial" pitchFamily="-106" charset="0"/>
                </a:rPr>
                <a:t>So What? (What’s important to understand about this?)</a:t>
              </a:r>
            </a:p>
          </p:txBody>
        </p:sp>
        <p:sp>
          <p:nvSpPr>
            <p:cNvPr id="2079" name="Rectangle 59"/>
            <p:cNvSpPr>
              <a:spLocks noChangeArrowheads="1"/>
            </p:cNvSpPr>
            <p:nvPr/>
          </p:nvSpPr>
          <p:spPr bwMode="auto">
            <a:xfrm>
              <a:off x="726" y="1344"/>
              <a:ext cx="990" cy="192"/>
            </a:xfrm>
            <a:prstGeom prst="rect">
              <a:avLst/>
            </a:prstGeom>
            <a:noFill/>
            <a:ln w="9525">
              <a:noFill/>
              <a:miter lim="800000"/>
              <a:headEnd/>
              <a:tailEnd/>
            </a:ln>
          </p:spPr>
          <p:txBody>
            <a:bodyPr wrap="none">
              <a:prstTxWarp prst="textNoShape">
                <a:avLst/>
              </a:prstTxWarp>
              <a:spAutoFit/>
            </a:bodyPr>
            <a:lstStyle/>
            <a:p>
              <a:r>
                <a:rPr lang="en-US" sz="1400" b="1">
                  <a:latin typeface="Arial" pitchFamily="-106" charset="0"/>
                </a:rPr>
                <a:t>Essential details</a:t>
              </a:r>
            </a:p>
          </p:txBody>
        </p:sp>
        <p:sp>
          <p:nvSpPr>
            <p:cNvPr id="2080" name="Rectangle 60"/>
            <p:cNvSpPr>
              <a:spLocks noChangeArrowheads="1"/>
            </p:cNvSpPr>
            <p:nvPr/>
          </p:nvSpPr>
          <p:spPr bwMode="auto">
            <a:xfrm>
              <a:off x="2257" y="884"/>
              <a:ext cx="554" cy="173"/>
            </a:xfrm>
            <a:prstGeom prst="rect">
              <a:avLst/>
            </a:prstGeom>
            <a:noFill/>
            <a:ln w="9525">
              <a:noFill/>
              <a:miter lim="800000"/>
              <a:headEnd/>
              <a:tailEnd/>
            </a:ln>
          </p:spPr>
          <p:txBody>
            <a:bodyPr wrap="none">
              <a:prstTxWarp prst="textNoShape">
                <a:avLst/>
              </a:prstTxWarp>
              <a:spAutoFit/>
            </a:bodyPr>
            <a:lstStyle/>
            <a:p>
              <a:r>
                <a:rPr lang="en-US" sz="1200" b="1">
                  <a:latin typeface="Arial" pitchFamily="-106" charset="0"/>
                </a:rPr>
                <a:t>Main idea</a:t>
              </a:r>
            </a:p>
          </p:txBody>
        </p:sp>
        <p:sp>
          <p:nvSpPr>
            <p:cNvPr id="2081" name="Rectangle 61"/>
            <p:cNvSpPr>
              <a:spLocks noChangeArrowheads="1"/>
            </p:cNvSpPr>
            <p:nvPr/>
          </p:nvSpPr>
          <p:spPr bwMode="auto">
            <a:xfrm>
              <a:off x="2363" y="1344"/>
              <a:ext cx="990" cy="192"/>
            </a:xfrm>
            <a:prstGeom prst="rect">
              <a:avLst/>
            </a:prstGeom>
            <a:noFill/>
            <a:ln w="9525">
              <a:noFill/>
              <a:miter lim="800000"/>
              <a:headEnd/>
              <a:tailEnd/>
            </a:ln>
          </p:spPr>
          <p:txBody>
            <a:bodyPr wrap="none">
              <a:prstTxWarp prst="textNoShape">
                <a:avLst/>
              </a:prstTxWarp>
              <a:spAutoFit/>
            </a:bodyPr>
            <a:lstStyle/>
            <a:p>
              <a:r>
                <a:rPr lang="en-US" sz="1400" b="1">
                  <a:latin typeface="Arial" pitchFamily="-106" charset="0"/>
                </a:rPr>
                <a:t>Essential details</a:t>
              </a:r>
            </a:p>
          </p:txBody>
        </p:sp>
        <p:sp>
          <p:nvSpPr>
            <p:cNvPr id="2082" name="Rectangle 62"/>
            <p:cNvSpPr>
              <a:spLocks noChangeArrowheads="1"/>
            </p:cNvSpPr>
            <p:nvPr/>
          </p:nvSpPr>
          <p:spPr bwMode="auto">
            <a:xfrm>
              <a:off x="4024" y="1344"/>
              <a:ext cx="990" cy="192"/>
            </a:xfrm>
            <a:prstGeom prst="rect">
              <a:avLst/>
            </a:prstGeom>
            <a:noFill/>
            <a:ln w="9525">
              <a:noFill/>
              <a:miter lim="800000"/>
              <a:headEnd/>
              <a:tailEnd/>
            </a:ln>
          </p:spPr>
          <p:txBody>
            <a:bodyPr wrap="none">
              <a:prstTxWarp prst="textNoShape">
                <a:avLst/>
              </a:prstTxWarp>
              <a:spAutoFit/>
            </a:bodyPr>
            <a:lstStyle/>
            <a:p>
              <a:r>
                <a:rPr lang="en-US" sz="1400" b="1">
                  <a:latin typeface="Arial" pitchFamily="-106" charset="0"/>
                </a:rPr>
                <a:t>Essential details</a:t>
              </a:r>
            </a:p>
          </p:txBody>
        </p:sp>
        <p:sp>
          <p:nvSpPr>
            <p:cNvPr id="2083" name="Rectangle 63"/>
            <p:cNvSpPr>
              <a:spLocks noChangeArrowheads="1"/>
            </p:cNvSpPr>
            <p:nvPr/>
          </p:nvSpPr>
          <p:spPr bwMode="auto">
            <a:xfrm>
              <a:off x="3893" y="884"/>
              <a:ext cx="554" cy="173"/>
            </a:xfrm>
            <a:prstGeom prst="rect">
              <a:avLst/>
            </a:prstGeom>
            <a:noFill/>
            <a:ln w="9525">
              <a:noFill/>
              <a:miter lim="800000"/>
              <a:headEnd/>
              <a:tailEnd/>
            </a:ln>
          </p:spPr>
          <p:txBody>
            <a:bodyPr wrap="none">
              <a:prstTxWarp prst="textNoShape">
                <a:avLst/>
              </a:prstTxWarp>
              <a:spAutoFit/>
            </a:bodyPr>
            <a:lstStyle/>
            <a:p>
              <a:r>
                <a:rPr lang="en-US" sz="1200" b="1">
                  <a:latin typeface="Arial" pitchFamily="-106" charset="0"/>
                </a:rPr>
                <a:t>Main idea</a:t>
              </a:r>
            </a:p>
          </p:txBody>
        </p:sp>
      </p:grpSp>
      <p:sp>
        <p:nvSpPr>
          <p:cNvPr id="2051" name="TextBox 65"/>
          <p:cNvSpPr txBox="1">
            <a:spLocks noChangeArrowheads="1"/>
          </p:cNvSpPr>
          <p:nvPr/>
        </p:nvSpPr>
        <p:spPr bwMode="auto">
          <a:xfrm>
            <a:off x="762000" y="838200"/>
            <a:ext cx="7391400" cy="461963"/>
          </a:xfrm>
          <a:prstGeom prst="rect">
            <a:avLst/>
          </a:prstGeom>
          <a:noFill/>
          <a:ln w="9525">
            <a:noFill/>
            <a:miter lim="800000"/>
            <a:headEnd/>
            <a:tailEnd/>
          </a:ln>
        </p:spPr>
        <p:txBody>
          <a:bodyPr>
            <a:prstTxWarp prst="textNoShape">
              <a:avLst/>
            </a:prstTxWarp>
            <a:spAutoFit/>
          </a:bodyPr>
          <a:lstStyle/>
          <a:p>
            <a:r>
              <a:rPr lang="en-US">
                <a:latin typeface="Maiandra GD" pitchFamily="34" charset="0"/>
              </a:rPr>
              <a:t>Plants using the sun’s energy to make food for animals</a:t>
            </a:r>
          </a:p>
        </p:txBody>
      </p:sp>
      <p:sp>
        <p:nvSpPr>
          <p:cNvPr id="2052" name="TextBox 66"/>
          <p:cNvSpPr txBox="1">
            <a:spLocks noChangeArrowheads="1"/>
          </p:cNvSpPr>
          <p:nvPr/>
        </p:nvSpPr>
        <p:spPr bwMode="auto">
          <a:xfrm>
            <a:off x="1219200" y="1579602"/>
            <a:ext cx="2438400" cy="553998"/>
          </a:xfrm>
          <a:prstGeom prst="rect">
            <a:avLst/>
          </a:prstGeom>
          <a:noFill/>
          <a:ln w="9525">
            <a:noFill/>
            <a:miter lim="800000"/>
            <a:headEnd/>
            <a:tailEnd/>
          </a:ln>
        </p:spPr>
        <p:txBody>
          <a:bodyPr>
            <a:prstTxWarp prst="textNoShape">
              <a:avLst/>
            </a:prstTxWarp>
            <a:spAutoFit/>
          </a:bodyPr>
          <a:lstStyle/>
          <a:p>
            <a:r>
              <a:rPr lang="en-US" sz="1400" dirty="0" smtClean="0">
                <a:latin typeface="Maiandra GD" pitchFamily="34" charset="0"/>
              </a:rPr>
              <a:t>Reactants</a:t>
            </a:r>
          </a:p>
          <a:p>
            <a:r>
              <a:rPr lang="en-US" sz="1400" dirty="0" smtClean="0">
                <a:latin typeface="Maiandra GD" pitchFamily="34" charset="0"/>
              </a:rPr>
              <a:t>(</a:t>
            </a:r>
            <a:r>
              <a:rPr lang="en-US" sz="1400" dirty="0">
                <a:latin typeface="Maiandra GD" pitchFamily="34" charset="0"/>
              </a:rPr>
              <a:t>what goes in</a:t>
            </a:r>
            <a:r>
              <a:rPr lang="en-US" sz="1600" dirty="0">
                <a:latin typeface="Maiandra GD" pitchFamily="34" charset="0"/>
              </a:rPr>
              <a:t>)</a:t>
            </a:r>
          </a:p>
        </p:txBody>
      </p:sp>
      <p:sp>
        <p:nvSpPr>
          <p:cNvPr id="2053" name="TextBox 67"/>
          <p:cNvSpPr txBox="1">
            <a:spLocks noChangeArrowheads="1"/>
          </p:cNvSpPr>
          <p:nvPr/>
        </p:nvSpPr>
        <p:spPr bwMode="auto">
          <a:xfrm>
            <a:off x="3276600" y="1566862"/>
            <a:ext cx="2590800" cy="584776"/>
          </a:xfrm>
          <a:prstGeom prst="rect">
            <a:avLst/>
          </a:prstGeom>
          <a:noFill/>
          <a:ln w="9525">
            <a:noFill/>
            <a:miter lim="800000"/>
            <a:headEnd/>
            <a:tailEnd/>
          </a:ln>
        </p:spPr>
        <p:txBody>
          <a:bodyPr>
            <a:prstTxWarp prst="textNoShape">
              <a:avLst/>
            </a:prstTxWarp>
            <a:spAutoFit/>
          </a:bodyPr>
          <a:lstStyle/>
          <a:p>
            <a:r>
              <a:rPr lang="en-US" sz="1600" dirty="0" smtClean="0">
                <a:latin typeface="Maiandra GD" pitchFamily="34" charset="0"/>
              </a:rPr>
              <a:t>Products</a:t>
            </a:r>
          </a:p>
          <a:p>
            <a:r>
              <a:rPr lang="en-US" sz="1600" dirty="0" smtClean="0">
                <a:latin typeface="Maiandra GD" pitchFamily="34" charset="0"/>
              </a:rPr>
              <a:t>(</a:t>
            </a:r>
            <a:r>
              <a:rPr lang="en-US" sz="1600" dirty="0">
                <a:latin typeface="Maiandra GD" pitchFamily="34" charset="0"/>
              </a:rPr>
              <a:t>what comes out)</a:t>
            </a:r>
          </a:p>
        </p:txBody>
      </p:sp>
      <p:sp>
        <p:nvSpPr>
          <p:cNvPr id="2054" name="TextBox 68"/>
          <p:cNvSpPr txBox="1">
            <a:spLocks noChangeArrowheads="1"/>
          </p:cNvSpPr>
          <p:nvPr/>
        </p:nvSpPr>
        <p:spPr bwMode="auto">
          <a:xfrm>
            <a:off x="6172200" y="1676400"/>
            <a:ext cx="2133600" cy="338138"/>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How plants do this</a:t>
            </a:r>
          </a:p>
        </p:txBody>
      </p:sp>
      <p:sp>
        <p:nvSpPr>
          <p:cNvPr id="2055" name="TextBox 69"/>
          <p:cNvSpPr txBox="1">
            <a:spLocks noChangeArrowheads="1"/>
          </p:cNvSpPr>
          <p:nvPr/>
        </p:nvSpPr>
        <p:spPr bwMode="auto">
          <a:xfrm>
            <a:off x="914400" y="2514600"/>
            <a:ext cx="1905000" cy="338138"/>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Sunlight = catalyst</a:t>
            </a:r>
          </a:p>
        </p:txBody>
      </p:sp>
      <p:sp>
        <p:nvSpPr>
          <p:cNvPr id="2056" name="TextBox 70"/>
          <p:cNvSpPr txBox="1">
            <a:spLocks noChangeArrowheads="1"/>
          </p:cNvSpPr>
          <p:nvPr/>
        </p:nvSpPr>
        <p:spPr bwMode="auto">
          <a:xfrm>
            <a:off x="914400" y="3352800"/>
            <a:ext cx="1905000" cy="338138"/>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Water (H</a:t>
            </a:r>
            <a:r>
              <a:rPr lang="en-US" sz="1600" baseline="30000">
                <a:latin typeface="Maiandra GD" pitchFamily="34" charset="0"/>
              </a:rPr>
              <a:t>2</a:t>
            </a:r>
            <a:r>
              <a:rPr lang="en-US" sz="1600">
                <a:latin typeface="Maiandra GD" pitchFamily="34" charset="0"/>
              </a:rPr>
              <a:t>O) </a:t>
            </a:r>
          </a:p>
        </p:txBody>
      </p:sp>
      <p:sp>
        <p:nvSpPr>
          <p:cNvPr id="2057" name="TextBox 71"/>
          <p:cNvSpPr txBox="1">
            <a:spLocks noChangeArrowheads="1"/>
          </p:cNvSpPr>
          <p:nvPr/>
        </p:nvSpPr>
        <p:spPr bwMode="auto">
          <a:xfrm>
            <a:off x="762000" y="4114800"/>
            <a:ext cx="2209800" cy="338138"/>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Carbon Dioxide (CO</a:t>
            </a:r>
            <a:r>
              <a:rPr lang="en-US" sz="1600" baseline="30000">
                <a:latin typeface="Maiandra GD" pitchFamily="34" charset="0"/>
              </a:rPr>
              <a:t>2</a:t>
            </a:r>
            <a:r>
              <a:rPr lang="en-US" sz="1600">
                <a:latin typeface="Maiandra GD" pitchFamily="34" charset="0"/>
              </a:rPr>
              <a:t>)</a:t>
            </a:r>
          </a:p>
        </p:txBody>
      </p:sp>
      <p:sp>
        <p:nvSpPr>
          <p:cNvPr id="2058" name="TextBox 73"/>
          <p:cNvSpPr txBox="1">
            <a:spLocks noChangeArrowheads="1"/>
          </p:cNvSpPr>
          <p:nvPr/>
        </p:nvSpPr>
        <p:spPr bwMode="auto">
          <a:xfrm>
            <a:off x="3352800" y="2514600"/>
            <a:ext cx="2438400" cy="338138"/>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Sugar (glucose, C</a:t>
            </a:r>
            <a:r>
              <a:rPr lang="en-US" sz="1600" baseline="30000">
                <a:latin typeface="Maiandra GD" pitchFamily="34" charset="0"/>
              </a:rPr>
              <a:t>6</a:t>
            </a:r>
            <a:r>
              <a:rPr lang="en-US" sz="1600">
                <a:latin typeface="Maiandra GD" pitchFamily="34" charset="0"/>
              </a:rPr>
              <a:t>H</a:t>
            </a:r>
            <a:r>
              <a:rPr lang="en-US" sz="1600" baseline="30000">
                <a:latin typeface="Maiandra GD" pitchFamily="34" charset="0"/>
              </a:rPr>
              <a:t>12</a:t>
            </a:r>
            <a:r>
              <a:rPr lang="en-US" sz="1600">
                <a:latin typeface="Maiandra GD" pitchFamily="34" charset="0"/>
              </a:rPr>
              <a:t>O</a:t>
            </a:r>
            <a:r>
              <a:rPr lang="en-US" sz="1600" baseline="30000">
                <a:latin typeface="Maiandra GD" pitchFamily="34" charset="0"/>
              </a:rPr>
              <a:t>6</a:t>
            </a:r>
            <a:r>
              <a:rPr lang="en-US" sz="1600">
                <a:latin typeface="Maiandra GD" pitchFamily="34" charset="0"/>
              </a:rPr>
              <a:t>)</a:t>
            </a:r>
          </a:p>
        </p:txBody>
      </p:sp>
      <p:sp>
        <p:nvSpPr>
          <p:cNvPr id="2059" name="TextBox 74"/>
          <p:cNvSpPr txBox="1">
            <a:spLocks noChangeArrowheads="1"/>
          </p:cNvSpPr>
          <p:nvPr/>
        </p:nvSpPr>
        <p:spPr bwMode="auto">
          <a:xfrm>
            <a:off x="3429000" y="3352800"/>
            <a:ext cx="2133600" cy="338138"/>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Oxygen gas (O</a:t>
            </a:r>
            <a:r>
              <a:rPr lang="en-US" sz="1600" baseline="30000">
                <a:latin typeface="Maiandra GD" pitchFamily="34" charset="0"/>
              </a:rPr>
              <a:t>2</a:t>
            </a:r>
            <a:r>
              <a:rPr lang="en-US" sz="1600">
                <a:latin typeface="Maiandra GD" pitchFamily="34" charset="0"/>
              </a:rPr>
              <a:t>)</a:t>
            </a:r>
            <a:endParaRPr lang="en-US" sz="1600" baseline="30000">
              <a:latin typeface="Maiandra GD" pitchFamily="34" charset="0"/>
            </a:endParaRPr>
          </a:p>
        </p:txBody>
      </p:sp>
      <p:sp>
        <p:nvSpPr>
          <p:cNvPr id="2060" name="TextBox 75"/>
          <p:cNvSpPr txBox="1">
            <a:spLocks noChangeArrowheads="1"/>
          </p:cNvSpPr>
          <p:nvPr/>
        </p:nvSpPr>
        <p:spPr bwMode="auto">
          <a:xfrm>
            <a:off x="6096000" y="2438400"/>
            <a:ext cx="2438400" cy="584200"/>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trap sun’s energy in chlorophyll  </a:t>
            </a:r>
          </a:p>
        </p:txBody>
      </p:sp>
      <p:sp>
        <p:nvSpPr>
          <p:cNvPr id="2061" name="TextBox 76"/>
          <p:cNvSpPr txBox="1">
            <a:spLocks noChangeArrowheads="1"/>
          </p:cNvSpPr>
          <p:nvPr/>
        </p:nvSpPr>
        <p:spPr bwMode="auto">
          <a:xfrm>
            <a:off x="5943600" y="3200400"/>
            <a:ext cx="2438400" cy="584200"/>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chlorophyll is found in chloroplasts in plant cells </a:t>
            </a:r>
          </a:p>
        </p:txBody>
      </p:sp>
      <p:sp>
        <p:nvSpPr>
          <p:cNvPr id="2062" name="TextBox 77"/>
          <p:cNvSpPr txBox="1">
            <a:spLocks noChangeArrowheads="1"/>
          </p:cNvSpPr>
          <p:nvPr/>
        </p:nvSpPr>
        <p:spPr bwMode="auto">
          <a:xfrm>
            <a:off x="5867400" y="4038600"/>
            <a:ext cx="2590800" cy="830263"/>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2 reactions: Light-</a:t>
            </a:r>
          </a:p>
          <a:p>
            <a:r>
              <a:rPr lang="en-US" sz="1600">
                <a:latin typeface="Maiandra GD" pitchFamily="34" charset="0"/>
              </a:rPr>
              <a:t>dependent &amp; Calvin Cycle</a:t>
            </a:r>
            <a:endParaRPr lang="en-US" sz="1600"/>
          </a:p>
          <a:p>
            <a:r>
              <a:rPr lang="en-US" sz="1600">
                <a:latin typeface="Maiandra GD" pitchFamily="34" charset="0"/>
              </a:rPr>
              <a:t> </a:t>
            </a:r>
          </a:p>
        </p:txBody>
      </p:sp>
      <p:sp>
        <p:nvSpPr>
          <p:cNvPr id="2063" name="TextBox 78"/>
          <p:cNvSpPr txBox="1">
            <a:spLocks noChangeArrowheads="1"/>
          </p:cNvSpPr>
          <p:nvPr/>
        </p:nvSpPr>
        <p:spPr bwMode="auto">
          <a:xfrm>
            <a:off x="6019800" y="4800600"/>
            <a:ext cx="2209800" cy="584200"/>
          </a:xfrm>
          <a:prstGeom prst="rect">
            <a:avLst/>
          </a:prstGeom>
          <a:noFill/>
          <a:ln w="9525">
            <a:noFill/>
            <a:miter lim="800000"/>
            <a:headEnd/>
            <a:tailEnd/>
          </a:ln>
        </p:spPr>
        <p:txBody>
          <a:bodyPr>
            <a:prstTxWarp prst="textNoShape">
              <a:avLst/>
            </a:prstTxWarp>
            <a:spAutoFit/>
          </a:bodyPr>
          <a:lstStyle/>
          <a:p>
            <a:r>
              <a:rPr lang="en-US" sz="1600">
                <a:latin typeface="Maiandra GD" pitchFamily="34" charset="0"/>
              </a:rPr>
              <a:t>Works best between 0</a:t>
            </a:r>
            <a:r>
              <a:rPr lang="en-US" sz="1600"/>
              <a:t>° </a:t>
            </a:r>
            <a:r>
              <a:rPr lang="en-US" sz="1600">
                <a:latin typeface="Maiandra GD" pitchFamily="34" charset="0"/>
              </a:rPr>
              <a:t>and 35</a:t>
            </a:r>
            <a:r>
              <a:rPr lang="en-US" sz="1600"/>
              <a:t>°</a:t>
            </a:r>
          </a:p>
        </p:txBody>
      </p:sp>
      <p:sp>
        <p:nvSpPr>
          <p:cNvPr id="2064" name="TextBox 79"/>
          <p:cNvSpPr txBox="1">
            <a:spLocks noChangeArrowheads="1"/>
          </p:cNvSpPr>
          <p:nvPr/>
        </p:nvSpPr>
        <p:spPr bwMode="auto">
          <a:xfrm>
            <a:off x="838200" y="5638800"/>
            <a:ext cx="7467600" cy="584200"/>
          </a:xfrm>
          <a:prstGeom prst="rect">
            <a:avLst/>
          </a:prstGeom>
          <a:noFill/>
          <a:ln w="9525">
            <a:noFill/>
            <a:miter lim="800000"/>
            <a:headEnd/>
            <a:tailEnd/>
          </a:ln>
        </p:spPr>
        <p:txBody>
          <a:bodyPr>
            <a:prstTxWarp prst="textNoShape">
              <a:avLst/>
            </a:prstTxWarp>
            <a:spAutoFit/>
          </a:bodyPr>
          <a:lstStyle/>
          <a:p>
            <a:r>
              <a:rPr lang="en-US" sz="1600" dirty="0">
                <a:latin typeface="Maiandra GD" pitchFamily="34" charset="0"/>
              </a:rPr>
              <a:t>Humans (and all animals) need oxygen to breathe and sugar to eat and burn for energy to stay alive.  Plants produce these so humans (and animals) need plants.</a:t>
            </a:r>
          </a:p>
        </p:txBody>
      </p:sp>
    </p:spTree>
    <p:extLst>
      <p:ext uri="{BB962C8B-B14F-4D97-AF65-F5344CB8AC3E}">
        <p14:creationId xmlns:p14="http://schemas.microsoft.com/office/powerpoint/2010/main" val="308082543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extLst>
              <p:ext uri="{D42A27DB-BD31-4B8C-83A1-F6EECF244321}">
                <p14:modId xmlns:p14="http://schemas.microsoft.com/office/powerpoint/2010/main" val="1805567062"/>
              </p:ext>
            </p:extLst>
          </p:nvPr>
        </p:nvGraphicFramePr>
        <p:xfrm>
          <a:off x="0" y="0"/>
          <a:ext cx="9144000" cy="7053263"/>
        </p:xfrm>
        <a:graphic>
          <a:graphicData uri="http://schemas.openxmlformats.org/presentationml/2006/ole">
            <mc:AlternateContent xmlns:mc="http://schemas.openxmlformats.org/markup-compatibility/2006">
              <mc:Choice xmlns:v="urn:schemas-microsoft-com:vml" Requires="v">
                <p:oleObj spid="_x0000_s2060" name="Document" r:id="rId3" imgW="37993651" imgH="29307937" progId="Word.Document.12">
                  <p:link updateAutomatic="1"/>
                </p:oleObj>
              </mc:Choice>
              <mc:Fallback>
                <p:oleObj name="Document" r:id="rId3" imgW="37993651" imgH="29307937" progId="Word.Document.12">
                  <p:link updateAutomatic="1"/>
                  <p:pic>
                    <p:nvPicPr>
                      <p:cNvPr id="337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5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2268861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 Frame Architect cd.pdf"/>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2648288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2960" y="758952"/>
            <a:ext cx="7426305" cy="3566160"/>
          </a:xfrm>
        </p:spPr>
        <p:txBody>
          <a:bodyPr>
            <a:normAutofit/>
          </a:bodyPr>
          <a:lstStyle/>
          <a:p>
            <a:r>
              <a:rPr lang="en-US" sz="6000" b="1" dirty="0" smtClean="0">
                <a:latin typeface="+mn-lt"/>
              </a:rPr>
              <a:t>The Concept Mastery  Routine</a:t>
            </a:r>
            <a:endParaRPr lang="en-US" sz="6000" b="1" dirty="0">
              <a:latin typeface="+mn-lt"/>
            </a:endParaRPr>
          </a:p>
        </p:txBody>
      </p:sp>
      <p:sp>
        <p:nvSpPr>
          <p:cNvPr id="5" name="Subtitle 4"/>
          <p:cNvSpPr>
            <a:spLocks noGrp="1"/>
          </p:cNvSpPr>
          <p:nvPr>
            <p:ph type="subTitle" idx="1"/>
          </p:nvPr>
        </p:nvSpPr>
        <p:spPr>
          <a:xfrm>
            <a:off x="825037" y="4455621"/>
            <a:ext cx="7807685" cy="1610882"/>
          </a:xfrm>
        </p:spPr>
        <p:txBody>
          <a:bodyPr>
            <a:normAutofit/>
          </a:bodyPr>
          <a:lstStyle/>
          <a:p>
            <a:r>
              <a:rPr lang="en-US" sz="2800" cap="none" dirty="0">
                <a:latin typeface="+mn-lt"/>
              </a:rPr>
              <a:t>for </a:t>
            </a:r>
            <a:r>
              <a:rPr lang="en-US" sz="2800" cap="none" dirty="0" smtClean="0">
                <a:latin typeface="+mn-lt"/>
              </a:rPr>
              <a:t>exploring characteristics and examples of a critical concept </a:t>
            </a:r>
            <a:r>
              <a:rPr lang="en-US" sz="2800" cap="none" dirty="0">
                <a:latin typeface="+mn-lt"/>
              </a:rPr>
              <a:t>in a way that supports application of the </a:t>
            </a:r>
            <a:r>
              <a:rPr lang="en-US" sz="2800" cap="none" dirty="0" smtClean="0">
                <a:latin typeface="+mn-lt"/>
              </a:rPr>
              <a:t>concept in learning tasks…</a:t>
            </a:r>
            <a:endParaRPr lang="en-US" sz="2800" cap="none" dirty="0">
              <a:latin typeface="+mn-lt"/>
            </a:endParaRPr>
          </a:p>
          <a:p>
            <a:endParaRPr lang="en-US" dirty="0"/>
          </a:p>
        </p:txBody>
      </p:sp>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26</a:t>
            </a:fld>
            <a:endParaRPr lang="en-US" altLang="en-US"/>
          </a:p>
        </p:txBody>
      </p:sp>
    </p:spTree>
    <p:extLst>
      <p:ext uri="{BB962C8B-B14F-4D97-AF65-F5344CB8AC3E}">
        <p14:creationId xmlns:p14="http://schemas.microsoft.com/office/powerpoint/2010/main" val="3147021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3"/>
          <p:cNvSpPr>
            <a:spLocks/>
          </p:cNvSpPr>
          <p:nvPr/>
        </p:nvSpPr>
        <p:spPr bwMode="auto">
          <a:xfrm>
            <a:off x="1981200" y="3352800"/>
            <a:ext cx="2325688" cy="457200"/>
          </a:xfrm>
          <a:custGeom>
            <a:avLst/>
            <a:gdLst>
              <a:gd name="T0" fmla="*/ 0 w 1465"/>
              <a:gd name="T1" fmla="*/ 2147483646 h 288"/>
              <a:gd name="T2" fmla="*/ 2147483646 w 1465"/>
              <a:gd name="T3" fmla="*/ 2147483646 h 288"/>
              <a:gd name="T4" fmla="*/ 2147483646 w 1465"/>
              <a:gd name="T5" fmla="*/ 2147483646 h 288"/>
              <a:gd name="T6" fmla="*/ 2147483646 w 1465"/>
              <a:gd name="T7" fmla="*/ 2147483646 h 288"/>
              <a:gd name="T8" fmla="*/ 2147483646 w 1465"/>
              <a:gd name="T9" fmla="*/ 2147483646 h 288"/>
              <a:gd name="T10" fmla="*/ 2147483646 w 1465"/>
              <a:gd name="T11" fmla="*/ 2147483646 h 288"/>
              <a:gd name="T12" fmla="*/ 2147483646 w 1465"/>
              <a:gd name="T13" fmla="*/ 2147483646 h 288"/>
              <a:gd name="T14" fmla="*/ 2147483646 w 1465"/>
              <a:gd name="T15" fmla="*/ 2147483646 h 288"/>
              <a:gd name="T16" fmla="*/ 2147483646 w 1465"/>
              <a:gd name="T17" fmla="*/ 0 h 288"/>
              <a:gd name="T18" fmla="*/ 2147483646 w 1465"/>
              <a:gd name="T19" fmla="*/ 0 h 288"/>
              <a:gd name="T20" fmla="*/ 2147483646 w 1465"/>
              <a:gd name="T21" fmla="*/ 2147483646 h 288"/>
              <a:gd name="T22" fmla="*/ 2147483646 w 1465"/>
              <a:gd name="T23" fmla="*/ 2147483646 h 288"/>
              <a:gd name="T24" fmla="*/ 2147483646 w 1465"/>
              <a:gd name="T25" fmla="*/ 2147483646 h 288"/>
              <a:gd name="T26" fmla="*/ 2147483646 w 1465"/>
              <a:gd name="T27" fmla="*/ 2147483646 h 288"/>
              <a:gd name="T28" fmla="*/ 2147483646 w 1465"/>
              <a:gd name="T29" fmla="*/ 2147483646 h 288"/>
              <a:gd name="T30" fmla="*/ 2147483646 w 1465"/>
              <a:gd name="T31" fmla="*/ 2147483646 h 288"/>
              <a:gd name="T32" fmla="*/ 2147483646 w 1465"/>
              <a:gd name="T33" fmla="*/ 2147483646 h 288"/>
              <a:gd name="T34" fmla="*/ 2147483646 w 1465"/>
              <a:gd name="T35" fmla="*/ 2147483646 h 288"/>
              <a:gd name="T36" fmla="*/ 2147483646 w 1465"/>
              <a:gd name="T37" fmla="*/ 2147483646 h 288"/>
              <a:gd name="T38" fmla="*/ 2147483646 w 1465"/>
              <a:gd name="T39" fmla="*/ 2147483646 h 288"/>
              <a:gd name="T40" fmla="*/ 2147483646 w 1465"/>
              <a:gd name="T41" fmla="*/ 2147483646 h 288"/>
              <a:gd name="T42" fmla="*/ 2147483646 w 1465"/>
              <a:gd name="T43" fmla="*/ 2147483646 h 288"/>
              <a:gd name="T44" fmla="*/ 2147483646 w 1465"/>
              <a:gd name="T45" fmla="*/ 2147483646 h 288"/>
              <a:gd name="T46" fmla="*/ 2147483646 w 1465"/>
              <a:gd name="T47" fmla="*/ 2147483646 h 288"/>
              <a:gd name="T48" fmla="*/ 2147483646 w 1465"/>
              <a:gd name="T49" fmla="*/ 2147483646 h 288"/>
              <a:gd name="T50" fmla="*/ 2147483646 w 1465"/>
              <a:gd name="T51" fmla="*/ 2147483646 h 288"/>
              <a:gd name="T52" fmla="*/ 2147483646 w 1465"/>
              <a:gd name="T53" fmla="*/ 2147483646 h 288"/>
              <a:gd name="T54" fmla="*/ 2147483646 w 1465"/>
              <a:gd name="T55" fmla="*/ 2147483646 h 288"/>
              <a:gd name="T56" fmla="*/ 2147483646 w 1465"/>
              <a:gd name="T57" fmla="*/ 2147483646 h 288"/>
              <a:gd name="T58" fmla="*/ 2147483646 w 1465"/>
              <a:gd name="T59" fmla="*/ 2147483646 h 288"/>
              <a:gd name="T60" fmla="*/ 2147483646 w 1465"/>
              <a:gd name="T61" fmla="*/ 2147483646 h 288"/>
              <a:gd name="T62" fmla="*/ 2147483646 w 1465"/>
              <a:gd name="T63" fmla="*/ 2147483646 h 288"/>
              <a:gd name="T64" fmla="*/ 2147483646 w 1465"/>
              <a:gd name="T65" fmla="*/ 2147483646 h 288"/>
              <a:gd name="T66" fmla="*/ 2147483646 w 1465"/>
              <a:gd name="T67" fmla="*/ 2147483646 h 288"/>
              <a:gd name="T68" fmla="*/ 2147483646 w 1465"/>
              <a:gd name="T69" fmla="*/ 2147483646 h 288"/>
              <a:gd name="T70" fmla="*/ 0 w 1465"/>
              <a:gd name="T71" fmla="*/ 2147483646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5"/>
              <a:gd name="T109" fmla="*/ 0 h 288"/>
              <a:gd name="T110" fmla="*/ 1465 w 1465"/>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5" h="288">
                <a:moveTo>
                  <a:pt x="0" y="144"/>
                </a:moveTo>
                <a:lnTo>
                  <a:pt x="0" y="137"/>
                </a:lnTo>
                <a:lnTo>
                  <a:pt x="7" y="117"/>
                </a:lnTo>
                <a:lnTo>
                  <a:pt x="21" y="103"/>
                </a:lnTo>
                <a:lnTo>
                  <a:pt x="35" y="96"/>
                </a:lnTo>
                <a:lnTo>
                  <a:pt x="62" y="82"/>
                </a:lnTo>
                <a:lnTo>
                  <a:pt x="104" y="69"/>
                </a:lnTo>
                <a:lnTo>
                  <a:pt x="145" y="55"/>
                </a:lnTo>
                <a:lnTo>
                  <a:pt x="186" y="48"/>
                </a:lnTo>
                <a:lnTo>
                  <a:pt x="214" y="41"/>
                </a:lnTo>
                <a:lnTo>
                  <a:pt x="241" y="34"/>
                </a:lnTo>
                <a:lnTo>
                  <a:pt x="296" y="27"/>
                </a:lnTo>
                <a:lnTo>
                  <a:pt x="351" y="20"/>
                </a:lnTo>
                <a:lnTo>
                  <a:pt x="413" y="14"/>
                </a:lnTo>
                <a:lnTo>
                  <a:pt x="489" y="7"/>
                </a:lnTo>
                <a:lnTo>
                  <a:pt x="550" y="7"/>
                </a:lnTo>
                <a:lnTo>
                  <a:pt x="626" y="0"/>
                </a:lnTo>
                <a:lnTo>
                  <a:pt x="695" y="0"/>
                </a:lnTo>
                <a:lnTo>
                  <a:pt x="736" y="0"/>
                </a:lnTo>
                <a:lnTo>
                  <a:pt x="777" y="0"/>
                </a:lnTo>
                <a:lnTo>
                  <a:pt x="846" y="0"/>
                </a:lnTo>
                <a:lnTo>
                  <a:pt x="922" y="7"/>
                </a:lnTo>
                <a:lnTo>
                  <a:pt x="983" y="7"/>
                </a:lnTo>
                <a:lnTo>
                  <a:pt x="1052" y="14"/>
                </a:lnTo>
                <a:lnTo>
                  <a:pt x="1114" y="20"/>
                </a:lnTo>
                <a:lnTo>
                  <a:pt x="1169" y="27"/>
                </a:lnTo>
                <a:lnTo>
                  <a:pt x="1224" y="34"/>
                </a:lnTo>
                <a:lnTo>
                  <a:pt x="1252" y="41"/>
                </a:lnTo>
                <a:lnTo>
                  <a:pt x="1279" y="48"/>
                </a:lnTo>
                <a:lnTo>
                  <a:pt x="1320" y="55"/>
                </a:lnTo>
                <a:lnTo>
                  <a:pt x="1362" y="69"/>
                </a:lnTo>
                <a:lnTo>
                  <a:pt x="1403" y="82"/>
                </a:lnTo>
                <a:lnTo>
                  <a:pt x="1430" y="96"/>
                </a:lnTo>
                <a:lnTo>
                  <a:pt x="1451" y="110"/>
                </a:lnTo>
                <a:lnTo>
                  <a:pt x="1458" y="117"/>
                </a:lnTo>
                <a:lnTo>
                  <a:pt x="1465" y="137"/>
                </a:lnTo>
                <a:lnTo>
                  <a:pt x="1465" y="144"/>
                </a:lnTo>
                <a:lnTo>
                  <a:pt x="1465" y="151"/>
                </a:lnTo>
                <a:lnTo>
                  <a:pt x="1458" y="172"/>
                </a:lnTo>
                <a:lnTo>
                  <a:pt x="1444" y="185"/>
                </a:lnTo>
                <a:lnTo>
                  <a:pt x="1430" y="192"/>
                </a:lnTo>
                <a:lnTo>
                  <a:pt x="1403" y="206"/>
                </a:lnTo>
                <a:lnTo>
                  <a:pt x="1362" y="220"/>
                </a:lnTo>
                <a:lnTo>
                  <a:pt x="1320" y="234"/>
                </a:lnTo>
                <a:lnTo>
                  <a:pt x="1279" y="240"/>
                </a:lnTo>
                <a:lnTo>
                  <a:pt x="1252" y="247"/>
                </a:lnTo>
                <a:lnTo>
                  <a:pt x="1224" y="254"/>
                </a:lnTo>
                <a:lnTo>
                  <a:pt x="1169" y="261"/>
                </a:lnTo>
                <a:lnTo>
                  <a:pt x="1114" y="268"/>
                </a:lnTo>
                <a:lnTo>
                  <a:pt x="1052" y="275"/>
                </a:lnTo>
                <a:lnTo>
                  <a:pt x="983" y="282"/>
                </a:lnTo>
                <a:lnTo>
                  <a:pt x="922" y="282"/>
                </a:lnTo>
                <a:lnTo>
                  <a:pt x="846" y="288"/>
                </a:lnTo>
                <a:lnTo>
                  <a:pt x="777" y="288"/>
                </a:lnTo>
                <a:lnTo>
                  <a:pt x="736" y="288"/>
                </a:lnTo>
                <a:lnTo>
                  <a:pt x="695" y="288"/>
                </a:lnTo>
                <a:lnTo>
                  <a:pt x="626" y="288"/>
                </a:lnTo>
                <a:lnTo>
                  <a:pt x="550" y="282"/>
                </a:lnTo>
                <a:lnTo>
                  <a:pt x="489" y="282"/>
                </a:lnTo>
                <a:lnTo>
                  <a:pt x="413" y="275"/>
                </a:lnTo>
                <a:lnTo>
                  <a:pt x="351" y="268"/>
                </a:lnTo>
                <a:lnTo>
                  <a:pt x="296" y="261"/>
                </a:lnTo>
                <a:lnTo>
                  <a:pt x="241" y="254"/>
                </a:lnTo>
                <a:lnTo>
                  <a:pt x="214" y="247"/>
                </a:lnTo>
                <a:lnTo>
                  <a:pt x="186" y="240"/>
                </a:lnTo>
                <a:lnTo>
                  <a:pt x="145" y="234"/>
                </a:lnTo>
                <a:lnTo>
                  <a:pt x="104" y="220"/>
                </a:lnTo>
                <a:lnTo>
                  <a:pt x="62" y="206"/>
                </a:lnTo>
                <a:lnTo>
                  <a:pt x="35" y="192"/>
                </a:lnTo>
                <a:lnTo>
                  <a:pt x="14" y="179"/>
                </a:lnTo>
                <a:lnTo>
                  <a:pt x="7" y="172"/>
                </a:lnTo>
                <a:lnTo>
                  <a:pt x="0" y="151"/>
                </a:lnTo>
                <a:lnTo>
                  <a:pt x="0" y="144"/>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 name="Freeform 4"/>
          <p:cNvSpPr>
            <a:spLocks/>
          </p:cNvSpPr>
          <p:nvPr/>
        </p:nvSpPr>
        <p:spPr bwMode="auto">
          <a:xfrm>
            <a:off x="2006600" y="3911600"/>
            <a:ext cx="2324100" cy="458788"/>
          </a:xfrm>
          <a:custGeom>
            <a:avLst/>
            <a:gdLst>
              <a:gd name="T0" fmla="*/ 0 w 1464"/>
              <a:gd name="T1" fmla="*/ 2147483646 h 289"/>
              <a:gd name="T2" fmla="*/ 2147483646 w 1464"/>
              <a:gd name="T3" fmla="*/ 2147483646 h 289"/>
              <a:gd name="T4" fmla="*/ 2147483646 w 1464"/>
              <a:gd name="T5" fmla="*/ 2147483646 h 289"/>
              <a:gd name="T6" fmla="*/ 2147483646 w 1464"/>
              <a:gd name="T7" fmla="*/ 2147483646 h 289"/>
              <a:gd name="T8" fmla="*/ 2147483646 w 1464"/>
              <a:gd name="T9" fmla="*/ 2147483646 h 289"/>
              <a:gd name="T10" fmla="*/ 2147483646 w 1464"/>
              <a:gd name="T11" fmla="*/ 2147483646 h 289"/>
              <a:gd name="T12" fmla="*/ 2147483646 w 1464"/>
              <a:gd name="T13" fmla="*/ 2147483646 h 289"/>
              <a:gd name="T14" fmla="*/ 2147483646 w 1464"/>
              <a:gd name="T15" fmla="*/ 2147483646 h 289"/>
              <a:gd name="T16" fmla="*/ 2147483646 w 1464"/>
              <a:gd name="T17" fmla="*/ 0 h 289"/>
              <a:gd name="T18" fmla="*/ 2147483646 w 1464"/>
              <a:gd name="T19" fmla="*/ 0 h 289"/>
              <a:gd name="T20" fmla="*/ 2147483646 w 1464"/>
              <a:gd name="T21" fmla="*/ 2147483646 h 289"/>
              <a:gd name="T22" fmla="*/ 2147483646 w 1464"/>
              <a:gd name="T23" fmla="*/ 2147483646 h 289"/>
              <a:gd name="T24" fmla="*/ 2147483646 w 1464"/>
              <a:gd name="T25" fmla="*/ 2147483646 h 289"/>
              <a:gd name="T26" fmla="*/ 2147483646 w 1464"/>
              <a:gd name="T27" fmla="*/ 2147483646 h 289"/>
              <a:gd name="T28" fmla="*/ 2147483646 w 1464"/>
              <a:gd name="T29" fmla="*/ 2147483646 h 289"/>
              <a:gd name="T30" fmla="*/ 2147483646 w 1464"/>
              <a:gd name="T31" fmla="*/ 2147483646 h 289"/>
              <a:gd name="T32" fmla="*/ 2147483646 w 1464"/>
              <a:gd name="T33" fmla="*/ 2147483646 h 289"/>
              <a:gd name="T34" fmla="*/ 2147483646 w 1464"/>
              <a:gd name="T35" fmla="*/ 2147483646 h 289"/>
              <a:gd name="T36" fmla="*/ 2147483646 w 1464"/>
              <a:gd name="T37" fmla="*/ 2147483646 h 289"/>
              <a:gd name="T38" fmla="*/ 2147483646 w 1464"/>
              <a:gd name="T39" fmla="*/ 2147483646 h 289"/>
              <a:gd name="T40" fmla="*/ 2147483646 w 1464"/>
              <a:gd name="T41" fmla="*/ 2147483646 h 289"/>
              <a:gd name="T42" fmla="*/ 2147483646 w 1464"/>
              <a:gd name="T43" fmla="*/ 2147483646 h 289"/>
              <a:gd name="T44" fmla="*/ 2147483646 w 1464"/>
              <a:gd name="T45" fmla="*/ 2147483646 h 289"/>
              <a:gd name="T46" fmla="*/ 2147483646 w 1464"/>
              <a:gd name="T47" fmla="*/ 2147483646 h 289"/>
              <a:gd name="T48" fmla="*/ 2147483646 w 1464"/>
              <a:gd name="T49" fmla="*/ 2147483646 h 289"/>
              <a:gd name="T50" fmla="*/ 2147483646 w 1464"/>
              <a:gd name="T51" fmla="*/ 2147483646 h 289"/>
              <a:gd name="T52" fmla="*/ 2147483646 w 1464"/>
              <a:gd name="T53" fmla="*/ 2147483646 h 289"/>
              <a:gd name="T54" fmla="*/ 2147483646 w 1464"/>
              <a:gd name="T55" fmla="*/ 2147483646 h 289"/>
              <a:gd name="T56" fmla="*/ 2147483646 w 1464"/>
              <a:gd name="T57" fmla="*/ 2147483646 h 289"/>
              <a:gd name="T58" fmla="*/ 2147483646 w 1464"/>
              <a:gd name="T59" fmla="*/ 2147483646 h 289"/>
              <a:gd name="T60" fmla="*/ 2147483646 w 1464"/>
              <a:gd name="T61" fmla="*/ 2147483646 h 289"/>
              <a:gd name="T62" fmla="*/ 2147483646 w 1464"/>
              <a:gd name="T63" fmla="*/ 2147483646 h 289"/>
              <a:gd name="T64" fmla="*/ 2147483646 w 1464"/>
              <a:gd name="T65" fmla="*/ 2147483646 h 289"/>
              <a:gd name="T66" fmla="*/ 2147483646 w 1464"/>
              <a:gd name="T67" fmla="*/ 2147483646 h 289"/>
              <a:gd name="T68" fmla="*/ 2147483646 w 1464"/>
              <a:gd name="T69" fmla="*/ 2147483646 h 289"/>
              <a:gd name="T70" fmla="*/ 0 w 1464"/>
              <a:gd name="T71" fmla="*/ 2147483646 h 2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4"/>
              <a:gd name="T109" fmla="*/ 0 h 289"/>
              <a:gd name="T110" fmla="*/ 1464 w 1464"/>
              <a:gd name="T111" fmla="*/ 289 h 2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4" h="289">
                <a:moveTo>
                  <a:pt x="0" y="144"/>
                </a:moveTo>
                <a:lnTo>
                  <a:pt x="0" y="137"/>
                </a:lnTo>
                <a:lnTo>
                  <a:pt x="6" y="117"/>
                </a:lnTo>
                <a:lnTo>
                  <a:pt x="20" y="103"/>
                </a:lnTo>
                <a:lnTo>
                  <a:pt x="34" y="96"/>
                </a:lnTo>
                <a:lnTo>
                  <a:pt x="61" y="82"/>
                </a:lnTo>
                <a:lnTo>
                  <a:pt x="103" y="69"/>
                </a:lnTo>
                <a:lnTo>
                  <a:pt x="144" y="55"/>
                </a:lnTo>
                <a:lnTo>
                  <a:pt x="185" y="48"/>
                </a:lnTo>
                <a:lnTo>
                  <a:pt x="213" y="41"/>
                </a:lnTo>
                <a:lnTo>
                  <a:pt x="240" y="34"/>
                </a:lnTo>
                <a:lnTo>
                  <a:pt x="295" y="27"/>
                </a:lnTo>
                <a:lnTo>
                  <a:pt x="350" y="21"/>
                </a:lnTo>
                <a:lnTo>
                  <a:pt x="412" y="14"/>
                </a:lnTo>
                <a:lnTo>
                  <a:pt x="488" y="7"/>
                </a:lnTo>
                <a:lnTo>
                  <a:pt x="550" y="7"/>
                </a:lnTo>
                <a:lnTo>
                  <a:pt x="625" y="0"/>
                </a:lnTo>
                <a:lnTo>
                  <a:pt x="694" y="0"/>
                </a:lnTo>
                <a:lnTo>
                  <a:pt x="735" y="0"/>
                </a:lnTo>
                <a:lnTo>
                  <a:pt x="776" y="0"/>
                </a:lnTo>
                <a:lnTo>
                  <a:pt x="845" y="0"/>
                </a:lnTo>
                <a:lnTo>
                  <a:pt x="921" y="7"/>
                </a:lnTo>
                <a:lnTo>
                  <a:pt x="983" y="7"/>
                </a:lnTo>
                <a:lnTo>
                  <a:pt x="1051" y="14"/>
                </a:lnTo>
                <a:lnTo>
                  <a:pt x="1113" y="21"/>
                </a:lnTo>
                <a:lnTo>
                  <a:pt x="1168" y="27"/>
                </a:lnTo>
                <a:lnTo>
                  <a:pt x="1223" y="34"/>
                </a:lnTo>
                <a:lnTo>
                  <a:pt x="1251" y="41"/>
                </a:lnTo>
                <a:lnTo>
                  <a:pt x="1278" y="48"/>
                </a:lnTo>
                <a:lnTo>
                  <a:pt x="1319" y="55"/>
                </a:lnTo>
                <a:lnTo>
                  <a:pt x="1361" y="69"/>
                </a:lnTo>
                <a:lnTo>
                  <a:pt x="1402" y="82"/>
                </a:lnTo>
                <a:lnTo>
                  <a:pt x="1429" y="96"/>
                </a:lnTo>
                <a:lnTo>
                  <a:pt x="1450" y="110"/>
                </a:lnTo>
                <a:lnTo>
                  <a:pt x="1457" y="117"/>
                </a:lnTo>
                <a:lnTo>
                  <a:pt x="1464" y="137"/>
                </a:lnTo>
                <a:lnTo>
                  <a:pt x="1464" y="144"/>
                </a:lnTo>
                <a:lnTo>
                  <a:pt x="1464" y="151"/>
                </a:lnTo>
                <a:lnTo>
                  <a:pt x="1457" y="172"/>
                </a:lnTo>
                <a:lnTo>
                  <a:pt x="1443" y="186"/>
                </a:lnTo>
                <a:lnTo>
                  <a:pt x="1429" y="192"/>
                </a:lnTo>
                <a:lnTo>
                  <a:pt x="1402" y="206"/>
                </a:lnTo>
                <a:lnTo>
                  <a:pt x="1361" y="220"/>
                </a:lnTo>
                <a:lnTo>
                  <a:pt x="1319" y="234"/>
                </a:lnTo>
                <a:lnTo>
                  <a:pt x="1278" y="241"/>
                </a:lnTo>
                <a:lnTo>
                  <a:pt x="1251" y="247"/>
                </a:lnTo>
                <a:lnTo>
                  <a:pt x="1223" y="254"/>
                </a:lnTo>
                <a:lnTo>
                  <a:pt x="1168" y="261"/>
                </a:lnTo>
                <a:lnTo>
                  <a:pt x="1113" y="268"/>
                </a:lnTo>
                <a:lnTo>
                  <a:pt x="1051" y="275"/>
                </a:lnTo>
                <a:lnTo>
                  <a:pt x="983" y="282"/>
                </a:lnTo>
                <a:lnTo>
                  <a:pt x="921" y="282"/>
                </a:lnTo>
                <a:lnTo>
                  <a:pt x="845" y="289"/>
                </a:lnTo>
                <a:lnTo>
                  <a:pt x="776" y="289"/>
                </a:lnTo>
                <a:lnTo>
                  <a:pt x="735" y="289"/>
                </a:lnTo>
                <a:lnTo>
                  <a:pt x="694" y="289"/>
                </a:lnTo>
                <a:lnTo>
                  <a:pt x="625" y="289"/>
                </a:lnTo>
                <a:lnTo>
                  <a:pt x="550" y="282"/>
                </a:lnTo>
                <a:lnTo>
                  <a:pt x="488" y="282"/>
                </a:lnTo>
                <a:lnTo>
                  <a:pt x="412" y="275"/>
                </a:lnTo>
                <a:lnTo>
                  <a:pt x="350" y="268"/>
                </a:lnTo>
                <a:lnTo>
                  <a:pt x="295" y="261"/>
                </a:lnTo>
                <a:lnTo>
                  <a:pt x="240" y="254"/>
                </a:lnTo>
                <a:lnTo>
                  <a:pt x="213" y="247"/>
                </a:lnTo>
                <a:lnTo>
                  <a:pt x="185" y="241"/>
                </a:lnTo>
                <a:lnTo>
                  <a:pt x="144" y="234"/>
                </a:lnTo>
                <a:lnTo>
                  <a:pt x="103" y="220"/>
                </a:lnTo>
                <a:lnTo>
                  <a:pt x="61" y="206"/>
                </a:lnTo>
                <a:lnTo>
                  <a:pt x="34" y="192"/>
                </a:lnTo>
                <a:lnTo>
                  <a:pt x="13" y="179"/>
                </a:lnTo>
                <a:lnTo>
                  <a:pt x="6" y="172"/>
                </a:lnTo>
                <a:lnTo>
                  <a:pt x="0" y="151"/>
                </a:lnTo>
                <a:lnTo>
                  <a:pt x="0" y="144"/>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 name="Freeform 5"/>
          <p:cNvSpPr>
            <a:spLocks/>
          </p:cNvSpPr>
          <p:nvPr/>
        </p:nvSpPr>
        <p:spPr bwMode="auto">
          <a:xfrm>
            <a:off x="2006600" y="4500563"/>
            <a:ext cx="2324100" cy="458787"/>
          </a:xfrm>
          <a:custGeom>
            <a:avLst/>
            <a:gdLst>
              <a:gd name="T0" fmla="*/ 0 w 1464"/>
              <a:gd name="T1" fmla="*/ 2147483646 h 289"/>
              <a:gd name="T2" fmla="*/ 2147483646 w 1464"/>
              <a:gd name="T3" fmla="*/ 2147483646 h 289"/>
              <a:gd name="T4" fmla="*/ 2147483646 w 1464"/>
              <a:gd name="T5" fmla="*/ 2147483646 h 289"/>
              <a:gd name="T6" fmla="*/ 2147483646 w 1464"/>
              <a:gd name="T7" fmla="*/ 2147483646 h 289"/>
              <a:gd name="T8" fmla="*/ 2147483646 w 1464"/>
              <a:gd name="T9" fmla="*/ 2147483646 h 289"/>
              <a:gd name="T10" fmla="*/ 2147483646 w 1464"/>
              <a:gd name="T11" fmla="*/ 2147483646 h 289"/>
              <a:gd name="T12" fmla="*/ 2147483646 w 1464"/>
              <a:gd name="T13" fmla="*/ 2147483646 h 289"/>
              <a:gd name="T14" fmla="*/ 2147483646 w 1464"/>
              <a:gd name="T15" fmla="*/ 2147483646 h 289"/>
              <a:gd name="T16" fmla="*/ 2147483646 w 1464"/>
              <a:gd name="T17" fmla="*/ 0 h 289"/>
              <a:gd name="T18" fmla="*/ 2147483646 w 1464"/>
              <a:gd name="T19" fmla="*/ 0 h 289"/>
              <a:gd name="T20" fmla="*/ 2147483646 w 1464"/>
              <a:gd name="T21" fmla="*/ 2147483646 h 289"/>
              <a:gd name="T22" fmla="*/ 2147483646 w 1464"/>
              <a:gd name="T23" fmla="*/ 2147483646 h 289"/>
              <a:gd name="T24" fmla="*/ 2147483646 w 1464"/>
              <a:gd name="T25" fmla="*/ 2147483646 h 289"/>
              <a:gd name="T26" fmla="*/ 2147483646 w 1464"/>
              <a:gd name="T27" fmla="*/ 2147483646 h 289"/>
              <a:gd name="T28" fmla="*/ 2147483646 w 1464"/>
              <a:gd name="T29" fmla="*/ 2147483646 h 289"/>
              <a:gd name="T30" fmla="*/ 2147483646 w 1464"/>
              <a:gd name="T31" fmla="*/ 2147483646 h 289"/>
              <a:gd name="T32" fmla="*/ 2147483646 w 1464"/>
              <a:gd name="T33" fmla="*/ 2147483646 h 289"/>
              <a:gd name="T34" fmla="*/ 2147483646 w 1464"/>
              <a:gd name="T35" fmla="*/ 2147483646 h 289"/>
              <a:gd name="T36" fmla="*/ 2147483646 w 1464"/>
              <a:gd name="T37" fmla="*/ 2147483646 h 289"/>
              <a:gd name="T38" fmla="*/ 2147483646 w 1464"/>
              <a:gd name="T39" fmla="*/ 2147483646 h 289"/>
              <a:gd name="T40" fmla="*/ 2147483646 w 1464"/>
              <a:gd name="T41" fmla="*/ 2147483646 h 289"/>
              <a:gd name="T42" fmla="*/ 2147483646 w 1464"/>
              <a:gd name="T43" fmla="*/ 2147483646 h 289"/>
              <a:gd name="T44" fmla="*/ 2147483646 w 1464"/>
              <a:gd name="T45" fmla="*/ 2147483646 h 289"/>
              <a:gd name="T46" fmla="*/ 2147483646 w 1464"/>
              <a:gd name="T47" fmla="*/ 2147483646 h 289"/>
              <a:gd name="T48" fmla="*/ 2147483646 w 1464"/>
              <a:gd name="T49" fmla="*/ 2147483646 h 289"/>
              <a:gd name="T50" fmla="*/ 2147483646 w 1464"/>
              <a:gd name="T51" fmla="*/ 2147483646 h 289"/>
              <a:gd name="T52" fmla="*/ 2147483646 w 1464"/>
              <a:gd name="T53" fmla="*/ 2147483646 h 289"/>
              <a:gd name="T54" fmla="*/ 2147483646 w 1464"/>
              <a:gd name="T55" fmla="*/ 2147483646 h 289"/>
              <a:gd name="T56" fmla="*/ 2147483646 w 1464"/>
              <a:gd name="T57" fmla="*/ 2147483646 h 289"/>
              <a:gd name="T58" fmla="*/ 2147483646 w 1464"/>
              <a:gd name="T59" fmla="*/ 2147483646 h 289"/>
              <a:gd name="T60" fmla="*/ 2147483646 w 1464"/>
              <a:gd name="T61" fmla="*/ 2147483646 h 289"/>
              <a:gd name="T62" fmla="*/ 2147483646 w 1464"/>
              <a:gd name="T63" fmla="*/ 2147483646 h 289"/>
              <a:gd name="T64" fmla="*/ 2147483646 w 1464"/>
              <a:gd name="T65" fmla="*/ 2147483646 h 289"/>
              <a:gd name="T66" fmla="*/ 2147483646 w 1464"/>
              <a:gd name="T67" fmla="*/ 2147483646 h 289"/>
              <a:gd name="T68" fmla="*/ 2147483646 w 1464"/>
              <a:gd name="T69" fmla="*/ 2147483646 h 289"/>
              <a:gd name="T70" fmla="*/ 0 w 1464"/>
              <a:gd name="T71" fmla="*/ 2147483646 h 2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4"/>
              <a:gd name="T109" fmla="*/ 0 h 289"/>
              <a:gd name="T110" fmla="*/ 1464 w 1464"/>
              <a:gd name="T111" fmla="*/ 289 h 2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4" h="289">
                <a:moveTo>
                  <a:pt x="0" y="144"/>
                </a:moveTo>
                <a:lnTo>
                  <a:pt x="0" y="138"/>
                </a:lnTo>
                <a:lnTo>
                  <a:pt x="6" y="117"/>
                </a:lnTo>
                <a:lnTo>
                  <a:pt x="20" y="103"/>
                </a:lnTo>
                <a:lnTo>
                  <a:pt x="34" y="96"/>
                </a:lnTo>
                <a:lnTo>
                  <a:pt x="61" y="83"/>
                </a:lnTo>
                <a:lnTo>
                  <a:pt x="103" y="69"/>
                </a:lnTo>
                <a:lnTo>
                  <a:pt x="144" y="55"/>
                </a:lnTo>
                <a:lnTo>
                  <a:pt x="185" y="48"/>
                </a:lnTo>
                <a:lnTo>
                  <a:pt x="213" y="41"/>
                </a:lnTo>
                <a:lnTo>
                  <a:pt x="240" y="34"/>
                </a:lnTo>
                <a:lnTo>
                  <a:pt x="295" y="28"/>
                </a:lnTo>
                <a:lnTo>
                  <a:pt x="350" y="21"/>
                </a:lnTo>
                <a:lnTo>
                  <a:pt x="412" y="14"/>
                </a:lnTo>
                <a:lnTo>
                  <a:pt x="488" y="7"/>
                </a:lnTo>
                <a:lnTo>
                  <a:pt x="550" y="7"/>
                </a:lnTo>
                <a:lnTo>
                  <a:pt x="625" y="0"/>
                </a:lnTo>
                <a:lnTo>
                  <a:pt x="694" y="0"/>
                </a:lnTo>
                <a:lnTo>
                  <a:pt x="735" y="0"/>
                </a:lnTo>
                <a:lnTo>
                  <a:pt x="776" y="0"/>
                </a:lnTo>
                <a:lnTo>
                  <a:pt x="845" y="0"/>
                </a:lnTo>
                <a:lnTo>
                  <a:pt x="921" y="7"/>
                </a:lnTo>
                <a:lnTo>
                  <a:pt x="983" y="7"/>
                </a:lnTo>
                <a:lnTo>
                  <a:pt x="1051" y="14"/>
                </a:lnTo>
                <a:lnTo>
                  <a:pt x="1113" y="21"/>
                </a:lnTo>
                <a:lnTo>
                  <a:pt x="1168" y="28"/>
                </a:lnTo>
                <a:lnTo>
                  <a:pt x="1223" y="34"/>
                </a:lnTo>
                <a:lnTo>
                  <a:pt x="1251" y="41"/>
                </a:lnTo>
                <a:lnTo>
                  <a:pt x="1278" y="48"/>
                </a:lnTo>
                <a:lnTo>
                  <a:pt x="1319" y="55"/>
                </a:lnTo>
                <a:lnTo>
                  <a:pt x="1361" y="69"/>
                </a:lnTo>
                <a:lnTo>
                  <a:pt x="1402" y="83"/>
                </a:lnTo>
                <a:lnTo>
                  <a:pt x="1429" y="96"/>
                </a:lnTo>
                <a:lnTo>
                  <a:pt x="1450" y="110"/>
                </a:lnTo>
                <a:lnTo>
                  <a:pt x="1457" y="117"/>
                </a:lnTo>
                <a:lnTo>
                  <a:pt x="1464" y="138"/>
                </a:lnTo>
                <a:lnTo>
                  <a:pt x="1464" y="144"/>
                </a:lnTo>
                <a:lnTo>
                  <a:pt x="1464" y="151"/>
                </a:lnTo>
                <a:lnTo>
                  <a:pt x="1457" y="172"/>
                </a:lnTo>
                <a:lnTo>
                  <a:pt x="1443" y="186"/>
                </a:lnTo>
                <a:lnTo>
                  <a:pt x="1429" y="193"/>
                </a:lnTo>
                <a:lnTo>
                  <a:pt x="1402" y="206"/>
                </a:lnTo>
                <a:lnTo>
                  <a:pt x="1361" y="220"/>
                </a:lnTo>
                <a:lnTo>
                  <a:pt x="1319" y="234"/>
                </a:lnTo>
                <a:lnTo>
                  <a:pt x="1278" y="241"/>
                </a:lnTo>
                <a:lnTo>
                  <a:pt x="1251" y="248"/>
                </a:lnTo>
                <a:lnTo>
                  <a:pt x="1223" y="254"/>
                </a:lnTo>
                <a:lnTo>
                  <a:pt x="1168" y="261"/>
                </a:lnTo>
                <a:lnTo>
                  <a:pt x="1113" y="268"/>
                </a:lnTo>
                <a:lnTo>
                  <a:pt x="1051" y="275"/>
                </a:lnTo>
                <a:lnTo>
                  <a:pt x="983" y="282"/>
                </a:lnTo>
                <a:lnTo>
                  <a:pt x="921" y="282"/>
                </a:lnTo>
                <a:lnTo>
                  <a:pt x="845" y="289"/>
                </a:lnTo>
                <a:lnTo>
                  <a:pt x="776" y="289"/>
                </a:lnTo>
                <a:lnTo>
                  <a:pt x="735" y="289"/>
                </a:lnTo>
                <a:lnTo>
                  <a:pt x="694" y="289"/>
                </a:lnTo>
                <a:lnTo>
                  <a:pt x="625" y="289"/>
                </a:lnTo>
                <a:lnTo>
                  <a:pt x="550" y="282"/>
                </a:lnTo>
                <a:lnTo>
                  <a:pt x="488" y="282"/>
                </a:lnTo>
                <a:lnTo>
                  <a:pt x="412" y="275"/>
                </a:lnTo>
                <a:lnTo>
                  <a:pt x="350" y="268"/>
                </a:lnTo>
                <a:lnTo>
                  <a:pt x="295" y="261"/>
                </a:lnTo>
                <a:lnTo>
                  <a:pt x="240" y="254"/>
                </a:lnTo>
                <a:lnTo>
                  <a:pt x="213" y="248"/>
                </a:lnTo>
                <a:lnTo>
                  <a:pt x="185" y="241"/>
                </a:lnTo>
                <a:lnTo>
                  <a:pt x="144" y="234"/>
                </a:lnTo>
                <a:lnTo>
                  <a:pt x="103" y="220"/>
                </a:lnTo>
                <a:lnTo>
                  <a:pt x="61" y="206"/>
                </a:lnTo>
                <a:lnTo>
                  <a:pt x="34" y="193"/>
                </a:lnTo>
                <a:lnTo>
                  <a:pt x="13" y="179"/>
                </a:lnTo>
                <a:lnTo>
                  <a:pt x="6" y="172"/>
                </a:lnTo>
                <a:lnTo>
                  <a:pt x="0" y="151"/>
                </a:lnTo>
                <a:lnTo>
                  <a:pt x="0" y="144"/>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 name="Rectangle 6"/>
          <p:cNvSpPr>
            <a:spLocks noChangeArrowheads="1"/>
          </p:cNvSpPr>
          <p:nvPr/>
        </p:nvSpPr>
        <p:spPr bwMode="auto">
          <a:xfrm>
            <a:off x="4559300" y="228600"/>
            <a:ext cx="2074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Arial" panose="020B0604020202020204" pitchFamily="34" charset="0"/>
              </a:rPr>
              <a:t>CONCEPT DIAGRAM </a:t>
            </a:r>
            <a:endParaRPr lang="en-US" altLang="en-US" sz="2400">
              <a:latin typeface="Arial" panose="020B0604020202020204" pitchFamily="34" charset="0"/>
            </a:endParaRPr>
          </a:p>
        </p:txBody>
      </p:sp>
      <p:sp>
        <p:nvSpPr>
          <p:cNvPr id="2054" name="Rectangle 7"/>
          <p:cNvSpPr>
            <a:spLocks noChangeArrowheads="1"/>
          </p:cNvSpPr>
          <p:nvPr/>
        </p:nvSpPr>
        <p:spPr bwMode="auto">
          <a:xfrm>
            <a:off x="2889250" y="468313"/>
            <a:ext cx="5576888" cy="57785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55" name="Rectangle 8"/>
          <p:cNvSpPr>
            <a:spLocks noChangeArrowheads="1"/>
          </p:cNvSpPr>
          <p:nvPr/>
        </p:nvSpPr>
        <p:spPr bwMode="auto">
          <a:xfrm>
            <a:off x="2967038" y="533400"/>
            <a:ext cx="1744662" cy="458788"/>
          </a:xfrm>
          <a:prstGeom prst="rect">
            <a:avLst/>
          </a:prstGeom>
          <a:solidFill>
            <a:srgbClr val="FFFFFF"/>
          </a:solidFill>
          <a:ln w="11113">
            <a:solidFill>
              <a:srgbClr val="000000"/>
            </a:solidFill>
            <a:miter lim="800000"/>
            <a:headEnd/>
            <a:tailEnd/>
          </a:ln>
        </p:spPr>
        <p:txBody>
          <a:bodyPr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buFontTx/>
              <a:buNone/>
            </a:pPr>
            <a:r>
              <a:rPr lang="en-US" altLang="en-US" sz="2000" b="1">
                <a:latin typeface="Calibri" panose="020F0502020204030204" pitchFamily="34" charset="0"/>
              </a:rPr>
              <a:t>Like Terms</a:t>
            </a:r>
          </a:p>
        </p:txBody>
      </p:sp>
      <p:sp>
        <p:nvSpPr>
          <p:cNvPr id="2056" name="Rectangle 9"/>
          <p:cNvSpPr>
            <a:spLocks noChangeArrowheads="1"/>
          </p:cNvSpPr>
          <p:nvPr/>
        </p:nvSpPr>
        <p:spPr bwMode="auto">
          <a:xfrm>
            <a:off x="2708275" y="1373188"/>
            <a:ext cx="844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b="1">
                <a:solidFill>
                  <a:srgbClr val="000000"/>
                </a:solidFill>
                <a:latin typeface="Arial" panose="020B0604020202020204" pitchFamily="34" charset="0"/>
              </a:rPr>
              <a:t>Always Present</a:t>
            </a:r>
            <a:endParaRPr lang="en-US" altLang="en-US" sz="2400">
              <a:latin typeface="Arial" panose="020B0604020202020204" pitchFamily="34" charset="0"/>
            </a:endParaRPr>
          </a:p>
        </p:txBody>
      </p:sp>
      <p:sp>
        <p:nvSpPr>
          <p:cNvPr id="2057" name="Rectangle 10"/>
          <p:cNvSpPr>
            <a:spLocks noChangeArrowheads="1"/>
          </p:cNvSpPr>
          <p:nvPr/>
        </p:nvSpPr>
        <p:spPr bwMode="auto">
          <a:xfrm>
            <a:off x="4754563" y="1373188"/>
            <a:ext cx="1060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b="1">
                <a:solidFill>
                  <a:srgbClr val="000000"/>
                </a:solidFill>
                <a:latin typeface="Arial" panose="020B0604020202020204" pitchFamily="34" charset="0"/>
              </a:rPr>
              <a:t>Sometimes Present</a:t>
            </a:r>
            <a:endParaRPr lang="en-US" altLang="en-US" sz="2400">
              <a:latin typeface="Arial" panose="020B0604020202020204" pitchFamily="34" charset="0"/>
            </a:endParaRPr>
          </a:p>
        </p:txBody>
      </p:sp>
      <p:sp>
        <p:nvSpPr>
          <p:cNvPr id="2058" name="Rectangle 11"/>
          <p:cNvSpPr>
            <a:spLocks noChangeArrowheads="1"/>
          </p:cNvSpPr>
          <p:nvPr/>
        </p:nvSpPr>
        <p:spPr bwMode="auto">
          <a:xfrm>
            <a:off x="7016750" y="1385888"/>
            <a:ext cx="768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b="1">
                <a:solidFill>
                  <a:srgbClr val="000000"/>
                </a:solidFill>
                <a:latin typeface="Arial" panose="020B0604020202020204" pitchFamily="34" charset="0"/>
              </a:rPr>
              <a:t>Never Present</a:t>
            </a:r>
            <a:endParaRPr lang="en-US" altLang="en-US" sz="2400">
              <a:latin typeface="Arial" panose="020B0604020202020204" pitchFamily="34" charset="0"/>
            </a:endParaRPr>
          </a:p>
        </p:txBody>
      </p:sp>
      <p:sp>
        <p:nvSpPr>
          <p:cNvPr id="2059" name="Line 12"/>
          <p:cNvSpPr>
            <a:spLocks noChangeShapeType="1"/>
          </p:cNvSpPr>
          <p:nvPr/>
        </p:nvSpPr>
        <p:spPr bwMode="auto">
          <a:xfrm>
            <a:off x="6719888" y="138588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Rectangle 13"/>
          <p:cNvSpPr>
            <a:spLocks noChangeArrowheads="1"/>
          </p:cNvSpPr>
          <p:nvPr/>
        </p:nvSpPr>
        <p:spPr bwMode="auto">
          <a:xfrm>
            <a:off x="2876550" y="3197225"/>
            <a:ext cx="571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b="1">
                <a:solidFill>
                  <a:srgbClr val="000000"/>
                </a:solidFill>
                <a:latin typeface="Arial" panose="020B0604020202020204" pitchFamily="34" charset="0"/>
              </a:rPr>
              <a:t>Examples:</a:t>
            </a:r>
            <a:endParaRPr lang="en-US" altLang="en-US" sz="2400">
              <a:latin typeface="Arial" panose="020B0604020202020204" pitchFamily="34" charset="0"/>
            </a:endParaRPr>
          </a:p>
        </p:txBody>
      </p:sp>
      <p:sp>
        <p:nvSpPr>
          <p:cNvPr id="2061" name="Rectangle 14"/>
          <p:cNvSpPr>
            <a:spLocks noChangeArrowheads="1"/>
          </p:cNvSpPr>
          <p:nvPr/>
        </p:nvSpPr>
        <p:spPr bwMode="auto">
          <a:xfrm>
            <a:off x="6916738" y="3228975"/>
            <a:ext cx="781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b="1">
                <a:solidFill>
                  <a:srgbClr val="000000"/>
                </a:solidFill>
                <a:latin typeface="Arial" panose="020B0604020202020204" pitchFamily="34" charset="0"/>
              </a:rPr>
              <a:t>Nonexamples:</a:t>
            </a:r>
            <a:endParaRPr lang="en-US" altLang="en-US" sz="2400">
              <a:latin typeface="Arial" panose="020B0604020202020204" pitchFamily="34" charset="0"/>
            </a:endParaRPr>
          </a:p>
        </p:txBody>
      </p:sp>
      <p:sp>
        <p:nvSpPr>
          <p:cNvPr id="2062" name="Rectangle 15"/>
          <p:cNvSpPr>
            <a:spLocks noChangeArrowheads="1"/>
          </p:cNvSpPr>
          <p:nvPr/>
        </p:nvSpPr>
        <p:spPr bwMode="auto">
          <a:xfrm>
            <a:off x="2627313" y="5756275"/>
            <a:ext cx="6059487" cy="58896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63" name="Rectangle 16"/>
          <p:cNvSpPr>
            <a:spLocks noChangeArrowheads="1"/>
          </p:cNvSpPr>
          <p:nvPr/>
        </p:nvSpPr>
        <p:spPr bwMode="auto">
          <a:xfrm>
            <a:off x="2038350" y="5718175"/>
            <a:ext cx="4968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Helvetica" panose="020B0604020202020204" pitchFamily="34" charset="0"/>
              </a:rPr>
              <a:t> TIE DOWN A </a:t>
            </a:r>
            <a:endParaRPr lang="en-US" altLang="en-US" sz="2400"/>
          </a:p>
        </p:txBody>
      </p:sp>
      <p:sp>
        <p:nvSpPr>
          <p:cNvPr id="2064" name="Rectangle 17"/>
          <p:cNvSpPr>
            <a:spLocks noChangeArrowheads="1"/>
          </p:cNvSpPr>
          <p:nvPr/>
        </p:nvSpPr>
        <p:spPr bwMode="auto">
          <a:xfrm>
            <a:off x="2068513" y="5842000"/>
            <a:ext cx="43021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DEFINITION</a:t>
            </a:r>
            <a:endParaRPr lang="en-US" altLang="en-US" sz="2400">
              <a:latin typeface="Arial" panose="020B0604020202020204" pitchFamily="34" charset="0"/>
            </a:endParaRPr>
          </a:p>
        </p:txBody>
      </p:sp>
      <p:sp>
        <p:nvSpPr>
          <p:cNvPr id="2065" name="Rectangle 18"/>
          <p:cNvSpPr>
            <a:spLocks noChangeArrowheads="1"/>
          </p:cNvSpPr>
          <p:nvPr/>
        </p:nvSpPr>
        <p:spPr bwMode="auto">
          <a:xfrm>
            <a:off x="2005013" y="3124200"/>
            <a:ext cx="714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EXPLORE EXAMPLES</a:t>
            </a:r>
            <a:endParaRPr lang="en-US" altLang="en-US" sz="2400">
              <a:latin typeface="Arial" panose="020B0604020202020204" pitchFamily="34" charset="0"/>
            </a:endParaRPr>
          </a:p>
        </p:txBody>
      </p:sp>
      <p:sp>
        <p:nvSpPr>
          <p:cNvPr id="2066" name="Rectangle 19"/>
          <p:cNvSpPr>
            <a:spLocks noChangeArrowheads="1"/>
          </p:cNvSpPr>
          <p:nvPr/>
        </p:nvSpPr>
        <p:spPr bwMode="auto">
          <a:xfrm>
            <a:off x="773113" y="546100"/>
            <a:ext cx="596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900" b="1">
                <a:solidFill>
                  <a:srgbClr val="000000"/>
                </a:solidFill>
                <a:latin typeface="Arial" panose="020B0604020202020204" pitchFamily="34" charset="0"/>
              </a:rPr>
              <a:t>Key Words</a:t>
            </a:r>
            <a:endParaRPr lang="en-US" altLang="en-US" sz="2400">
              <a:latin typeface="Arial" panose="020B0604020202020204" pitchFamily="34" charset="0"/>
            </a:endParaRPr>
          </a:p>
        </p:txBody>
      </p:sp>
      <p:sp>
        <p:nvSpPr>
          <p:cNvPr id="2067" name="Rectangle 20"/>
          <p:cNvSpPr>
            <a:spLocks noChangeArrowheads="1"/>
          </p:cNvSpPr>
          <p:nvPr/>
        </p:nvSpPr>
        <p:spPr bwMode="auto">
          <a:xfrm>
            <a:off x="4575175" y="5410200"/>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Calibri" panose="020F0502020204030204" pitchFamily="34" charset="0"/>
              </a:rPr>
              <a:t>6</a:t>
            </a:r>
            <a:endParaRPr lang="en-US" altLang="en-US" sz="2400" b="1">
              <a:latin typeface="Calibri" panose="020F0502020204030204" pitchFamily="34" charset="0"/>
            </a:endParaRPr>
          </a:p>
        </p:txBody>
      </p:sp>
      <p:sp>
        <p:nvSpPr>
          <p:cNvPr id="2068" name="Rectangle 21"/>
          <p:cNvSpPr>
            <a:spLocks noChangeArrowheads="1"/>
          </p:cNvSpPr>
          <p:nvPr/>
        </p:nvSpPr>
        <p:spPr bwMode="auto">
          <a:xfrm>
            <a:off x="4740275" y="5472113"/>
            <a:ext cx="11922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PRACTICE WITH NEW EXAMPLE</a:t>
            </a:r>
            <a:endParaRPr lang="en-US" altLang="en-US" sz="2400">
              <a:latin typeface="Arial" panose="020B0604020202020204" pitchFamily="34" charset="0"/>
            </a:endParaRPr>
          </a:p>
        </p:txBody>
      </p:sp>
      <p:sp>
        <p:nvSpPr>
          <p:cNvPr id="2069" name="Rectangle 22"/>
          <p:cNvSpPr>
            <a:spLocks noChangeArrowheads="1"/>
          </p:cNvSpPr>
          <p:nvPr/>
        </p:nvSpPr>
        <p:spPr bwMode="auto">
          <a:xfrm>
            <a:off x="528638" y="457200"/>
            <a:ext cx="1123950" cy="588803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70" name="Rectangle 23"/>
          <p:cNvSpPr>
            <a:spLocks noChangeArrowheads="1"/>
          </p:cNvSpPr>
          <p:nvPr/>
        </p:nvSpPr>
        <p:spPr bwMode="auto">
          <a:xfrm>
            <a:off x="2049463" y="479425"/>
            <a:ext cx="731837"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2071" name="Rectangle 24"/>
          <p:cNvSpPr>
            <a:spLocks noChangeArrowheads="1"/>
          </p:cNvSpPr>
          <p:nvPr/>
        </p:nvSpPr>
        <p:spPr bwMode="auto">
          <a:xfrm>
            <a:off x="2039938" y="479425"/>
            <a:ext cx="949325" cy="9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CONVEY CONCEPT </a:t>
            </a:r>
            <a:endParaRPr lang="en-US" altLang="en-US" sz="2400">
              <a:latin typeface="Arial" panose="020B0604020202020204" pitchFamily="34" charset="0"/>
            </a:endParaRPr>
          </a:p>
        </p:txBody>
      </p:sp>
      <p:sp>
        <p:nvSpPr>
          <p:cNvPr id="2072" name="Rectangle 25"/>
          <p:cNvSpPr>
            <a:spLocks noChangeArrowheads="1"/>
          </p:cNvSpPr>
          <p:nvPr/>
        </p:nvSpPr>
        <p:spPr bwMode="auto">
          <a:xfrm>
            <a:off x="2063750" y="982663"/>
            <a:ext cx="762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NOTE  KEY WORDS </a:t>
            </a:r>
            <a:endParaRPr lang="en-US" altLang="en-US" sz="2400">
              <a:latin typeface="Arial" panose="020B0604020202020204" pitchFamily="34" charset="0"/>
            </a:endParaRPr>
          </a:p>
        </p:txBody>
      </p:sp>
      <p:sp>
        <p:nvSpPr>
          <p:cNvPr id="2073" name="Rectangle 26"/>
          <p:cNvSpPr>
            <a:spLocks noChangeArrowheads="1"/>
          </p:cNvSpPr>
          <p:nvPr/>
        </p:nvSpPr>
        <p:spPr bwMode="auto">
          <a:xfrm>
            <a:off x="2063750" y="677863"/>
            <a:ext cx="6619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OFFER OVERALL </a:t>
            </a:r>
            <a:endParaRPr lang="en-US" altLang="en-US" sz="2400">
              <a:latin typeface="Arial" panose="020B0604020202020204" pitchFamily="34" charset="0"/>
            </a:endParaRPr>
          </a:p>
        </p:txBody>
      </p:sp>
      <p:sp>
        <p:nvSpPr>
          <p:cNvPr id="2074" name="Rectangle 27"/>
          <p:cNvSpPr>
            <a:spLocks noChangeArrowheads="1"/>
          </p:cNvSpPr>
          <p:nvPr/>
        </p:nvSpPr>
        <p:spPr bwMode="auto">
          <a:xfrm>
            <a:off x="2060575" y="763588"/>
            <a:ext cx="3937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CONCEPT </a:t>
            </a:r>
            <a:endParaRPr lang="en-US" altLang="en-US" sz="2400">
              <a:latin typeface="Arial" panose="020B0604020202020204" pitchFamily="34" charset="0"/>
            </a:endParaRPr>
          </a:p>
        </p:txBody>
      </p:sp>
      <p:sp>
        <p:nvSpPr>
          <p:cNvPr id="2075" name="Rectangle 28"/>
          <p:cNvSpPr>
            <a:spLocks noChangeArrowheads="1"/>
          </p:cNvSpPr>
          <p:nvPr/>
        </p:nvSpPr>
        <p:spPr bwMode="auto">
          <a:xfrm>
            <a:off x="2049463" y="1157288"/>
            <a:ext cx="3762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CLASSIFY</a:t>
            </a:r>
            <a:endParaRPr lang="en-US" altLang="en-US" sz="2400">
              <a:latin typeface="Arial" panose="020B0604020202020204" pitchFamily="34" charset="0"/>
            </a:endParaRPr>
          </a:p>
        </p:txBody>
      </p:sp>
      <p:sp>
        <p:nvSpPr>
          <p:cNvPr id="2076" name="Rectangle 29"/>
          <p:cNvSpPr>
            <a:spLocks noChangeArrowheads="1"/>
          </p:cNvSpPr>
          <p:nvPr/>
        </p:nvSpPr>
        <p:spPr bwMode="auto">
          <a:xfrm>
            <a:off x="2049463" y="1233488"/>
            <a:ext cx="730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600" b="1">
                <a:solidFill>
                  <a:srgbClr val="000000"/>
                </a:solidFill>
                <a:latin typeface="Arial" panose="020B0604020202020204" pitchFamily="34" charset="0"/>
              </a:rPr>
              <a:t>CHARACTERISTICS</a:t>
            </a:r>
            <a:endParaRPr lang="en-US" altLang="en-US" sz="2400">
              <a:latin typeface="Arial" panose="020B0604020202020204" pitchFamily="34" charset="0"/>
            </a:endParaRPr>
          </a:p>
        </p:txBody>
      </p:sp>
      <p:sp>
        <p:nvSpPr>
          <p:cNvPr id="2077" name="Freeform 31"/>
          <p:cNvSpPr>
            <a:spLocks/>
          </p:cNvSpPr>
          <p:nvPr/>
        </p:nvSpPr>
        <p:spPr bwMode="auto">
          <a:xfrm>
            <a:off x="6019800" y="3429000"/>
            <a:ext cx="2279650" cy="447675"/>
          </a:xfrm>
          <a:custGeom>
            <a:avLst/>
            <a:gdLst>
              <a:gd name="T0" fmla="*/ 0 w 1436"/>
              <a:gd name="T1" fmla="*/ 2147483646 h 282"/>
              <a:gd name="T2" fmla="*/ 2147483646 w 1436"/>
              <a:gd name="T3" fmla="*/ 2147483646 h 282"/>
              <a:gd name="T4" fmla="*/ 2147483646 w 1436"/>
              <a:gd name="T5" fmla="*/ 2147483646 h 282"/>
              <a:gd name="T6" fmla="*/ 2147483646 w 1436"/>
              <a:gd name="T7" fmla="*/ 2147483646 h 282"/>
              <a:gd name="T8" fmla="*/ 2147483646 w 1436"/>
              <a:gd name="T9" fmla="*/ 2147483646 h 282"/>
              <a:gd name="T10" fmla="*/ 2147483646 w 1436"/>
              <a:gd name="T11" fmla="*/ 2147483646 h 282"/>
              <a:gd name="T12" fmla="*/ 2147483646 w 1436"/>
              <a:gd name="T13" fmla="*/ 2147483646 h 282"/>
              <a:gd name="T14" fmla="*/ 2147483646 w 1436"/>
              <a:gd name="T15" fmla="*/ 2147483646 h 282"/>
              <a:gd name="T16" fmla="*/ 2147483646 w 1436"/>
              <a:gd name="T17" fmla="*/ 0 h 282"/>
              <a:gd name="T18" fmla="*/ 2147483646 w 1436"/>
              <a:gd name="T19" fmla="*/ 0 h 282"/>
              <a:gd name="T20" fmla="*/ 2147483646 w 1436"/>
              <a:gd name="T21" fmla="*/ 2147483646 h 282"/>
              <a:gd name="T22" fmla="*/ 2147483646 w 1436"/>
              <a:gd name="T23" fmla="*/ 2147483646 h 282"/>
              <a:gd name="T24" fmla="*/ 2147483646 w 1436"/>
              <a:gd name="T25" fmla="*/ 2147483646 h 282"/>
              <a:gd name="T26" fmla="*/ 2147483646 w 1436"/>
              <a:gd name="T27" fmla="*/ 2147483646 h 282"/>
              <a:gd name="T28" fmla="*/ 2147483646 w 1436"/>
              <a:gd name="T29" fmla="*/ 2147483646 h 282"/>
              <a:gd name="T30" fmla="*/ 2147483646 w 1436"/>
              <a:gd name="T31" fmla="*/ 2147483646 h 282"/>
              <a:gd name="T32" fmla="*/ 2147483646 w 1436"/>
              <a:gd name="T33" fmla="*/ 2147483646 h 282"/>
              <a:gd name="T34" fmla="*/ 2147483646 w 1436"/>
              <a:gd name="T35" fmla="*/ 2147483646 h 282"/>
              <a:gd name="T36" fmla="*/ 2147483646 w 1436"/>
              <a:gd name="T37" fmla="*/ 2147483646 h 282"/>
              <a:gd name="T38" fmla="*/ 2147483646 w 1436"/>
              <a:gd name="T39" fmla="*/ 2147483646 h 282"/>
              <a:gd name="T40" fmla="*/ 2147483646 w 1436"/>
              <a:gd name="T41" fmla="*/ 2147483646 h 282"/>
              <a:gd name="T42" fmla="*/ 2147483646 w 1436"/>
              <a:gd name="T43" fmla="*/ 2147483646 h 282"/>
              <a:gd name="T44" fmla="*/ 2147483646 w 1436"/>
              <a:gd name="T45" fmla="*/ 2147483646 h 282"/>
              <a:gd name="T46" fmla="*/ 2147483646 w 1436"/>
              <a:gd name="T47" fmla="*/ 2147483646 h 282"/>
              <a:gd name="T48" fmla="*/ 2147483646 w 1436"/>
              <a:gd name="T49" fmla="*/ 2147483646 h 282"/>
              <a:gd name="T50" fmla="*/ 2147483646 w 1436"/>
              <a:gd name="T51" fmla="*/ 2147483646 h 282"/>
              <a:gd name="T52" fmla="*/ 2147483646 w 1436"/>
              <a:gd name="T53" fmla="*/ 2147483646 h 282"/>
              <a:gd name="T54" fmla="*/ 2147483646 w 1436"/>
              <a:gd name="T55" fmla="*/ 2147483646 h 282"/>
              <a:gd name="T56" fmla="*/ 2147483646 w 1436"/>
              <a:gd name="T57" fmla="*/ 2147483646 h 282"/>
              <a:gd name="T58" fmla="*/ 2147483646 w 1436"/>
              <a:gd name="T59" fmla="*/ 2147483646 h 282"/>
              <a:gd name="T60" fmla="*/ 2147483646 w 1436"/>
              <a:gd name="T61" fmla="*/ 2147483646 h 282"/>
              <a:gd name="T62" fmla="*/ 2147483646 w 1436"/>
              <a:gd name="T63" fmla="*/ 2147483646 h 282"/>
              <a:gd name="T64" fmla="*/ 2147483646 w 1436"/>
              <a:gd name="T65" fmla="*/ 2147483646 h 282"/>
              <a:gd name="T66" fmla="*/ 2147483646 w 1436"/>
              <a:gd name="T67" fmla="*/ 2147483646 h 282"/>
              <a:gd name="T68" fmla="*/ 2147483646 w 1436"/>
              <a:gd name="T69" fmla="*/ 2147483646 h 282"/>
              <a:gd name="T70" fmla="*/ 0 w 1436"/>
              <a:gd name="T71" fmla="*/ 2147483646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6"/>
              <a:gd name="T109" fmla="*/ 0 h 282"/>
              <a:gd name="T110" fmla="*/ 1436 w 1436"/>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6" h="282">
                <a:moveTo>
                  <a:pt x="0" y="144"/>
                </a:moveTo>
                <a:lnTo>
                  <a:pt x="0" y="137"/>
                </a:lnTo>
                <a:lnTo>
                  <a:pt x="6" y="117"/>
                </a:lnTo>
                <a:lnTo>
                  <a:pt x="20" y="103"/>
                </a:lnTo>
                <a:lnTo>
                  <a:pt x="34" y="96"/>
                </a:lnTo>
                <a:lnTo>
                  <a:pt x="61" y="82"/>
                </a:lnTo>
                <a:lnTo>
                  <a:pt x="103" y="69"/>
                </a:lnTo>
                <a:lnTo>
                  <a:pt x="144" y="55"/>
                </a:lnTo>
                <a:lnTo>
                  <a:pt x="185" y="48"/>
                </a:lnTo>
                <a:lnTo>
                  <a:pt x="213" y="41"/>
                </a:lnTo>
                <a:lnTo>
                  <a:pt x="240" y="34"/>
                </a:lnTo>
                <a:lnTo>
                  <a:pt x="288" y="27"/>
                </a:lnTo>
                <a:lnTo>
                  <a:pt x="350" y="21"/>
                </a:lnTo>
                <a:lnTo>
                  <a:pt x="405" y="14"/>
                </a:lnTo>
                <a:lnTo>
                  <a:pt x="481" y="7"/>
                </a:lnTo>
                <a:lnTo>
                  <a:pt x="536" y="7"/>
                </a:lnTo>
                <a:lnTo>
                  <a:pt x="611" y="0"/>
                </a:lnTo>
                <a:lnTo>
                  <a:pt x="687" y="0"/>
                </a:lnTo>
                <a:lnTo>
                  <a:pt x="721" y="0"/>
                </a:lnTo>
                <a:lnTo>
                  <a:pt x="756" y="0"/>
                </a:lnTo>
                <a:lnTo>
                  <a:pt x="825" y="0"/>
                </a:lnTo>
                <a:lnTo>
                  <a:pt x="900" y="7"/>
                </a:lnTo>
                <a:lnTo>
                  <a:pt x="962" y="7"/>
                </a:lnTo>
                <a:lnTo>
                  <a:pt x="1031" y="14"/>
                </a:lnTo>
                <a:lnTo>
                  <a:pt x="1093" y="21"/>
                </a:lnTo>
                <a:lnTo>
                  <a:pt x="1148" y="27"/>
                </a:lnTo>
                <a:lnTo>
                  <a:pt x="1203" y="34"/>
                </a:lnTo>
                <a:lnTo>
                  <a:pt x="1230" y="41"/>
                </a:lnTo>
                <a:lnTo>
                  <a:pt x="1258" y="48"/>
                </a:lnTo>
                <a:lnTo>
                  <a:pt x="1299" y="55"/>
                </a:lnTo>
                <a:lnTo>
                  <a:pt x="1333" y="69"/>
                </a:lnTo>
                <a:lnTo>
                  <a:pt x="1375" y="82"/>
                </a:lnTo>
                <a:lnTo>
                  <a:pt x="1402" y="96"/>
                </a:lnTo>
                <a:lnTo>
                  <a:pt x="1423" y="110"/>
                </a:lnTo>
                <a:lnTo>
                  <a:pt x="1430" y="117"/>
                </a:lnTo>
                <a:lnTo>
                  <a:pt x="1436" y="137"/>
                </a:lnTo>
                <a:lnTo>
                  <a:pt x="1436" y="144"/>
                </a:lnTo>
                <a:lnTo>
                  <a:pt x="1436" y="151"/>
                </a:lnTo>
                <a:lnTo>
                  <a:pt x="1430" y="165"/>
                </a:lnTo>
                <a:lnTo>
                  <a:pt x="1416" y="179"/>
                </a:lnTo>
                <a:lnTo>
                  <a:pt x="1395" y="192"/>
                </a:lnTo>
                <a:lnTo>
                  <a:pt x="1375" y="199"/>
                </a:lnTo>
                <a:lnTo>
                  <a:pt x="1340" y="213"/>
                </a:lnTo>
                <a:lnTo>
                  <a:pt x="1299" y="227"/>
                </a:lnTo>
                <a:lnTo>
                  <a:pt x="1258" y="234"/>
                </a:lnTo>
                <a:lnTo>
                  <a:pt x="1230" y="240"/>
                </a:lnTo>
                <a:lnTo>
                  <a:pt x="1203" y="247"/>
                </a:lnTo>
                <a:lnTo>
                  <a:pt x="1148" y="254"/>
                </a:lnTo>
                <a:lnTo>
                  <a:pt x="1093" y="261"/>
                </a:lnTo>
                <a:lnTo>
                  <a:pt x="1031" y="268"/>
                </a:lnTo>
                <a:lnTo>
                  <a:pt x="962" y="275"/>
                </a:lnTo>
                <a:lnTo>
                  <a:pt x="900" y="275"/>
                </a:lnTo>
                <a:lnTo>
                  <a:pt x="825" y="282"/>
                </a:lnTo>
                <a:lnTo>
                  <a:pt x="756" y="282"/>
                </a:lnTo>
                <a:lnTo>
                  <a:pt x="721" y="282"/>
                </a:lnTo>
                <a:lnTo>
                  <a:pt x="687" y="282"/>
                </a:lnTo>
                <a:lnTo>
                  <a:pt x="611" y="282"/>
                </a:lnTo>
                <a:lnTo>
                  <a:pt x="536" y="275"/>
                </a:lnTo>
                <a:lnTo>
                  <a:pt x="481" y="275"/>
                </a:lnTo>
                <a:lnTo>
                  <a:pt x="405" y="268"/>
                </a:lnTo>
                <a:lnTo>
                  <a:pt x="350" y="261"/>
                </a:lnTo>
                <a:lnTo>
                  <a:pt x="288" y="254"/>
                </a:lnTo>
                <a:lnTo>
                  <a:pt x="240" y="247"/>
                </a:lnTo>
                <a:lnTo>
                  <a:pt x="213" y="240"/>
                </a:lnTo>
                <a:lnTo>
                  <a:pt x="185" y="234"/>
                </a:lnTo>
                <a:lnTo>
                  <a:pt x="144" y="227"/>
                </a:lnTo>
                <a:lnTo>
                  <a:pt x="96" y="213"/>
                </a:lnTo>
                <a:lnTo>
                  <a:pt x="61" y="199"/>
                </a:lnTo>
                <a:lnTo>
                  <a:pt x="41" y="192"/>
                </a:lnTo>
                <a:lnTo>
                  <a:pt x="20" y="179"/>
                </a:lnTo>
                <a:lnTo>
                  <a:pt x="6" y="165"/>
                </a:lnTo>
                <a:lnTo>
                  <a:pt x="0" y="151"/>
                </a:lnTo>
                <a:lnTo>
                  <a:pt x="0" y="144"/>
                </a:lnTo>
                <a:close/>
              </a:path>
            </a:pathLst>
          </a:custGeom>
          <a:solidFill>
            <a:srgbClr val="FFFFFF"/>
          </a:solidFill>
          <a:ln w="11113" cap="flat">
            <a:solidFill>
              <a:srgbClr val="000000"/>
            </a:solidFill>
            <a:prstDash val="dash"/>
            <a:round/>
            <a:headEnd/>
            <a:tailEnd/>
          </a:ln>
        </p:spPr>
        <p:txBody>
          <a:bodyPr/>
          <a:lstStyle/>
          <a:p>
            <a:endParaRPr lang="en-US"/>
          </a:p>
        </p:txBody>
      </p:sp>
      <p:sp>
        <p:nvSpPr>
          <p:cNvPr id="2078" name="Freeform 55"/>
          <p:cNvSpPr>
            <a:spLocks/>
          </p:cNvSpPr>
          <p:nvPr/>
        </p:nvSpPr>
        <p:spPr bwMode="auto">
          <a:xfrm>
            <a:off x="6042025" y="3962400"/>
            <a:ext cx="2281238" cy="457200"/>
          </a:xfrm>
          <a:custGeom>
            <a:avLst/>
            <a:gdLst>
              <a:gd name="T0" fmla="*/ 0 w 1437"/>
              <a:gd name="T1" fmla="*/ 2147483646 h 288"/>
              <a:gd name="T2" fmla="*/ 2147483646 w 1437"/>
              <a:gd name="T3" fmla="*/ 2147483646 h 288"/>
              <a:gd name="T4" fmla="*/ 2147483646 w 1437"/>
              <a:gd name="T5" fmla="*/ 2147483646 h 288"/>
              <a:gd name="T6" fmla="*/ 2147483646 w 1437"/>
              <a:gd name="T7" fmla="*/ 2147483646 h 288"/>
              <a:gd name="T8" fmla="*/ 2147483646 w 1437"/>
              <a:gd name="T9" fmla="*/ 2147483646 h 288"/>
              <a:gd name="T10" fmla="*/ 2147483646 w 1437"/>
              <a:gd name="T11" fmla="*/ 2147483646 h 288"/>
              <a:gd name="T12" fmla="*/ 2147483646 w 1437"/>
              <a:gd name="T13" fmla="*/ 2147483646 h 288"/>
              <a:gd name="T14" fmla="*/ 2147483646 w 1437"/>
              <a:gd name="T15" fmla="*/ 2147483646 h 288"/>
              <a:gd name="T16" fmla="*/ 2147483646 w 1437"/>
              <a:gd name="T17" fmla="*/ 0 h 288"/>
              <a:gd name="T18" fmla="*/ 2147483646 w 1437"/>
              <a:gd name="T19" fmla="*/ 0 h 288"/>
              <a:gd name="T20" fmla="*/ 2147483646 w 1437"/>
              <a:gd name="T21" fmla="*/ 2147483646 h 288"/>
              <a:gd name="T22" fmla="*/ 2147483646 w 1437"/>
              <a:gd name="T23" fmla="*/ 2147483646 h 288"/>
              <a:gd name="T24" fmla="*/ 2147483646 w 1437"/>
              <a:gd name="T25" fmla="*/ 2147483646 h 288"/>
              <a:gd name="T26" fmla="*/ 2147483646 w 1437"/>
              <a:gd name="T27" fmla="*/ 2147483646 h 288"/>
              <a:gd name="T28" fmla="*/ 2147483646 w 1437"/>
              <a:gd name="T29" fmla="*/ 2147483646 h 288"/>
              <a:gd name="T30" fmla="*/ 2147483646 w 1437"/>
              <a:gd name="T31" fmla="*/ 2147483646 h 288"/>
              <a:gd name="T32" fmla="*/ 2147483646 w 1437"/>
              <a:gd name="T33" fmla="*/ 2147483646 h 288"/>
              <a:gd name="T34" fmla="*/ 2147483646 w 1437"/>
              <a:gd name="T35" fmla="*/ 2147483646 h 288"/>
              <a:gd name="T36" fmla="*/ 2147483646 w 1437"/>
              <a:gd name="T37" fmla="*/ 2147483646 h 288"/>
              <a:gd name="T38" fmla="*/ 2147483646 w 1437"/>
              <a:gd name="T39" fmla="*/ 2147483646 h 288"/>
              <a:gd name="T40" fmla="*/ 2147483646 w 1437"/>
              <a:gd name="T41" fmla="*/ 2147483646 h 288"/>
              <a:gd name="T42" fmla="*/ 2147483646 w 1437"/>
              <a:gd name="T43" fmla="*/ 2147483646 h 288"/>
              <a:gd name="T44" fmla="*/ 2147483646 w 1437"/>
              <a:gd name="T45" fmla="*/ 2147483646 h 288"/>
              <a:gd name="T46" fmla="*/ 2147483646 w 1437"/>
              <a:gd name="T47" fmla="*/ 2147483646 h 288"/>
              <a:gd name="T48" fmla="*/ 2147483646 w 1437"/>
              <a:gd name="T49" fmla="*/ 2147483646 h 288"/>
              <a:gd name="T50" fmla="*/ 2147483646 w 1437"/>
              <a:gd name="T51" fmla="*/ 2147483646 h 288"/>
              <a:gd name="T52" fmla="*/ 2147483646 w 1437"/>
              <a:gd name="T53" fmla="*/ 2147483646 h 288"/>
              <a:gd name="T54" fmla="*/ 2147483646 w 1437"/>
              <a:gd name="T55" fmla="*/ 2147483646 h 288"/>
              <a:gd name="T56" fmla="*/ 2147483646 w 1437"/>
              <a:gd name="T57" fmla="*/ 2147483646 h 288"/>
              <a:gd name="T58" fmla="*/ 2147483646 w 1437"/>
              <a:gd name="T59" fmla="*/ 2147483646 h 288"/>
              <a:gd name="T60" fmla="*/ 2147483646 w 1437"/>
              <a:gd name="T61" fmla="*/ 2147483646 h 288"/>
              <a:gd name="T62" fmla="*/ 2147483646 w 1437"/>
              <a:gd name="T63" fmla="*/ 2147483646 h 288"/>
              <a:gd name="T64" fmla="*/ 2147483646 w 1437"/>
              <a:gd name="T65" fmla="*/ 2147483646 h 288"/>
              <a:gd name="T66" fmla="*/ 2147483646 w 1437"/>
              <a:gd name="T67" fmla="*/ 2147483646 h 288"/>
              <a:gd name="T68" fmla="*/ 2147483646 w 1437"/>
              <a:gd name="T69" fmla="*/ 2147483646 h 288"/>
              <a:gd name="T70" fmla="*/ 0 w 1437"/>
              <a:gd name="T71" fmla="*/ 2147483646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7"/>
              <a:gd name="T109" fmla="*/ 0 h 288"/>
              <a:gd name="T110" fmla="*/ 1437 w 1437"/>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7" h="288">
                <a:moveTo>
                  <a:pt x="0" y="144"/>
                </a:moveTo>
                <a:lnTo>
                  <a:pt x="0" y="137"/>
                </a:lnTo>
                <a:lnTo>
                  <a:pt x="7" y="116"/>
                </a:lnTo>
                <a:lnTo>
                  <a:pt x="20" y="103"/>
                </a:lnTo>
                <a:lnTo>
                  <a:pt x="34" y="96"/>
                </a:lnTo>
                <a:lnTo>
                  <a:pt x="62" y="82"/>
                </a:lnTo>
                <a:lnTo>
                  <a:pt x="103" y="68"/>
                </a:lnTo>
                <a:lnTo>
                  <a:pt x="144" y="55"/>
                </a:lnTo>
                <a:lnTo>
                  <a:pt x="185" y="48"/>
                </a:lnTo>
                <a:lnTo>
                  <a:pt x="213" y="41"/>
                </a:lnTo>
                <a:lnTo>
                  <a:pt x="240" y="34"/>
                </a:lnTo>
                <a:lnTo>
                  <a:pt x="288" y="27"/>
                </a:lnTo>
                <a:lnTo>
                  <a:pt x="350" y="20"/>
                </a:lnTo>
                <a:lnTo>
                  <a:pt x="405" y="13"/>
                </a:lnTo>
                <a:lnTo>
                  <a:pt x="481" y="6"/>
                </a:lnTo>
                <a:lnTo>
                  <a:pt x="536" y="6"/>
                </a:lnTo>
                <a:lnTo>
                  <a:pt x="612" y="0"/>
                </a:lnTo>
                <a:lnTo>
                  <a:pt x="687" y="0"/>
                </a:lnTo>
                <a:lnTo>
                  <a:pt x="722" y="0"/>
                </a:lnTo>
                <a:lnTo>
                  <a:pt x="756" y="0"/>
                </a:lnTo>
                <a:lnTo>
                  <a:pt x="825" y="0"/>
                </a:lnTo>
                <a:lnTo>
                  <a:pt x="900" y="6"/>
                </a:lnTo>
                <a:lnTo>
                  <a:pt x="962" y="6"/>
                </a:lnTo>
                <a:lnTo>
                  <a:pt x="1031" y="13"/>
                </a:lnTo>
                <a:lnTo>
                  <a:pt x="1093" y="20"/>
                </a:lnTo>
                <a:lnTo>
                  <a:pt x="1148" y="27"/>
                </a:lnTo>
                <a:lnTo>
                  <a:pt x="1203" y="34"/>
                </a:lnTo>
                <a:lnTo>
                  <a:pt x="1230" y="41"/>
                </a:lnTo>
                <a:lnTo>
                  <a:pt x="1258" y="48"/>
                </a:lnTo>
                <a:lnTo>
                  <a:pt x="1299" y="55"/>
                </a:lnTo>
                <a:lnTo>
                  <a:pt x="1333" y="68"/>
                </a:lnTo>
                <a:lnTo>
                  <a:pt x="1375" y="82"/>
                </a:lnTo>
                <a:lnTo>
                  <a:pt x="1402" y="96"/>
                </a:lnTo>
                <a:lnTo>
                  <a:pt x="1423" y="110"/>
                </a:lnTo>
                <a:lnTo>
                  <a:pt x="1430" y="116"/>
                </a:lnTo>
                <a:lnTo>
                  <a:pt x="1437" y="137"/>
                </a:lnTo>
                <a:lnTo>
                  <a:pt x="1437" y="144"/>
                </a:lnTo>
                <a:lnTo>
                  <a:pt x="1437" y="151"/>
                </a:lnTo>
                <a:lnTo>
                  <a:pt x="1430" y="171"/>
                </a:lnTo>
                <a:lnTo>
                  <a:pt x="1416" y="185"/>
                </a:lnTo>
                <a:lnTo>
                  <a:pt x="1402" y="192"/>
                </a:lnTo>
                <a:lnTo>
                  <a:pt x="1375" y="206"/>
                </a:lnTo>
                <a:lnTo>
                  <a:pt x="1333" y="220"/>
                </a:lnTo>
                <a:lnTo>
                  <a:pt x="1299" y="233"/>
                </a:lnTo>
                <a:lnTo>
                  <a:pt x="1258" y="240"/>
                </a:lnTo>
                <a:lnTo>
                  <a:pt x="1230" y="247"/>
                </a:lnTo>
                <a:lnTo>
                  <a:pt x="1203" y="254"/>
                </a:lnTo>
                <a:lnTo>
                  <a:pt x="1148" y="261"/>
                </a:lnTo>
                <a:lnTo>
                  <a:pt x="1093" y="268"/>
                </a:lnTo>
                <a:lnTo>
                  <a:pt x="1031" y="275"/>
                </a:lnTo>
                <a:lnTo>
                  <a:pt x="962" y="281"/>
                </a:lnTo>
                <a:lnTo>
                  <a:pt x="900" y="281"/>
                </a:lnTo>
                <a:lnTo>
                  <a:pt x="825" y="288"/>
                </a:lnTo>
                <a:lnTo>
                  <a:pt x="756" y="288"/>
                </a:lnTo>
                <a:lnTo>
                  <a:pt x="722" y="288"/>
                </a:lnTo>
                <a:lnTo>
                  <a:pt x="687" y="288"/>
                </a:lnTo>
                <a:lnTo>
                  <a:pt x="612" y="288"/>
                </a:lnTo>
                <a:lnTo>
                  <a:pt x="536" y="281"/>
                </a:lnTo>
                <a:lnTo>
                  <a:pt x="481" y="281"/>
                </a:lnTo>
                <a:lnTo>
                  <a:pt x="405" y="275"/>
                </a:lnTo>
                <a:lnTo>
                  <a:pt x="350" y="268"/>
                </a:lnTo>
                <a:lnTo>
                  <a:pt x="288" y="261"/>
                </a:lnTo>
                <a:lnTo>
                  <a:pt x="240" y="254"/>
                </a:lnTo>
                <a:lnTo>
                  <a:pt x="213" y="247"/>
                </a:lnTo>
                <a:lnTo>
                  <a:pt x="185" y="240"/>
                </a:lnTo>
                <a:lnTo>
                  <a:pt x="144" y="233"/>
                </a:lnTo>
                <a:lnTo>
                  <a:pt x="103" y="220"/>
                </a:lnTo>
                <a:lnTo>
                  <a:pt x="62" y="206"/>
                </a:lnTo>
                <a:lnTo>
                  <a:pt x="34" y="192"/>
                </a:lnTo>
                <a:lnTo>
                  <a:pt x="13" y="178"/>
                </a:lnTo>
                <a:lnTo>
                  <a:pt x="7" y="171"/>
                </a:lnTo>
                <a:lnTo>
                  <a:pt x="0" y="151"/>
                </a:lnTo>
                <a:lnTo>
                  <a:pt x="0" y="144"/>
                </a:lnTo>
                <a:close/>
              </a:path>
            </a:pathLst>
          </a:custGeom>
          <a:solidFill>
            <a:srgbClr val="FFFFFF"/>
          </a:solidFill>
          <a:ln w="11113" cap="flat">
            <a:solidFill>
              <a:srgbClr val="000000"/>
            </a:solidFill>
            <a:prstDash val="dash"/>
            <a:round/>
            <a:headEnd/>
            <a:tailEnd/>
          </a:ln>
        </p:spPr>
        <p:txBody>
          <a:bodyPr/>
          <a:lstStyle/>
          <a:p>
            <a:endParaRPr lang="en-US"/>
          </a:p>
        </p:txBody>
      </p:sp>
      <p:sp>
        <p:nvSpPr>
          <p:cNvPr id="2079" name="Freeform 79"/>
          <p:cNvSpPr>
            <a:spLocks/>
          </p:cNvSpPr>
          <p:nvPr/>
        </p:nvSpPr>
        <p:spPr bwMode="auto">
          <a:xfrm>
            <a:off x="6053138" y="4532313"/>
            <a:ext cx="2279650" cy="446087"/>
          </a:xfrm>
          <a:custGeom>
            <a:avLst/>
            <a:gdLst>
              <a:gd name="T0" fmla="*/ 0 w 1436"/>
              <a:gd name="T1" fmla="*/ 2147483646 h 281"/>
              <a:gd name="T2" fmla="*/ 2147483646 w 1436"/>
              <a:gd name="T3" fmla="*/ 2147483646 h 281"/>
              <a:gd name="T4" fmla="*/ 2147483646 w 1436"/>
              <a:gd name="T5" fmla="*/ 2147483646 h 281"/>
              <a:gd name="T6" fmla="*/ 2147483646 w 1436"/>
              <a:gd name="T7" fmla="*/ 2147483646 h 281"/>
              <a:gd name="T8" fmla="*/ 2147483646 w 1436"/>
              <a:gd name="T9" fmla="*/ 2147483646 h 281"/>
              <a:gd name="T10" fmla="*/ 2147483646 w 1436"/>
              <a:gd name="T11" fmla="*/ 2147483646 h 281"/>
              <a:gd name="T12" fmla="*/ 2147483646 w 1436"/>
              <a:gd name="T13" fmla="*/ 2147483646 h 281"/>
              <a:gd name="T14" fmla="*/ 2147483646 w 1436"/>
              <a:gd name="T15" fmla="*/ 2147483646 h 281"/>
              <a:gd name="T16" fmla="*/ 2147483646 w 1436"/>
              <a:gd name="T17" fmla="*/ 0 h 281"/>
              <a:gd name="T18" fmla="*/ 2147483646 w 1436"/>
              <a:gd name="T19" fmla="*/ 0 h 281"/>
              <a:gd name="T20" fmla="*/ 2147483646 w 1436"/>
              <a:gd name="T21" fmla="*/ 2147483646 h 281"/>
              <a:gd name="T22" fmla="*/ 2147483646 w 1436"/>
              <a:gd name="T23" fmla="*/ 2147483646 h 281"/>
              <a:gd name="T24" fmla="*/ 2147483646 w 1436"/>
              <a:gd name="T25" fmla="*/ 2147483646 h 281"/>
              <a:gd name="T26" fmla="*/ 2147483646 w 1436"/>
              <a:gd name="T27" fmla="*/ 2147483646 h 281"/>
              <a:gd name="T28" fmla="*/ 2147483646 w 1436"/>
              <a:gd name="T29" fmla="*/ 2147483646 h 281"/>
              <a:gd name="T30" fmla="*/ 2147483646 w 1436"/>
              <a:gd name="T31" fmla="*/ 2147483646 h 281"/>
              <a:gd name="T32" fmla="*/ 2147483646 w 1436"/>
              <a:gd name="T33" fmla="*/ 2147483646 h 281"/>
              <a:gd name="T34" fmla="*/ 2147483646 w 1436"/>
              <a:gd name="T35" fmla="*/ 2147483646 h 281"/>
              <a:gd name="T36" fmla="*/ 2147483646 w 1436"/>
              <a:gd name="T37" fmla="*/ 2147483646 h 281"/>
              <a:gd name="T38" fmla="*/ 2147483646 w 1436"/>
              <a:gd name="T39" fmla="*/ 2147483646 h 281"/>
              <a:gd name="T40" fmla="*/ 2147483646 w 1436"/>
              <a:gd name="T41" fmla="*/ 2147483646 h 281"/>
              <a:gd name="T42" fmla="*/ 2147483646 w 1436"/>
              <a:gd name="T43" fmla="*/ 2147483646 h 281"/>
              <a:gd name="T44" fmla="*/ 2147483646 w 1436"/>
              <a:gd name="T45" fmla="*/ 2147483646 h 281"/>
              <a:gd name="T46" fmla="*/ 2147483646 w 1436"/>
              <a:gd name="T47" fmla="*/ 2147483646 h 281"/>
              <a:gd name="T48" fmla="*/ 2147483646 w 1436"/>
              <a:gd name="T49" fmla="*/ 2147483646 h 281"/>
              <a:gd name="T50" fmla="*/ 2147483646 w 1436"/>
              <a:gd name="T51" fmla="*/ 2147483646 h 281"/>
              <a:gd name="T52" fmla="*/ 2147483646 w 1436"/>
              <a:gd name="T53" fmla="*/ 2147483646 h 281"/>
              <a:gd name="T54" fmla="*/ 2147483646 w 1436"/>
              <a:gd name="T55" fmla="*/ 2147483646 h 281"/>
              <a:gd name="T56" fmla="*/ 2147483646 w 1436"/>
              <a:gd name="T57" fmla="*/ 2147483646 h 281"/>
              <a:gd name="T58" fmla="*/ 2147483646 w 1436"/>
              <a:gd name="T59" fmla="*/ 2147483646 h 281"/>
              <a:gd name="T60" fmla="*/ 2147483646 w 1436"/>
              <a:gd name="T61" fmla="*/ 2147483646 h 281"/>
              <a:gd name="T62" fmla="*/ 2147483646 w 1436"/>
              <a:gd name="T63" fmla="*/ 2147483646 h 281"/>
              <a:gd name="T64" fmla="*/ 2147483646 w 1436"/>
              <a:gd name="T65" fmla="*/ 2147483646 h 281"/>
              <a:gd name="T66" fmla="*/ 2147483646 w 1436"/>
              <a:gd name="T67" fmla="*/ 2147483646 h 281"/>
              <a:gd name="T68" fmla="*/ 2147483646 w 1436"/>
              <a:gd name="T69" fmla="*/ 2147483646 h 281"/>
              <a:gd name="T70" fmla="*/ 0 w 1436"/>
              <a:gd name="T71" fmla="*/ 2147483646 h 2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6"/>
              <a:gd name="T109" fmla="*/ 0 h 281"/>
              <a:gd name="T110" fmla="*/ 1436 w 1436"/>
              <a:gd name="T111" fmla="*/ 281 h 2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6" h="281">
                <a:moveTo>
                  <a:pt x="0" y="137"/>
                </a:moveTo>
                <a:lnTo>
                  <a:pt x="0" y="130"/>
                </a:lnTo>
                <a:lnTo>
                  <a:pt x="6" y="116"/>
                </a:lnTo>
                <a:lnTo>
                  <a:pt x="20" y="103"/>
                </a:lnTo>
                <a:lnTo>
                  <a:pt x="41" y="89"/>
                </a:lnTo>
                <a:lnTo>
                  <a:pt x="61" y="82"/>
                </a:lnTo>
                <a:lnTo>
                  <a:pt x="96" y="68"/>
                </a:lnTo>
                <a:lnTo>
                  <a:pt x="144" y="55"/>
                </a:lnTo>
                <a:lnTo>
                  <a:pt x="185" y="48"/>
                </a:lnTo>
                <a:lnTo>
                  <a:pt x="213" y="41"/>
                </a:lnTo>
                <a:lnTo>
                  <a:pt x="240" y="34"/>
                </a:lnTo>
                <a:lnTo>
                  <a:pt x="288" y="27"/>
                </a:lnTo>
                <a:lnTo>
                  <a:pt x="350" y="20"/>
                </a:lnTo>
                <a:lnTo>
                  <a:pt x="405" y="13"/>
                </a:lnTo>
                <a:lnTo>
                  <a:pt x="481" y="6"/>
                </a:lnTo>
                <a:lnTo>
                  <a:pt x="536" y="6"/>
                </a:lnTo>
                <a:lnTo>
                  <a:pt x="611" y="0"/>
                </a:lnTo>
                <a:lnTo>
                  <a:pt x="687" y="0"/>
                </a:lnTo>
                <a:lnTo>
                  <a:pt x="721" y="0"/>
                </a:lnTo>
                <a:lnTo>
                  <a:pt x="756" y="0"/>
                </a:lnTo>
                <a:lnTo>
                  <a:pt x="825" y="0"/>
                </a:lnTo>
                <a:lnTo>
                  <a:pt x="900" y="6"/>
                </a:lnTo>
                <a:lnTo>
                  <a:pt x="962" y="6"/>
                </a:lnTo>
                <a:lnTo>
                  <a:pt x="1031" y="13"/>
                </a:lnTo>
                <a:lnTo>
                  <a:pt x="1093" y="20"/>
                </a:lnTo>
                <a:lnTo>
                  <a:pt x="1148" y="27"/>
                </a:lnTo>
                <a:lnTo>
                  <a:pt x="1203" y="34"/>
                </a:lnTo>
                <a:lnTo>
                  <a:pt x="1230" y="41"/>
                </a:lnTo>
                <a:lnTo>
                  <a:pt x="1258" y="48"/>
                </a:lnTo>
                <a:lnTo>
                  <a:pt x="1299" y="55"/>
                </a:lnTo>
                <a:lnTo>
                  <a:pt x="1340" y="68"/>
                </a:lnTo>
                <a:lnTo>
                  <a:pt x="1375" y="82"/>
                </a:lnTo>
                <a:lnTo>
                  <a:pt x="1395" y="89"/>
                </a:lnTo>
                <a:lnTo>
                  <a:pt x="1416" y="103"/>
                </a:lnTo>
                <a:lnTo>
                  <a:pt x="1430" y="116"/>
                </a:lnTo>
                <a:lnTo>
                  <a:pt x="1436" y="130"/>
                </a:lnTo>
                <a:lnTo>
                  <a:pt x="1436" y="137"/>
                </a:lnTo>
                <a:lnTo>
                  <a:pt x="1436" y="144"/>
                </a:lnTo>
                <a:lnTo>
                  <a:pt x="1430" y="165"/>
                </a:lnTo>
                <a:lnTo>
                  <a:pt x="1416" y="178"/>
                </a:lnTo>
                <a:lnTo>
                  <a:pt x="1402" y="185"/>
                </a:lnTo>
                <a:lnTo>
                  <a:pt x="1375" y="199"/>
                </a:lnTo>
                <a:lnTo>
                  <a:pt x="1333" y="213"/>
                </a:lnTo>
                <a:lnTo>
                  <a:pt x="1299" y="226"/>
                </a:lnTo>
                <a:lnTo>
                  <a:pt x="1258" y="233"/>
                </a:lnTo>
                <a:lnTo>
                  <a:pt x="1230" y="240"/>
                </a:lnTo>
                <a:lnTo>
                  <a:pt x="1203" y="247"/>
                </a:lnTo>
                <a:lnTo>
                  <a:pt x="1148" y="254"/>
                </a:lnTo>
                <a:lnTo>
                  <a:pt x="1093" y="261"/>
                </a:lnTo>
                <a:lnTo>
                  <a:pt x="1031" y="268"/>
                </a:lnTo>
                <a:lnTo>
                  <a:pt x="962" y="275"/>
                </a:lnTo>
                <a:lnTo>
                  <a:pt x="900" y="275"/>
                </a:lnTo>
                <a:lnTo>
                  <a:pt x="825" y="281"/>
                </a:lnTo>
                <a:lnTo>
                  <a:pt x="756" y="281"/>
                </a:lnTo>
                <a:lnTo>
                  <a:pt x="721" y="281"/>
                </a:lnTo>
                <a:lnTo>
                  <a:pt x="687" y="281"/>
                </a:lnTo>
                <a:lnTo>
                  <a:pt x="611" y="281"/>
                </a:lnTo>
                <a:lnTo>
                  <a:pt x="536" y="275"/>
                </a:lnTo>
                <a:lnTo>
                  <a:pt x="481" y="275"/>
                </a:lnTo>
                <a:lnTo>
                  <a:pt x="405" y="268"/>
                </a:lnTo>
                <a:lnTo>
                  <a:pt x="350" y="261"/>
                </a:lnTo>
                <a:lnTo>
                  <a:pt x="288" y="254"/>
                </a:lnTo>
                <a:lnTo>
                  <a:pt x="240" y="247"/>
                </a:lnTo>
                <a:lnTo>
                  <a:pt x="213" y="240"/>
                </a:lnTo>
                <a:lnTo>
                  <a:pt x="185" y="233"/>
                </a:lnTo>
                <a:lnTo>
                  <a:pt x="144" y="226"/>
                </a:lnTo>
                <a:lnTo>
                  <a:pt x="103" y="213"/>
                </a:lnTo>
                <a:lnTo>
                  <a:pt x="61" y="199"/>
                </a:lnTo>
                <a:lnTo>
                  <a:pt x="34" y="185"/>
                </a:lnTo>
                <a:lnTo>
                  <a:pt x="13" y="171"/>
                </a:lnTo>
                <a:lnTo>
                  <a:pt x="6" y="165"/>
                </a:lnTo>
                <a:lnTo>
                  <a:pt x="0" y="144"/>
                </a:lnTo>
                <a:lnTo>
                  <a:pt x="0" y="137"/>
                </a:lnTo>
                <a:close/>
              </a:path>
            </a:pathLst>
          </a:custGeom>
          <a:solidFill>
            <a:srgbClr val="FFFFFF"/>
          </a:solidFill>
          <a:ln w="11113" cap="flat">
            <a:solidFill>
              <a:srgbClr val="000000"/>
            </a:solidFill>
            <a:prstDash val="dash"/>
            <a:round/>
            <a:headEnd/>
            <a:tailEnd/>
          </a:ln>
        </p:spPr>
        <p:txBody>
          <a:bodyPr/>
          <a:lstStyle/>
          <a:p>
            <a:endParaRPr lang="en-US"/>
          </a:p>
        </p:txBody>
      </p:sp>
      <p:sp>
        <p:nvSpPr>
          <p:cNvPr id="2080" name="Freeform 103"/>
          <p:cNvSpPr>
            <a:spLocks/>
          </p:cNvSpPr>
          <p:nvPr/>
        </p:nvSpPr>
        <p:spPr bwMode="auto">
          <a:xfrm>
            <a:off x="6053138" y="5065713"/>
            <a:ext cx="2279650" cy="447675"/>
          </a:xfrm>
          <a:custGeom>
            <a:avLst/>
            <a:gdLst>
              <a:gd name="T0" fmla="*/ 0 w 1436"/>
              <a:gd name="T1" fmla="*/ 2147483646 h 282"/>
              <a:gd name="T2" fmla="*/ 2147483646 w 1436"/>
              <a:gd name="T3" fmla="*/ 2147483646 h 282"/>
              <a:gd name="T4" fmla="*/ 2147483646 w 1436"/>
              <a:gd name="T5" fmla="*/ 2147483646 h 282"/>
              <a:gd name="T6" fmla="*/ 2147483646 w 1436"/>
              <a:gd name="T7" fmla="*/ 2147483646 h 282"/>
              <a:gd name="T8" fmla="*/ 2147483646 w 1436"/>
              <a:gd name="T9" fmla="*/ 2147483646 h 282"/>
              <a:gd name="T10" fmla="*/ 2147483646 w 1436"/>
              <a:gd name="T11" fmla="*/ 2147483646 h 282"/>
              <a:gd name="T12" fmla="*/ 2147483646 w 1436"/>
              <a:gd name="T13" fmla="*/ 2147483646 h 282"/>
              <a:gd name="T14" fmla="*/ 2147483646 w 1436"/>
              <a:gd name="T15" fmla="*/ 2147483646 h 282"/>
              <a:gd name="T16" fmla="*/ 2147483646 w 1436"/>
              <a:gd name="T17" fmla="*/ 0 h 282"/>
              <a:gd name="T18" fmla="*/ 2147483646 w 1436"/>
              <a:gd name="T19" fmla="*/ 0 h 282"/>
              <a:gd name="T20" fmla="*/ 2147483646 w 1436"/>
              <a:gd name="T21" fmla="*/ 2147483646 h 282"/>
              <a:gd name="T22" fmla="*/ 2147483646 w 1436"/>
              <a:gd name="T23" fmla="*/ 2147483646 h 282"/>
              <a:gd name="T24" fmla="*/ 2147483646 w 1436"/>
              <a:gd name="T25" fmla="*/ 2147483646 h 282"/>
              <a:gd name="T26" fmla="*/ 2147483646 w 1436"/>
              <a:gd name="T27" fmla="*/ 2147483646 h 282"/>
              <a:gd name="T28" fmla="*/ 2147483646 w 1436"/>
              <a:gd name="T29" fmla="*/ 2147483646 h 282"/>
              <a:gd name="T30" fmla="*/ 2147483646 w 1436"/>
              <a:gd name="T31" fmla="*/ 2147483646 h 282"/>
              <a:gd name="T32" fmla="*/ 2147483646 w 1436"/>
              <a:gd name="T33" fmla="*/ 2147483646 h 282"/>
              <a:gd name="T34" fmla="*/ 2147483646 w 1436"/>
              <a:gd name="T35" fmla="*/ 2147483646 h 282"/>
              <a:gd name="T36" fmla="*/ 2147483646 w 1436"/>
              <a:gd name="T37" fmla="*/ 2147483646 h 282"/>
              <a:gd name="T38" fmla="*/ 2147483646 w 1436"/>
              <a:gd name="T39" fmla="*/ 2147483646 h 282"/>
              <a:gd name="T40" fmla="*/ 2147483646 w 1436"/>
              <a:gd name="T41" fmla="*/ 2147483646 h 282"/>
              <a:gd name="T42" fmla="*/ 2147483646 w 1436"/>
              <a:gd name="T43" fmla="*/ 2147483646 h 282"/>
              <a:gd name="T44" fmla="*/ 2147483646 w 1436"/>
              <a:gd name="T45" fmla="*/ 2147483646 h 282"/>
              <a:gd name="T46" fmla="*/ 2147483646 w 1436"/>
              <a:gd name="T47" fmla="*/ 2147483646 h 282"/>
              <a:gd name="T48" fmla="*/ 2147483646 w 1436"/>
              <a:gd name="T49" fmla="*/ 2147483646 h 282"/>
              <a:gd name="T50" fmla="*/ 2147483646 w 1436"/>
              <a:gd name="T51" fmla="*/ 2147483646 h 282"/>
              <a:gd name="T52" fmla="*/ 2147483646 w 1436"/>
              <a:gd name="T53" fmla="*/ 2147483646 h 282"/>
              <a:gd name="T54" fmla="*/ 2147483646 w 1436"/>
              <a:gd name="T55" fmla="*/ 2147483646 h 282"/>
              <a:gd name="T56" fmla="*/ 2147483646 w 1436"/>
              <a:gd name="T57" fmla="*/ 2147483646 h 282"/>
              <a:gd name="T58" fmla="*/ 2147483646 w 1436"/>
              <a:gd name="T59" fmla="*/ 2147483646 h 282"/>
              <a:gd name="T60" fmla="*/ 2147483646 w 1436"/>
              <a:gd name="T61" fmla="*/ 2147483646 h 282"/>
              <a:gd name="T62" fmla="*/ 2147483646 w 1436"/>
              <a:gd name="T63" fmla="*/ 2147483646 h 282"/>
              <a:gd name="T64" fmla="*/ 2147483646 w 1436"/>
              <a:gd name="T65" fmla="*/ 2147483646 h 282"/>
              <a:gd name="T66" fmla="*/ 2147483646 w 1436"/>
              <a:gd name="T67" fmla="*/ 2147483646 h 282"/>
              <a:gd name="T68" fmla="*/ 2147483646 w 1436"/>
              <a:gd name="T69" fmla="*/ 2147483646 h 282"/>
              <a:gd name="T70" fmla="*/ 0 w 1436"/>
              <a:gd name="T71" fmla="*/ 2147483646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6"/>
              <a:gd name="T109" fmla="*/ 0 h 282"/>
              <a:gd name="T110" fmla="*/ 1436 w 1436"/>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6" h="282">
                <a:moveTo>
                  <a:pt x="0" y="138"/>
                </a:moveTo>
                <a:lnTo>
                  <a:pt x="0" y="131"/>
                </a:lnTo>
                <a:lnTo>
                  <a:pt x="6" y="117"/>
                </a:lnTo>
                <a:lnTo>
                  <a:pt x="20" y="103"/>
                </a:lnTo>
                <a:lnTo>
                  <a:pt x="41" y="90"/>
                </a:lnTo>
                <a:lnTo>
                  <a:pt x="61" y="83"/>
                </a:lnTo>
                <a:lnTo>
                  <a:pt x="96" y="69"/>
                </a:lnTo>
                <a:lnTo>
                  <a:pt x="144" y="55"/>
                </a:lnTo>
                <a:lnTo>
                  <a:pt x="185" y="48"/>
                </a:lnTo>
                <a:lnTo>
                  <a:pt x="213" y="42"/>
                </a:lnTo>
                <a:lnTo>
                  <a:pt x="240" y="35"/>
                </a:lnTo>
                <a:lnTo>
                  <a:pt x="288" y="28"/>
                </a:lnTo>
                <a:lnTo>
                  <a:pt x="350" y="21"/>
                </a:lnTo>
                <a:lnTo>
                  <a:pt x="405" y="14"/>
                </a:lnTo>
                <a:lnTo>
                  <a:pt x="481" y="7"/>
                </a:lnTo>
                <a:lnTo>
                  <a:pt x="536" y="7"/>
                </a:lnTo>
                <a:lnTo>
                  <a:pt x="611" y="0"/>
                </a:lnTo>
                <a:lnTo>
                  <a:pt x="687" y="0"/>
                </a:lnTo>
                <a:lnTo>
                  <a:pt x="721" y="0"/>
                </a:lnTo>
                <a:lnTo>
                  <a:pt x="756" y="0"/>
                </a:lnTo>
                <a:lnTo>
                  <a:pt x="825" y="0"/>
                </a:lnTo>
                <a:lnTo>
                  <a:pt x="900" y="7"/>
                </a:lnTo>
                <a:lnTo>
                  <a:pt x="962" y="7"/>
                </a:lnTo>
                <a:lnTo>
                  <a:pt x="1031" y="14"/>
                </a:lnTo>
                <a:lnTo>
                  <a:pt x="1093" y="21"/>
                </a:lnTo>
                <a:lnTo>
                  <a:pt x="1148" y="28"/>
                </a:lnTo>
                <a:lnTo>
                  <a:pt x="1203" y="35"/>
                </a:lnTo>
                <a:lnTo>
                  <a:pt x="1230" y="42"/>
                </a:lnTo>
                <a:lnTo>
                  <a:pt x="1258" y="48"/>
                </a:lnTo>
                <a:lnTo>
                  <a:pt x="1299" y="55"/>
                </a:lnTo>
                <a:lnTo>
                  <a:pt x="1340" y="69"/>
                </a:lnTo>
                <a:lnTo>
                  <a:pt x="1375" y="83"/>
                </a:lnTo>
                <a:lnTo>
                  <a:pt x="1395" y="90"/>
                </a:lnTo>
                <a:lnTo>
                  <a:pt x="1416" y="103"/>
                </a:lnTo>
                <a:lnTo>
                  <a:pt x="1430" y="117"/>
                </a:lnTo>
                <a:lnTo>
                  <a:pt x="1436" y="131"/>
                </a:lnTo>
                <a:lnTo>
                  <a:pt x="1436" y="138"/>
                </a:lnTo>
                <a:lnTo>
                  <a:pt x="1436" y="145"/>
                </a:lnTo>
                <a:lnTo>
                  <a:pt x="1430" y="165"/>
                </a:lnTo>
                <a:lnTo>
                  <a:pt x="1416" y="179"/>
                </a:lnTo>
                <a:lnTo>
                  <a:pt x="1402" y="186"/>
                </a:lnTo>
                <a:lnTo>
                  <a:pt x="1375" y="200"/>
                </a:lnTo>
                <a:lnTo>
                  <a:pt x="1333" y="213"/>
                </a:lnTo>
                <a:lnTo>
                  <a:pt x="1299" y="227"/>
                </a:lnTo>
                <a:lnTo>
                  <a:pt x="1258" y="234"/>
                </a:lnTo>
                <a:lnTo>
                  <a:pt x="1230" y="241"/>
                </a:lnTo>
                <a:lnTo>
                  <a:pt x="1203" y="248"/>
                </a:lnTo>
                <a:lnTo>
                  <a:pt x="1148" y="255"/>
                </a:lnTo>
                <a:lnTo>
                  <a:pt x="1093" y="262"/>
                </a:lnTo>
                <a:lnTo>
                  <a:pt x="1031" y="268"/>
                </a:lnTo>
                <a:lnTo>
                  <a:pt x="962" y="275"/>
                </a:lnTo>
                <a:lnTo>
                  <a:pt x="900" y="275"/>
                </a:lnTo>
                <a:lnTo>
                  <a:pt x="825" y="282"/>
                </a:lnTo>
                <a:lnTo>
                  <a:pt x="756" y="282"/>
                </a:lnTo>
                <a:lnTo>
                  <a:pt x="721" y="282"/>
                </a:lnTo>
                <a:lnTo>
                  <a:pt x="687" y="282"/>
                </a:lnTo>
                <a:lnTo>
                  <a:pt x="611" y="282"/>
                </a:lnTo>
                <a:lnTo>
                  <a:pt x="536" y="275"/>
                </a:lnTo>
                <a:lnTo>
                  <a:pt x="481" y="275"/>
                </a:lnTo>
                <a:lnTo>
                  <a:pt x="405" y="268"/>
                </a:lnTo>
                <a:lnTo>
                  <a:pt x="350" y="262"/>
                </a:lnTo>
                <a:lnTo>
                  <a:pt x="288" y="255"/>
                </a:lnTo>
                <a:lnTo>
                  <a:pt x="240" y="248"/>
                </a:lnTo>
                <a:lnTo>
                  <a:pt x="213" y="241"/>
                </a:lnTo>
                <a:lnTo>
                  <a:pt x="185" y="234"/>
                </a:lnTo>
                <a:lnTo>
                  <a:pt x="144" y="227"/>
                </a:lnTo>
                <a:lnTo>
                  <a:pt x="103" y="213"/>
                </a:lnTo>
                <a:lnTo>
                  <a:pt x="61" y="200"/>
                </a:lnTo>
                <a:lnTo>
                  <a:pt x="34" y="186"/>
                </a:lnTo>
                <a:lnTo>
                  <a:pt x="13" y="172"/>
                </a:lnTo>
                <a:lnTo>
                  <a:pt x="6" y="165"/>
                </a:lnTo>
                <a:lnTo>
                  <a:pt x="0" y="145"/>
                </a:lnTo>
                <a:lnTo>
                  <a:pt x="0" y="138"/>
                </a:lnTo>
                <a:close/>
              </a:path>
            </a:pathLst>
          </a:custGeom>
          <a:solidFill>
            <a:srgbClr val="FFFFFF"/>
          </a:solidFill>
          <a:ln w="11113" cap="flat">
            <a:solidFill>
              <a:srgbClr val="000000"/>
            </a:solidFill>
            <a:prstDash val="dash"/>
            <a:round/>
            <a:headEnd/>
            <a:tailEnd/>
          </a:ln>
        </p:spPr>
        <p:txBody>
          <a:bodyPr/>
          <a:lstStyle/>
          <a:p>
            <a:endParaRPr lang="en-US"/>
          </a:p>
        </p:txBody>
      </p:sp>
      <p:sp>
        <p:nvSpPr>
          <p:cNvPr id="2081" name="Freeform 127"/>
          <p:cNvSpPr>
            <a:spLocks/>
          </p:cNvSpPr>
          <p:nvPr/>
        </p:nvSpPr>
        <p:spPr bwMode="auto">
          <a:xfrm>
            <a:off x="2047875" y="5057775"/>
            <a:ext cx="2325688" cy="457200"/>
          </a:xfrm>
          <a:custGeom>
            <a:avLst/>
            <a:gdLst>
              <a:gd name="T0" fmla="*/ 0 w 1465"/>
              <a:gd name="T1" fmla="*/ 2147483646 h 288"/>
              <a:gd name="T2" fmla="*/ 2147483646 w 1465"/>
              <a:gd name="T3" fmla="*/ 2147483646 h 288"/>
              <a:gd name="T4" fmla="*/ 2147483646 w 1465"/>
              <a:gd name="T5" fmla="*/ 2147483646 h 288"/>
              <a:gd name="T6" fmla="*/ 2147483646 w 1465"/>
              <a:gd name="T7" fmla="*/ 2147483646 h 288"/>
              <a:gd name="T8" fmla="*/ 2147483646 w 1465"/>
              <a:gd name="T9" fmla="*/ 2147483646 h 288"/>
              <a:gd name="T10" fmla="*/ 2147483646 w 1465"/>
              <a:gd name="T11" fmla="*/ 2147483646 h 288"/>
              <a:gd name="T12" fmla="*/ 2147483646 w 1465"/>
              <a:gd name="T13" fmla="*/ 2147483646 h 288"/>
              <a:gd name="T14" fmla="*/ 2147483646 w 1465"/>
              <a:gd name="T15" fmla="*/ 2147483646 h 288"/>
              <a:gd name="T16" fmla="*/ 2147483646 w 1465"/>
              <a:gd name="T17" fmla="*/ 0 h 288"/>
              <a:gd name="T18" fmla="*/ 2147483646 w 1465"/>
              <a:gd name="T19" fmla="*/ 0 h 288"/>
              <a:gd name="T20" fmla="*/ 2147483646 w 1465"/>
              <a:gd name="T21" fmla="*/ 2147483646 h 288"/>
              <a:gd name="T22" fmla="*/ 2147483646 w 1465"/>
              <a:gd name="T23" fmla="*/ 2147483646 h 288"/>
              <a:gd name="T24" fmla="*/ 2147483646 w 1465"/>
              <a:gd name="T25" fmla="*/ 2147483646 h 288"/>
              <a:gd name="T26" fmla="*/ 2147483646 w 1465"/>
              <a:gd name="T27" fmla="*/ 2147483646 h 288"/>
              <a:gd name="T28" fmla="*/ 2147483646 w 1465"/>
              <a:gd name="T29" fmla="*/ 2147483646 h 288"/>
              <a:gd name="T30" fmla="*/ 2147483646 w 1465"/>
              <a:gd name="T31" fmla="*/ 2147483646 h 288"/>
              <a:gd name="T32" fmla="*/ 2147483646 w 1465"/>
              <a:gd name="T33" fmla="*/ 2147483646 h 288"/>
              <a:gd name="T34" fmla="*/ 2147483646 w 1465"/>
              <a:gd name="T35" fmla="*/ 2147483646 h 288"/>
              <a:gd name="T36" fmla="*/ 2147483646 w 1465"/>
              <a:gd name="T37" fmla="*/ 2147483646 h 288"/>
              <a:gd name="T38" fmla="*/ 2147483646 w 1465"/>
              <a:gd name="T39" fmla="*/ 2147483646 h 288"/>
              <a:gd name="T40" fmla="*/ 2147483646 w 1465"/>
              <a:gd name="T41" fmla="*/ 2147483646 h 288"/>
              <a:gd name="T42" fmla="*/ 2147483646 w 1465"/>
              <a:gd name="T43" fmla="*/ 2147483646 h 288"/>
              <a:gd name="T44" fmla="*/ 2147483646 w 1465"/>
              <a:gd name="T45" fmla="*/ 2147483646 h 288"/>
              <a:gd name="T46" fmla="*/ 2147483646 w 1465"/>
              <a:gd name="T47" fmla="*/ 2147483646 h 288"/>
              <a:gd name="T48" fmla="*/ 2147483646 w 1465"/>
              <a:gd name="T49" fmla="*/ 2147483646 h 288"/>
              <a:gd name="T50" fmla="*/ 2147483646 w 1465"/>
              <a:gd name="T51" fmla="*/ 2147483646 h 288"/>
              <a:gd name="T52" fmla="*/ 2147483646 w 1465"/>
              <a:gd name="T53" fmla="*/ 2147483646 h 288"/>
              <a:gd name="T54" fmla="*/ 2147483646 w 1465"/>
              <a:gd name="T55" fmla="*/ 2147483646 h 288"/>
              <a:gd name="T56" fmla="*/ 2147483646 w 1465"/>
              <a:gd name="T57" fmla="*/ 2147483646 h 288"/>
              <a:gd name="T58" fmla="*/ 2147483646 w 1465"/>
              <a:gd name="T59" fmla="*/ 2147483646 h 288"/>
              <a:gd name="T60" fmla="*/ 2147483646 w 1465"/>
              <a:gd name="T61" fmla="*/ 2147483646 h 288"/>
              <a:gd name="T62" fmla="*/ 2147483646 w 1465"/>
              <a:gd name="T63" fmla="*/ 2147483646 h 288"/>
              <a:gd name="T64" fmla="*/ 2147483646 w 1465"/>
              <a:gd name="T65" fmla="*/ 2147483646 h 288"/>
              <a:gd name="T66" fmla="*/ 2147483646 w 1465"/>
              <a:gd name="T67" fmla="*/ 2147483646 h 288"/>
              <a:gd name="T68" fmla="*/ 2147483646 w 1465"/>
              <a:gd name="T69" fmla="*/ 2147483646 h 288"/>
              <a:gd name="T70" fmla="*/ 0 w 1465"/>
              <a:gd name="T71" fmla="*/ 2147483646 h 2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5"/>
              <a:gd name="T109" fmla="*/ 0 h 288"/>
              <a:gd name="T110" fmla="*/ 1465 w 1465"/>
              <a:gd name="T111" fmla="*/ 288 h 2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5" h="288">
                <a:moveTo>
                  <a:pt x="0" y="144"/>
                </a:moveTo>
                <a:lnTo>
                  <a:pt x="0" y="137"/>
                </a:lnTo>
                <a:lnTo>
                  <a:pt x="7" y="116"/>
                </a:lnTo>
                <a:lnTo>
                  <a:pt x="21" y="103"/>
                </a:lnTo>
                <a:lnTo>
                  <a:pt x="35" y="96"/>
                </a:lnTo>
                <a:lnTo>
                  <a:pt x="62" y="82"/>
                </a:lnTo>
                <a:lnTo>
                  <a:pt x="104" y="68"/>
                </a:lnTo>
                <a:lnTo>
                  <a:pt x="145" y="55"/>
                </a:lnTo>
                <a:lnTo>
                  <a:pt x="186" y="48"/>
                </a:lnTo>
                <a:lnTo>
                  <a:pt x="214" y="41"/>
                </a:lnTo>
                <a:lnTo>
                  <a:pt x="241" y="34"/>
                </a:lnTo>
                <a:lnTo>
                  <a:pt x="296" y="27"/>
                </a:lnTo>
                <a:lnTo>
                  <a:pt x="351" y="20"/>
                </a:lnTo>
                <a:lnTo>
                  <a:pt x="413" y="13"/>
                </a:lnTo>
                <a:lnTo>
                  <a:pt x="489" y="6"/>
                </a:lnTo>
                <a:lnTo>
                  <a:pt x="550" y="6"/>
                </a:lnTo>
                <a:lnTo>
                  <a:pt x="626" y="0"/>
                </a:lnTo>
                <a:lnTo>
                  <a:pt x="695" y="0"/>
                </a:lnTo>
                <a:lnTo>
                  <a:pt x="736" y="0"/>
                </a:lnTo>
                <a:lnTo>
                  <a:pt x="777" y="0"/>
                </a:lnTo>
                <a:lnTo>
                  <a:pt x="846" y="0"/>
                </a:lnTo>
                <a:lnTo>
                  <a:pt x="922" y="6"/>
                </a:lnTo>
                <a:lnTo>
                  <a:pt x="983" y="6"/>
                </a:lnTo>
                <a:lnTo>
                  <a:pt x="1052" y="13"/>
                </a:lnTo>
                <a:lnTo>
                  <a:pt x="1114" y="20"/>
                </a:lnTo>
                <a:lnTo>
                  <a:pt x="1169" y="27"/>
                </a:lnTo>
                <a:lnTo>
                  <a:pt x="1224" y="34"/>
                </a:lnTo>
                <a:lnTo>
                  <a:pt x="1252" y="41"/>
                </a:lnTo>
                <a:lnTo>
                  <a:pt x="1279" y="48"/>
                </a:lnTo>
                <a:lnTo>
                  <a:pt x="1320" y="55"/>
                </a:lnTo>
                <a:lnTo>
                  <a:pt x="1362" y="68"/>
                </a:lnTo>
                <a:lnTo>
                  <a:pt x="1403" y="82"/>
                </a:lnTo>
                <a:lnTo>
                  <a:pt x="1430" y="96"/>
                </a:lnTo>
                <a:lnTo>
                  <a:pt x="1451" y="109"/>
                </a:lnTo>
                <a:lnTo>
                  <a:pt x="1458" y="116"/>
                </a:lnTo>
                <a:lnTo>
                  <a:pt x="1465" y="137"/>
                </a:lnTo>
                <a:lnTo>
                  <a:pt x="1465" y="144"/>
                </a:lnTo>
                <a:lnTo>
                  <a:pt x="1465" y="151"/>
                </a:lnTo>
                <a:lnTo>
                  <a:pt x="1458" y="171"/>
                </a:lnTo>
                <a:lnTo>
                  <a:pt x="1444" y="185"/>
                </a:lnTo>
                <a:lnTo>
                  <a:pt x="1430" y="192"/>
                </a:lnTo>
                <a:lnTo>
                  <a:pt x="1403" y="206"/>
                </a:lnTo>
                <a:lnTo>
                  <a:pt x="1362" y="219"/>
                </a:lnTo>
                <a:lnTo>
                  <a:pt x="1320" y="233"/>
                </a:lnTo>
                <a:lnTo>
                  <a:pt x="1279" y="240"/>
                </a:lnTo>
                <a:lnTo>
                  <a:pt x="1252" y="247"/>
                </a:lnTo>
                <a:lnTo>
                  <a:pt x="1224" y="254"/>
                </a:lnTo>
                <a:lnTo>
                  <a:pt x="1169" y="261"/>
                </a:lnTo>
                <a:lnTo>
                  <a:pt x="1114" y="268"/>
                </a:lnTo>
                <a:lnTo>
                  <a:pt x="1052" y="274"/>
                </a:lnTo>
                <a:lnTo>
                  <a:pt x="983" y="281"/>
                </a:lnTo>
                <a:lnTo>
                  <a:pt x="922" y="281"/>
                </a:lnTo>
                <a:lnTo>
                  <a:pt x="846" y="288"/>
                </a:lnTo>
                <a:lnTo>
                  <a:pt x="777" y="288"/>
                </a:lnTo>
                <a:lnTo>
                  <a:pt x="736" y="288"/>
                </a:lnTo>
                <a:lnTo>
                  <a:pt x="695" y="288"/>
                </a:lnTo>
                <a:lnTo>
                  <a:pt x="626" y="288"/>
                </a:lnTo>
                <a:lnTo>
                  <a:pt x="550" y="281"/>
                </a:lnTo>
                <a:lnTo>
                  <a:pt x="489" y="281"/>
                </a:lnTo>
                <a:lnTo>
                  <a:pt x="413" y="274"/>
                </a:lnTo>
                <a:lnTo>
                  <a:pt x="351" y="268"/>
                </a:lnTo>
                <a:lnTo>
                  <a:pt x="296" y="261"/>
                </a:lnTo>
                <a:lnTo>
                  <a:pt x="241" y="254"/>
                </a:lnTo>
                <a:lnTo>
                  <a:pt x="214" y="247"/>
                </a:lnTo>
                <a:lnTo>
                  <a:pt x="186" y="240"/>
                </a:lnTo>
                <a:lnTo>
                  <a:pt x="145" y="233"/>
                </a:lnTo>
                <a:lnTo>
                  <a:pt x="104" y="219"/>
                </a:lnTo>
                <a:lnTo>
                  <a:pt x="62" y="206"/>
                </a:lnTo>
                <a:lnTo>
                  <a:pt x="35" y="192"/>
                </a:lnTo>
                <a:lnTo>
                  <a:pt x="14" y="178"/>
                </a:lnTo>
                <a:lnTo>
                  <a:pt x="7" y="171"/>
                </a:lnTo>
                <a:lnTo>
                  <a:pt x="0" y="151"/>
                </a:lnTo>
                <a:lnTo>
                  <a:pt x="0" y="144"/>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2" name="Rectangle 128"/>
          <p:cNvSpPr>
            <a:spLocks noChangeArrowheads="1"/>
          </p:cNvSpPr>
          <p:nvPr/>
        </p:nvSpPr>
        <p:spPr bwMode="auto">
          <a:xfrm>
            <a:off x="1831975" y="5662613"/>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Calibri" panose="020F0502020204030204" pitchFamily="34" charset="0"/>
              </a:rPr>
              <a:t>7</a:t>
            </a:r>
            <a:endParaRPr lang="en-US" altLang="en-US" sz="2400" b="1">
              <a:latin typeface="Calibri" panose="020F0502020204030204" pitchFamily="34" charset="0"/>
            </a:endParaRPr>
          </a:p>
        </p:txBody>
      </p:sp>
      <p:sp>
        <p:nvSpPr>
          <p:cNvPr id="2083" name="Rectangle 129"/>
          <p:cNvSpPr>
            <a:spLocks noChangeArrowheads="1"/>
          </p:cNvSpPr>
          <p:nvPr/>
        </p:nvSpPr>
        <p:spPr bwMode="auto">
          <a:xfrm>
            <a:off x="1822450" y="3106738"/>
            <a:ext cx="103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Calibri" panose="020F0502020204030204" pitchFamily="34" charset="0"/>
              </a:rPr>
              <a:t>5</a:t>
            </a:r>
            <a:endParaRPr lang="en-US" altLang="en-US" sz="2400" b="1">
              <a:latin typeface="Calibri" panose="020F0502020204030204" pitchFamily="34" charset="0"/>
            </a:endParaRPr>
          </a:p>
        </p:txBody>
      </p:sp>
      <p:sp>
        <p:nvSpPr>
          <p:cNvPr id="2084" name="Rectangle 130"/>
          <p:cNvSpPr>
            <a:spLocks noChangeArrowheads="1"/>
          </p:cNvSpPr>
          <p:nvPr/>
        </p:nvSpPr>
        <p:spPr bwMode="auto">
          <a:xfrm>
            <a:off x="1831975" y="414338"/>
            <a:ext cx="104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1</a:t>
            </a:r>
          </a:p>
        </p:txBody>
      </p:sp>
      <p:sp>
        <p:nvSpPr>
          <p:cNvPr id="2085" name="Rectangle 131"/>
          <p:cNvSpPr>
            <a:spLocks noChangeArrowheads="1"/>
          </p:cNvSpPr>
          <p:nvPr/>
        </p:nvSpPr>
        <p:spPr bwMode="auto">
          <a:xfrm>
            <a:off x="8291513" y="490538"/>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b="1">
                <a:latin typeface="Calibri" panose="020F0502020204030204" pitchFamily="34" charset="0"/>
              </a:rPr>
              <a:t>2</a:t>
            </a:r>
          </a:p>
        </p:txBody>
      </p:sp>
      <p:sp>
        <p:nvSpPr>
          <p:cNvPr id="2086" name="Rectangle 132"/>
          <p:cNvSpPr>
            <a:spLocks noChangeArrowheads="1"/>
          </p:cNvSpPr>
          <p:nvPr/>
        </p:nvSpPr>
        <p:spPr bwMode="auto">
          <a:xfrm>
            <a:off x="1835150" y="906463"/>
            <a:ext cx="231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latin typeface="Calibri" panose="020F0502020204030204" pitchFamily="34" charset="0"/>
              </a:rPr>
              <a:t>3</a:t>
            </a:r>
          </a:p>
        </p:txBody>
      </p:sp>
      <p:sp>
        <p:nvSpPr>
          <p:cNvPr id="2087" name="Rectangle 134"/>
          <p:cNvSpPr>
            <a:spLocks noChangeArrowheads="1"/>
          </p:cNvSpPr>
          <p:nvPr/>
        </p:nvSpPr>
        <p:spPr bwMode="auto">
          <a:xfrm>
            <a:off x="4527550" y="523875"/>
            <a:ext cx="11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b="1">
                <a:latin typeface="Calibri" panose="020F0502020204030204" pitchFamily="34" charset="0"/>
              </a:rPr>
              <a:t>1</a:t>
            </a:r>
          </a:p>
        </p:txBody>
      </p:sp>
      <p:sp>
        <p:nvSpPr>
          <p:cNvPr id="2088" name="Rectangle 135"/>
          <p:cNvSpPr>
            <a:spLocks noChangeArrowheads="1"/>
          </p:cNvSpPr>
          <p:nvPr/>
        </p:nvSpPr>
        <p:spPr bwMode="auto">
          <a:xfrm>
            <a:off x="1831975" y="676275"/>
            <a:ext cx="10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Calibri" panose="020F0502020204030204" pitchFamily="34" charset="0"/>
              </a:rPr>
              <a:t>2</a:t>
            </a:r>
            <a:endParaRPr lang="en-US" altLang="en-US" sz="2400" b="1">
              <a:latin typeface="Calibri" panose="020F0502020204030204" pitchFamily="34" charset="0"/>
            </a:endParaRPr>
          </a:p>
        </p:txBody>
      </p:sp>
      <p:grpSp>
        <p:nvGrpSpPr>
          <p:cNvPr id="2089" name="Group 137"/>
          <p:cNvGrpSpPr>
            <a:grpSpLocks/>
          </p:cNvGrpSpPr>
          <p:nvPr/>
        </p:nvGrpSpPr>
        <p:grpSpPr bwMode="auto">
          <a:xfrm>
            <a:off x="1995488" y="1679575"/>
            <a:ext cx="2095500" cy="1300163"/>
            <a:chOff x="1253" y="1097"/>
            <a:chExt cx="1320" cy="819"/>
          </a:xfrm>
        </p:grpSpPr>
        <p:sp>
          <p:nvSpPr>
            <p:cNvPr id="2508" name="Line 138"/>
            <p:cNvSpPr>
              <a:spLocks noChangeShapeType="1"/>
            </p:cNvSpPr>
            <p:nvPr/>
          </p:nvSpPr>
          <p:spPr bwMode="auto">
            <a:xfrm>
              <a:off x="1253" y="1303"/>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 name="Line 139"/>
            <p:cNvSpPr>
              <a:spLocks noChangeShapeType="1"/>
            </p:cNvSpPr>
            <p:nvPr/>
          </p:nvSpPr>
          <p:spPr bwMode="auto">
            <a:xfrm>
              <a:off x="1253" y="1097"/>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0" name="Line 140"/>
            <p:cNvSpPr>
              <a:spLocks noChangeShapeType="1"/>
            </p:cNvSpPr>
            <p:nvPr/>
          </p:nvSpPr>
          <p:spPr bwMode="auto">
            <a:xfrm>
              <a:off x="1253" y="1503"/>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1" name="Line 141"/>
            <p:cNvSpPr>
              <a:spLocks noChangeShapeType="1"/>
            </p:cNvSpPr>
            <p:nvPr/>
          </p:nvSpPr>
          <p:spPr bwMode="auto">
            <a:xfrm>
              <a:off x="1253" y="1709"/>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2" name="Line 142"/>
            <p:cNvSpPr>
              <a:spLocks noChangeShapeType="1"/>
            </p:cNvSpPr>
            <p:nvPr/>
          </p:nvSpPr>
          <p:spPr bwMode="auto">
            <a:xfrm>
              <a:off x="1253" y="1915"/>
              <a:ext cx="1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90" name="Group 143"/>
          <p:cNvGrpSpPr>
            <a:grpSpLocks/>
          </p:cNvGrpSpPr>
          <p:nvPr/>
        </p:nvGrpSpPr>
        <p:grpSpPr bwMode="auto">
          <a:xfrm>
            <a:off x="6426200" y="1701800"/>
            <a:ext cx="2019300" cy="1289050"/>
            <a:chOff x="4044" y="1111"/>
            <a:chExt cx="1272" cy="812"/>
          </a:xfrm>
        </p:grpSpPr>
        <p:grpSp>
          <p:nvGrpSpPr>
            <p:cNvPr id="2398" name="Group 144"/>
            <p:cNvGrpSpPr>
              <a:grpSpLocks/>
            </p:cNvGrpSpPr>
            <p:nvPr/>
          </p:nvGrpSpPr>
          <p:grpSpPr bwMode="auto">
            <a:xfrm>
              <a:off x="4044" y="1310"/>
              <a:ext cx="1272" cy="1"/>
              <a:chOff x="4044" y="1310"/>
              <a:chExt cx="1272" cy="1"/>
            </a:xfrm>
          </p:grpSpPr>
          <p:sp>
            <p:nvSpPr>
              <p:cNvPr id="2487" name="Line 145"/>
              <p:cNvSpPr>
                <a:spLocks noChangeShapeType="1"/>
              </p:cNvSpPr>
              <p:nvPr/>
            </p:nvSpPr>
            <p:spPr bwMode="auto">
              <a:xfrm>
                <a:off x="4044"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 name="Line 146"/>
              <p:cNvSpPr>
                <a:spLocks noChangeShapeType="1"/>
              </p:cNvSpPr>
              <p:nvPr/>
            </p:nvSpPr>
            <p:spPr bwMode="auto">
              <a:xfrm>
                <a:off x="4106"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9" name="Line 147"/>
              <p:cNvSpPr>
                <a:spLocks noChangeShapeType="1"/>
              </p:cNvSpPr>
              <p:nvPr/>
            </p:nvSpPr>
            <p:spPr bwMode="auto">
              <a:xfrm>
                <a:off x="4167"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0" name="Line 148"/>
              <p:cNvSpPr>
                <a:spLocks noChangeShapeType="1"/>
              </p:cNvSpPr>
              <p:nvPr/>
            </p:nvSpPr>
            <p:spPr bwMode="auto">
              <a:xfrm>
                <a:off x="4229"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1" name="Line 149"/>
              <p:cNvSpPr>
                <a:spLocks noChangeShapeType="1"/>
              </p:cNvSpPr>
              <p:nvPr/>
            </p:nvSpPr>
            <p:spPr bwMode="auto">
              <a:xfrm>
                <a:off x="4291"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2" name="Line 150"/>
              <p:cNvSpPr>
                <a:spLocks noChangeShapeType="1"/>
              </p:cNvSpPr>
              <p:nvPr/>
            </p:nvSpPr>
            <p:spPr bwMode="auto">
              <a:xfrm>
                <a:off x="4353"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3" name="Line 151"/>
              <p:cNvSpPr>
                <a:spLocks noChangeShapeType="1"/>
              </p:cNvSpPr>
              <p:nvPr/>
            </p:nvSpPr>
            <p:spPr bwMode="auto">
              <a:xfrm>
                <a:off x="4415"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4" name="Line 152"/>
              <p:cNvSpPr>
                <a:spLocks noChangeShapeType="1"/>
              </p:cNvSpPr>
              <p:nvPr/>
            </p:nvSpPr>
            <p:spPr bwMode="auto">
              <a:xfrm>
                <a:off x="4477"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5" name="Line 153"/>
              <p:cNvSpPr>
                <a:spLocks noChangeShapeType="1"/>
              </p:cNvSpPr>
              <p:nvPr/>
            </p:nvSpPr>
            <p:spPr bwMode="auto">
              <a:xfrm>
                <a:off x="4539"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6" name="Line 154"/>
              <p:cNvSpPr>
                <a:spLocks noChangeShapeType="1"/>
              </p:cNvSpPr>
              <p:nvPr/>
            </p:nvSpPr>
            <p:spPr bwMode="auto">
              <a:xfrm>
                <a:off x="4601"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7" name="Line 155"/>
              <p:cNvSpPr>
                <a:spLocks noChangeShapeType="1"/>
              </p:cNvSpPr>
              <p:nvPr/>
            </p:nvSpPr>
            <p:spPr bwMode="auto">
              <a:xfrm>
                <a:off x="4662"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8" name="Line 156"/>
              <p:cNvSpPr>
                <a:spLocks noChangeShapeType="1"/>
              </p:cNvSpPr>
              <p:nvPr/>
            </p:nvSpPr>
            <p:spPr bwMode="auto">
              <a:xfrm>
                <a:off x="4724"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9" name="Line 157"/>
              <p:cNvSpPr>
                <a:spLocks noChangeShapeType="1"/>
              </p:cNvSpPr>
              <p:nvPr/>
            </p:nvSpPr>
            <p:spPr bwMode="auto">
              <a:xfrm>
                <a:off x="4786"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0" name="Line 158"/>
              <p:cNvSpPr>
                <a:spLocks noChangeShapeType="1"/>
              </p:cNvSpPr>
              <p:nvPr/>
            </p:nvSpPr>
            <p:spPr bwMode="auto">
              <a:xfrm>
                <a:off x="4848"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1" name="Line 159"/>
              <p:cNvSpPr>
                <a:spLocks noChangeShapeType="1"/>
              </p:cNvSpPr>
              <p:nvPr/>
            </p:nvSpPr>
            <p:spPr bwMode="auto">
              <a:xfrm>
                <a:off x="4910"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2" name="Line 160"/>
              <p:cNvSpPr>
                <a:spLocks noChangeShapeType="1"/>
              </p:cNvSpPr>
              <p:nvPr/>
            </p:nvSpPr>
            <p:spPr bwMode="auto">
              <a:xfrm>
                <a:off x="4972"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3" name="Line 161"/>
              <p:cNvSpPr>
                <a:spLocks noChangeShapeType="1"/>
              </p:cNvSpPr>
              <p:nvPr/>
            </p:nvSpPr>
            <p:spPr bwMode="auto">
              <a:xfrm>
                <a:off x="5034"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4" name="Line 162"/>
              <p:cNvSpPr>
                <a:spLocks noChangeShapeType="1"/>
              </p:cNvSpPr>
              <p:nvPr/>
            </p:nvSpPr>
            <p:spPr bwMode="auto">
              <a:xfrm>
                <a:off x="5096" y="1310"/>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5" name="Line 163"/>
              <p:cNvSpPr>
                <a:spLocks noChangeShapeType="1"/>
              </p:cNvSpPr>
              <p:nvPr/>
            </p:nvSpPr>
            <p:spPr bwMode="auto">
              <a:xfrm>
                <a:off x="5157"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6" name="Line 164"/>
              <p:cNvSpPr>
                <a:spLocks noChangeShapeType="1"/>
              </p:cNvSpPr>
              <p:nvPr/>
            </p:nvSpPr>
            <p:spPr bwMode="auto">
              <a:xfrm>
                <a:off x="5219"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7" name="Line 165"/>
              <p:cNvSpPr>
                <a:spLocks noChangeShapeType="1"/>
              </p:cNvSpPr>
              <p:nvPr/>
            </p:nvSpPr>
            <p:spPr bwMode="auto">
              <a:xfrm>
                <a:off x="5281" y="1310"/>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99" name="Group 166"/>
            <p:cNvGrpSpPr>
              <a:grpSpLocks/>
            </p:cNvGrpSpPr>
            <p:nvPr/>
          </p:nvGrpSpPr>
          <p:grpSpPr bwMode="auto">
            <a:xfrm>
              <a:off x="4044" y="1111"/>
              <a:ext cx="1272" cy="1"/>
              <a:chOff x="4044" y="1111"/>
              <a:chExt cx="1272" cy="1"/>
            </a:xfrm>
          </p:grpSpPr>
          <p:sp>
            <p:nvSpPr>
              <p:cNvPr id="2466" name="Line 167"/>
              <p:cNvSpPr>
                <a:spLocks noChangeShapeType="1"/>
              </p:cNvSpPr>
              <p:nvPr/>
            </p:nvSpPr>
            <p:spPr bwMode="auto">
              <a:xfrm>
                <a:off x="4044"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 name="Line 168"/>
              <p:cNvSpPr>
                <a:spLocks noChangeShapeType="1"/>
              </p:cNvSpPr>
              <p:nvPr/>
            </p:nvSpPr>
            <p:spPr bwMode="auto">
              <a:xfrm>
                <a:off x="4106"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 name="Line 169"/>
              <p:cNvSpPr>
                <a:spLocks noChangeShapeType="1"/>
              </p:cNvSpPr>
              <p:nvPr/>
            </p:nvSpPr>
            <p:spPr bwMode="auto">
              <a:xfrm>
                <a:off x="4167"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 name="Line 170"/>
              <p:cNvSpPr>
                <a:spLocks noChangeShapeType="1"/>
              </p:cNvSpPr>
              <p:nvPr/>
            </p:nvSpPr>
            <p:spPr bwMode="auto">
              <a:xfrm>
                <a:off x="4229"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 name="Line 171"/>
              <p:cNvSpPr>
                <a:spLocks noChangeShapeType="1"/>
              </p:cNvSpPr>
              <p:nvPr/>
            </p:nvSpPr>
            <p:spPr bwMode="auto">
              <a:xfrm>
                <a:off x="4291"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 name="Line 172"/>
              <p:cNvSpPr>
                <a:spLocks noChangeShapeType="1"/>
              </p:cNvSpPr>
              <p:nvPr/>
            </p:nvSpPr>
            <p:spPr bwMode="auto">
              <a:xfrm>
                <a:off x="4353"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2" name="Line 173"/>
              <p:cNvSpPr>
                <a:spLocks noChangeShapeType="1"/>
              </p:cNvSpPr>
              <p:nvPr/>
            </p:nvSpPr>
            <p:spPr bwMode="auto">
              <a:xfrm>
                <a:off x="4415"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3" name="Line 174"/>
              <p:cNvSpPr>
                <a:spLocks noChangeShapeType="1"/>
              </p:cNvSpPr>
              <p:nvPr/>
            </p:nvSpPr>
            <p:spPr bwMode="auto">
              <a:xfrm>
                <a:off x="4477"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4" name="Line 175"/>
              <p:cNvSpPr>
                <a:spLocks noChangeShapeType="1"/>
              </p:cNvSpPr>
              <p:nvPr/>
            </p:nvSpPr>
            <p:spPr bwMode="auto">
              <a:xfrm>
                <a:off x="4539"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 name="Line 176"/>
              <p:cNvSpPr>
                <a:spLocks noChangeShapeType="1"/>
              </p:cNvSpPr>
              <p:nvPr/>
            </p:nvSpPr>
            <p:spPr bwMode="auto">
              <a:xfrm>
                <a:off x="4601"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 name="Line 177"/>
              <p:cNvSpPr>
                <a:spLocks noChangeShapeType="1"/>
              </p:cNvSpPr>
              <p:nvPr/>
            </p:nvSpPr>
            <p:spPr bwMode="auto">
              <a:xfrm>
                <a:off x="4662"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7" name="Line 178"/>
              <p:cNvSpPr>
                <a:spLocks noChangeShapeType="1"/>
              </p:cNvSpPr>
              <p:nvPr/>
            </p:nvSpPr>
            <p:spPr bwMode="auto">
              <a:xfrm>
                <a:off x="4724"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 name="Line 179"/>
              <p:cNvSpPr>
                <a:spLocks noChangeShapeType="1"/>
              </p:cNvSpPr>
              <p:nvPr/>
            </p:nvSpPr>
            <p:spPr bwMode="auto">
              <a:xfrm>
                <a:off x="4786"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9" name="Line 180"/>
              <p:cNvSpPr>
                <a:spLocks noChangeShapeType="1"/>
              </p:cNvSpPr>
              <p:nvPr/>
            </p:nvSpPr>
            <p:spPr bwMode="auto">
              <a:xfrm>
                <a:off x="4848"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0" name="Line 181"/>
              <p:cNvSpPr>
                <a:spLocks noChangeShapeType="1"/>
              </p:cNvSpPr>
              <p:nvPr/>
            </p:nvSpPr>
            <p:spPr bwMode="auto">
              <a:xfrm>
                <a:off x="4910"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1" name="Line 182"/>
              <p:cNvSpPr>
                <a:spLocks noChangeShapeType="1"/>
              </p:cNvSpPr>
              <p:nvPr/>
            </p:nvSpPr>
            <p:spPr bwMode="auto">
              <a:xfrm>
                <a:off x="4972"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2" name="Line 183"/>
              <p:cNvSpPr>
                <a:spLocks noChangeShapeType="1"/>
              </p:cNvSpPr>
              <p:nvPr/>
            </p:nvSpPr>
            <p:spPr bwMode="auto">
              <a:xfrm>
                <a:off x="5034"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3" name="Line 184"/>
              <p:cNvSpPr>
                <a:spLocks noChangeShapeType="1"/>
              </p:cNvSpPr>
              <p:nvPr/>
            </p:nvSpPr>
            <p:spPr bwMode="auto">
              <a:xfrm>
                <a:off x="5096" y="1111"/>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4" name="Line 185"/>
              <p:cNvSpPr>
                <a:spLocks noChangeShapeType="1"/>
              </p:cNvSpPr>
              <p:nvPr/>
            </p:nvSpPr>
            <p:spPr bwMode="auto">
              <a:xfrm>
                <a:off x="5157"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5" name="Line 186"/>
              <p:cNvSpPr>
                <a:spLocks noChangeShapeType="1"/>
              </p:cNvSpPr>
              <p:nvPr/>
            </p:nvSpPr>
            <p:spPr bwMode="auto">
              <a:xfrm>
                <a:off x="5219"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6" name="Line 187"/>
              <p:cNvSpPr>
                <a:spLocks noChangeShapeType="1"/>
              </p:cNvSpPr>
              <p:nvPr/>
            </p:nvSpPr>
            <p:spPr bwMode="auto">
              <a:xfrm>
                <a:off x="5281" y="1111"/>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00" name="Group 188"/>
            <p:cNvGrpSpPr>
              <a:grpSpLocks/>
            </p:cNvGrpSpPr>
            <p:nvPr/>
          </p:nvGrpSpPr>
          <p:grpSpPr bwMode="auto">
            <a:xfrm>
              <a:off x="4044" y="1516"/>
              <a:ext cx="1272" cy="1"/>
              <a:chOff x="4044" y="1516"/>
              <a:chExt cx="1272" cy="1"/>
            </a:xfrm>
          </p:grpSpPr>
          <p:sp>
            <p:nvSpPr>
              <p:cNvPr id="2445" name="Line 189"/>
              <p:cNvSpPr>
                <a:spLocks noChangeShapeType="1"/>
              </p:cNvSpPr>
              <p:nvPr/>
            </p:nvSpPr>
            <p:spPr bwMode="auto">
              <a:xfrm>
                <a:off x="4044"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 name="Line 190"/>
              <p:cNvSpPr>
                <a:spLocks noChangeShapeType="1"/>
              </p:cNvSpPr>
              <p:nvPr/>
            </p:nvSpPr>
            <p:spPr bwMode="auto">
              <a:xfrm>
                <a:off x="4106"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 name="Line 191"/>
              <p:cNvSpPr>
                <a:spLocks noChangeShapeType="1"/>
              </p:cNvSpPr>
              <p:nvPr/>
            </p:nvSpPr>
            <p:spPr bwMode="auto">
              <a:xfrm>
                <a:off x="4167"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8" name="Line 192"/>
              <p:cNvSpPr>
                <a:spLocks noChangeShapeType="1"/>
              </p:cNvSpPr>
              <p:nvPr/>
            </p:nvSpPr>
            <p:spPr bwMode="auto">
              <a:xfrm>
                <a:off x="4229"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9" name="Line 193"/>
              <p:cNvSpPr>
                <a:spLocks noChangeShapeType="1"/>
              </p:cNvSpPr>
              <p:nvPr/>
            </p:nvSpPr>
            <p:spPr bwMode="auto">
              <a:xfrm>
                <a:off x="4291"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0" name="Line 194"/>
              <p:cNvSpPr>
                <a:spLocks noChangeShapeType="1"/>
              </p:cNvSpPr>
              <p:nvPr/>
            </p:nvSpPr>
            <p:spPr bwMode="auto">
              <a:xfrm>
                <a:off x="4353"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1" name="Line 195"/>
              <p:cNvSpPr>
                <a:spLocks noChangeShapeType="1"/>
              </p:cNvSpPr>
              <p:nvPr/>
            </p:nvSpPr>
            <p:spPr bwMode="auto">
              <a:xfrm>
                <a:off x="4415"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2" name="Line 196"/>
              <p:cNvSpPr>
                <a:spLocks noChangeShapeType="1"/>
              </p:cNvSpPr>
              <p:nvPr/>
            </p:nvSpPr>
            <p:spPr bwMode="auto">
              <a:xfrm>
                <a:off x="4477"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3" name="Line 197"/>
              <p:cNvSpPr>
                <a:spLocks noChangeShapeType="1"/>
              </p:cNvSpPr>
              <p:nvPr/>
            </p:nvSpPr>
            <p:spPr bwMode="auto">
              <a:xfrm>
                <a:off x="4539"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4" name="Line 198"/>
              <p:cNvSpPr>
                <a:spLocks noChangeShapeType="1"/>
              </p:cNvSpPr>
              <p:nvPr/>
            </p:nvSpPr>
            <p:spPr bwMode="auto">
              <a:xfrm>
                <a:off x="4601"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5" name="Line 199"/>
              <p:cNvSpPr>
                <a:spLocks noChangeShapeType="1"/>
              </p:cNvSpPr>
              <p:nvPr/>
            </p:nvSpPr>
            <p:spPr bwMode="auto">
              <a:xfrm>
                <a:off x="4662"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6" name="Line 200"/>
              <p:cNvSpPr>
                <a:spLocks noChangeShapeType="1"/>
              </p:cNvSpPr>
              <p:nvPr/>
            </p:nvSpPr>
            <p:spPr bwMode="auto">
              <a:xfrm>
                <a:off x="4724"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 name="Line 201"/>
              <p:cNvSpPr>
                <a:spLocks noChangeShapeType="1"/>
              </p:cNvSpPr>
              <p:nvPr/>
            </p:nvSpPr>
            <p:spPr bwMode="auto">
              <a:xfrm>
                <a:off x="4786"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 name="Line 202"/>
              <p:cNvSpPr>
                <a:spLocks noChangeShapeType="1"/>
              </p:cNvSpPr>
              <p:nvPr/>
            </p:nvSpPr>
            <p:spPr bwMode="auto">
              <a:xfrm>
                <a:off x="4848"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 name="Line 203"/>
              <p:cNvSpPr>
                <a:spLocks noChangeShapeType="1"/>
              </p:cNvSpPr>
              <p:nvPr/>
            </p:nvSpPr>
            <p:spPr bwMode="auto">
              <a:xfrm>
                <a:off x="4910"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 name="Line 204"/>
              <p:cNvSpPr>
                <a:spLocks noChangeShapeType="1"/>
              </p:cNvSpPr>
              <p:nvPr/>
            </p:nvSpPr>
            <p:spPr bwMode="auto">
              <a:xfrm>
                <a:off x="4972"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 name="Line 205"/>
              <p:cNvSpPr>
                <a:spLocks noChangeShapeType="1"/>
              </p:cNvSpPr>
              <p:nvPr/>
            </p:nvSpPr>
            <p:spPr bwMode="auto">
              <a:xfrm>
                <a:off x="5034"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 name="Line 206"/>
              <p:cNvSpPr>
                <a:spLocks noChangeShapeType="1"/>
              </p:cNvSpPr>
              <p:nvPr/>
            </p:nvSpPr>
            <p:spPr bwMode="auto">
              <a:xfrm>
                <a:off x="5096" y="1516"/>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 name="Line 207"/>
              <p:cNvSpPr>
                <a:spLocks noChangeShapeType="1"/>
              </p:cNvSpPr>
              <p:nvPr/>
            </p:nvSpPr>
            <p:spPr bwMode="auto">
              <a:xfrm>
                <a:off x="5157"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 name="Line 208"/>
              <p:cNvSpPr>
                <a:spLocks noChangeShapeType="1"/>
              </p:cNvSpPr>
              <p:nvPr/>
            </p:nvSpPr>
            <p:spPr bwMode="auto">
              <a:xfrm>
                <a:off x="5219"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 name="Line 209"/>
              <p:cNvSpPr>
                <a:spLocks noChangeShapeType="1"/>
              </p:cNvSpPr>
              <p:nvPr/>
            </p:nvSpPr>
            <p:spPr bwMode="auto">
              <a:xfrm>
                <a:off x="5281" y="1516"/>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01" name="Group 210"/>
            <p:cNvGrpSpPr>
              <a:grpSpLocks/>
            </p:cNvGrpSpPr>
            <p:nvPr/>
          </p:nvGrpSpPr>
          <p:grpSpPr bwMode="auto">
            <a:xfrm>
              <a:off x="4044" y="1723"/>
              <a:ext cx="1272" cy="1"/>
              <a:chOff x="4044" y="1723"/>
              <a:chExt cx="1272" cy="1"/>
            </a:xfrm>
          </p:grpSpPr>
          <p:sp>
            <p:nvSpPr>
              <p:cNvPr id="2424" name="Line 211"/>
              <p:cNvSpPr>
                <a:spLocks noChangeShapeType="1"/>
              </p:cNvSpPr>
              <p:nvPr/>
            </p:nvSpPr>
            <p:spPr bwMode="auto">
              <a:xfrm>
                <a:off x="4044"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 name="Line 212"/>
              <p:cNvSpPr>
                <a:spLocks noChangeShapeType="1"/>
              </p:cNvSpPr>
              <p:nvPr/>
            </p:nvSpPr>
            <p:spPr bwMode="auto">
              <a:xfrm>
                <a:off x="4106"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 name="Line 213"/>
              <p:cNvSpPr>
                <a:spLocks noChangeShapeType="1"/>
              </p:cNvSpPr>
              <p:nvPr/>
            </p:nvSpPr>
            <p:spPr bwMode="auto">
              <a:xfrm>
                <a:off x="4167"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 name="Line 214"/>
              <p:cNvSpPr>
                <a:spLocks noChangeShapeType="1"/>
              </p:cNvSpPr>
              <p:nvPr/>
            </p:nvSpPr>
            <p:spPr bwMode="auto">
              <a:xfrm>
                <a:off x="4229"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 name="Line 215"/>
              <p:cNvSpPr>
                <a:spLocks noChangeShapeType="1"/>
              </p:cNvSpPr>
              <p:nvPr/>
            </p:nvSpPr>
            <p:spPr bwMode="auto">
              <a:xfrm>
                <a:off x="4291"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 name="Line 216"/>
              <p:cNvSpPr>
                <a:spLocks noChangeShapeType="1"/>
              </p:cNvSpPr>
              <p:nvPr/>
            </p:nvSpPr>
            <p:spPr bwMode="auto">
              <a:xfrm>
                <a:off x="4353"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 name="Line 217"/>
              <p:cNvSpPr>
                <a:spLocks noChangeShapeType="1"/>
              </p:cNvSpPr>
              <p:nvPr/>
            </p:nvSpPr>
            <p:spPr bwMode="auto">
              <a:xfrm>
                <a:off x="4415"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1" name="Line 218"/>
              <p:cNvSpPr>
                <a:spLocks noChangeShapeType="1"/>
              </p:cNvSpPr>
              <p:nvPr/>
            </p:nvSpPr>
            <p:spPr bwMode="auto">
              <a:xfrm>
                <a:off x="4477"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2" name="Line 219"/>
              <p:cNvSpPr>
                <a:spLocks noChangeShapeType="1"/>
              </p:cNvSpPr>
              <p:nvPr/>
            </p:nvSpPr>
            <p:spPr bwMode="auto">
              <a:xfrm>
                <a:off x="4539"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 name="Line 220"/>
              <p:cNvSpPr>
                <a:spLocks noChangeShapeType="1"/>
              </p:cNvSpPr>
              <p:nvPr/>
            </p:nvSpPr>
            <p:spPr bwMode="auto">
              <a:xfrm>
                <a:off x="4601"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 name="Line 221"/>
              <p:cNvSpPr>
                <a:spLocks noChangeShapeType="1"/>
              </p:cNvSpPr>
              <p:nvPr/>
            </p:nvSpPr>
            <p:spPr bwMode="auto">
              <a:xfrm>
                <a:off x="4662"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 name="Line 222"/>
              <p:cNvSpPr>
                <a:spLocks noChangeShapeType="1"/>
              </p:cNvSpPr>
              <p:nvPr/>
            </p:nvSpPr>
            <p:spPr bwMode="auto">
              <a:xfrm>
                <a:off x="4724"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6" name="Line 223"/>
              <p:cNvSpPr>
                <a:spLocks noChangeShapeType="1"/>
              </p:cNvSpPr>
              <p:nvPr/>
            </p:nvSpPr>
            <p:spPr bwMode="auto">
              <a:xfrm>
                <a:off x="4786"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 name="Line 224"/>
              <p:cNvSpPr>
                <a:spLocks noChangeShapeType="1"/>
              </p:cNvSpPr>
              <p:nvPr/>
            </p:nvSpPr>
            <p:spPr bwMode="auto">
              <a:xfrm>
                <a:off x="4848"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 name="Line 225"/>
              <p:cNvSpPr>
                <a:spLocks noChangeShapeType="1"/>
              </p:cNvSpPr>
              <p:nvPr/>
            </p:nvSpPr>
            <p:spPr bwMode="auto">
              <a:xfrm>
                <a:off x="4910"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 name="Line 226"/>
              <p:cNvSpPr>
                <a:spLocks noChangeShapeType="1"/>
              </p:cNvSpPr>
              <p:nvPr/>
            </p:nvSpPr>
            <p:spPr bwMode="auto">
              <a:xfrm>
                <a:off x="4972"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 name="Line 227"/>
              <p:cNvSpPr>
                <a:spLocks noChangeShapeType="1"/>
              </p:cNvSpPr>
              <p:nvPr/>
            </p:nvSpPr>
            <p:spPr bwMode="auto">
              <a:xfrm>
                <a:off x="5034"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1" name="Line 228"/>
              <p:cNvSpPr>
                <a:spLocks noChangeShapeType="1"/>
              </p:cNvSpPr>
              <p:nvPr/>
            </p:nvSpPr>
            <p:spPr bwMode="auto">
              <a:xfrm>
                <a:off x="5096" y="1723"/>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2" name="Line 229"/>
              <p:cNvSpPr>
                <a:spLocks noChangeShapeType="1"/>
              </p:cNvSpPr>
              <p:nvPr/>
            </p:nvSpPr>
            <p:spPr bwMode="auto">
              <a:xfrm>
                <a:off x="5157"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 name="Line 230"/>
              <p:cNvSpPr>
                <a:spLocks noChangeShapeType="1"/>
              </p:cNvSpPr>
              <p:nvPr/>
            </p:nvSpPr>
            <p:spPr bwMode="auto">
              <a:xfrm>
                <a:off x="5219"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 name="Line 231"/>
              <p:cNvSpPr>
                <a:spLocks noChangeShapeType="1"/>
              </p:cNvSpPr>
              <p:nvPr/>
            </p:nvSpPr>
            <p:spPr bwMode="auto">
              <a:xfrm>
                <a:off x="5281" y="1723"/>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02" name="Group 232"/>
            <p:cNvGrpSpPr>
              <a:grpSpLocks/>
            </p:cNvGrpSpPr>
            <p:nvPr/>
          </p:nvGrpSpPr>
          <p:grpSpPr bwMode="auto">
            <a:xfrm>
              <a:off x="4044" y="1922"/>
              <a:ext cx="1272" cy="1"/>
              <a:chOff x="4044" y="1922"/>
              <a:chExt cx="1272" cy="1"/>
            </a:xfrm>
          </p:grpSpPr>
          <p:sp>
            <p:nvSpPr>
              <p:cNvPr id="2403" name="Line 233"/>
              <p:cNvSpPr>
                <a:spLocks noChangeShapeType="1"/>
              </p:cNvSpPr>
              <p:nvPr/>
            </p:nvSpPr>
            <p:spPr bwMode="auto">
              <a:xfrm>
                <a:off x="4044"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4" name="Line 234"/>
              <p:cNvSpPr>
                <a:spLocks noChangeShapeType="1"/>
              </p:cNvSpPr>
              <p:nvPr/>
            </p:nvSpPr>
            <p:spPr bwMode="auto">
              <a:xfrm>
                <a:off x="4106"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 name="Line 235"/>
              <p:cNvSpPr>
                <a:spLocks noChangeShapeType="1"/>
              </p:cNvSpPr>
              <p:nvPr/>
            </p:nvSpPr>
            <p:spPr bwMode="auto">
              <a:xfrm>
                <a:off x="4167"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 name="Line 236"/>
              <p:cNvSpPr>
                <a:spLocks noChangeShapeType="1"/>
              </p:cNvSpPr>
              <p:nvPr/>
            </p:nvSpPr>
            <p:spPr bwMode="auto">
              <a:xfrm>
                <a:off x="4229"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 name="Line 237"/>
              <p:cNvSpPr>
                <a:spLocks noChangeShapeType="1"/>
              </p:cNvSpPr>
              <p:nvPr/>
            </p:nvSpPr>
            <p:spPr bwMode="auto">
              <a:xfrm>
                <a:off x="4291"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8" name="Line 238"/>
              <p:cNvSpPr>
                <a:spLocks noChangeShapeType="1"/>
              </p:cNvSpPr>
              <p:nvPr/>
            </p:nvSpPr>
            <p:spPr bwMode="auto">
              <a:xfrm>
                <a:off x="4353"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 name="Line 239"/>
              <p:cNvSpPr>
                <a:spLocks noChangeShapeType="1"/>
              </p:cNvSpPr>
              <p:nvPr/>
            </p:nvSpPr>
            <p:spPr bwMode="auto">
              <a:xfrm>
                <a:off x="4415"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 name="Line 240"/>
              <p:cNvSpPr>
                <a:spLocks noChangeShapeType="1"/>
              </p:cNvSpPr>
              <p:nvPr/>
            </p:nvSpPr>
            <p:spPr bwMode="auto">
              <a:xfrm>
                <a:off x="4477"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 name="Line 241"/>
              <p:cNvSpPr>
                <a:spLocks noChangeShapeType="1"/>
              </p:cNvSpPr>
              <p:nvPr/>
            </p:nvSpPr>
            <p:spPr bwMode="auto">
              <a:xfrm>
                <a:off x="4539"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2" name="Line 242"/>
              <p:cNvSpPr>
                <a:spLocks noChangeShapeType="1"/>
              </p:cNvSpPr>
              <p:nvPr/>
            </p:nvSpPr>
            <p:spPr bwMode="auto">
              <a:xfrm>
                <a:off x="4601"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3" name="Line 243"/>
              <p:cNvSpPr>
                <a:spLocks noChangeShapeType="1"/>
              </p:cNvSpPr>
              <p:nvPr/>
            </p:nvSpPr>
            <p:spPr bwMode="auto">
              <a:xfrm>
                <a:off x="4662"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 name="Line 244"/>
              <p:cNvSpPr>
                <a:spLocks noChangeShapeType="1"/>
              </p:cNvSpPr>
              <p:nvPr/>
            </p:nvSpPr>
            <p:spPr bwMode="auto">
              <a:xfrm>
                <a:off x="4724"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 name="Line 245"/>
              <p:cNvSpPr>
                <a:spLocks noChangeShapeType="1"/>
              </p:cNvSpPr>
              <p:nvPr/>
            </p:nvSpPr>
            <p:spPr bwMode="auto">
              <a:xfrm>
                <a:off x="4786"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 name="Line 246"/>
              <p:cNvSpPr>
                <a:spLocks noChangeShapeType="1"/>
              </p:cNvSpPr>
              <p:nvPr/>
            </p:nvSpPr>
            <p:spPr bwMode="auto">
              <a:xfrm>
                <a:off x="4848"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7" name="Line 247"/>
              <p:cNvSpPr>
                <a:spLocks noChangeShapeType="1"/>
              </p:cNvSpPr>
              <p:nvPr/>
            </p:nvSpPr>
            <p:spPr bwMode="auto">
              <a:xfrm>
                <a:off x="4910"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8" name="Line 248"/>
              <p:cNvSpPr>
                <a:spLocks noChangeShapeType="1"/>
              </p:cNvSpPr>
              <p:nvPr/>
            </p:nvSpPr>
            <p:spPr bwMode="auto">
              <a:xfrm>
                <a:off x="4972"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 name="Line 249"/>
              <p:cNvSpPr>
                <a:spLocks noChangeShapeType="1"/>
              </p:cNvSpPr>
              <p:nvPr/>
            </p:nvSpPr>
            <p:spPr bwMode="auto">
              <a:xfrm>
                <a:off x="5034"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 name="Line 250"/>
              <p:cNvSpPr>
                <a:spLocks noChangeShapeType="1"/>
              </p:cNvSpPr>
              <p:nvPr/>
            </p:nvSpPr>
            <p:spPr bwMode="auto">
              <a:xfrm>
                <a:off x="5096" y="1922"/>
                <a:ext cx="3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 name="Line 251"/>
              <p:cNvSpPr>
                <a:spLocks noChangeShapeType="1"/>
              </p:cNvSpPr>
              <p:nvPr/>
            </p:nvSpPr>
            <p:spPr bwMode="auto">
              <a:xfrm>
                <a:off x="5157"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2" name="Line 252"/>
              <p:cNvSpPr>
                <a:spLocks noChangeShapeType="1"/>
              </p:cNvSpPr>
              <p:nvPr/>
            </p:nvSpPr>
            <p:spPr bwMode="auto">
              <a:xfrm>
                <a:off x="5219"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3" name="Line 253"/>
              <p:cNvSpPr>
                <a:spLocks noChangeShapeType="1"/>
              </p:cNvSpPr>
              <p:nvPr/>
            </p:nvSpPr>
            <p:spPr bwMode="auto">
              <a:xfrm>
                <a:off x="5281" y="1922"/>
                <a:ext cx="3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091" name="Group 254"/>
          <p:cNvGrpSpPr>
            <a:grpSpLocks/>
          </p:cNvGrpSpPr>
          <p:nvPr/>
        </p:nvGrpSpPr>
        <p:grpSpPr bwMode="auto">
          <a:xfrm>
            <a:off x="4265613" y="1668463"/>
            <a:ext cx="1919287" cy="1354137"/>
            <a:chOff x="2683" y="1090"/>
            <a:chExt cx="1209" cy="853"/>
          </a:xfrm>
        </p:grpSpPr>
        <p:grpSp>
          <p:nvGrpSpPr>
            <p:cNvPr id="2138" name="Group 255"/>
            <p:cNvGrpSpPr>
              <a:grpSpLocks/>
            </p:cNvGrpSpPr>
            <p:nvPr/>
          </p:nvGrpSpPr>
          <p:grpSpPr bwMode="auto">
            <a:xfrm>
              <a:off x="2683" y="1090"/>
              <a:ext cx="1209" cy="22"/>
              <a:chOff x="2683" y="1090"/>
              <a:chExt cx="1209" cy="22"/>
            </a:xfrm>
          </p:grpSpPr>
          <p:grpSp>
            <p:nvGrpSpPr>
              <p:cNvPr id="2347" name="Group 256"/>
              <p:cNvGrpSpPr>
                <a:grpSpLocks/>
              </p:cNvGrpSpPr>
              <p:nvPr/>
            </p:nvGrpSpPr>
            <p:grpSpPr bwMode="auto">
              <a:xfrm>
                <a:off x="3246" y="1090"/>
                <a:ext cx="83" cy="21"/>
                <a:chOff x="3246" y="1090"/>
                <a:chExt cx="83" cy="21"/>
              </a:xfrm>
            </p:grpSpPr>
            <p:sp>
              <p:nvSpPr>
                <p:cNvPr id="2396" name="Arc 257"/>
                <p:cNvSpPr>
                  <a:spLocks/>
                </p:cNvSpPr>
                <p:nvPr/>
              </p:nvSpPr>
              <p:spPr bwMode="auto">
                <a:xfrm>
                  <a:off x="3246" y="1090"/>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7" name="Arc 258"/>
                <p:cNvSpPr>
                  <a:spLocks/>
                </p:cNvSpPr>
                <p:nvPr/>
              </p:nvSpPr>
              <p:spPr bwMode="auto">
                <a:xfrm>
                  <a:off x="3285"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48" name="Group 259"/>
              <p:cNvGrpSpPr>
                <a:grpSpLocks/>
              </p:cNvGrpSpPr>
              <p:nvPr/>
            </p:nvGrpSpPr>
            <p:grpSpPr bwMode="auto">
              <a:xfrm>
                <a:off x="2683" y="1090"/>
                <a:ext cx="82" cy="21"/>
                <a:chOff x="2683" y="1090"/>
                <a:chExt cx="82" cy="21"/>
              </a:xfrm>
            </p:grpSpPr>
            <p:sp>
              <p:nvSpPr>
                <p:cNvPr id="2394" name="Arc 260"/>
                <p:cNvSpPr>
                  <a:spLocks/>
                </p:cNvSpPr>
                <p:nvPr/>
              </p:nvSpPr>
              <p:spPr bwMode="auto">
                <a:xfrm>
                  <a:off x="2683"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5" name="Arc 261"/>
                <p:cNvSpPr>
                  <a:spLocks/>
                </p:cNvSpPr>
                <p:nvPr/>
              </p:nvSpPr>
              <p:spPr bwMode="auto">
                <a:xfrm>
                  <a:off x="2721"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49" name="Group 262"/>
              <p:cNvGrpSpPr>
                <a:grpSpLocks/>
              </p:cNvGrpSpPr>
              <p:nvPr/>
            </p:nvGrpSpPr>
            <p:grpSpPr bwMode="auto">
              <a:xfrm>
                <a:off x="2751" y="1090"/>
                <a:ext cx="83" cy="21"/>
                <a:chOff x="2751" y="1090"/>
                <a:chExt cx="83" cy="21"/>
              </a:xfrm>
            </p:grpSpPr>
            <p:sp>
              <p:nvSpPr>
                <p:cNvPr id="2392" name="Arc 263"/>
                <p:cNvSpPr>
                  <a:spLocks/>
                </p:cNvSpPr>
                <p:nvPr/>
              </p:nvSpPr>
              <p:spPr bwMode="auto">
                <a:xfrm>
                  <a:off x="2751"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3" name="Arc 264"/>
                <p:cNvSpPr>
                  <a:spLocks/>
                </p:cNvSpPr>
                <p:nvPr/>
              </p:nvSpPr>
              <p:spPr bwMode="auto">
                <a:xfrm>
                  <a:off x="2790"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0" name="Group 265"/>
              <p:cNvGrpSpPr>
                <a:grpSpLocks/>
              </p:cNvGrpSpPr>
              <p:nvPr/>
            </p:nvGrpSpPr>
            <p:grpSpPr bwMode="auto">
              <a:xfrm>
                <a:off x="2827" y="1090"/>
                <a:ext cx="83" cy="22"/>
                <a:chOff x="2827" y="1090"/>
                <a:chExt cx="83" cy="22"/>
              </a:xfrm>
            </p:grpSpPr>
            <p:sp>
              <p:nvSpPr>
                <p:cNvPr id="2390" name="Arc 266"/>
                <p:cNvSpPr>
                  <a:spLocks/>
                </p:cNvSpPr>
                <p:nvPr/>
              </p:nvSpPr>
              <p:spPr bwMode="auto">
                <a:xfrm>
                  <a:off x="2827"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1" name="Arc 267"/>
                <p:cNvSpPr>
                  <a:spLocks/>
                </p:cNvSpPr>
                <p:nvPr/>
              </p:nvSpPr>
              <p:spPr bwMode="auto">
                <a:xfrm>
                  <a:off x="2859" y="1093"/>
                  <a:ext cx="51" cy="19"/>
                </a:xfrm>
                <a:custGeom>
                  <a:avLst/>
                  <a:gdLst>
                    <a:gd name="T0" fmla="*/ 0 w 39769"/>
                    <a:gd name="T1" fmla="*/ 0 h 22903"/>
                    <a:gd name="T2" fmla="*/ 0 w 39769"/>
                    <a:gd name="T3" fmla="*/ 0 h 22903"/>
                    <a:gd name="T4" fmla="*/ 0 w 39769"/>
                    <a:gd name="T5" fmla="*/ 0 h 22903"/>
                    <a:gd name="T6" fmla="*/ 0 60000 65536"/>
                    <a:gd name="T7" fmla="*/ 0 60000 65536"/>
                    <a:gd name="T8" fmla="*/ 0 60000 65536"/>
                    <a:gd name="T9" fmla="*/ 0 w 39769"/>
                    <a:gd name="T10" fmla="*/ 0 h 22903"/>
                    <a:gd name="T11" fmla="*/ 39769 w 39769"/>
                    <a:gd name="T12" fmla="*/ 22903 h 22903"/>
                  </a:gdLst>
                  <a:ahLst/>
                  <a:cxnLst>
                    <a:cxn ang="T6">
                      <a:pos x="T0" y="T1"/>
                    </a:cxn>
                    <a:cxn ang="T7">
                      <a:pos x="T2" y="T3"/>
                    </a:cxn>
                    <a:cxn ang="T8">
                      <a:pos x="T4" y="T5"/>
                    </a:cxn>
                  </a:cxnLst>
                  <a:rect l="T9" t="T10" r="T11" b="T12"/>
                  <a:pathLst>
                    <a:path w="39769" h="22903" fill="none" extrusionOk="0">
                      <a:moveTo>
                        <a:pt x="39729" y="-1"/>
                      </a:moveTo>
                      <a:cubicBezTo>
                        <a:pt x="39755" y="433"/>
                        <a:pt x="39769" y="868"/>
                        <a:pt x="39769" y="1303"/>
                      </a:cubicBezTo>
                      <a:cubicBezTo>
                        <a:pt x="39769" y="13232"/>
                        <a:pt x="30098" y="22903"/>
                        <a:pt x="18169" y="22903"/>
                      </a:cubicBezTo>
                      <a:cubicBezTo>
                        <a:pt x="10819" y="22903"/>
                        <a:pt x="3973" y="19165"/>
                        <a:pt x="-1" y="12983"/>
                      </a:cubicBezTo>
                    </a:path>
                    <a:path w="39769" h="22903" stroke="0" extrusionOk="0">
                      <a:moveTo>
                        <a:pt x="39729" y="-1"/>
                      </a:moveTo>
                      <a:cubicBezTo>
                        <a:pt x="39755" y="433"/>
                        <a:pt x="39769" y="868"/>
                        <a:pt x="39769" y="1303"/>
                      </a:cubicBezTo>
                      <a:cubicBezTo>
                        <a:pt x="39769" y="13232"/>
                        <a:pt x="30098" y="22903"/>
                        <a:pt x="18169" y="22903"/>
                      </a:cubicBezTo>
                      <a:cubicBezTo>
                        <a:pt x="10819" y="22903"/>
                        <a:pt x="3973" y="19165"/>
                        <a:pt x="-1" y="12983"/>
                      </a:cubicBezTo>
                      <a:lnTo>
                        <a:pt x="18169" y="1303"/>
                      </a:lnTo>
                      <a:lnTo>
                        <a:pt x="39729"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1" name="Group 268"/>
              <p:cNvGrpSpPr>
                <a:grpSpLocks/>
              </p:cNvGrpSpPr>
              <p:nvPr/>
            </p:nvGrpSpPr>
            <p:grpSpPr bwMode="auto">
              <a:xfrm>
                <a:off x="2896" y="1090"/>
                <a:ext cx="82" cy="21"/>
                <a:chOff x="2896" y="1090"/>
                <a:chExt cx="82" cy="21"/>
              </a:xfrm>
            </p:grpSpPr>
            <p:sp>
              <p:nvSpPr>
                <p:cNvPr id="2388" name="Arc 269"/>
                <p:cNvSpPr>
                  <a:spLocks/>
                </p:cNvSpPr>
                <p:nvPr/>
              </p:nvSpPr>
              <p:spPr bwMode="auto">
                <a:xfrm>
                  <a:off x="2896"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9" name="Arc 270"/>
                <p:cNvSpPr>
                  <a:spLocks/>
                </p:cNvSpPr>
                <p:nvPr/>
              </p:nvSpPr>
              <p:spPr bwMode="auto">
                <a:xfrm>
                  <a:off x="2934"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2" name="Group 271"/>
              <p:cNvGrpSpPr>
                <a:grpSpLocks/>
              </p:cNvGrpSpPr>
              <p:nvPr/>
            </p:nvGrpSpPr>
            <p:grpSpPr bwMode="auto">
              <a:xfrm>
                <a:off x="2964" y="1090"/>
                <a:ext cx="83" cy="21"/>
                <a:chOff x="2964" y="1090"/>
                <a:chExt cx="83" cy="21"/>
              </a:xfrm>
            </p:grpSpPr>
            <p:sp>
              <p:nvSpPr>
                <p:cNvPr id="2386" name="Arc 272"/>
                <p:cNvSpPr>
                  <a:spLocks/>
                </p:cNvSpPr>
                <p:nvPr/>
              </p:nvSpPr>
              <p:spPr bwMode="auto">
                <a:xfrm>
                  <a:off x="2964" y="1090"/>
                  <a:ext cx="49"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7" name="Arc 273"/>
                <p:cNvSpPr>
                  <a:spLocks/>
                </p:cNvSpPr>
                <p:nvPr/>
              </p:nvSpPr>
              <p:spPr bwMode="auto">
                <a:xfrm>
                  <a:off x="3003"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3" name="Group 274"/>
              <p:cNvGrpSpPr>
                <a:grpSpLocks/>
              </p:cNvGrpSpPr>
              <p:nvPr/>
            </p:nvGrpSpPr>
            <p:grpSpPr bwMode="auto">
              <a:xfrm>
                <a:off x="3040" y="1090"/>
                <a:ext cx="76" cy="21"/>
                <a:chOff x="3040" y="1090"/>
                <a:chExt cx="76" cy="21"/>
              </a:xfrm>
            </p:grpSpPr>
            <p:sp>
              <p:nvSpPr>
                <p:cNvPr id="2384" name="Arc 275"/>
                <p:cNvSpPr>
                  <a:spLocks/>
                </p:cNvSpPr>
                <p:nvPr/>
              </p:nvSpPr>
              <p:spPr bwMode="auto">
                <a:xfrm>
                  <a:off x="3040"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5" name="Arc 276"/>
                <p:cNvSpPr>
                  <a:spLocks/>
                </p:cNvSpPr>
                <p:nvPr/>
              </p:nvSpPr>
              <p:spPr bwMode="auto">
                <a:xfrm>
                  <a:off x="3072"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4" name="Group 277"/>
              <p:cNvGrpSpPr>
                <a:grpSpLocks/>
              </p:cNvGrpSpPr>
              <p:nvPr/>
            </p:nvGrpSpPr>
            <p:grpSpPr bwMode="auto">
              <a:xfrm>
                <a:off x="3109" y="1090"/>
                <a:ext cx="82" cy="21"/>
                <a:chOff x="3109" y="1090"/>
                <a:chExt cx="82" cy="21"/>
              </a:xfrm>
            </p:grpSpPr>
            <p:sp>
              <p:nvSpPr>
                <p:cNvPr id="2382" name="Arc 278"/>
                <p:cNvSpPr>
                  <a:spLocks/>
                </p:cNvSpPr>
                <p:nvPr/>
              </p:nvSpPr>
              <p:spPr bwMode="auto">
                <a:xfrm>
                  <a:off x="3109"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3" name="Arc 279"/>
                <p:cNvSpPr>
                  <a:spLocks/>
                </p:cNvSpPr>
                <p:nvPr/>
              </p:nvSpPr>
              <p:spPr bwMode="auto">
                <a:xfrm>
                  <a:off x="3147"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5" name="Group 280"/>
              <p:cNvGrpSpPr>
                <a:grpSpLocks/>
              </p:cNvGrpSpPr>
              <p:nvPr/>
            </p:nvGrpSpPr>
            <p:grpSpPr bwMode="auto">
              <a:xfrm>
                <a:off x="3178" y="1090"/>
                <a:ext cx="82" cy="21"/>
                <a:chOff x="3178" y="1090"/>
                <a:chExt cx="82" cy="21"/>
              </a:xfrm>
            </p:grpSpPr>
            <p:sp>
              <p:nvSpPr>
                <p:cNvPr id="2380" name="Arc 281"/>
                <p:cNvSpPr>
                  <a:spLocks/>
                </p:cNvSpPr>
                <p:nvPr/>
              </p:nvSpPr>
              <p:spPr bwMode="auto">
                <a:xfrm>
                  <a:off x="3178"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1" name="Arc 282"/>
                <p:cNvSpPr>
                  <a:spLocks/>
                </p:cNvSpPr>
                <p:nvPr/>
              </p:nvSpPr>
              <p:spPr bwMode="auto">
                <a:xfrm>
                  <a:off x="3216"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6" name="Group 283"/>
              <p:cNvGrpSpPr>
                <a:grpSpLocks/>
              </p:cNvGrpSpPr>
              <p:nvPr/>
            </p:nvGrpSpPr>
            <p:grpSpPr bwMode="auto">
              <a:xfrm>
                <a:off x="3322" y="1090"/>
                <a:ext cx="76" cy="22"/>
                <a:chOff x="3322" y="1090"/>
                <a:chExt cx="76" cy="22"/>
              </a:xfrm>
            </p:grpSpPr>
            <p:sp>
              <p:nvSpPr>
                <p:cNvPr id="2378" name="Arc 284"/>
                <p:cNvSpPr>
                  <a:spLocks/>
                </p:cNvSpPr>
                <p:nvPr/>
              </p:nvSpPr>
              <p:spPr bwMode="auto">
                <a:xfrm>
                  <a:off x="3322"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9" name="Arc 285"/>
                <p:cNvSpPr>
                  <a:spLocks/>
                </p:cNvSpPr>
                <p:nvPr/>
              </p:nvSpPr>
              <p:spPr bwMode="auto">
                <a:xfrm>
                  <a:off x="3353" y="1093"/>
                  <a:ext cx="45" cy="19"/>
                </a:xfrm>
                <a:custGeom>
                  <a:avLst/>
                  <a:gdLst>
                    <a:gd name="T0" fmla="*/ 0 w 39875"/>
                    <a:gd name="T1" fmla="*/ 0 h 22912"/>
                    <a:gd name="T2" fmla="*/ 0 w 39875"/>
                    <a:gd name="T3" fmla="*/ 0 h 22912"/>
                    <a:gd name="T4" fmla="*/ 0 w 39875"/>
                    <a:gd name="T5" fmla="*/ 0 h 22912"/>
                    <a:gd name="T6" fmla="*/ 0 60000 65536"/>
                    <a:gd name="T7" fmla="*/ 0 60000 65536"/>
                    <a:gd name="T8" fmla="*/ 0 60000 65536"/>
                    <a:gd name="T9" fmla="*/ 0 w 39875"/>
                    <a:gd name="T10" fmla="*/ 0 h 22912"/>
                    <a:gd name="T11" fmla="*/ 39875 w 39875"/>
                    <a:gd name="T12" fmla="*/ 22912 h 22912"/>
                  </a:gdLst>
                  <a:ahLst/>
                  <a:cxnLst>
                    <a:cxn ang="T6">
                      <a:pos x="T0" y="T1"/>
                    </a:cxn>
                    <a:cxn ang="T7">
                      <a:pos x="T2" y="T3"/>
                    </a:cxn>
                    <a:cxn ang="T8">
                      <a:pos x="T4" y="T5"/>
                    </a:cxn>
                  </a:cxnLst>
                  <a:rect l="T9" t="T10" r="T11" b="T12"/>
                  <a:pathLst>
                    <a:path w="39875" h="22912" fill="none" extrusionOk="0">
                      <a:moveTo>
                        <a:pt x="39835" y="-1"/>
                      </a:moveTo>
                      <a:cubicBezTo>
                        <a:pt x="39861" y="436"/>
                        <a:pt x="39875" y="874"/>
                        <a:pt x="39875" y="1312"/>
                      </a:cubicBezTo>
                      <a:cubicBezTo>
                        <a:pt x="39875" y="13241"/>
                        <a:pt x="30204" y="22912"/>
                        <a:pt x="18275" y="22912"/>
                      </a:cubicBezTo>
                      <a:cubicBezTo>
                        <a:pt x="10855" y="22912"/>
                        <a:pt x="3954" y="19103"/>
                        <a:pt x="-1" y="12825"/>
                      </a:cubicBezTo>
                    </a:path>
                    <a:path w="39875" h="22912" stroke="0" extrusionOk="0">
                      <a:moveTo>
                        <a:pt x="39835" y="-1"/>
                      </a:moveTo>
                      <a:cubicBezTo>
                        <a:pt x="39861" y="436"/>
                        <a:pt x="39875" y="874"/>
                        <a:pt x="39875" y="1312"/>
                      </a:cubicBezTo>
                      <a:cubicBezTo>
                        <a:pt x="39875" y="13241"/>
                        <a:pt x="30204" y="22912"/>
                        <a:pt x="18275" y="22912"/>
                      </a:cubicBezTo>
                      <a:cubicBezTo>
                        <a:pt x="10855" y="22912"/>
                        <a:pt x="3954" y="19103"/>
                        <a:pt x="-1" y="12825"/>
                      </a:cubicBezTo>
                      <a:lnTo>
                        <a:pt x="18275" y="1312"/>
                      </a:lnTo>
                      <a:lnTo>
                        <a:pt x="39835"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7" name="Group 286"/>
              <p:cNvGrpSpPr>
                <a:grpSpLocks/>
              </p:cNvGrpSpPr>
              <p:nvPr/>
            </p:nvGrpSpPr>
            <p:grpSpPr bwMode="auto">
              <a:xfrm>
                <a:off x="3391" y="1090"/>
                <a:ext cx="82" cy="21"/>
                <a:chOff x="3391" y="1090"/>
                <a:chExt cx="82" cy="21"/>
              </a:xfrm>
            </p:grpSpPr>
            <p:sp>
              <p:nvSpPr>
                <p:cNvPr id="2376" name="Arc 287"/>
                <p:cNvSpPr>
                  <a:spLocks/>
                </p:cNvSpPr>
                <p:nvPr/>
              </p:nvSpPr>
              <p:spPr bwMode="auto">
                <a:xfrm>
                  <a:off x="3391"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7" name="Arc 288"/>
                <p:cNvSpPr>
                  <a:spLocks/>
                </p:cNvSpPr>
                <p:nvPr/>
              </p:nvSpPr>
              <p:spPr bwMode="auto">
                <a:xfrm>
                  <a:off x="3429"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8" name="Group 289"/>
              <p:cNvGrpSpPr>
                <a:grpSpLocks/>
              </p:cNvGrpSpPr>
              <p:nvPr/>
            </p:nvGrpSpPr>
            <p:grpSpPr bwMode="auto">
              <a:xfrm>
                <a:off x="3459" y="1090"/>
                <a:ext cx="83" cy="21"/>
                <a:chOff x="3459" y="1090"/>
                <a:chExt cx="83" cy="21"/>
              </a:xfrm>
            </p:grpSpPr>
            <p:sp>
              <p:nvSpPr>
                <p:cNvPr id="2374" name="Arc 290"/>
                <p:cNvSpPr>
                  <a:spLocks/>
                </p:cNvSpPr>
                <p:nvPr/>
              </p:nvSpPr>
              <p:spPr bwMode="auto">
                <a:xfrm>
                  <a:off x="3459" y="1090"/>
                  <a:ext cx="49"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5" name="Arc 291"/>
                <p:cNvSpPr>
                  <a:spLocks/>
                </p:cNvSpPr>
                <p:nvPr/>
              </p:nvSpPr>
              <p:spPr bwMode="auto">
                <a:xfrm>
                  <a:off x="3498"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9" name="Group 292"/>
              <p:cNvGrpSpPr>
                <a:grpSpLocks/>
              </p:cNvGrpSpPr>
              <p:nvPr/>
            </p:nvGrpSpPr>
            <p:grpSpPr bwMode="auto">
              <a:xfrm>
                <a:off x="3528" y="1090"/>
                <a:ext cx="83" cy="21"/>
                <a:chOff x="3528" y="1090"/>
                <a:chExt cx="83" cy="21"/>
              </a:xfrm>
            </p:grpSpPr>
            <p:sp>
              <p:nvSpPr>
                <p:cNvPr id="2372" name="Arc 293"/>
                <p:cNvSpPr>
                  <a:spLocks/>
                </p:cNvSpPr>
                <p:nvPr/>
              </p:nvSpPr>
              <p:spPr bwMode="auto">
                <a:xfrm>
                  <a:off x="3528" y="1090"/>
                  <a:ext cx="55"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3" name="Arc 294"/>
                <p:cNvSpPr>
                  <a:spLocks/>
                </p:cNvSpPr>
                <p:nvPr/>
              </p:nvSpPr>
              <p:spPr bwMode="auto">
                <a:xfrm>
                  <a:off x="3567"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60" name="Group 295"/>
              <p:cNvGrpSpPr>
                <a:grpSpLocks/>
              </p:cNvGrpSpPr>
              <p:nvPr/>
            </p:nvGrpSpPr>
            <p:grpSpPr bwMode="auto">
              <a:xfrm>
                <a:off x="3604" y="1090"/>
                <a:ext cx="82" cy="21"/>
                <a:chOff x="3604" y="1090"/>
                <a:chExt cx="82" cy="21"/>
              </a:xfrm>
            </p:grpSpPr>
            <p:sp>
              <p:nvSpPr>
                <p:cNvPr id="2370" name="Arc 296"/>
                <p:cNvSpPr>
                  <a:spLocks/>
                </p:cNvSpPr>
                <p:nvPr/>
              </p:nvSpPr>
              <p:spPr bwMode="auto">
                <a:xfrm>
                  <a:off x="3604"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 name="Arc 297"/>
                <p:cNvSpPr>
                  <a:spLocks/>
                </p:cNvSpPr>
                <p:nvPr/>
              </p:nvSpPr>
              <p:spPr bwMode="auto">
                <a:xfrm>
                  <a:off x="3642"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61" name="Group 298"/>
              <p:cNvGrpSpPr>
                <a:grpSpLocks/>
              </p:cNvGrpSpPr>
              <p:nvPr/>
            </p:nvGrpSpPr>
            <p:grpSpPr bwMode="auto">
              <a:xfrm>
                <a:off x="3673" y="1090"/>
                <a:ext cx="82" cy="21"/>
                <a:chOff x="3673" y="1090"/>
                <a:chExt cx="82" cy="21"/>
              </a:xfrm>
            </p:grpSpPr>
            <p:sp>
              <p:nvSpPr>
                <p:cNvPr id="2368" name="Arc 299"/>
                <p:cNvSpPr>
                  <a:spLocks/>
                </p:cNvSpPr>
                <p:nvPr/>
              </p:nvSpPr>
              <p:spPr bwMode="auto">
                <a:xfrm>
                  <a:off x="3673"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9" name="Arc 300"/>
                <p:cNvSpPr>
                  <a:spLocks/>
                </p:cNvSpPr>
                <p:nvPr/>
              </p:nvSpPr>
              <p:spPr bwMode="auto">
                <a:xfrm>
                  <a:off x="3711"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62" name="Group 301"/>
              <p:cNvGrpSpPr>
                <a:grpSpLocks/>
              </p:cNvGrpSpPr>
              <p:nvPr/>
            </p:nvGrpSpPr>
            <p:grpSpPr bwMode="auto">
              <a:xfrm>
                <a:off x="3741" y="1090"/>
                <a:ext cx="83" cy="21"/>
                <a:chOff x="3741" y="1090"/>
                <a:chExt cx="83" cy="21"/>
              </a:xfrm>
            </p:grpSpPr>
            <p:sp>
              <p:nvSpPr>
                <p:cNvPr id="2366" name="Arc 302"/>
                <p:cNvSpPr>
                  <a:spLocks/>
                </p:cNvSpPr>
                <p:nvPr/>
              </p:nvSpPr>
              <p:spPr bwMode="auto">
                <a:xfrm>
                  <a:off x="3741"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7" name="Arc 303"/>
                <p:cNvSpPr>
                  <a:spLocks/>
                </p:cNvSpPr>
                <p:nvPr/>
              </p:nvSpPr>
              <p:spPr bwMode="auto">
                <a:xfrm>
                  <a:off x="3780"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63" name="Group 304"/>
              <p:cNvGrpSpPr>
                <a:grpSpLocks/>
              </p:cNvGrpSpPr>
              <p:nvPr/>
            </p:nvGrpSpPr>
            <p:grpSpPr bwMode="auto">
              <a:xfrm>
                <a:off x="3817" y="1090"/>
                <a:ext cx="75" cy="21"/>
                <a:chOff x="3817" y="1090"/>
                <a:chExt cx="75" cy="21"/>
              </a:xfrm>
            </p:grpSpPr>
            <p:sp>
              <p:nvSpPr>
                <p:cNvPr id="2364" name="Arc 305"/>
                <p:cNvSpPr>
                  <a:spLocks/>
                </p:cNvSpPr>
                <p:nvPr/>
              </p:nvSpPr>
              <p:spPr bwMode="auto">
                <a:xfrm>
                  <a:off x="3817" y="1090"/>
                  <a:ext cx="48" cy="14"/>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 name="Arc 306"/>
                <p:cNvSpPr>
                  <a:spLocks/>
                </p:cNvSpPr>
                <p:nvPr/>
              </p:nvSpPr>
              <p:spPr bwMode="auto">
                <a:xfrm>
                  <a:off x="3848" y="1093"/>
                  <a:ext cx="44" cy="18"/>
                </a:xfrm>
                <a:custGeom>
                  <a:avLst/>
                  <a:gdLst>
                    <a:gd name="T0" fmla="*/ 0 w 39713"/>
                    <a:gd name="T1" fmla="*/ 0 h 22832"/>
                    <a:gd name="T2" fmla="*/ 0 w 39713"/>
                    <a:gd name="T3" fmla="*/ 0 h 22832"/>
                    <a:gd name="T4" fmla="*/ 0 w 39713"/>
                    <a:gd name="T5" fmla="*/ 0 h 22832"/>
                    <a:gd name="T6" fmla="*/ 0 60000 65536"/>
                    <a:gd name="T7" fmla="*/ 0 60000 65536"/>
                    <a:gd name="T8" fmla="*/ 0 60000 65536"/>
                    <a:gd name="T9" fmla="*/ 0 w 39713"/>
                    <a:gd name="T10" fmla="*/ 0 h 22832"/>
                    <a:gd name="T11" fmla="*/ 39713 w 39713"/>
                    <a:gd name="T12" fmla="*/ 22832 h 22832"/>
                  </a:gdLst>
                  <a:ahLst/>
                  <a:cxnLst>
                    <a:cxn ang="T6">
                      <a:pos x="T0" y="T1"/>
                    </a:cxn>
                    <a:cxn ang="T7">
                      <a:pos x="T2" y="T3"/>
                    </a:cxn>
                    <a:cxn ang="T8">
                      <a:pos x="T4" y="T5"/>
                    </a:cxn>
                  </a:cxnLst>
                  <a:rect l="T9" t="T10" r="T11" b="T12"/>
                  <a:pathLst>
                    <a:path w="39713" h="22832" fill="none" extrusionOk="0">
                      <a:moveTo>
                        <a:pt x="39677" y="-1"/>
                      </a:moveTo>
                      <a:cubicBezTo>
                        <a:pt x="39701" y="410"/>
                        <a:pt x="39713" y="821"/>
                        <a:pt x="39713" y="1232"/>
                      </a:cubicBezTo>
                      <a:cubicBezTo>
                        <a:pt x="39713" y="13161"/>
                        <a:pt x="30042" y="22832"/>
                        <a:pt x="18113" y="22832"/>
                      </a:cubicBezTo>
                      <a:cubicBezTo>
                        <a:pt x="10799" y="22832"/>
                        <a:pt x="3983" y="19131"/>
                        <a:pt x="-1" y="12998"/>
                      </a:cubicBezTo>
                    </a:path>
                    <a:path w="39713" h="22832" stroke="0" extrusionOk="0">
                      <a:moveTo>
                        <a:pt x="39677" y="-1"/>
                      </a:moveTo>
                      <a:cubicBezTo>
                        <a:pt x="39701" y="410"/>
                        <a:pt x="39713" y="821"/>
                        <a:pt x="39713" y="1232"/>
                      </a:cubicBezTo>
                      <a:cubicBezTo>
                        <a:pt x="39713" y="13161"/>
                        <a:pt x="30042" y="22832"/>
                        <a:pt x="18113" y="22832"/>
                      </a:cubicBezTo>
                      <a:cubicBezTo>
                        <a:pt x="10799" y="22832"/>
                        <a:pt x="3983" y="19131"/>
                        <a:pt x="-1" y="12998"/>
                      </a:cubicBezTo>
                      <a:lnTo>
                        <a:pt x="18113" y="1232"/>
                      </a:lnTo>
                      <a:lnTo>
                        <a:pt x="39677" y="-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139" name="Group 307"/>
            <p:cNvGrpSpPr>
              <a:grpSpLocks/>
            </p:cNvGrpSpPr>
            <p:nvPr/>
          </p:nvGrpSpPr>
          <p:grpSpPr bwMode="auto">
            <a:xfrm>
              <a:off x="2683" y="1296"/>
              <a:ext cx="1209" cy="21"/>
              <a:chOff x="2683" y="1296"/>
              <a:chExt cx="1209" cy="21"/>
            </a:xfrm>
          </p:grpSpPr>
          <p:grpSp>
            <p:nvGrpSpPr>
              <p:cNvPr id="2296" name="Group 308"/>
              <p:cNvGrpSpPr>
                <a:grpSpLocks/>
              </p:cNvGrpSpPr>
              <p:nvPr/>
            </p:nvGrpSpPr>
            <p:grpSpPr bwMode="auto">
              <a:xfrm>
                <a:off x="3246" y="1296"/>
                <a:ext cx="83" cy="21"/>
                <a:chOff x="3246" y="1296"/>
                <a:chExt cx="83" cy="21"/>
              </a:xfrm>
            </p:grpSpPr>
            <p:sp>
              <p:nvSpPr>
                <p:cNvPr id="2345" name="Arc 309"/>
                <p:cNvSpPr>
                  <a:spLocks/>
                </p:cNvSpPr>
                <p:nvPr/>
              </p:nvSpPr>
              <p:spPr bwMode="auto">
                <a:xfrm>
                  <a:off x="3246"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6" name="Arc 310"/>
                <p:cNvSpPr>
                  <a:spLocks/>
                </p:cNvSpPr>
                <p:nvPr/>
              </p:nvSpPr>
              <p:spPr bwMode="auto">
                <a:xfrm>
                  <a:off x="3286"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97" name="Group 311"/>
              <p:cNvGrpSpPr>
                <a:grpSpLocks/>
              </p:cNvGrpSpPr>
              <p:nvPr/>
            </p:nvGrpSpPr>
            <p:grpSpPr bwMode="auto">
              <a:xfrm>
                <a:off x="2683" y="1296"/>
                <a:ext cx="82" cy="21"/>
                <a:chOff x="2683" y="1296"/>
                <a:chExt cx="82" cy="21"/>
              </a:xfrm>
            </p:grpSpPr>
            <p:sp>
              <p:nvSpPr>
                <p:cNvPr id="2343" name="Arc 312"/>
                <p:cNvSpPr>
                  <a:spLocks/>
                </p:cNvSpPr>
                <p:nvPr/>
              </p:nvSpPr>
              <p:spPr bwMode="auto">
                <a:xfrm>
                  <a:off x="2683"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4" name="Arc 313"/>
                <p:cNvSpPr>
                  <a:spLocks/>
                </p:cNvSpPr>
                <p:nvPr/>
              </p:nvSpPr>
              <p:spPr bwMode="auto">
                <a:xfrm>
                  <a:off x="2722"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98" name="Group 314"/>
              <p:cNvGrpSpPr>
                <a:grpSpLocks/>
              </p:cNvGrpSpPr>
              <p:nvPr/>
            </p:nvGrpSpPr>
            <p:grpSpPr bwMode="auto">
              <a:xfrm>
                <a:off x="2751" y="1296"/>
                <a:ext cx="83" cy="21"/>
                <a:chOff x="2751" y="1296"/>
                <a:chExt cx="83" cy="21"/>
              </a:xfrm>
            </p:grpSpPr>
            <p:sp>
              <p:nvSpPr>
                <p:cNvPr id="2341" name="Arc 315"/>
                <p:cNvSpPr>
                  <a:spLocks/>
                </p:cNvSpPr>
                <p:nvPr/>
              </p:nvSpPr>
              <p:spPr bwMode="auto">
                <a:xfrm>
                  <a:off x="2751"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2" name="Arc 316"/>
                <p:cNvSpPr>
                  <a:spLocks/>
                </p:cNvSpPr>
                <p:nvPr/>
              </p:nvSpPr>
              <p:spPr bwMode="auto">
                <a:xfrm>
                  <a:off x="2791"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99" name="Group 317"/>
              <p:cNvGrpSpPr>
                <a:grpSpLocks/>
              </p:cNvGrpSpPr>
              <p:nvPr/>
            </p:nvGrpSpPr>
            <p:grpSpPr bwMode="auto">
              <a:xfrm>
                <a:off x="2827" y="1296"/>
                <a:ext cx="83" cy="21"/>
                <a:chOff x="2827" y="1296"/>
                <a:chExt cx="83" cy="21"/>
              </a:xfrm>
            </p:grpSpPr>
            <p:sp>
              <p:nvSpPr>
                <p:cNvPr id="2339" name="Arc 318"/>
                <p:cNvSpPr>
                  <a:spLocks/>
                </p:cNvSpPr>
                <p:nvPr/>
              </p:nvSpPr>
              <p:spPr bwMode="auto">
                <a:xfrm>
                  <a:off x="2827"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0" name="Arc 319"/>
                <p:cNvSpPr>
                  <a:spLocks/>
                </p:cNvSpPr>
                <p:nvPr/>
              </p:nvSpPr>
              <p:spPr bwMode="auto">
                <a:xfrm>
                  <a:off x="2860" y="1300"/>
                  <a:ext cx="50" cy="17"/>
                </a:xfrm>
                <a:custGeom>
                  <a:avLst/>
                  <a:gdLst>
                    <a:gd name="T0" fmla="*/ 0 w 39002"/>
                    <a:gd name="T1" fmla="*/ 0 h 21600"/>
                    <a:gd name="T2" fmla="*/ 0 w 39002"/>
                    <a:gd name="T3" fmla="*/ 0 h 21600"/>
                    <a:gd name="T4" fmla="*/ 0 w 39002"/>
                    <a:gd name="T5" fmla="*/ 0 h 21600"/>
                    <a:gd name="T6" fmla="*/ 0 60000 65536"/>
                    <a:gd name="T7" fmla="*/ 0 60000 65536"/>
                    <a:gd name="T8" fmla="*/ 0 60000 65536"/>
                    <a:gd name="T9" fmla="*/ 0 w 39002"/>
                    <a:gd name="T10" fmla="*/ 0 h 21600"/>
                    <a:gd name="T11" fmla="*/ 39002 w 39002"/>
                    <a:gd name="T12" fmla="*/ 21600 h 21600"/>
                  </a:gdLst>
                  <a:ahLst/>
                  <a:cxnLst>
                    <a:cxn ang="T6">
                      <a:pos x="T0" y="T1"/>
                    </a:cxn>
                    <a:cxn ang="T7">
                      <a:pos x="T2" y="T3"/>
                    </a:cxn>
                    <a:cxn ang="T8">
                      <a:pos x="T4" y="T5"/>
                    </a:cxn>
                  </a:cxnLst>
                  <a:rect l="T9" t="T10" r="T11" b="T12"/>
                  <a:pathLst>
                    <a:path w="39002" h="21600" fill="none" extrusionOk="0">
                      <a:moveTo>
                        <a:pt x="39002" y="0"/>
                      </a:moveTo>
                      <a:cubicBezTo>
                        <a:pt x="39002" y="11929"/>
                        <a:pt x="29331" y="21600"/>
                        <a:pt x="17402" y="21600"/>
                      </a:cubicBezTo>
                      <a:cubicBezTo>
                        <a:pt x="10530" y="21600"/>
                        <a:pt x="4069" y="18330"/>
                        <a:pt x="-1" y="12795"/>
                      </a:cubicBezTo>
                    </a:path>
                    <a:path w="39002" h="21600" stroke="0" extrusionOk="0">
                      <a:moveTo>
                        <a:pt x="39002" y="0"/>
                      </a:moveTo>
                      <a:cubicBezTo>
                        <a:pt x="39002" y="11929"/>
                        <a:pt x="29331" y="21600"/>
                        <a:pt x="17402" y="21600"/>
                      </a:cubicBezTo>
                      <a:cubicBezTo>
                        <a:pt x="10530" y="21600"/>
                        <a:pt x="4069" y="18330"/>
                        <a:pt x="-1" y="12795"/>
                      </a:cubicBezTo>
                      <a:lnTo>
                        <a:pt x="17402" y="0"/>
                      </a:lnTo>
                      <a:lnTo>
                        <a:pt x="39002"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0" name="Group 320"/>
              <p:cNvGrpSpPr>
                <a:grpSpLocks/>
              </p:cNvGrpSpPr>
              <p:nvPr/>
            </p:nvGrpSpPr>
            <p:grpSpPr bwMode="auto">
              <a:xfrm>
                <a:off x="2896" y="1296"/>
                <a:ext cx="82" cy="21"/>
                <a:chOff x="2896" y="1296"/>
                <a:chExt cx="82" cy="21"/>
              </a:xfrm>
            </p:grpSpPr>
            <p:sp>
              <p:nvSpPr>
                <p:cNvPr id="2337" name="Arc 321"/>
                <p:cNvSpPr>
                  <a:spLocks/>
                </p:cNvSpPr>
                <p:nvPr/>
              </p:nvSpPr>
              <p:spPr bwMode="auto">
                <a:xfrm>
                  <a:off x="2896"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8" name="Arc 322"/>
                <p:cNvSpPr>
                  <a:spLocks/>
                </p:cNvSpPr>
                <p:nvPr/>
              </p:nvSpPr>
              <p:spPr bwMode="auto">
                <a:xfrm>
                  <a:off x="2935"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1" name="Group 323"/>
              <p:cNvGrpSpPr>
                <a:grpSpLocks/>
              </p:cNvGrpSpPr>
              <p:nvPr/>
            </p:nvGrpSpPr>
            <p:grpSpPr bwMode="auto">
              <a:xfrm>
                <a:off x="2965" y="1296"/>
                <a:ext cx="82" cy="21"/>
                <a:chOff x="2965" y="1296"/>
                <a:chExt cx="82" cy="21"/>
              </a:xfrm>
            </p:grpSpPr>
            <p:sp>
              <p:nvSpPr>
                <p:cNvPr id="2335" name="Arc 324"/>
                <p:cNvSpPr>
                  <a:spLocks/>
                </p:cNvSpPr>
                <p:nvPr/>
              </p:nvSpPr>
              <p:spPr bwMode="auto">
                <a:xfrm>
                  <a:off x="2965" y="1296"/>
                  <a:ext cx="49" cy="18"/>
                </a:xfrm>
                <a:custGeom>
                  <a:avLst/>
                  <a:gdLst>
                    <a:gd name="T0" fmla="*/ 0 w 43126"/>
                    <a:gd name="T1" fmla="*/ 0 h 21600"/>
                    <a:gd name="T2" fmla="*/ 0 w 43126"/>
                    <a:gd name="T3" fmla="*/ 0 h 21600"/>
                    <a:gd name="T4" fmla="*/ 0 w 43126"/>
                    <a:gd name="T5" fmla="*/ 0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1" y="20392"/>
                      </a:moveTo>
                      <a:cubicBezTo>
                        <a:pt x="640" y="8950"/>
                        <a:pt x="10105" y="-1"/>
                        <a:pt x="21566" y="0"/>
                      </a:cubicBezTo>
                      <a:cubicBezTo>
                        <a:pt x="32985" y="0"/>
                        <a:pt x="42432" y="8889"/>
                        <a:pt x="43126" y="20287"/>
                      </a:cubicBezTo>
                    </a:path>
                    <a:path w="43126" h="21600" stroke="0" extrusionOk="0">
                      <a:moveTo>
                        <a:pt x="-1" y="20392"/>
                      </a:moveTo>
                      <a:cubicBezTo>
                        <a:pt x="640" y="8950"/>
                        <a:pt x="10105" y="-1"/>
                        <a:pt x="21566" y="0"/>
                      </a:cubicBezTo>
                      <a:cubicBezTo>
                        <a:pt x="32985" y="0"/>
                        <a:pt x="42432" y="8889"/>
                        <a:pt x="43126" y="20287"/>
                      </a:cubicBezTo>
                      <a:lnTo>
                        <a:pt x="21566" y="21600"/>
                      </a:lnTo>
                      <a:lnTo>
                        <a:pt x="-1" y="20392"/>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6" name="Arc 325"/>
                <p:cNvSpPr>
                  <a:spLocks/>
                </p:cNvSpPr>
                <p:nvPr/>
              </p:nvSpPr>
              <p:spPr bwMode="auto">
                <a:xfrm>
                  <a:off x="3004"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2" name="Group 326"/>
              <p:cNvGrpSpPr>
                <a:grpSpLocks/>
              </p:cNvGrpSpPr>
              <p:nvPr/>
            </p:nvGrpSpPr>
            <p:grpSpPr bwMode="auto">
              <a:xfrm>
                <a:off x="3040" y="1296"/>
                <a:ext cx="76" cy="21"/>
                <a:chOff x="3040" y="1296"/>
                <a:chExt cx="76" cy="21"/>
              </a:xfrm>
            </p:grpSpPr>
            <p:sp>
              <p:nvSpPr>
                <p:cNvPr id="2333" name="Arc 327"/>
                <p:cNvSpPr>
                  <a:spLocks/>
                </p:cNvSpPr>
                <p:nvPr/>
              </p:nvSpPr>
              <p:spPr bwMode="auto">
                <a:xfrm>
                  <a:off x="3040"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4" name="Arc 328"/>
                <p:cNvSpPr>
                  <a:spLocks/>
                </p:cNvSpPr>
                <p:nvPr/>
              </p:nvSpPr>
              <p:spPr bwMode="auto">
                <a:xfrm>
                  <a:off x="3073"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3" name="Group 329"/>
              <p:cNvGrpSpPr>
                <a:grpSpLocks/>
              </p:cNvGrpSpPr>
              <p:nvPr/>
            </p:nvGrpSpPr>
            <p:grpSpPr bwMode="auto">
              <a:xfrm>
                <a:off x="3109" y="1296"/>
                <a:ext cx="82" cy="21"/>
                <a:chOff x="3109" y="1296"/>
                <a:chExt cx="82" cy="21"/>
              </a:xfrm>
            </p:grpSpPr>
            <p:sp>
              <p:nvSpPr>
                <p:cNvPr id="2331" name="Arc 330"/>
                <p:cNvSpPr>
                  <a:spLocks/>
                </p:cNvSpPr>
                <p:nvPr/>
              </p:nvSpPr>
              <p:spPr bwMode="auto">
                <a:xfrm>
                  <a:off x="3109"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2" name="Arc 331"/>
                <p:cNvSpPr>
                  <a:spLocks/>
                </p:cNvSpPr>
                <p:nvPr/>
              </p:nvSpPr>
              <p:spPr bwMode="auto">
                <a:xfrm>
                  <a:off x="3148"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4" name="Group 332"/>
              <p:cNvGrpSpPr>
                <a:grpSpLocks/>
              </p:cNvGrpSpPr>
              <p:nvPr/>
            </p:nvGrpSpPr>
            <p:grpSpPr bwMode="auto">
              <a:xfrm>
                <a:off x="3178" y="1296"/>
                <a:ext cx="82" cy="21"/>
                <a:chOff x="3178" y="1296"/>
                <a:chExt cx="82" cy="21"/>
              </a:xfrm>
            </p:grpSpPr>
            <p:sp>
              <p:nvSpPr>
                <p:cNvPr id="2329" name="Arc 333"/>
                <p:cNvSpPr>
                  <a:spLocks/>
                </p:cNvSpPr>
                <p:nvPr/>
              </p:nvSpPr>
              <p:spPr bwMode="auto">
                <a:xfrm>
                  <a:off x="3178"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0" name="Arc 334"/>
                <p:cNvSpPr>
                  <a:spLocks/>
                </p:cNvSpPr>
                <p:nvPr/>
              </p:nvSpPr>
              <p:spPr bwMode="auto">
                <a:xfrm>
                  <a:off x="3217"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5" name="Group 335"/>
              <p:cNvGrpSpPr>
                <a:grpSpLocks/>
              </p:cNvGrpSpPr>
              <p:nvPr/>
            </p:nvGrpSpPr>
            <p:grpSpPr bwMode="auto">
              <a:xfrm>
                <a:off x="3322" y="1296"/>
                <a:ext cx="76" cy="21"/>
                <a:chOff x="3322" y="1296"/>
                <a:chExt cx="76" cy="21"/>
              </a:xfrm>
            </p:grpSpPr>
            <p:sp>
              <p:nvSpPr>
                <p:cNvPr id="2327" name="Arc 336"/>
                <p:cNvSpPr>
                  <a:spLocks/>
                </p:cNvSpPr>
                <p:nvPr/>
              </p:nvSpPr>
              <p:spPr bwMode="auto">
                <a:xfrm>
                  <a:off x="3322"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 name="Arc 337"/>
                <p:cNvSpPr>
                  <a:spLocks/>
                </p:cNvSpPr>
                <p:nvPr/>
              </p:nvSpPr>
              <p:spPr bwMode="auto">
                <a:xfrm>
                  <a:off x="3354" y="1300"/>
                  <a:ext cx="44" cy="17"/>
                </a:xfrm>
                <a:custGeom>
                  <a:avLst/>
                  <a:gdLst>
                    <a:gd name="T0" fmla="*/ 0 w 39124"/>
                    <a:gd name="T1" fmla="*/ 0 h 21600"/>
                    <a:gd name="T2" fmla="*/ 0 w 39124"/>
                    <a:gd name="T3" fmla="*/ 0 h 21600"/>
                    <a:gd name="T4" fmla="*/ 0 w 39124"/>
                    <a:gd name="T5" fmla="*/ 0 h 21600"/>
                    <a:gd name="T6" fmla="*/ 0 60000 65536"/>
                    <a:gd name="T7" fmla="*/ 0 60000 65536"/>
                    <a:gd name="T8" fmla="*/ 0 60000 65536"/>
                    <a:gd name="T9" fmla="*/ 0 w 39124"/>
                    <a:gd name="T10" fmla="*/ 0 h 21600"/>
                    <a:gd name="T11" fmla="*/ 39124 w 39124"/>
                    <a:gd name="T12" fmla="*/ 21600 h 21600"/>
                  </a:gdLst>
                  <a:ahLst/>
                  <a:cxnLst>
                    <a:cxn ang="T6">
                      <a:pos x="T0" y="T1"/>
                    </a:cxn>
                    <a:cxn ang="T7">
                      <a:pos x="T2" y="T3"/>
                    </a:cxn>
                    <a:cxn ang="T8">
                      <a:pos x="T4" y="T5"/>
                    </a:cxn>
                  </a:cxnLst>
                  <a:rect l="T9" t="T10" r="T11" b="T12"/>
                  <a:pathLst>
                    <a:path w="39124" h="21600" fill="none" extrusionOk="0">
                      <a:moveTo>
                        <a:pt x="39124" y="0"/>
                      </a:moveTo>
                      <a:cubicBezTo>
                        <a:pt x="39124" y="11929"/>
                        <a:pt x="29453" y="21600"/>
                        <a:pt x="17524" y="21600"/>
                      </a:cubicBezTo>
                      <a:cubicBezTo>
                        <a:pt x="10579" y="21600"/>
                        <a:pt x="4059" y="18261"/>
                        <a:pt x="-1" y="12627"/>
                      </a:cubicBezTo>
                    </a:path>
                    <a:path w="39124" h="21600" stroke="0" extrusionOk="0">
                      <a:moveTo>
                        <a:pt x="39124" y="0"/>
                      </a:moveTo>
                      <a:cubicBezTo>
                        <a:pt x="39124" y="11929"/>
                        <a:pt x="29453" y="21600"/>
                        <a:pt x="17524" y="21600"/>
                      </a:cubicBezTo>
                      <a:cubicBezTo>
                        <a:pt x="10579" y="21600"/>
                        <a:pt x="4059" y="18261"/>
                        <a:pt x="-1" y="12627"/>
                      </a:cubicBezTo>
                      <a:lnTo>
                        <a:pt x="17524" y="0"/>
                      </a:lnTo>
                      <a:lnTo>
                        <a:pt x="3912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6" name="Group 338"/>
              <p:cNvGrpSpPr>
                <a:grpSpLocks/>
              </p:cNvGrpSpPr>
              <p:nvPr/>
            </p:nvGrpSpPr>
            <p:grpSpPr bwMode="auto">
              <a:xfrm>
                <a:off x="3391" y="1296"/>
                <a:ext cx="82" cy="21"/>
                <a:chOff x="3391" y="1296"/>
                <a:chExt cx="82" cy="21"/>
              </a:xfrm>
            </p:grpSpPr>
            <p:sp>
              <p:nvSpPr>
                <p:cNvPr id="2325" name="Arc 339"/>
                <p:cNvSpPr>
                  <a:spLocks/>
                </p:cNvSpPr>
                <p:nvPr/>
              </p:nvSpPr>
              <p:spPr bwMode="auto">
                <a:xfrm>
                  <a:off x="3391"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 name="Arc 340"/>
                <p:cNvSpPr>
                  <a:spLocks/>
                </p:cNvSpPr>
                <p:nvPr/>
              </p:nvSpPr>
              <p:spPr bwMode="auto">
                <a:xfrm>
                  <a:off x="3430"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7" name="Group 341"/>
              <p:cNvGrpSpPr>
                <a:grpSpLocks/>
              </p:cNvGrpSpPr>
              <p:nvPr/>
            </p:nvGrpSpPr>
            <p:grpSpPr bwMode="auto">
              <a:xfrm>
                <a:off x="3460" y="1296"/>
                <a:ext cx="82" cy="21"/>
                <a:chOff x="3460" y="1296"/>
                <a:chExt cx="82" cy="21"/>
              </a:xfrm>
            </p:grpSpPr>
            <p:sp>
              <p:nvSpPr>
                <p:cNvPr id="2323" name="Arc 342"/>
                <p:cNvSpPr>
                  <a:spLocks/>
                </p:cNvSpPr>
                <p:nvPr/>
              </p:nvSpPr>
              <p:spPr bwMode="auto">
                <a:xfrm>
                  <a:off x="3460" y="1296"/>
                  <a:ext cx="49" cy="18"/>
                </a:xfrm>
                <a:custGeom>
                  <a:avLst/>
                  <a:gdLst>
                    <a:gd name="T0" fmla="*/ 0 w 43126"/>
                    <a:gd name="T1" fmla="*/ 0 h 21600"/>
                    <a:gd name="T2" fmla="*/ 0 w 43126"/>
                    <a:gd name="T3" fmla="*/ 0 h 21600"/>
                    <a:gd name="T4" fmla="*/ 0 w 43126"/>
                    <a:gd name="T5" fmla="*/ 0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1" y="20392"/>
                      </a:moveTo>
                      <a:cubicBezTo>
                        <a:pt x="640" y="8950"/>
                        <a:pt x="10105" y="-1"/>
                        <a:pt x="21566" y="0"/>
                      </a:cubicBezTo>
                      <a:cubicBezTo>
                        <a:pt x="32985" y="0"/>
                        <a:pt x="42432" y="8889"/>
                        <a:pt x="43126" y="20287"/>
                      </a:cubicBezTo>
                    </a:path>
                    <a:path w="43126" h="21600" stroke="0" extrusionOk="0">
                      <a:moveTo>
                        <a:pt x="-1" y="20392"/>
                      </a:moveTo>
                      <a:cubicBezTo>
                        <a:pt x="640" y="8950"/>
                        <a:pt x="10105" y="-1"/>
                        <a:pt x="21566" y="0"/>
                      </a:cubicBezTo>
                      <a:cubicBezTo>
                        <a:pt x="32985" y="0"/>
                        <a:pt x="42432" y="8889"/>
                        <a:pt x="43126" y="20287"/>
                      </a:cubicBezTo>
                      <a:lnTo>
                        <a:pt x="21566" y="21600"/>
                      </a:lnTo>
                      <a:lnTo>
                        <a:pt x="-1" y="20392"/>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4" name="Arc 343"/>
                <p:cNvSpPr>
                  <a:spLocks/>
                </p:cNvSpPr>
                <p:nvPr/>
              </p:nvSpPr>
              <p:spPr bwMode="auto">
                <a:xfrm>
                  <a:off x="3499"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8" name="Group 344"/>
              <p:cNvGrpSpPr>
                <a:grpSpLocks/>
              </p:cNvGrpSpPr>
              <p:nvPr/>
            </p:nvGrpSpPr>
            <p:grpSpPr bwMode="auto">
              <a:xfrm>
                <a:off x="3529" y="1296"/>
                <a:ext cx="82" cy="21"/>
                <a:chOff x="3529" y="1296"/>
                <a:chExt cx="82" cy="21"/>
              </a:xfrm>
            </p:grpSpPr>
            <p:sp>
              <p:nvSpPr>
                <p:cNvPr id="2321" name="Arc 345"/>
                <p:cNvSpPr>
                  <a:spLocks/>
                </p:cNvSpPr>
                <p:nvPr/>
              </p:nvSpPr>
              <p:spPr bwMode="auto">
                <a:xfrm>
                  <a:off x="3529" y="1296"/>
                  <a:ext cx="55" cy="18"/>
                </a:xfrm>
                <a:custGeom>
                  <a:avLst/>
                  <a:gdLst>
                    <a:gd name="T0" fmla="*/ 0 w 43126"/>
                    <a:gd name="T1" fmla="*/ 0 h 21600"/>
                    <a:gd name="T2" fmla="*/ 0 w 43126"/>
                    <a:gd name="T3" fmla="*/ 0 h 21600"/>
                    <a:gd name="T4" fmla="*/ 0 w 43126"/>
                    <a:gd name="T5" fmla="*/ 0 h 21600"/>
                    <a:gd name="T6" fmla="*/ 0 60000 65536"/>
                    <a:gd name="T7" fmla="*/ 0 60000 65536"/>
                    <a:gd name="T8" fmla="*/ 0 60000 65536"/>
                    <a:gd name="T9" fmla="*/ 0 w 43126"/>
                    <a:gd name="T10" fmla="*/ 0 h 21600"/>
                    <a:gd name="T11" fmla="*/ 43126 w 43126"/>
                    <a:gd name="T12" fmla="*/ 21600 h 21600"/>
                  </a:gdLst>
                  <a:ahLst/>
                  <a:cxnLst>
                    <a:cxn ang="T6">
                      <a:pos x="T0" y="T1"/>
                    </a:cxn>
                    <a:cxn ang="T7">
                      <a:pos x="T2" y="T3"/>
                    </a:cxn>
                    <a:cxn ang="T8">
                      <a:pos x="T4" y="T5"/>
                    </a:cxn>
                  </a:cxnLst>
                  <a:rect l="T9" t="T10" r="T11" b="T12"/>
                  <a:pathLst>
                    <a:path w="43126" h="21600" fill="none" extrusionOk="0">
                      <a:moveTo>
                        <a:pt x="-1" y="20389"/>
                      </a:moveTo>
                      <a:cubicBezTo>
                        <a:pt x="641" y="8948"/>
                        <a:pt x="10106" y="-1"/>
                        <a:pt x="21566" y="0"/>
                      </a:cubicBezTo>
                      <a:cubicBezTo>
                        <a:pt x="32989" y="0"/>
                        <a:pt x="42437" y="8894"/>
                        <a:pt x="43126" y="20296"/>
                      </a:cubicBezTo>
                    </a:path>
                    <a:path w="43126" h="21600" stroke="0" extrusionOk="0">
                      <a:moveTo>
                        <a:pt x="-1" y="20389"/>
                      </a:moveTo>
                      <a:cubicBezTo>
                        <a:pt x="641" y="8948"/>
                        <a:pt x="10106" y="-1"/>
                        <a:pt x="21566" y="0"/>
                      </a:cubicBezTo>
                      <a:cubicBezTo>
                        <a:pt x="32989" y="0"/>
                        <a:pt x="42437" y="8894"/>
                        <a:pt x="43126" y="20296"/>
                      </a:cubicBezTo>
                      <a:lnTo>
                        <a:pt x="21566" y="21600"/>
                      </a:lnTo>
                      <a:lnTo>
                        <a:pt x="-1" y="2038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 name="Arc 346"/>
                <p:cNvSpPr>
                  <a:spLocks/>
                </p:cNvSpPr>
                <p:nvPr/>
              </p:nvSpPr>
              <p:spPr bwMode="auto">
                <a:xfrm>
                  <a:off x="3568"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09" name="Group 347"/>
              <p:cNvGrpSpPr>
                <a:grpSpLocks/>
              </p:cNvGrpSpPr>
              <p:nvPr/>
            </p:nvGrpSpPr>
            <p:grpSpPr bwMode="auto">
              <a:xfrm>
                <a:off x="3604" y="1296"/>
                <a:ext cx="82" cy="21"/>
                <a:chOff x="3604" y="1296"/>
                <a:chExt cx="82" cy="21"/>
              </a:xfrm>
            </p:grpSpPr>
            <p:sp>
              <p:nvSpPr>
                <p:cNvPr id="2319" name="Arc 348"/>
                <p:cNvSpPr>
                  <a:spLocks/>
                </p:cNvSpPr>
                <p:nvPr/>
              </p:nvSpPr>
              <p:spPr bwMode="auto">
                <a:xfrm>
                  <a:off x="3604"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 name="Arc 349"/>
                <p:cNvSpPr>
                  <a:spLocks/>
                </p:cNvSpPr>
                <p:nvPr/>
              </p:nvSpPr>
              <p:spPr bwMode="auto">
                <a:xfrm>
                  <a:off x="3643"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10" name="Group 350"/>
              <p:cNvGrpSpPr>
                <a:grpSpLocks/>
              </p:cNvGrpSpPr>
              <p:nvPr/>
            </p:nvGrpSpPr>
            <p:grpSpPr bwMode="auto">
              <a:xfrm>
                <a:off x="3673" y="1296"/>
                <a:ext cx="82" cy="21"/>
                <a:chOff x="3673" y="1296"/>
                <a:chExt cx="82" cy="21"/>
              </a:xfrm>
            </p:grpSpPr>
            <p:sp>
              <p:nvSpPr>
                <p:cNvPr id="2317" name="Arc 351"/>
                <p:cNvSpPr>
                  <a:spLocks/>
                </p:cNvSpPr>
                <p:nvPr/>
              </p:nvSpPr>
              <p:spPr bwMode="auto">
                <a:xfrm>
                  <a:off x="3673"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8" name="Arc 352"/>
                <p:cNvSpPr>
                  <a:spLocks/>
                </p:cNvSpPr>
                <p:nvPr/>
              </p:nvSpPr>
              <p:spPr bwMode="auto">
                <a:xfrm>
                  <a:off x="3712"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11" name="Group 353"/>
              <p:cNvGrpSpPr>
                <a:grpSpLocks/>
              </p:cNvGrpSpPr>
              <p:nvPr/>
            </p:nvGrpSpPr>
            <p:grpSpPr bwMode="auto">
              <a:xfrm>
                <a:off x="3741" y="1296"/>
                <a:ext cx="83" cy="21"/>
                <a:chOff x="3741" y="1296"/>
                <a:chExt cx="83" cy="21"/>
              </a:xfrm>
            </p:grpSpPr>
            <p:sp>
              <p:nvSpPr>
                <p:cNvPr id="2315" name="Arc 354"/>
                <p:cNvSpPr>
                  <a:spLocks/>
                </p:cNvSpPr>
                <p:nvPr/>
              </p:nvSpPr>
              <p:spPr bwMode="auto">
                <a:xfrm>
                  <a:off x="3741"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 name="Arc 355"/>
                <p:cNvSpPr>
                  <a:spLocks/>
                </p:cNvSpPr>
                <p:nvPr/>
              </p:nvSpPr>
              <p:spPr bwMode="auto">
                <a:xfrm>
                  <a:off x="3781"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12" name="Group 356"/>
              <p:cNvGrpSpPr>
                <a:grpSpLocks/>
              </p:cNvGrpSpPr>
              <p:nvPr/>
            </p:nvGrpSpPr>
            <p:grpSpPr bwMode="auto">
              <a:xfrm>
                <a:off x="3817" y="1296"/>
                <a:ext cx="75" cy="21"/>
                <a:chOff x="3817" y="1296"/>
                <a:chExt cx="75" cy="21"/>
              </a:xfrm>
            </p:grpSpPr>
            <p:sp>
              <p:nvSpPr>
                <p:cNvPr id="2313" name="Arc 357"/>
                <p:cNvSpPr>
                  <a:spLocks/>
                </p:cNvSpPr>
                <p:nvPr/>
              </p:nvSpPr>
              <p:spPr bwMode="auto">
                <a:xfrm>
                  <a:off x="3817" y="1296"/>
                  <a:ext cx="48" cy="18"/>
                </a:xfrm>
                <a:custGeom>
                  <a:avLst/>
                  <a:gdLst>
                    <a:gd name="T0" fmla="*/ 0 w 43128"/>
                    <a:gd name="T1" fmla="*/ 0 h 21600"/>
                    <a:gd name="T2" fmla="*/ 0 w 43128"/>
                    <a:gd name="T3" fmla="*/ 0 h 21600"/>
                    <a:gd name="T4" fmla="*/ 0 w 43128"/>
                    <a:gd name="T5" fmla="*/ 0 h 21600"/>
                    <a:gd name="T6" fmla="*/ 0 60000 65536"/>
                    <a:gd name="T7" fmla="*/ 0 60000 65536"/>
                    <a:gd name="T8" fmla="*/ 0 60000 65536"/>
                    <a:gd name="T9" fmla="*/ 0 w 43128"/>
                    <a:gd name="T10" fmla="*/ 0 h 21600"/>
                    <a:gd name="T11" fmla="*/ 43128 w 43128"/>
                    <a:gd name="T12" fmla="*/ 21600 h 21600"/>
                  </a:gdLst>
                  <a:ahLst/>
                  <a:cxnLst>
                    <a:cxn ang="T6">
                      <a:pos x="T0" y="T1"/>
                    </a:cxn>
                    <a:cxn ang="T7">
                      <a:pos x="T2" y="T3"/>
                    </a:cxn>
                    <a:cxn ang="T8">
                      <a:pos x="T4" y="T5"/>
                    </a:cxn>
                  </a:cxnLst>
                  <a:rect l="T9" t="T10" r="T11" b="T12"/>
                  <a:pathLst>
                    <a:path w="43128" h="21600" fill="none" extrusionOk="0">
                      <a:moveTo>
                        <a:pt x="-1" y="20367"/>
                      </a:moveTo>
                      <a:cubicBezTo>
                        <a:pt x="652" y="8935"/>
                        <a:pt x="10113" y="-1"/>
                        <a:pt x="21564" y="0"/>
                      </a:cubicBezTo>
                      <a:cubicBezTo>
                        <a:pt x="33014" y="0"/>
                        <a:pt x="42475" y="8935"/>
                        <a:pt x="43128" y="20367"/>
                      </a:cubicBezTo>
                    </a:path>
                    <a:path w="43128" h="21600" stroke="0" extrusionOk="0">
                      <a:moveTo>
                        <a:pt x="-1" y="20367"/>
                      </a:moveTo>
                      <a:cubicBezTo>
                        <a:pt x="652" y="8935"/>
                        <a:pt x="10113" y="-1"/>
                        <a:pt x="21564" y="0"/>
                      </a:cubicBezTo>
                      <a:cubicBezTo>
                        <a:pt x="33014" y="0"/>
                        <a:pt x="42475" y="8935"/>
                        <a:pt x="43128" y="20367"/>
                      </a:cubicBezTo>
                      <a:lnTo>
                        <a:pt x="21564" y="21600"/>
                      </a:lnTo>
                      <a:lnTo>
                        <a:pt x="-1" y="2036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 name="Arc 358"/>
                <p:cNvSpPr>
                  <a:spLocks/>
                </p:cNvSpPr>
                <p:nvPr/>
              </p:nvSpPr>
              <p:spPr bwMode="auto">
                <a:xfrm>
                  <a:off x="3849" y="1300"/>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140" name="Group 359"/>
            <p:cNvGrpSpPr>
              <a:grpSpLocks/>
            </p:cNvGrpSpPr>
            <p:nvPr/>
          </p:nvGrpSpPr>
          <p:grpSpPr bwMode="auto">
            <a:xfrm>
              <a:off x="2683" y="1503"/>
              <a:ext cx="1209" cy="27"/>
              <a:chOff x="2683" y="1503"/>
              <a:chExt cx="1209" cy="27"/>
            </a:xfrm>
          </p:grpSpPr>
          <p:grpSp>
            <p:nvGrpSpPr>
              <p:cNvPr id="2245" name="Group 360"/>
              <p:cNvGrpSpPr>
                <a:grpSpLocks/>
              </p:cNvGrpSpPr>
              <p:nvPr/>
            </p:nvGrpSpPr>
            <p:grpSpPr bwMode="auto">
              <a:xfrm>
                <a:off x="3246" y="1510"/>
                <a:ext cx="83" cy="20"/>
                <a:chOff x="3246" y="1510"/>
                <a:chExt cx="83" cy="20"/>
              </a:xfrm>
            </p:grpSpPr>
            <p:sp>
              <p:nvSpPr>
                <p:cNvPr id="2294" name="Arc 361"/>
                <p:cNvSpPr>
                  <a:spLocks/>
                </p:cNvSpPr>
                <p:nvPr/>
              </p:nvSpPr>
              <p:spPr bwMode="auto">
                <a:xfrm>
                  <a:off x="3246" y="1510"/>
                  <a:ext cx="48" cy="14"/>
                </a:xfrm>
                <a:custGeom>
                  <a:avLst/>
                  <a:gdLst>
                    <a:gd name="T0" fmla="*/ 0 w 43080"/>
                    <a:gd name="T1" fmla="*/ 0 h 21600"/>
                    <a:gd name="T2" fmla="*/ 0 w 43080"/>
                    <a:gd name="T3" fmla="*/ 0 h 21600"/>
                    <a:gd name="T4" fmla="*/ 0 w 43080"/>
                    <a:gd name="T5" fmla="*/ 0 h 21600"/>
                    <a:gd name="T6" fmla="*/ 0 60000 65536"/>
                    <a:gd name="T7" fmla="*/ 0 60000 65536"/>
                    <a:gd name="T8" fmla="*/ 0 60000 65536"/>
                    <a:gd name="T9" fmla="*/ 0 w 43080"/>
                    <a:gd name="T10" fmla="*/ 0 h 21600"/>
                    <a:gd name="T11" fmla="*/ 43080 w 43080"/>
                    <a:gd name="T12" fmla="*/ 21600 h 21600"/>
                  </a:gdLst>
                  <a:ahLst/>
                  <a:cxnLst>
                    <a:cxn ang="T6">
                      <a:pos x="T0" y="T1"/>
                    </a:cxn>
                    <a:cxn ang="T7">
                      <a:pos x="T2" y="T3"/>
                    </a:cxn>
                    <a:cxn ang="T8">
                      <a:pos x="T4" y="T5"/>
                    </a:cxn>
                  </a:cxnLst>
                  <a:rect l="T9" t="T10" r="T11" b="T12"/>
                  <a:pathLst>
                    <a:path w="43080" h="21600" fill="none" extrusionOk="0">
                      <a:moveTo>
                        <a:pt x="-2" y="20004"/>
                      </a:moveTo>
                      <a:cubicBezTo>
                        <a:pt x="834" y="8725"/>
                        <a:pt x="10229" y="-1"/>
                        <a:pt x="21540" y="0"/>
                      </a:cubicBezTo>
                      <a:cubicBezTo>
                        <a:pt x="32850" y="0"/>
                        <a:pt x="42245" y="8725"/>
                        <a:pt x="43081" y="20004"/>
                      </a:cubicBezTo>
                    </a:path>
                    <a:path w="43080" h="21600" stroke="0" extrusionOk="0">
                      <a:moveTo>
                        <a:pt x="-2" y="20004"/>
                      </a:moveTo>
                      <a:cubicBezTo>
                        <a:pt x="834" y="8725"/>
                        <a:pt x="10229" y="-1"/>
                        <a:pt x="21540" y="0"/>
                      </a:cubicBezTo>
                      <a:cubicBezTo>
                        <a:pt x="32850" y="0"/>
                        <a:pt x="42245" y="8725"/>
                        <a:pt x="43081" y="20004"/>
                      </a:cubicBezTo>
                      <a:lnTo>
                        <a:pt x="21540" y="21600"/>
                      </a:lnTo>
                      <a:lnTo>
                        <a:pt x="-2" y="20004"/>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5" name="Arc 362"/>
                <p:cNvSpPr>
                  <a:spLocks/>
                </p:cNvSpPr>
                <p:nvPr/>
              </p:nvSpPr>
              <p:spPr bwMode="auto">
                <a:xfrm>
                  <a:off x="3286"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46" name="Group 363"/>
              <p:cNvGrpSpPr>
                <a:grpSpLocks/>
              </p:cNvGrpSpPr>
              <p:nvPr/>
            </p:nvGrpSpPr>
            <p:grpSpPr bwMode="auto">
              <a:xfrm>
                <a:off x="2683" y="1503"/>
                <a:ext cx="82" cy="27"/>
                <a:chOff x="2683" y="1503"/>
                <a:chExt cx="82" cy="27"/>
              </a:xfrm>
            </p:grpSpPr>
            <p:sp>
              <p:nvSpPr>
                <p:cNvPr id="2292" name="Arc 364"/>
                <p:cNvSpPr>
                  <a:spLocks/>
                </p:cNvSpPr>
                <p:nvPr/>
              </p:nvSpPr>
              <p:spPr bwMode="auto">
                <a:xfrm>
                  <a:off x="2683"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3" name="Arc 365"/>
                <p:cNvSpPr>
                  <a:spLocks/>
                </p:cNvSpPr>
                <p:nvPr/>
              </p:nvSpPr>
              <p:spPr bwMode="auto">
                <a:xfrm>
                  <a:off x="2722"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47" name="Group 366"/>
              <p:cNvGrpSpPr>
                <a:grpSpLocks/>
              </p:cNvGrpSpPr>
              <p:nvPr/>
            </p:nvGrpSpPr>
            <p:grpSpPr bwMode="auto">
              <a:xfrm>
                <a:off x="2751" y="1503"/>
                <a:ext cx="83" cy="27"/>
                <a:chOff x="2751" y="1503"/>
                <a:chExt cx="83" cy="27"/>
              </a:xfrm>
            </p:grpSpPr>
            <p:sp>
              <p:nvSpPr>
                <p:cNvPr id="2290" name="Arc 367"/>
                <p:cNvSpPr>
                  <a:spLocks/>
                </p:cNvSpPr>
                <p:nvPr/>
              </p:nvSpPr>
              <p:spPr bwMode="auto">
                <a:xfrm>
                  <a:off x="2751"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 name="Arc 368"/>
                <p:cNvSpPr>
                  <a:spLocks/>
                </p:cNvSpPr>
                <p:nvPr/>
              </p:nvSpPr>
              <p:spPr bwMode="auto">
                <a:xfrm>
                  <a:off x="2791"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48" name="Group 369"/>
              <p:cNvGrpSpPr>
                <a:grpSpLocks/>
              </p:cNvGrpSpPr>
              <p:nvPr/>
            </p:nvGrpSpPr>
            <p:grpSpPr bwMode="auto">
              <a:xfrm>
                <a:off x="2827" y="1503"/>
                <a:ext cx="83" cy="27"/>
                <a:chOff x="2827" y="1503"/>
                <a:chExt cx="83" cy="27"/>
              </a:xfrm>
            </p:grpSpPr>
            <p:sp>
              <p:nvSpPr>
                <p:cNvPr id="2288" name="Arc 370"/>
                <p:cNvSpPr>
                  <a:spLocks/>
                </p:cNvSpPr>
                <p:nvPr/>
              </p:nvSpPr>
              <p:spPr bwMode="auto">
                <a:xfrm>
                  <a:off x="2827"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 name="Arc 371"/>
                <p:cNvSpPr>
                  <a:spLocks/>
                </p:cNvSpPr>
                <p:nvPr/>
              </p:nvSpPr>
              <p:spPr bwMode="auto">
                <a:xfrm>
                  <a:off x="2860" y="1513"/>
                  <a:ext cx="50" cy="17"/>
                </a:xfrm>
                <a:custGeom>
                  <a:avLst/>
                  <a:gdLst>
                    <a:gd name="T0" fmla="*/ 0 w 39002"/>
                    <a:gd name="T1" fmla="*/ 0 h 21600"/>
                    <a:gd name="T2" fmla="*/ 0 w 39002"/>
                    <a:gd name="T3" fmla="*/ 0 h 21600"/>
                    <a:gd name="T4" fmla="*/ 0 w 39002"/>
                    <a:gd name="T5" fmla="*/ 0 h 21600"/>
                    <a:gd name="T6" fmla="*/ 0 60000 65536"/>
                    <a:gd name="T7" fmla="*/ 0 60000 65536"/>
                    <a:gd name="T8" fmla="*/ 0 60000 65536"/>
                    <a:gd name="T9" fmla="*/ 0 w 39002"/>
                    <a:gd name="T10" fmla="*/ 0 h 21600"/>
                    <a:gd name="T11" fmla="*/ 39002 w 39002"/>
                    <a:gd name="T12" fmla="*/ 21600 h 21600"/>
                  </a:gdLst>
                  <a:ahLst/>
                  <a:cxnLst>
                    <a:cxn ang="T6">
                      <a:pos x="T0" y="T1"/>
                    </a:cxn>
                    <a:cxn ang="T7">
                      <a:pos x="T2" y="T3"/>
                    </a:cxn>
                    <a:cxn ang="T8">
                      <a:pos x="T4" y="T5"/>
                    </a:cxn>
                  </a:cxnLst>
                  <a:rect l="T9" t="T10" r="T11" b="T12"/>
                  <a:pathLst>
                    <a:path w="39002" h="21600" fill="none" extrusionOk="0">
                      <a:moveTo>
                        <a:pt x="39002" y="0"/>
                      </a:moveTo>
                      <a:cubicBezTo>
                        <a:pt x="39002" y="11929"/>
                        <a:pt x="29331" y="21600"/>
                        <a:pt x="17402" y="21600"/>
                      </a:cubicBezTo>
                      <a:cubicBezTo>
                        <a:pt x="10530" y="21600"/>
                        <a:pt x="4069" y="18330"/>
                        <a:pt x="-1" y="12795"/>
                      </a:cubicBezTo>
                    </a:path>
                    <a:path w="39002" h="21600" stroke="0" extrusionOk="0">
                      <a:moveTo>
                        <a:pt x="39002" y="0"/>
                      </a:moveTo>
                      <a:cubicBezTo>
                        <a:pt x="39002" y="11929"/>
                        <a:pt x="29331" y="21600"/>
                        <a:pt x="17402" y="21600"/>
                      </a:cubicBezTo>
                      <a:cubicBezTo>
                        <a:pt x="10530" y="21600"/>
                        <a:pt x="4069" y="18330"/>
                        <a:pt x="-1" y="12795"/>
                      </a:cubicBezTo>
                      <a:lnTo>
                        <a:pt x="17402" y="0"/>
                      </a:lnTo>
                      <a:lnTo>
                        <a:pt x="39002"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49" name="Group 372"/>
              <p:cNvGrpSpPr>
                <a:grpSpLocks/>
              </p:cNvGrpSpPr>
              <p:nvPr/>
            </p:nvGrpSpPr>
            <p:grpSpPr bwMode="auto">
              <a:xfrm>
                <a:off x="2896" y="1503"/>
                <a:ext cx="82" cy="27"/>
                <a:chOff x="2896" y="1503"/>
                <a:chExt cx="82" cy="27"/>
              </a:xfrm>
            </p:grpSpPr>
            <p:sp>
              <p:nvSpPr>
                <p:cNvPr id="2286" name="Arc 373"/>
                <p:cNvSpPr>
                  <a:spLocks/>
                </p:cNvSpPr>
                <p:nvPr/>
              </p:nvSpPr>
              <p:spPr bwMode="auto">
                <a:xfrm>
                  <a:off x="2896"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 name="Arc 374"/>
                <p:cNvSpPr>
                  <a:spLocks/>
                </p:cNvSpPr>
                <p:nvPr/>
              </p:nvSpPr>
              <p:spPr bwMode="auto">
                <a:xfrm>
                  <a:off x="2935"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0" name="Group 375"/>
              <p:cNvGrpSpPr>
                <a:grpSpLocks/>
              </p:cNvGrpSpPr>
              <p:nvPr/>
            </p:nvGrpSpPr>
            <p:grpSpPr bwMode="auto">
              <a:xfrm>
                <a:off x="2964" y="1503"/>
                <a:ext cx="83" cy="27"/>
                <a:chOff x="2964" y="1503"/>
                <a:chExt cx="83" cy="27"/>
              </a:xfrm>
            </p:grpSpPr>
            <p:sp>
              <p:nvSpPr>
                <p:cNvPr id="2284" name="Arc 376"/>
                <p:cNvSpPr>
                  <a:spLocks/>
                </p:cNvSpPr>
                <p:nvPr/>
              </p:nvSpPr>
              <p:spPr bwMode="auto">
                <a:xfrm>
                  <a:off x="2964" y="1503"/>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 name="Arc 377"/>
                <p:cNvSpPr>
                  <a:spLocks/>
                </p:cNvSpPr>
                <p:nvPr/>
              </p:nvSpPr>
              <p:spPr bwMode="auto">
                <a:xfrm>
                  <a:off x="3004"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1" name="Group 378"/>
              <p:cNvGrpSpPr>
                <a:grpSpLocks/>
              </p:cNvGrpSpPr>
              <p:nvPr/>
            </p:nvGrpSpPr>
            <p:grpSpPr bwMode="auto">
              <a:xfrm>
                <a:off x="3040" y="1503"/>
                <a:ext cx="76" cy="27"/>
                <a:chOff x="3040" y="1503"/>
                <a:chExt cx="76" cy="27"/>
              </a:xfrm>
            </p:grpSpPr>
            <p:sp>
              <p:nvSpPr>
                <p:cNvPr id="2282" name="Arc 379"/>
                <p:cNvSpPr>
                  <a:spLocks/>
                </p:cNvSpPr>
                <p:nvPr/>
              </p:nvSpPr>
              <p:spPr bwMode="auto">
                <a:xfrm>
                  <a:off x="3040"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 name="Arc 380"/>
                <p:cNvSpPr>
                  <a:spLocks/>
                </p:cNvSpPr>
                <p:nvPr/>
              </p:nvSpPr>
              <p:spPr bwMode="auto">
                <a:xfrm>
                  <a:off x="3073"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2" name="Group 381"/>
              <p:cNvGrpSpPr>
                <a:grpSpLocks/>
              </p:cNvGrpSpPr>
              <p:nvPr/>
            </p:nvGrpSpPr>
            <p:grpSpPr bwMode="auto">
              <a:xfrm>
                <a:off x="3109" y="1503"/>
                <a:ext cx="82" cy="27"/>
                <a:chOff x="3109" y="1503"/>
                <a:chExt cx="82" cy="27"/>
              </a:xfrm>
            </p:grpSpPr>
            <p:sp>
              <p:nvSpPr>
                <p:cNvPr id="2280" name="Arc 382"/>
                <p:cNvSpPr>
                  <a:spLocks/>
                </p:cNvSpPr>
                <p:nvPr/>
              </p:nvSpPr>
              <p:spPr bwMode="auto">
                <a:xfrm>
                  <a:off x="3109"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 name="Arc 383"/>
                <p:cNvSpPr>
                  <a:spLocks/>
                </p:cNvSpPr>
                <p:nvPr/>
              </p:nvSpPr>
              <p:spPr bwMode="auto">
                <a:xfrm>
                  <a:off x="3148"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3" name="Group 384"/>
              <p:cNvGrpSpPr>
                <a:grpSpLocks/>
              </p:cNvGrpSpPr>
              <p:nvPr/>
            </p:nvGrpSpPr>
            <p:grpSpPr bwMode="auto">
              <a:xfrm>
                <a:off x="3178" y="1503"/>
                <a:ext cx="82" cy="27"/>
                <a:chOff x="3178" y="1503"/>
                <a:chExt cx="82" cy="27"/>
              </a:xfrm>
            </p:grpSpPr>
            <p:sp>
              <p:nvSpPr>
                <p:cNvPr id="2278" name="Arc 385"/>
                <p:cNvSpPr>
                  <a:spLocks/>
                </p:cNvSpPr>
                <p:nvPr/>
              </p:nvSpPr>
              <p:spPr bwMode="auto">
                <a:xfrm>
                  <a:off x="3178"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 name="Arc 386"/>
                <p:cNvSpPr>
                  <a:spLocks/>
                </p:cNvSpPr>
                <p:nvPr/>
              </p:nvSpPr>
              <p:spPr bwMode="auto">
                <a:xfrm>
                  <a:off x="3217"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4" name="Group 387"/>
              <p:cNvGrpSpPr>
                <a:grpSpLocks/>
              </p:cNvGrpSpPr>
              <p:nvPr/>
            </p:nvGrpSpPr>
            <p:grpSpPr bwMode="auto">
              <a:xfrm>
                <a:off x="3322" y="1503"/>
                <a:ext cx="76" cy="27"/>
                <a:chOff x="3322" y="1503"/>
                <a:chExt cx="76" cy="27"/>
              </a:xfrm>
            </p:grpSpPr>
            <p:sp>
              <p:nvSpPr>
                <p:cNvPr id="2276" name="Arc 388"/>
                <p:cNvSpPr>
                  <a:spLocks/>
                </p:cNvSpPr>
                <p:nvPr/>
              </p:nvSpPr>
              <p:spPr bwMode="auto">
                <a:xfrm>
                  <a:off x="3322"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 name="Arc 389"/>
                <p:cNvSpPr>
                  <a:spLocks/>
                </p:cNvSpPr>
                <p:nvPr/>
              </p:nvSpPr>
              <p:spPr bwMode="auto">
                <a:xfrm>
                  <a:off x="3354" y="1513"/>
                  <a:ext cx="44" cy="17"/>
                </a:xfrm>
                <a:custGeom>
                  <a:avLst/>
                  <a:gdLst>
                    <a:gd name="T0" fmla="*/ 0 w 39124"/>
                    <a:gd name="T1" fmla="*/ 0 h 21600"/>
                    <a:gd name="T2" fmla="*/ 0 w 39124"/>
                    <a:gd name="T3" fmla="*/ 0 h 21600"/>
                    <a:gd name="T4" fmla="*/ 0 w 39124"/>
                    <a:gd name="T5" fmla="*/ 0 h 21600"/>
                    <a:gd name="T6" fmla="*/ 0 60000 65536"/>
                    <a:gd name="T7" fmla="*/ 0 60000 65536"/>
                    <a:gd name="T8" fmla="*/ 0 60000 65536"/>
                    <a:gd name="T9" fmla="*/ 0 w 39124"/>
                    <a:gd name="T10" fmla="*/ 0 h 21600"/>
                    <a:gd name="T11" fmla="*/ 39124 w 39124"/>
                    <a:gd name="T12" fmla="*/ 21600 h 21600"/>
                  </a:gdLst>
                  <a:ahLst/>
                  <a:cxnLst>
                    <a:cxn ang="T6">
                      <a:pos x="T0" y="T1"/>
                    </a:cxn>
                    <a:cxn ang="T7">
                      <a:pos x="T2" y="T3"/>
                    </a:cxn>
                    <a:cxn ang="T8">
                      <a:pos x="T4" y="T5"/>
                    </a:cxn>
                  </a:cxnLst>
                  <a:rect l="T9" t="T10" r="T11" b="T12"/>
                  <a:pathLst>
                    <a:path w="39124" h="21600" fill="none" extrusionOk="0">
                      <a:moveTo>
                        <a:pt x="39124" y="0"/>
                      </a:moveTo>
                      <a:cubicBezTo>
                        <a:pt x="39124" y="11929"/>
                        <a:pt x="29453" y="21600"/>
                        <a:pt x="17524" y="21600"/>
                      </a:cubicBezTo>
                      <a:cubicBezTo>
                        <a:pt x="10579" y="21600"/>
                        <a:pt x="4059" y="18261"/>
                        <a:pt x="-1" y="12627"/>
                      </a:cubicBezTo>
                    </a:path>
                    <a:path w="39124" h="21600" stroke="0" extrusionOk="0">
                      <a:moveTo>
                        <a:pt x="39124" y="0"/>
                      </a:moveTo>
                      <a:cubicBezTo>
                        <a:pt x="39124" y="11929"/>
                        <a:pt x="29453" y="21600"/>
                        <a:pt x="17524" y="21600"/>
                      </a:cubicBezTo>
                      <a:cubicBezTo>
                        <a:pt x="10579" y="21600"/>
                        <a:pt x="4059" y="18261"/>
                        <a:pt x="-1" y="12627"/>
                      </a:cubicBezTo>
                      <a:lnTo>
                        <a:pt x="17524" y="0"/>
                      </a:lnTo>
                      <a:lnTo>
                        <a:pt x="3912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5" name="Group 390"/>
              <p:cNvGrpSpPr>
                <a:grpSpLocks/>
              </p:cNvGrpSpPr>
              <p:nvPr/>
            </p:nvGrpSpPr>
            <p:grpSpPr bwMode="auto">
              <a:xfrm>
                <a:off x="3391" y="1503"/>
                <a:ext cx="82" cy="27"/>
                <a:chOff x="3391" y="1503"/>
                <a:chExt cx="82" cy="27"/>
              </a:xfrm>
            </p:grpSpPr>
            <p:sp>
              <p:nvSpPr>
                <p:cNvPr id="2274" name="Arc 391"/>
                <p:cNvSpPr>
                  <a:spLocks/>
                </p:cNvSpPr>
                <p:nvPr/>
              </p:nvSpPr>
              <p:spPr bwMode="auto">
                <a:xfrm>
                  <a:off x="3391"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 name="Arc 392"/>
                <p:cNvSpPr>
                  <a:spLocks/>
                </p:cNvSpPr>
                <p:nvPr/>
              </p:nvSpPr>
              <p:spPr bwMode="auto">
                <a:xfrm>
                  <a:off x="3430"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6" name="Group 393"/>
              <p:cNvGrpSpPr>
                <a:grpSpLocks/>
              </p:cNvGrpSpPr>
              <p:nvPr/>
            </p:nvGrpSpPr>
            <p:grpSpPr bwMode="auto">
              <a:xfrm>
                <a:off x="3459" y="1503"/>
                <a:ext cx="83" cy="27"/>
                <a:chOff x="3459" y="1503"/>
                <a:chExt cx="83" cy="27"/>
              </a:xfrm>
            </p:grpSpPr>
            <p:sp>
              <p:nvSpPr>
                <p:cNvPr id="2272" name="Arc 394"/>
                <p:cNvSpPr>
                  <a:spLocks/>
                </p:cNvSpPr>
                <p:nvPr/>
              </p:nvSpPr>
              <p:spPr bwMode="auto">
                <a:xfrm>
                  <a:off x="3459" y="1503"/>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 name="Arc 395"/>
                <p:cNvSpPr>
                  <a:spLocks/>
                </p:cNvSpPr>
                <p:nvPr/>
              </p:nvSpPr>
              <p:spPr bwMode="auto">
                <a:xfrm>
                  <a:off x="3499"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7" name="Group 396"/>
              <p:cNvGrpSpPr>
                <a:grpSpLocks/>
              </p:cNvGrpSpPr>
              <p:nvPr/>
            </p:nvGrpSpPr>
            <p:grpSpPr bwMode="auto">
              <a:xfrm>
                <a:off x="3528" y="1503"/>
                <a:ext cx="83" cy="27"/>
                <a:chOff x="3528" y="1503"/>
                <a:chExt cx="83" cy="27"/>
              </a:xfrm>
            </p:grpSpPr>
            <p:sp>
              <p:nvSpPr>
                <p:cNvPr id="2270" name="Arc 397"/>
                <p:cNvSpPr>
                  <a:spLocks/>
                </p:cNvSpPr>
                <p:nvPr/>
              </p:nvSpPr>
              <p:spPr bwMode="auto">
                <a:xfrm>
                  <a:off x="3528" y="1503"/>
                  <a:ext cx="55"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 name="Arc 398"/>
                <p:cNvSpPr>
                  <a:spLocks/>
                </p:cNvSpPr>
                <p:nvPr/>
              </p:nvSpPr>
              <p:spPr bwMode="auto">
                <a:xfrm>
                  <a:off x="3568"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8" name="Group 399"/>
              <p:cNvGrpSpPr>
                <a:grpSpLocks/>
              </p:cNvGrpSpPr>
              <p:nvPr/>
            </p:nvGrpSpPr>
            <p:grpSpPr bwMode="auto">
              <a:xfrm>
                <a:off x="3604" y="1503"/>
                <a:ext cx="82" cy="27"/>
                <a:chOff x="3604" y="1503"/>
                <a:chExt cx="82" cy="27"/>
              </a:xfrm>
            </p:grpSpPr>
            <p:sp>
              <p:nvSpPr>
                <p:cNvPr id="2268" name="Arc 400"/>
                <p:cNvSpPr>
                  <a:spLocks/>
                </p:cNvSpPr>
                <p:nvPr/>
              </p:nvSpPr>
              <p:spPr bwMode="auto">
                <a:xfrm>
                  <a:off x="3604"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 name="Arc 401"/>
                <p:cNvSpPr>
                  <a:spLocks/>
                </p:cNvSpPr>
                <p:nvPr/>
              </p:nvSpPr>
              <p:spPr bwMode="auto">
                <a:xfrm>
                  <a:off x="3643"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9" name="Group 402"/>
              <p:cNvGrpSpPr>
                <a:grpSpLocks/>
              </p:cNvGrpSpPr>
              <p:nvPr/>
            </p:nvGrpSpPr>
            <p:grpSpPr bwMode="auto">
              <a:xfrm>
                <a:off x="3673" y="1503"/>
                <a:ext cx="82" cy="27"/>
                <a:chOff x="3673" y="1503"/>
                <a:chExt cx="82" cy="27"/>
              </a:xfrm>
            </p:grpSpPr>
            <p:sp>
              <p:nvSpPr>
                <p:cNvPr id="2266" name="Arc 403"/>
                <p:cNvSpPr>
                  <a:spLocks/>
                </p:cNvSpPr>
                <p:nvPr/>
              </p:nvSpPr>
              <p:spPr bwMode="auto">
                <a:xfrm>
                  <a:off x="3673"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 name="Arc 404"/>
                <p:cNvSpPr>
                  <a:spLocks/>
                </p:cNvSpPr>
                <p:nvPr/>
              </p:nvSpPr>
              <p:spPr bwMode="auto">
                <a:xfrm>
                  <a:off x="3712"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60" name="Group 405"/>
              <p:cNvGrpSpPr>
                <a:grpSpLocks/>
              </p:cNvGrpSpPr>
              <p:nvPr/>
            </p:nvGrpSpPr>
            <p:grpSpPr bwMode="auto">
              <a:xfrm>
                <a:off x="3741" y="1503"/>
                <a:ext cx="83" cy="27"/>
                <a:chOff x="3741" y="1503"/>
                <a:chExt cx="83" cy="27"/>
              </a:xfrm>
            </p:grpSpPr>
            <p:sp>
              <p:nvSpPr>
                <p:cNvPr id="2264" name="Arc 406"/>
                <p:cNvSpPr>
                  <a:spLocks/>
                </p:cNvSpPr>
                <p:nvPr/>
              </p:nvSpPr>
              <p:spPr bwMode="auto">
                <a:xfrm>
                  <a:off x="3741"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 name="Arc 407"/>
                <p:cNvSpPr>
                  <a:spLocks/>
                </p:cNvSpPr>
                <p:nvPr/>
              </p:nvSpPr>
              <p:spPr bwMode="auto">
                <a:xfrm>
                  <a:off x="3781"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61" name="Group 408"/>
              <p:cNvGrpSpPr>
                <a:grpSpLocks/>
              </p:cNvGrpSpPr>
              <p:nvPr/>
            </p:nvGrpSpPr>
            <p:grpSpPr bwMode="auto">
              <a:xfrm>
                <a:off x="3817" y="1503"/>
                <a:ext cx="75" cy="27"/>
                <a:chOff x="3817" y="1503"/>
                <a:chExt cx="75" cy="27"/>
              </a:xfrm>
            </p:grpSpPr>
            <p:sp>
              <p:nvSpPr>
                <p:cNvPr id="2262" name="Arc 409"/>
                <p:cNvSpPr>
                  <a:spLocks/>
                </p:cNvSpPr>
                <p:nvPr/>
              </p:nvSpPr>
              <p:spPr bwMode="auto">
                <a:xfrm>
                  <a:off x="3817" y="1503"/>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 name="Arc 410"/>
                <p:cNvSpPr>
                  <a:spLocks/>
                </p:cNvSpPr>
                <p:nvPr/>
              </p:nvSpPr>
              <p:spPr bwMode="auto">
                <a:xfrm>
                  <a:off x="3849" y="1513"/>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141" name="Group 411"/>
            <p:cNvGrpSpPr>
              <a:grpSpLocks/>
            </p:cNvGrpSpPr>
            <p:nvPr/>
          </p:nvGrpSpPr>
          <p:grpSpPr bwMode="auto">
            <a:xfrm>
              <a:off x="2683" y="1716"/>
              <a:ext cx="1209" cy="20"/>
              <a:chOff x="2683" y="1716"/>
              <a:chExt cx="1209" cy="20"/>
            </a:xfrm>
          </p:grpSpPr>
          <p:grpSp>
            <p:nvGrpSpPr>
              <p:cNvPr id="2194" name="Group 412"/>
              <p:cNvGrpSpPr>
                <a:grpSpLocks/>
              </p:cNvGrpSpPr>
              <p:nvPr/>
            </p:nvGrpSpPr>
            <p:grpSpPr bwMode="auto">
              <a:xfrm>
                <a:off x="3246" y="1716"/>
                <a:ext cx="83" cy="20"/>
                <a:chOff x="3246" y="1716"/>
                <a:chExt cx="83" cy="20"/>
              </a:xfrm>
            </p:grpSpPr>
            <p:sp>
              <p:nvSpPr>
                <p:cNvPr id="2243" name="Arc 413"/>
                <p:cNvSpPr>
                  <a:spLocks/>
                </p:cNvSpPr>
                <p:nvPr/>
              </p:nvSpPr>
              <p:spPr bwMode="auto">
                <a:xfrm>
                  <a:off x="3246"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 name="Arc 414"/>
                <p:cNvSpPr>
                  <a:spLocks/>
                </p:cNvSpPr>
                <p:nvPr/>
              </p:nvSpPr>
              <p:spPr bwMode="auto">
                <a:xfrm>
                  <a:off x="3286"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95" name="Group 415"/>
              <p:cNvGrpSpPr>
                <a:grpSpLocks/>
              </p:cNvGrpSpPr>
              <p:nvPr/>
            </p:nvGrpSpPr>
            <p:grpSpPr bwMode="auto">
              <a:xfrm>
                <a:off x="2683" y="1716"/>
                <a:ext cx="82" cy="20"/>
                <a:chOff x="2683" y="1716"/>
                <a:chExt cx="82" cy="20"/>
              </a:xfrm>
            </p:grpSpPr>
            <p:sp>
              <p:nvSpPr>
                <p:cNvPr id="2241" name="Arc 416"/>
                <p:cNvSpPr>
                  <a:spLocks/>
                </p:cNvSpPr>
                <p:nvPr/>
              </p:nvSpPr>
              <p:spPr bwMode="auto">
                <a:xfrm>
                  <a:off x="2683"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 name="Arc 417"/>
                <p:cNvSpPr>
                  <a:spLocks/>
                </p:cNvSpPr>
                <p:nvPr/>
              </p:nvSpPr>
              <p:spPr bwMode="auto">
                <a:xfrm>
                  <a:off x="2722"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96" name="Group 418"/>
              <p:cNvGrpSpPr>
                <a:grpSpLocks/>
              </p:cNvGrpSpPr>
              <p:nvPr/>
            </p:nvGrpSpPr>
            <p:grpSpPr bwMode="auto">
              <a:xfrm>
                <a:off x="2751" y="1716"/>
                <a:ext cx="83" cy="20"/>
                <a:chOff x="2751" y="1716"/>
                <a:chExt cx="83" cy="20"/>
              </a:xfrm>
            </p:grpSpPr>
            <p:sp>
              <p:nvSpPr>
                <p:cNvPr id="2239" name="Arc 419"/>
                <p:cNvSpPr>
                  <a:spLocks/>
                </p:cNvSpPr>
                <p:nvPr/>
              </p:nvSpPr>
              <p:spPr bwMode="auto">
                <a:xfrm>
                  <a:off x="2751"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 name="Arc 420"/>
                <p:cNvSpPr>
                  <a:spLocks/>
                </p:cNvSpPr>
                <p:nvPr/>
              </p:nvSpPr>
              <p:spPr bwMode="auto">
                <a:xfrm>
                  <a:off x="2791"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97" name="Group 421"/>
              <p:cNvGrpSpPr>
                <a:grpSpLocks/>
              </p:cNvGrpSpPr>
              <p:nvPr/>
            </p:nvGrpSpPr>
            <p:grpSpPr bwMode="auto">
              <a:xfrm>
                <a:off x="2827" y="1716"/>
                <a:ext cx="83" cy="20"/>
                <a:chOff x="2827" y="1716"/>
                <a:chExt cx="83" cy="20"/>
              </a:xfrm>
            </p:grpSpPr>
            <p:sp>
              <p:nvSpPr>
                <p:cNvPr id="2237" name="Arc 422"/>
                <p:cNvSpPr>
                  <a:spLocks/>
                </p:cNvSpPr>
                <p:nvPr/>
              </p:nvSpPr>
              <p:spPr bwMode="auto">
                <a:xfrm>
                  <a:off x="2827"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 name="Arc 423"/>
                <p:cNvSpPr>
                  <a:spLocks/>
                </p:cNvSpPr>
                <p:nvPr/>
              </p:nvSpPr>
              <p:spPr bwMode="auto">
                <a:xfrm>
                  <a:off x="2860" y="1719"/>
                  <a:ext cx="50" cy="17"/>
                </a:xfrm>
                <a:custGeom>
                  <a:avLst/>
                  <a:gdLst>
                    <a:gd name="T0" fmla="*/ 0 w 39002"/>
                    <a:gd name="T1" fmla="*/ 0 h 21600"/>
                    <a:gd name="T2" fmla="*/ 0 w 39002"/>
                    <a:gd name="T3" fmla="*/ 0 h 21600"/>
                    <a:gd name="T4" fmla="*/ 0 w 39002"/>
                    <a:gd name="T5" fmla="*/ 0 h 21600"/>
                    <a:gd name="T6" fmla="*/ 0 60000 65536"/>
                    <a:gd name="T7" fmla="*/ 0 60000 65536"/>
                    <a:gd name="T8" fmla="*/ 0 60000 65536"/>
                    <a:gd name="T9" fmla="*/ 0 w 39002"/>
                    <a:gd name="T10" fmla="*/ 0 h 21600"/>
                    <a:gd name="T11" fmla="*/ 39002 w 39002"/>
                    <a:gd name="T12" fmla="*/ 21600 h 21600"/>
                  </a:gdLst>
                  <a:ahLst/>
                  <a:cxnLst>
                    <a:cxn ang="T6">
                      <a:pos x="T0" y="T1"/>
                    </a:cxn>
                    <a:cxn ang="T7">
                      <a:pos x="T2" y="T3"/>
                    </a:cxn>
                    <a:cxn ang="T8">
                      <a:pos x="T4" y="T5"/>
                    </a:cxn>
                  </a:cxnLst>
                  <a:rect l="T9" t="T10" r="T11" b="T12"/>
                  <a:pathLst>
                    <a:path w="39002" h="21600" fill="none" extrusionOk="0">
                      <a:moveTo>
                        <a:pt x="39002" y="0"/>
                      </a:moveTo>
                      <a:cubicBezTo>
                        <a:pt x="39002" y="11929"/>
                        <a:pt x="29331" y="21600"/>
                        <a:pt x="17402" y="21600"/>
                      </a:cubicBezTo>
                      <a:cubicBezTo>
                        <a:pt x="10530" y="21600"/>
                        <a:pt x="4069" y="18330"/>
                        <a:pt x="-1" y="12795"/>
                      </a:cubicBezTo>
                    </a:path>
                    <a:path w="39002" h="21600" stroke="0" extrusionOk="0">
                      <a:moveTo>
                        <a:pt x="39002" y="0"/>
                      </a:moveTo>
                      <a:cubicBezTo>
                        <a:pt x="39002" y="11929"/>
                        <a:pt x="29331" y="21600"/>
                        <a:pt x="17402" y="21600"/>
                      </a:cubicBezTo>
                      <a:cubicBezTo>
                        <a:pt x="10530" y="21600"/>
                        <a:pt x="4069" y="18330"/>
                        <a:pt x="-1" y="12795"/>
                      </a:cubicBezTo>
                      <a:lnTo>
                        <a:pt x="17402" y="0"/>
                      </a:lnTo>
                      <a:lnTo>
                        <a:pt x="39002"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98" name="Group 424"/>
              <p:cNvGrpSpPr>
                <a:grpSpLocks/>
              </p:cNvGrpSpPr>
              <p:nvPr/>
            </p:nvGrpSpPr>
            <p:grpSpPr bwMode="auto">
              <a:xfrm>
                <a:off x="2896" y="1716"/>
                <a:ext cx="82" cy="20"/>
                <a:chOff x="2896" y="1716"/>
                <a:chExt cx="82" cy="20"/>
              </a:xfrm>
            </p:grpSpPr>
            <p:sp>
              <p:nvSpPr>
                <p:cNvPr id="2235" name="Arc 425"/>
                <p:cNvSpPr>
                  <a:spLocks/>
                </p:cNvSpPr>
                <p:nvPr/>
              </p:nvSpPr>
              <p:spPr bwMode="auto">
                <a:xfrm>
                  <a:off x="2896"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 name="Arc 426"/>
                <p:cNvSpPr>
                  <a:spLocks/>
                </p:cNvSpPr>
                <p:nvPr/>
              </p:nvSpPr>
              <p:spPr bwMode="auto">
                <a:xfrm>
                  <a:off x="2935"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99" name="Group 427"/>
              <p:cNvGrpSpPr>
                <a:grpSpLocks/>
              </p:cNvGrpSpPr>
              <p:nvPr/>
            </p:nvGrpSpPr>
            <p:grpSpPr bwMode="auto">
              <a:xfrm>
                <a:off x="2964" y="1716"/>
                <a:ext cx="83" cy="20"/>
                <a:chOff x="2964" y="1716"/>
                <a:chExt cx="83" cy="20"/>
              </a:xfrm>
            </p:grpSpPr>
            <p:sp>
              <p:nvSpPr>
                <p:cNvPr id="2233" name="Arc 428"/>
                <p:cNvSpPr>
                  <a:spLocks/>
                </p:cNvSpPr>
                <p:nvPr/>
              </p:nvSpPr>
              <p:spPr bwMode="auto">
                <a:xfrm>
                  <a:off x="2964" y="1716"/>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 name="Arc 429"/>
                <p:cNvSpPr>
                  <a:spLocks/>
                </p:cNvSpPr>
                <p:nvPr/>
              </p:nvSpPr>
              <p:spPr bwMode="auto">
                <a:xfrm>
                  <a:off x="3004"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0" name="Group 430"/>
              <p:cNvGrpSpPr>
                <a:grpSpLocks/>
              </p:cNvGrpSpPr>
              <p:nvPr/>
            </p:nvGrpSpPr>
            <p:grpSpPr bwMode="auto">
              <a:xfrm>
                <a:off x="3040" y="1716"/>
                <a:ext cx="76" cy="20"/>
                <a:chOff x="3040" y="1716"/>
                <a:chExt cx="76" cy="20"/>
              </a:xfrm>
            </p:grpSpPr>
            <p:sp>
              <p:nvSpPr>
                <p:cNvPr id="2231" name="Arc 431"/>
                <p:cNvSpPr>
                  <a:spLocks/>
                </p:cNvSpPr>
                <p:nvPr/>
              </p:nvSpPr>
              <p:spPr bwMode="auto">
                <a:xfrm>
                  <a:off x="3040"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 name="Arc 432"/>
                <p:cNvSpPr>
                  <a:spLocks/>
                </p:cNvSpPr>
                <p:nvPr/>
              </p:nvSpPr>
              <p:spPr bwMode="auto">
                <a:xfrm>
                  <a:off x="3073"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1" name="Group 433"/>
              <p:cNvGrpSpPr>
                <a:grpSpLocks/>
              </p:cNvGrpSpPr>
              <p:nvPr/>
            </p:nvGrpSpPr>
            <p:grpSpPr bwMode="auto">
              <a:xfrm>
                <a:off x="3109" y="1716"/>
                <a:ext cx="82" cy="20"/>
                <a:chOff x="3109" y="1716"/>
                <a:chExt cx="82" cy="20"/>
              </a:xfrm>
            </p:grpSpPr>
            <p:sp>
              <p:nvSpPr>
                <p:cNvPr id="2229" name="Arc 434"/>
                <p:cNvSpPr>
                  <a:spLocks/>
                </p:cNvSpPr>
                <p:nvPr/>
              </p:nvSpPr>
              <p:spPr bwMode="auto">
                <a:xfrm>
                  <a:off x="3109"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 name="Arc 435"/>
                <p:cNvSpPr>
                  <a:spLocks/>
                </p:cNvSpPr>
                <p:nvPr/>
              </p:nvSpPr>
              <p:spPr bwMode="auto">
                <a:xfrm>
                  <a:off x="3148"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2" name="Group 436"/>
              <p:cNvGrpSpPr>
                <a:grpSpLocks/>
              </p:cNvGrpSpPr>
              <p:nvPr/>
            </p:nvGrpSpPr>
            <p:grpSpPr bwMode="auto">
              <a:xfrm>
                <a:off x="3178" y="1716"/>
                <a:ext cx="82" cy="20"/>
                <a:chOff x="3178" y="1716"/>
                <a:chExt cx="82" cy="20"/>
              </a:xfrm>
            </p:grpSpPr>
            <p:sp>
              <p:nvSpPr>
                <p:cNvPr id="2227" name="Arc 437"/>
                <p:cNvSpPr>
                  <a:spLocks/>
                </p:cNvSpPr>
                <p:nvPr/>
              </p:nvSpPr>
              <p:spPr bwMode="auto">
                <a:xfrm>
                  <a:off x="3178"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 name="Arc 438"/>
                <p:cNvSpPr>
                  <a:spLocks/>
                </p:cNvSpPr>
                <p:nvPr/>
              </p:nvSpPr>
              <p:spPr bwMode="auto">
                <a:xfrm>
                  <a:off x="3217"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3" name="Group 439"/>
              <p:cNvGrpSpPr>
                <a:grpSpLocks/>
              </p:cNvGrpSpPr>
              <p:nvPr/>
            </p:nvGrpSpPr>
            <p:grpSpPr bwMode="auto">
              <a:xfrm>
                <a:off x="3322" y="1716"/>
                <a:ext cx="76" cy="20"/>
                <a:chOff x="3322" y="1716"/>
                <a:chExt cx="76" cy="20"/>
              </a:xfrm>
            </p:grpSpPr>
            <p:sp>
              <p:nvSpPr>
                <p:cNvPr id="2225" name="Arc 440"/>
                <p:cNvSpPr>
                  <a:spLocks/>
                </p:cNvSpPr>
                <p:nvPr/>
              </p:nvSpPr>
              <p:spPr bwMode="auto">
                <a:xfrm>
                  <a:off x="3322"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 name="Arc 441"/>
                <p:cNvSpPr>
                  <a:spLocks/>
                </p:cNvSpPr>
                <p:nvPr/>
              </p:nvSpPr>
              <p:spPr bwMode="auto">
                <a:xfrm>
                  <a:off x="3354" y="1719"/>
                  <a:ext cx="44" cy="17"/>
                </a:xfrm>
                <a:custGeom>
                  <a:avLst/>
                  <a:gdLst>
                    <a:gd name="T0" fmla="*/ 0 w 39124"/>
                    <a:gd name="T1" fmla="*/ 0 h 21600"/>
                    <a:gd name="T2" fmla="*/ 0 w 39124"/>
                    <a:gd name="T3" fmla="*/ 0 h 21600"/>
                    <a:gd name="T4" fmla="*/ 0 w 39124"/>
                    <a:gd name="T5" fmla="*/ 0 h 21600"/>
                    <a:gd name="T6" fmla="*/ 0 60000 65536"/>
                    <a:gd name="T7" fmla="*/ 0 60000 65536"/>
                    <a:gd name="T8" fmla="*/ 0 60000 65536"/>
                    <a:gd name="T9" fmla="*/ 0 w 39124"/>
                    <a:gd name="T10" fmla="*/ 0 h 21600"/>
                    <a:gd name="T11" fmla="*/ 39124 w 39124"/>
                    <a:gd name="T12" fmla="*/ 21600 h 21600"/>
                  </a:gdLst>
                  <a:ahLst/>
                  <a:cxnLst>
                    <a:cxn ang="T6">
                      <a:pos x="T0" y="T1"/>
                    </a:cxn>
                    <a:cxn ang="T7">
                      <a:pos x="T2" y="T3"/>
                    </a:cxn>
                    <a:cxn ang="T8">
                      <a:pos x="T4" y="T5"/>
                    </a:cxn>
                  </a:cxnLst>
                  <a:rect l="T9" t="T10" r="T11" b="T12"/>
                  <a:pathLst>
                    <a:path w="39124" h="21600" fill="none" extrusionOk="0">
                      <a:moveTo>
                        <a:pt x="39124" y="0"/>
                      </a:moveTo>
                      <a:cubicBezTo>
                        <a:pt x="39124" y="11929"/>
                        <a:pt x="29453" y="21600"/>
                        <a:pt x="17524" y="21600"/>
                      </a:cubicBezTo>
                      <a:cubicBezTo>
                        <a:pt x="10579" y="21600"/>
                        <a:pt x="4059" y="18261"/>
                        <a:pt x="-1" y="12627"/>
                      </a:cubicBezTo>
                    </a:path>
                    <a:path w="39124" h="21600" stroke="0" extrusionOk="0">
                      <a:moveTo>
                        <a:pt x="39124" y="0"/>
                      </a:moveTo>
                      <a:cubicBezTo>
                        <a:pt x="39124" y="11929"/>
                        <a:pt x="29453" y="21600"/>
                        <a:pt x="17524" y="21600"/>
                      </a:cubicBezTo>
                      <a:cubicBezTo>
                        <a:pt x="10579" y="21600"/>
                        <a:pt x="4059" y="18261"/>
                        <a:pt x="-1" y="12627"/>
                      </a:cubicBezTo>
                      <a:lnTo>
                        <a:pt x="17524" y="0"/>
                      </a:lnTo>
                      <a:lnTo>
                        <a:pt x="3912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4" name="Group 442"/>
              <p:cNvGrpSpPr>
                <a:grpSpLocks/>
              </p:cNvGrpSpPr>
              <p:nvPr/>
            </p:nvGrpSpPr>
            <p:grpSpPr bwMode="auto">
              <a:xfrm>
                <a:off x="3391" y="1716"/>
                <a:ext cx="82" cy="20"/>
                <a:chOff x="3391" y="1716"/>
                <a:chExt cx="82" cy="20"/>
              </a:xfrm>
            </p:grpSpPr>
            <p:sp>
              <p:nvSpPr>
                <p:cNvPr id="2223" name="Arc 443"/>
                <p:cNvSpPr>
                  <a:spLocks/>
                </p:cNvSpPr>
                <p:nvPr/>
              </p:nvSpPr>
              <p:spPr bwMode="auto">
                <a:xfrm>
                  <a:off x="3391"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 name="Arc 444"/>
                <p:cNvSpPr>
                  <a:spLocks/>
                </p:cNvSpPr>
                <p:nvPr/>
              </p:nvSpPr>
              <p:spPr bwMode="auto">
                <a:xfrm>
                  <a:off x="3430"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5" name="Group 445"/>
              <p:cNvGrpSpPr>
                <a:grpSpLocks/>
              </p:cNvGrpSpPr>
              <p:nvPr/>
            </p:nvGrpSpPr>
            <p:grpSpPr bwMode="auto">
              <a:xfrm>
                <a:off x="3459" y="1716"/>
                <a:ext cx="83" cy="20"/>
                <a:chOff x="3459" y="1716"/>
                <a:chExt cx="83" cy="20"/>
              </a:xfrm>
            </p:grpSpPr>
            <p:sp>
              <p:nvSpPr>
                <p:cNvPr id="2221" name="Arc 446"/>
                <p:cNvSpPr>
                  <a:spLocks/>
                </p:cNvSpPr>
                <p:nvPr/>
              </p:nvSpPr>
              <p:spPr bwMode="auto">
                <a:xfrm>
                  <a:off x="3459" y="1716"/>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 name="Arc 447"/>
                <p:cNvSpPr>
                  <a:spLocks/>
                </p:cNvSpPr>
                <p:nvPr/>
              </p:nvSpPr>
              <p:spPr bwMode="auto">
                <a:xfrm>
                  <a:off x="3499"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6" name="Group 448"/>
              <p:cNvGrpSpPr>
                <a:grpSpLocks/>
              </p:cNvGrpSpPr>
              <p:nvPr/>
            </p:nvGrpSpPr>
            <p:grpSpPr bwMode="auto">
              <a:xfrm>
                <a:off x="3528" y="1716"/>
                <a:ext cx="83" cy="20"/>
                <a:chOff x="3528" y="1716"/>
                <a:chExt cx="83" cy="20"/>
              </a:xfrm>
            </p:grpSpPr>
            <p:sp>
              <p:nvSpPr>
                <p:cNvPr id="2219" name="Arc 449"/>
                <p:cNvSpPr>
                  <a:spLocks/>
                </p:cNvSpPr>
                <p:nvPr/>
              </p:nvSpPr>
              <p:spPr bwMode="auto">
                <a:xfrm>
                  <a:off x="3528" y="1716"/>
                  <a:ext cx="55"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 name="Arc 450"/>
                <p:cNvSpPr>
                  <a:spLocks/>
                </p:cNvSpPr>
                <p:nvPr/>
              </p:nvSpPr>
              <p:spPr bwMode="auto">
                <a:xfrm>
                  <a:off x="3568"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7" name="Group 451"/>
              <p:cNvGrpSpPr>
                <a:grpSpLocks/>
              </p:cNvGrpSpPr>
              <p:nvPr/>
            </p:nvGrpSpPr>
            <p:grpSpPr bwMode="auto">
              <a:xfrm>
                <a:off x="3604" y="1716"/>
                <a:ext cx="82" cy="20"/>
                <a:chOff x="3604" y="1716"/>
                <a:chExt cx="82" cy="20"/>
              </a:xfrm>
            </p:grpSpPr>
            <p:sp>
              <p:nvSpPr>
                <p:cNvPr id="2217" name="Arc 452"/>
                <p:cNvSpPr>
                  <a:spLocks/>
                </p:cNvSpPr>
                <p:nvPr/>
              </p:nvSpPr>
              <p:spPr bwMode="auto">
                <a:xfrm>
                  <a:off x="3604"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8" name="Arc 453"/>
                <p:cNvSpPr>
                  <a:spLocks/>
                </p:cNvSpPr>
                <p:nvPr/>
              </p:nvSpPr>
              <p:spPr bwMode="auto">
                <a:xfrm>
                  <a:off x="3643"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8" name="Group 454"/>
              <p:cNvGrpSpPr>
                <a:grpSpLocks/>
              </p:cNvGrpSpPr>
              <p:nvPr/>
            </p:nvGrpSpPr>
            <p:grpSpPr bwMode="auto">
              <a:xfrm>
                <a:off x="3673" y="1716"/>
                <a:ext cx="82" cy="20"/>
                <a:chOff x="3673" y="1716"/>
                <a:chExt cx="82" cy="20"/>
              </a:xfrm>
            </p:grpSpPr>
            <p:sp>
              <p:nvSpPr>
                <p:cNvPr id="2215" name="Arc 455"/>
                <p:cNvSpPr>
                  <a:spLocks/>
                </p:cNvSpPr>
                <p:nvPr/>
              </p:nvSpPr>
              <p:spPr bwMode="auto">
                <a:xfrm>
                  <a:off x="3673"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 name="Arc 456"/>
                <p:cNvSpPr>
                  <a:spLocks/>
                </p:cNvSpPr>
                <p:nvPr/>
              </p:nvSpPr>
              <p:spPr bwMode="auto">
                <a:xfrm>
                  <a:off x="3712"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09" name="Group 457"/>
              <p:cNvGrpSpPr>
                <a:grpSpLocks/>
              </p:cNvGrpSpPr>
              <p:nvPr/>
            </p:nvGrpSpPr>
            <p:grpSpPr bwMode="auto">
              <a:xfrm>
                <a:off x="3741" y="1716"/>
                <a:ext cx="83" cy="20"/>
                <a:chOff x="3741" y="1716"/>
                <a:chExt cx="83" cy="20"/>
              </a:xfrm>
            </p:grpSpPr>
            <p:sp>
              <p:nvSpPr>
                <p:cNvPr id="2213" name="Arc 458"/>
                <p:cNvSpPr>
                  <a:spLocks/>
                </p:cNvSpPr>
                <p:nvPr/>
              </p:nvSpPr>
              <p:spPr bwMode="auto">
                <a:xfrm>
                  <a:off x="3741"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 name="Arc 459"/>
                <p:cNvSpPr>
                  <a:spLocks/>
                </p:cNvSpPr>
                <p:nvPr/>
              </p:nvSpPr>
              <p:spPr bwMode="auto">
                <a:xfrm>
                  <a:off x="3781"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10" name="Group 460"/>
              <p:cNvGrpSpPr>
                <a:grpSpLocks/>
              </p:cNvGrpSpPr>
              <p:nvPr/>
            </p:nvGrpSpPr>
            <p:grpSpPr bwMode="auto">
              <a:xfrm>
                <a:off x="3817" y="1716"/>
                <a:ext cx="75" cy="20"/>
                <a:chOff x="3817" y="1716"/>
                <a:chExt cx="75" cy="20"/>
              </a:xfrm>
            </p:grpSpPr>
            <p:sp>
              <p:nvSpPr>
                <p:cNvPr id="2211" name="Arc 461"/>
                <p:cNvSpPr>
                  <a:spLocks/>
                </p:cNvSpPr>
                <p:nvPr/>
              </p:nvSpPr>
              <p:spPr bwMode="auto">
                <a:xfrm>
                  <a:off x="3817" y="1716"/>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 name="Arc 462"/>
                <p:cNvSpPr>
                  <a:spLocks/>
                </p:cNvSpPr>
                <p:nvPr/>
              </p:nvSpPr>
              <p:spPr bwMode="auto">
                <a:xfrm>
                  <a:off x="3849" y="1719"/>
                  <a:ext cx="43" cy="17"/>
                </a:xfrm>
                <a:custGeom>
                  <a:avLst/>
                  <a:gdLst>
                    <a:gd name="T0" fmla="*/ 0 w 38937"/>
                    <a:gd name="T1" fmla="*/ 0 h 21600"/>
                    <a:gd name="T2" fmla="*/ 0 w 38937"/>
                    <a:gd name="T3" fmla="*/ 0 h 21600"/>
                    <a:gd name="T4" fmla="*/ 0 w 38937"/>
                    <a:gd name="T5" fmla="*/ 0 h 21600"/>
                    <a:gd name="T6" fmla="*/ 0 60000 65536"/>
                    <a:gd name="T7" fmla="*/ 0 60000 65536"/>
                    <a:gd name="T8" fmla="*/ 0 60000 65536"/>
                    <a:gd name="T9" fmla="*/ 0 w 38937"/>
                    <a:gd name="T10" fmla="*/ 0 h 21600"/>
                    <a:gd name="T11" fmla="*/ 38937 w 38937"/>
                    <a:gd name="T12" fmla="*/ 21600 h 21600"/>
                  </a:gdLst>
                  <a:ahLst/>
                  <a:cxnLst>
                    <a:cxn ang="T6">
                      <a:pos x="T0" y="T1"/>
                    </a:cxn>
                    <a:cxn ang="T7">
                      <a:pos x="T2" y="T3"/>
                    </a:cxn>
                    <a:cxn ang="T8">
                      <a:pos x="T4" y="T5"/>
                    </a:cxn>
                  </a:cxnLst>
                  <a:rect l="T9" t="T10" r="T11" b="T12"/>
                  <a:pathLst>
                    <a:path w="38937" h="21600" fill="none" extrusionOk="0">
                      <a:moveTo>
                        <a:pt x="38937" y="0"/>
                      </a:moveTo>
                      <a:cubicBezTo>
                        <a:pt x="38937" y="11929"/>
                        <a:pt x="29266" y="21600"/>
                        <a:pt x="17337" y="21600"/>
                      </a:cubicBezTo>
                      <a:cubicBezTo>
                        <a:pt x="10504" y="21600"/>
                        <a:pt x="4074" y="18367"/>
                        <a:pt x="-1" y="12882"/>
                      </a:cubicBezTo>
                    </a:path>
                    <a:path w="38937" h="21600" stroke="0" extrusionOk="0">
                      <a:moveTo>
                        <a:pt x="38937" y="0"/>
                      </a:moveTo>
                      <a:cubicBezTo>
                        <a:pt x="38937" y="11929"/>
                        <a:pt x="29266" y="21600"/>
                        <a:pt x="17337" y="21600"/>
                      </a:cubicBezTo>
                      <a:cubicBezTo>
                        <a:pt x="10504" y="21600"/>
                        <a:pt x="4074" y="18367"/>
                        <a:pt x="-1" y="12882"/>
                      </a:cubicBezTo>
                      <a:lnTo>
                        <a:pt x="17337" y="0"/>
                      </a:lnTo>
                      <a:lnTo>
                        <a:pt x="38937"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142" name="Group 463"/>
            <p:cNvGrpSpPr>
              <a:grpSpLocks/>
            </p:cNvGrpSpPr>
            <p:nvPr/>
          </p:nvGrpSpPr>
          <p:grpSpPr bwMode="auto">
            <a:xfrm>
              <a:off x="2683" y="1922"/>
              <a:ext cx="1209" cy="21"/>
              <a:chOff x="2683" y="1922"/>
              <a:chExt cx="1209" cy="21"/>
            </a:xfrm>
          </p:grpSpPr>
          <p:grpSp>
            <p:nvGrpSpPr>
              <p:cNvPr id="2143" name="Group 464"/>
              <p:cNvGrpSpPr>
                <a:grpSpLocks/>
              </p:cNvGrpSpPr>
              <p:nvPr/>
            </p:nvGrpSpPr>
            <p:grpSpPr bwMode="auto">
              <a:xfrm>
                <a:off x="3246" y="1922"/>
                <a:ext cx="83" cy="21"/>
                <a:chOff x="3246" y="1922"/>
                <a:chExt cx="83" cy="21"/>
              </a:xfrm>
            </p:grpSpPr>
            <p:sp>
              <p:nvSpPr>
                <p:cNvPr id="2192" name="Arc 465"/>
                <p:cNvSpPr>
                  <a:spLocks/>
                </p:cNvSpPr>
                <p:nvPr/>
              </p:nvSpPr>
              <p:spPr bwMode="auto">
                <a:xfrm>
                  <a:off x="3246"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 name="Arc 466"/>
                <p:cNvSpPr>
                  <a:spLocks/>
                </p:cNvSpPr>
                <p:nvPr/>
              </p:nvSpPr>
              <p:spPr bwMode="auto">
                <a:xfrm>
                  <a:off x="3286"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44" name="Group 467"/>
              <p:cNvGrpSpPr>
                <a:grpSpLocks/>
              </p:cNvGrpSpPr>
              <p:nvPr/>
            </p:nvGrpSpPr>
            <p:grpSpPr bwMode="auto">
              <a:xfrm>
                <a:off x="2683" y="1922"/>
                <a:ext cx="82" cy="21"/>
                <a:chOff x="2683" y="1922"/>
                <a:chExt cx="82" cy="21"/>
              </a:xfrm>
            </p:grpSpPr>
            <p:sp>
              <p:nvSpPr>
                <p:cNvPr id="2190" name="Arc 468"/>
                <p:cNvSpPr>
                  <a:spLocks/>
                </p:cNvSpPr>
                <p:nvPr/>
              </p:nvSpPr>
              <p:spPr bwMode="auto">
                <a:xfrm>
                  <a:off x="2683"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 name="Arc 469"/>
                <p:cNvSpPr>
                  <a:spLocks/>
                </p:cNvSpPr>
                <p:nvPr/>
              </p:nvSpPr>
              <p:spPr bwMode="auto">
                <a:xfrm>
                  <a:off x="2722"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45" name="Group 470"/>
              <p:cNvGrpSpPr>
                <a:grpSpLocks/>
              </p:cNvGrpSpPr>
              <p:nvPr/>
            </p:nvGrpSpPr>
            <p:grpSpPr bwMode="auto">
              <a:xfrm>
                <a:off x="2751" y="1922"/>
                <a:ext cx="83" cy="21"/>
                <a:chOff x="2751" y="1922"/>
                <a:chExt cx="83" cy="21"/>
              </a:xfrm>
            </p:grpSpPr>
            <p:sp>
              <p:nvSpPr>
                <p:cNvPr id="2188" name="Arc 471"/>
                <p:cNvSpPr>
                  <a:spLocks/>
                </p:cNvSpPr>
                <p:nvPr/>
              </p:nvSpPr>
              <p:spPr bwMode="auto">
                <a:xfrm>
                  <a:off x="2751"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9" name="Arc 472"/>
                <p:cNvSpPr>
                  <a:spLocks/>
                </p:cNvSpPr>
                <p:nvPr/>
              </p:nvSpPr>
              <p:spPr bwMode="auto">
                <a:xfrm>
                  <a:off x="2791"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46" name="Group 473"/>
              <p:cNvGrpSpPr>
                <a:grpSpLocks/>
              </p:cNvGrpSpPr>
              <p:nvPr/>
            </p:nvGrpSpPr>
            <p:grpSpPr bwMode="auto">
              <a:xfrm>
                <a:off x="2827" y="1922"/>
                <a:ext cx="83" cy="21"/>
                <a:chOff x="2827" y="1922"/>
                <a:chExt cx="83" cy="21"/>
              </a:xfrm>
            </p:grpSpPr>
            <p:sp>
              <p:nvSpPr>
                <p:cNvPr id="2186" name="Arc 474"/>
                <p:cNvSpPr>
                  <a:spLocks/>
                </p:cNvSpPr>
                <p:nvPr/>
              </p:nvSpPr>
              <p:spPr bwMode="auto">
                <a:xfrm>
                  <a:off x="2827"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 name="Arc 475"/>
                <p:cNvSpPr>
                  <a:spLocks/>
                </p:cNvSpPr>
                <p:nvPr/>
              </p:nvSpPr>
              <p:spPr bwMode="auto">
                <a:xfrm>
                  <a:off x="2860" y="1929"/>
                  <a:ext cx="50" cy="14"/>
                </a:xfrm>
                <a:custGeom>
                  <a:avLst/>
                  <a:gdLst>
                    <a:gd name="T0" fmla="*/ 0 w 39176"/>
                    <a:gd name="T1" fmla="*/ 0 h 21600"/>
                    <a:gd name="T2" fmla="*/ 0 w 39176"/>
                    <a:gd name="T3" fmla="*/ 0 h 21600"/>
                    <a:gd name="T4" fmla="*/ 0 w 39176"/>
                    <a:gd name="T5" fmla="*/ 0 h 21600"/>
                    <a:gd name="T6" fmla="*/ 0 60000 65536"/>
                    <a:gd name="T7" fmla="*/ 0 60000 65536"/>
                    <a:gd name="T8" fmla="*/ 0 60000 65536"/>
                    <a:gd name="T9" fmla="*/ 0 w 39176"/>
                    <a:gd name="T10" fmla="*/ 0 h 21600"/>
                    <a:gd name="T11" fmla="*/ 39176 w 39176"/>
                    <a:gd name="T12" fmla="*/ 21600 h 21600"/>
                  </a:gdLst>
                  <a:ahLst/>
                  <a:cxnLst>
                    <a:cxn ang="T6">
                      <a:pos x="T0" y="T1"/>
                    </a:cxn>
                    <a:cxn ang="T7">
                      <a:pos x="T2" y="T3"/>
                    </a:cxn>
                    <a:cxn ang="T8">
                      <a:pos x="T4" y="T5"/>
                    </a:cxn>
                  </a:cxnLst>
                  <a:rect l="T9" t="T10" r="T11" b="T12"/>
                  <a:pathLst>
                    <a:path w="39176" h="21600" fill="none" extrusionOk="0">
                      <a:moveTo>
                        <a:pt x="39176" y="0"/>
                      </a:moveTo>
                      <a:cubicBezTo>
                        <a:pt x="39176" y="11929"/>
                        <a:pt x="29505" y="21600"/>
                        <a:pt x="17576" y="21600"/>
                      </a:cubicBezTo>
                      <a:cubicBezTo>
                        <a:pt x="10600" y="21600"/>
                        <a:pt x="4053" y="18231"/>
                        <a:pt x="-1" y="12554"/>
                      </a:cubicBezTo>
                    </a:path>
                    <a:path w="39176" h="21600" stroke="0" extrusionOk="0">
                      <a:moveTo>
                        <a:pt x="39176" y="0"/>
                      </a:moveTo>
                      <a:cubicBezTo>
                        <a:pt x="39176" y="11929"/>
                        <a:pt x="29505" y="21600"/>
                        <a:pt x="17576" y="21600"/>
                      </a:cubicBezTo>
                      <a:cubicBezTo>
                        <a:pt x="10600" y="21600"/>
                        <a:pt x="4053" y="18231"/>
                        <a:pt x="-1" y="12554"/>
                      </a:cubicBezTo>
                      <a:lnTo>
                        <a:pt x="17576" y="0"/>
                      </a:lnTo>
                      <a:lnTo>
                        <a:pt x="39176"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47" name="Group 476"/>
              <p:cNvGrpSpPr>
                <a:grpSpLocks/>
              </p:cNvGrpSpPr>
              <p:nvPr/>
            </p:nvGrpSpPr>
            <p:grpSpPr bwMode="auto">
              <a:xfrm>
                <a:off x="2896" y="1922"/>
                <a:ext cx="82" cy="21"/>
                <a:chOff x="2896" y="1922"/>
                <a:chExt cx="82" cy="21"/>
              </a:xfrm>
            </p:grpSpPr>
            <p:sp>
              <p:nvSpPr>
                <p:cNvPr id="2184" name="Arc 477"/>
                <p:cNvSpPr>
                  <a:spLocks/>
                </p:cNvSpPr>
                <p:nvPr/>
              </p:nvSpPr>
              <p:spPr bwMode="auto">
                <a:xfrm>
                  <a:off x="2896"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 name="Arc 478"/>
                <p:cNvSpPr>
                  <a:spLocks/>
                </p:cNvSpPr>
                <p:nvPr/>
              </p:nvSpPr>
              <p:spPr bwMode="auto">
                <a:xfrm>
                  <a:off x="2935"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48" name="Group 479"/>
              <p:cNvGrpSpPr>
                <a:grpSpLocks/>
              </p:cNvGrpSpPr>
              <p:nvPr/>
            </p:nvGrpSpPr>
            <p:grpSpPr bwMode="auto">
              <a:xfrm>
                <a:off x="2964" y="1922"/>
                <a:ext cx="83" cy="21"/>
                <a:chOff x="2964" y="1922"/>
                <a:chExt cx="83" cy="21"/>
              </a:xfrm>
            </p:grpSpPr>
            <p:sp>
              <p:nvSpPr>
                <p:cNvPr id="2182" name="Arc 480"/>
                <p:cNvSpPr>
                  <a:spLocks/>
                </p:cNvSpPr>
                <p:nvPr/>
              </p:nvSpPr>
              <p:spPr bwMode="auto">
                <a:xfrm>
                  <a:off x="2964" y="1922"/>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Arc 481"/>
                <p:cNvSpPr>
                  <a:spLocks/>
                </p:cNvSpPr>
                <p:nvPr/>
              </p:nvSpPr>
              <p:spPr bwMode="auto">
                <a:xfrm>
                  <a:off x="3004"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49" name="Group 482"/>
              <p:cNvGrpSpPr>
                <a:grpSpLocks/>
              </p:cNvGrpSpPr>
              <p:nvPr/>
            </p:nvGrpSpPr>
            <p:grpSpPr bwMode="auto">
              <a:xfrm>
                <a:off x="3040" y="1922"/>
                <a:ext cx="76" cy="21"/>
                <a:chOff x="3040" y="1922"/>
                <a:chExt cx="76" cy="21"/>
              </a:xfrm>
            </p:grpSpPr>
            <p:sp>
              <p:nvSpPr>
                <p:cNvPr id="2180" name="Arc 483"/>
                <p:cNvSpPr>
                  <a:spLocks/>
                </p:cNvSpPr>
                <p:nvPr/>
              </p:nvSpPr>
              <p:spPr bwMode="auto">
                <a:xfrm>
                  <a:off x="3040"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 name="Arc 484"/>
                <p:cNvSpPr>
                  <a:spLocks/>
                </p:cNvSpPr>
                <p:nvPr/>
              </p:nvSpPr>
              <p:spPr bwMode="auto">
                <a:xfrm>
                  <a:off x="3073"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0" name="Group 485"/>
              <p:cNvGrpSpPr>
                <a:grpSpLocks/>
              </p:cNvGrpSpPr>
              <p:nvPr/>
            </p:nvGrpSpPr>
            <p:grpSpPr bwMode="auto">
              <a:xfrm>
                <a:off x="3109" y="1922"/>
                <a:ext cx="82" cy="21"/>
                <a:chOff x="3109" y="1922"/>
                <a:chExt cx="82" cy="21"/>
              </a:xfrm>
            </p:grpSpPr>
            <p:sp>
              <p:nvSpPr>
                <p:cNvPr id="2178" name="Arc 486"/>
                <p:cNvSpPr>
                  <a:spLocks/>
                </p:cNvSpPr>
                <p:nvPr/>
              </p:nvSpPr>
              <p:spPr bwMode="auto">
                <a:xfrm>
                  <a:off x="3109"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Arc 487"/>
                <p:cNvSpPr>
                  <a:spLocks/>
                </p:cNvSpPr>
                <p:nvPr/>
              </p:nvSpPr>
              <p:spPr bwMode="auto">
                <a:xfrm>
                  <a:off x="3148"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1" name="Group 488"/>
              <p:cNvGrpSpPr>
                <a:grpSpLocks/>
              </p:cNvGrpSpPr>
              <p:nvPr/>
            </p:nvGrpSpPr>
            <p:grpSpPr bwMode="auto">
              <a:xfrm>
                <a:off x="3178" y="1922"/>
                <a:ext cx="82" cy="21"/>
                <a:chOff x="3178" y="1922"/>
                <a:chExt cx="82" cy="21"/>
              </a:xfrm>
            </p:grpSpPr>
            <p:sp>
              <p:nvSpPr>
                <p:cNvPr id="2176" name="Arc 489"/>
                <p:cNvSpPr>
                  <a:spLocks/>
                </p:cNvSpPr>
                <p:nvPr/>
              </p:nvSpPr>
              <p:spPr bwMode="auto">
                <a:xfrm>
                  <a:off x="3178"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7" name="Arc 490"/>
                <p:cNvSpPr>
                  <a:spLocks/>
                </p:cNvSpPr>
                <p:nvPr/>
              </p:nvSpPr>
              <p:spPr bwMode="auto">
                <a:xfrm>
                  <a:off x="3217"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2" name="Group 491"/>
              <p:cNvGrpSpPr>
                <a:grpSpLocks/>
              </p:cNvGrpSpPr>
              <p:nvPr/>
            </p:nvGrpSpPr>
            <p:grpSpPr bwMode="auto">
              <a:xfrm>
                <a:off x="3322" y="1922"/>
                <a:ext cx="77" cy="21"/>
                <a:chOff x="3322" y="1922"/>
                <a:chExt cx="77" cy="21"/>
              </a:xfrm>
            </p:grpSpPr>
            <p:sp>
              <p:nvSpPr>
                <p:cNvPr id="2174" name="Arc 492"/>
                <p:cNvSpPr>
                  <a:spLocks/>
                </p:cNvSpPr>
                <p:nvPr/>
              </p:nvSpPr>
              <p:spPr bwMode="auto">
                <a:xfrm>
                  <a:off x="3322"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 name="Arc 493"/>
                <p:cNvSpPr>
                  <a:spLocks/>
                </p:cNvSpPr>
                <p:nvPr/>
              </p:nvSpPr>
              <p:spPr bwMode="auto">
                <a:xfrm>
                  <a:off x="3354" y="1929"/>
                  <a:ext cx="45" cy="14"/>
                </a:xfrm>
                <a:custGeom>
                  <a:avLst/>
                  <a:gdLst>
                    <a:gd name="T0" fmla="*/ 0 w 39295"/>
                    <a:gd name="T1" fmla="*/ 0 h 21600"/>
                    <a:gd name="T2" fmla="*/ 0 w 39295"/>
                    <a:gd name="T3" fmla="*/ 0 h 21600"/>
                    <a:gd name="T4" fmla="*/ 0 w 39295"/>
                    <a:gd name="T5" fmla="*/ 0 h 21600"/>
                    <a:gd name="T6" fmla="*/ 0 60000 65536"/>
                    <a:gd name="T7" fmla="*/ 0 60000 65536"/>
                    <a:gd name="T8" fmla="*/ 0 60000 65536"/>
                    <a:gd name="T9" fmla="*/ 0 w 39295"/>
                    <a:gd name="T10" fmla="*/ 0 h 21600"/>
                    <a:gd name="T11" fmla="*/ 39295 w 39295"/>
                    <a:gd name="T12" fmla="*/ 21600 h 21600"/>
                  </a:gdLst>
                  <a:ahLst/>
                  <a:cxnLst>
                    <a:cxn ang="T6">
                      <a:pos x="T0" y="T1"/>
                    </a:cxn>
                    <a:cxn ang="T7">
                      <a:pos x="T2" y="T3"/>
                    </a:cxn>
                    <a:cxn ang="T8">
                      <a:pos x="T4" y="T5"/>
                    </a:cxn>
                  </a:cxnLst>
                  <a:rect l="T9" t="T10" r="T11" b="T12"/>
                  <a:pathLst>
                    <a:path w="39295" h="21600" fill="none" extrusionOk="0">
                      <a:moveTo>
                        <a:pt x="39295" y="0"/>
                      </a:moveTo>
                      <a:cubicBezTo>
                        <a:pt x="39295" y="11929"/>
                        <a:pt x="29624" y="21600"/>
                        <a:pt x="17695" y="21600"/>
                      </a:cubicBezTo>
                      <a:cubicBezTo>
                        <a:pt x="10646" y="21600"/>
                        <a:pt x="4041" y="18160"/>
                        <a:pt x="-1" y="12386"/>
                      </a:cubicBezTo>
                    </a:path>
                    <a:path w="39295" h="21600" stroke="0" extrusionOk="0">
                      <a:moveTo>
                        <a:pt x="39295" y="0"/>
                      </a:moveTo>
                      <a:cubicBezTo>
                        <a:pt x="39295" y="11929"/>
                        <a:pt x="29624" y="21600"/>
                        <a:pt x="17695" y="21600"/>
                      </a:cubicBezTo>
                      <a:cubicBezTo>
                        <a:pt x="10646" y="21600"/>
                        <a:pt x="4041" y="18160"/>
                        <a:pt x="-1" y="12386"/>
                      </a:cubicBezTo>
                      <a:lnTo>
                        <a:pt x="17695" y="0"/>
                      </a:lnTo>
                      <a:lnTo>
                        <a:pt x="39295"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3" name="Group 494"/>
              <p:cNvGrpSpPr>
                <a:grpSpLocks/>
              </p:cNvGrpSpPr>
              <p:nvPr/>
            </p:nvGrpSpPr>
            <p:grpSpPr bwMode="auto">
              <a:xfrm>
                <a:off x="3391" y="1922"/>
                <a:ext cx="82" cy="21"/>
                <a:chOff x="3391" y="1922"/>
                <a:chExt cx="82" cy="21"/>
              </a:xfrm>
            </p:grpSpPr>
            <p:sp>
              <p:nvSpPr>
                <p:cNvPr id="2172" name="Arc 495"/>
                <p:cNvSpPr>
                  <a:spLocks/>
                </p:cNvSpPr>
                <p:nvPr/>
              </p:nvSpPr>
              <p:spPr bwMode="auto">
                <a:xfrm>
                  <a:off x="3391"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 name="Arc 496"/>
                <p:cNvSpPr>
                  <a:spLocks/>
                </p:cNvSpPr>
                <p:nvPr/>
              </p:nvSpPr>
              <p:spPr bwMode="auto">
                <a:xfrm>
                  <a:off x="3430"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4" name="Group 497"/>
              <p:cNvGrpSpPr>
                <a:grpSpLocks/>
              </p:cNvGrpSpPr>
              <p:nvPr/>
            </p:nvGrpSpPr>
            <p:grpSpPr bwMode="auto">
              <a:xfrm>
                <a:off x="3459" y="1922"/>
                <a:ext cx="83" cy="21"/>
                <a:chOff x="3459" y="1922"/>
                <a:chExt cx="83" cy="21"/>
              </a:xfrm>
            </p:grpSpPr>
            <p:sp>
              <p:nvSpPr>
                <p:cNvPr id="2170" name="Arc 498"/>
                <p:cNvSpPr>
                  <a:spLocks/>
                </p:cNvSpPr>
                <p:nvPr/>
              </p:nvSpPr>
              <p:spPr bwMode="auto">
                <a:xfrm>
                  <a:off x="3459" y="1922"/>
                  <a:ext cx="49"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 name="Arc 499"/>
                <p:cNvSpPr>
                  <a:spLocks/>
                </p:cNvSpPr>
                <p:nvPr/>
              </p:nvSpPr>
              <p:spPr bwMode="auto">
                <a:xfrm>
                  <a:off x="3499"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5" name="Group 500"/>
              <p:cNvGrpSpPr>
                <a:grpSpLocks/>
              </p:cNvGrpSpPr>
              <p:nvPr/>
            </p:nvGrpSpPr>
            <p:grpSpPr bwMode="auto">
              <a:xfrm>
                <a:off x="3528" y="1922"/>
                <a:ext cx="83" cy="21"/>
                <a:chOff x="3528" y="1922"/>
                <a:chExt cx="83" cy="21"/>
              </a:xfrm>
            </p:grpSpPr>
            <p:sp>
              <p:nvSpPr>
                <p:cNvPr id="2168" name="Arc 501"/>
                <p:cNvSpPr>
                  <a:spLocks/>
                </p:cNvSpPr>
                <p:nvPr/>
              </p:nvSpPr>
              <p:spPr bwMode="auto">
                <a:xfrm>
                  <a:off x="3528" y="1922"/>
                  <a:ext cx="55"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 name="Arc 502"/>
                <p:cNvSpPr>
                  <a:spLocks/>
                </p:cNvSpPr>
                <p:nvPr/>
              </p:nvSpPr>
              <p:spPr bwMode="auto">
                <a:xfrm>
                  <a:off x="3568"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6" name="Group 503"/>
              <p:cNvGrpSpPr>
                <a:grpSpLocks/>
              </p:cNvGrpSpPr>
              <p:nvPr/>
            </p:nvGrpSpPr>
            <p:grpSpPr bwMode="auto">
              <a:xfrm>
                <a:off x="3604" y="1922"/>
                <a:ext cx="82" cy="21"/>
                <a:chOff x="3604" y="1922"/>
                <a:chExt cx="82" cy="21"/>
              </a:xfrm>
            </p:grpSpPr>
            <p:sp>
              <p:nvSpPr>
                <p:cNvPr id="2166" name="Arc 504"/>
                <p:cNvSpPr>
                  <a:spLocks/>
                </p:cNvSpPr>
                <p:nvPr/>
              </p:nvSpPr>
              <p:spPr bwMode="auto">
                <a:xfrm>
                  <a:off x="3604"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7" name="Arc 505"/>
                <p:cNvSpPr>
                  <a:spLocks/>
                </p:cNvSpPr>
                <p:nvPr/>
              </p:nvSpPr>
              <p:spPr bwMode="auto">
                <a:xfrm>
                  <a:off x="3643"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7" name="Group 506"/>
              <p:cNvGrpSpPr>
                <a:grpSpLocks/>
              </p:cNvGrpSpPr>
              <p:nvPr/>
            </p:nvGrpSpPr>
            <p:grpSpPr bwMode="auto">
              <a:xfrm>
                <a:off x="3673" y="1922"/>
                <a:ext cx="82" cy="21"/>
                <a:chOff x="3673" y="1922"/>
                <a:chExt cx="82" cy="21"/>
              </a:xfrm>
            </p:grpSpPr>
            <p:sp>
              <p:nvSpPr>
                <p:cNvPr id="2164" name="Arc 507"/>
                <p:cNvSpPr>
                  <a:spLocks/>
                </p:cNvSpPr>
                <p:nvPr/>
              </p:nvSpPr>
              <p:spPr bwMode="auto">
                <a:xfrm>
                  <a:off x="3673"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 name="Arc 508"/>
                <p:cNvSpPr>
                  <a:spLocks/>
                </p:cNvSpPr>
                <p:nvPr/>
              </p:nvSpPr>
              <p:spPr bwMode="auto">
                <a:xfrm>
                  <a:off x="3712"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8" name="Group 509"/>
              <p:cNvGrpSpPr>
                <a:grpSpLocks/>
              </p:cNvGrpSpPr>
              <p:nvPr/>
            </p:nvGrpSpPr>
            <p:grpSpPr bwMode="auto">
              <a:xfrm>
                <a:off x="3741" y="1922"/>
                <a:ext cx="83" cy="21"/>
                <a:chOff x="3741" y="1922"/>
                <a:chExt cx="83" cy="21"/>
              </a:xfrm>
            </p:grpSpPr>
            <p:sp>
              <p:nvSpPr>
                <p:cNvPr id="2162" name="Arc 510"/>
                <p:cNvSpPr>
                  <a:spLocks/>
                </p:cNvSpPr>
                <p:nvPr/>
              </p:nvSpPr>
              <p:spPr bwMode="auto">
                <a:xfrm>
                  <a:off x="3741"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 name="Arc 511"/>
                <p:cNvSpPr>
                  <a:spLocks/>
                </p:cNvSpPr>
                <p:nvPr/>
              </p:nvSpPr>
              <p:spPr bwMode="auto">
                <a:xfrm>
                  <a:off x="3781"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159" name="Group 512"/>
              <p:cNvGrpSpPr>
                <a:grpSpLocks/>
              </p:cNvGrpSpPr>
              <p:nvPr/>
            </p:nvGrpSpPr>
            <p:grpSpPr bwMode="auto">
              <a:xfrm>
                <a:off x="3817" y="1922"/>
                <a:ext cx="75" cy="21"/>
                <a:chOff x="3817" y="1922"/>
                <a:chExt cx="75" cy="21"/>
              </a:xfrm>
            </p:grpSpPr>
            <p:sp>
              <p:nvSpPr>
                <p:cNvPr id="2160" name="Arc 513"/>
                <p:cNvSpPr>
                  <a:spLocks/>
                </p:cNvSpPr>
                <p:nvPr/>
              </p:nvSpPr>
              <p:spPr bwMode="auto">
                <a:xfrm>
                  <a:off x="3817" y="1922"/>
                  <a:ext cx="48" cy="17"/>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 name="Arc 514"/>
                <p:cNvSpPr>
                  <a:spLocks/>
                </p:cNvSpPr>
                <p:nvPr/>
              </p:nvSpPr>
              <p:spPr bwMode="auto">
                <a:xfrm>
                  <a:off x="3849" y="1929"/>
                  <a:ext cx="43" cy="14"/>
                </a:xfrm>
                <a:custGeom>
                  <a:avLst/>
                  <a:gdLst>
                    <a:gd name="T0" fmla="*/ 0 w 39114"/>
                    <a:gd name="T1" fmla="*/ 0 h 21600"/>
                    <a:gd name="T2" fmla="*/ 0 w 39114"/>
                    <a:gd name="T3" fmla="*/ 0 h 21600"/>
                    <a:gd name="T4" fmla="*/ 0 w 39114"/>
                    <a:gd name="T5" fmla="*/ 0 h 21600"/>
                    <a:gd name="T6" fmla="*/ 0 60000 65536"/>
                    <a:gd name="T7" fmla="*/ 0 60000 65536"/>
                    <a:gd name="T8" fmla="*/ 0 60000 65536"/>
                    <a:gd name="T9" fmla="*/ 0 w 39114"/>
                    <a:gd name="T10" fmla="*/ 0 h 21600"/>
                    <a:gd name="T11" fmla="*/ 39114 w 39114"/>
                    <a:gd name="T12" fmla="*/ 21600 h 21600"/>
                  </a:gdLst>
                  <a:ahLst/>
                  <a:cxnLst>
                    <a:cxn ang="T6">
                      <a:pos x="T0" y="T1"/>
                    </a:cxn>
                    <a:cxn ang="T7">
                      <a:pos x="T2" y="T3"/>
                    </a:cxn>
                    <a:cxn ang="T8">
                      <a:pos x="T4" y="T5"/>
                    </a:cxn>
                  </a:cxnLst>
                  <a:rect l="T9" t="T10" r="T11" b="T12"/>
                  <a:pathLst>
                    <a:path w="39114" h="21600" fill="none" extrusionOk="0">
                      <a:moveTo>
                        <a:pt x="39114" y="0"/>
                      </a:moveTo>
                      <a:cubicBezTo>
                        <a:pt x="39114" y="11929"/>
                        <a:pt x="29443" y="21600"/>
                        <a:pt x="17514" y="21600"/>
                      </a:cubicBezTo>
                      <a:cubicBezTo>
                        <a:pt x="10575" y="21600"/>
                        <a:pt x="4060" y="18267"/>
                        <a:pt x="-1" y="12641"/>
                      </a:cubicBezTo>
                    </a:path>
                    <a:path w="39114" h="21600" stroke="0" extrusionOk="0">
                      <a:moveTo>
                        <a:pt x="39114" y="0"/>
                      </a:moveTo>
                      <a:cubicBezTo>
                        <a:pt x="39114" y="11929"/>
                        <a:pt x="29443" y="21600"/>
                        <a:pt x="17514" y="21600"/>
                      </a:cubicBezTo>
                      <a:cubicBezTo>
                        <a:pt x="10575" y="21600"/>
                        <a:pt x="4060" y="18267"/>
                        <a:pt x="-1" y="12641"/>
                      </a:cubicBezTo>
                      <a:lnTo>
                        <a:pt x="17514" y="0"/>
                      </a:lnTo>
                      <a:lnTo>
                        <a:pt x="39114" y="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092" name="TextBox 516"/>
          <p:cNvSpPr txBox="1">
            <a:spLocks noChangeArrowheads="1"/>
          </p:cNvSpPr>
          <p:nvPr/>
        </p:nvSpPr>
        <p:spPr bwMode="auto">
          <a:xfrm flipH="1">
            <a:off x="5060950" y="609600"/>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800" b="1">
              <a:latin typeface="Maiandra GD" panose="020E0502030308020204" pitchFamily="34" charset="0"/>
            </a:endParaRPr>
          </a:p>
        </p:txBody>
      </p:sp>
      <p:sp>
        <p:nvSpPr>
          <p:cNvPr id="2093" name="TextBox 517"/>
          <p:cNvSpPr txBox="1">
            <a:spLocks noChangeArrowheads="1"/>
          </p:cNvSpPr>
          <p:nvPr/>
        </p:nvSpPr>
        <p:spPr bwMode="auto">
          <a:xfrm flipH="1">
            <a:off x="1905000" y="175260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094" name="TextBox 518"/>
          <p:cNvSpPr txBox="1">
            <a:spLocks noChangeArrowheads="1"/>
          </p:cNvSpPr>
          <p:nvPr/>
        </p:nvSpPr>
        <p:spPr bwMode="auto">
          <a:xfrm flipH="1">
            <a:off x="1905000" y="205740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095" name="TextBox 519"/>
          <p:cNvSpPr txBox="1">
            <a:spLocks noChangeArrowheads="1"/>
          </p:cNvSpPr>
          <p:nvPr/>
        </p:nvSpPr>
        <p:spPr bwMode="auto">
          <a:xfrm flipH="1">
            <a:off x="1905000" y="236220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096" name="TextBox 520"/>
          <p:cNvSpPr txBox="1">
            <a:spLocks noChangeArrowheads="1"/>
          </p:cNvSpPr>
          <p:nvPr/>
        </p:nvSpPr>
        <p:spPr bwMode="auto">
          <a:xfrm flipH="1">
            <a:off x="4419600" y="1752600"/>
            <a:ext cx="1676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097" name="TextBox 521"/>
          <p:cNvSpPr txBox="1">
            <a:spLocks noChangeArrowheads="1"/>
          </p:cNvSpPr>
          <p:nvPr/>
        </p:nvSpPr>
        <p:spPr bwMode="auto">
          <a:xfrm flipH="1">
            <a:off x="6400800" y="205740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098" name="TextBox 522"/>
          <p:cNvSpPr txBox="1">
            <a:spLocks noChangeArrowheads="1"/>
          </p:cNvSpPr>
          <p:nvPr/>
        </p:nvSpPr>
        <p:spPr bwMode="auto">
          <a:xfrm flipH="1">
            <a:off x="6516688" y="1746250"/>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099" name="TextBox 523"/>
          <p:cNvSpPr txBox="1">
            <a:spLocks noChangeArrowheads="1"/>
          </p:cNvSpPr>
          <p:nvPr/>
        </p:nvSpPr>
        <p:spPr bwMode="auto">
          <a:xfrm flipH="1">
            <a:off x="4724400" y="2057400"/>
            <a:ext cx="1219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0" name="TextBox 524"/>
          <p:cNvSpPr txBox="1">
            <a:spLocks noChangeArrowheads="1"/>
          </p:cNvSpPr>
          <p:nvPr/>
        </p:nvSpPr>
        <p:spPr bwMode="auto">
          <a:xfrm flipH="1">
            <a:off x="4641850" y="2382838"/>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1" name="TextBox 525"/>
          <p:cNvSpPr txBox="1">
            <a:spLocks noChangeArrowheads="1"/>
          </p:cNvSpPr>
          <p:nvPr/>
        </p:nvSpPr>
        <p:spPr bwMode="auto">
          <a:xfrm flipH="1">
            <a:off x="2895600" y="3429000"/>
            <a:ext cx="68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2" name="TextBox 526"/>
          <p:cNvSpPr txBox="1">
            <a:spLocks noChangeArrowheads="1"/>
          </p:cNvSpPr>
          <p:nvPr/>
        </p:nvSpPr>
        <p:spPr bwMode="auto">
          <a:xfrm flipH="1">
            <a:off x="2362200" y="3962400"/>
            <a:ext cx="1676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3" name="TextBox 527"/>
          <p:cNvSpPr txBox="1">
            <a:spLocks noChangeArrowheads="1"/>
          </p:cNvSpPr>
          <p:nvPr/>
        </p:nvSpPr>
        <p:spPr bwMode="auto">
          <a:xfrm flipH="1">
            <a:off x="2590800" y="4495800"/>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4" name="TextBox 528"/>
          <p:cNvSpPr txBox="1">
            <a:spLocks noChangeArrowheads="1"/>
          </p:cNvSpPr>
          <p:nvPr/>
        </p:nvSpPr>
        <p:spPr bwMode="auto">
          <a:xfrm flipH="1">
            <a:off x="2895600" y="49530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5" name="TextBox 533"/>
          <p:cNvSpPr txBox="1">
            <a:spLocks noChangeArrowheads="1"/>
          </p:cNvSpPr>
          <p:nvPr/>
        </p:nvSpPr>
        <p:spPr bwMode="auto">
          <a:xfrm flipH="1">
            <a:off x="2743200" y="5638800"/>
            <a:ext cx="5638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6" name="TextBox 534"/>
          <p:cNvSpPr txBox="1">
            <a:spLocks noChangeArrowheads="1"/>
          </p:cNvSpPr>
          <p:nvPr/>
        </p:nvSpPr>
        <p:spPr bwMode="auto">
          <a:xfrm flipH="1">
            <a:off x="1905000" y="2667000"/>
            <a:ext cx="251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7" name="TextBox 535"/>
          <p:cNvSpPr txBox="1">
            <a:spLocks noChangeArrowheads="1"/>
          </p:cNvSpPr>
          <p:nvPr/>
        </p:nvSpPr>
        <p:spPr bwMode="auto">
          <a:xfrm flipH="1">
            <a:off x="6477000" y="2438400"/>
            <a:ext cx="2133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8" name="TextBox 538"/>
          <p:cNvSpPr txBox="1">
            <a:spLocks noChangeArrowheads="1"/>
          </p:cNvSpPr>
          <p:nvPr/>
        </p:nvSpPr>
        <p:spPr bwMode="auto">
          <a:xfrm flipH="1">
            <a:off x="6934200" y="35052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09" name="TextBox 539"/>
          <p:cNvSpPr txBox="1">
            <a:spLocks noChangeArrowheads="1"/>
          </p:cNvSpPr>
          <p:nvPr/>
        </p:nvSpPr>
        <p:spPr bwMode="auto">
          <a:xfrm flipH="1">
            <a:off x="7010400" y="51054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0" name="TextBox 540"/>
          <p:cNvSpPr txBox="1">
            <a:spLocks noChangeArrowheads="1"/>
          </p:cNvSpPr>
          <p:nvPr/>
        </p:nvSpPr>
        <p:spPr bwMode="auto">
          <a:xfrm flipH="1">
            <a:off x="6781800" y="4572000"/>
            <a:ext cx="914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1" name="TextBox 541"/>
          <p:cNvSpPr txBox="1">
            <a:spLocks noChangeArrowheads="1"/>
          </p:cNvSpPr>
          <p:nvPr/>
        </p:nvSpPr>
        <p:spPr bwMode="auto">
          <a:xfrm flipH="1">
            <a:off x="6858000" y="4114800"/>
            <a:ext cx="68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2" name="TextBox 542"/>
          <p:cNvSpPr txBox="1">
            <a:spLocks noChangeArrowheads="1"/>
          </p:cNvSpPr>
          <p:nvPr/>
        </p:nvSpPr>
        <p:spPr bwMode="auto">
          <a:xfrm flipH="1">
            <a:off x="914400" y="11430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3" name="TextBox 543"/>
          <p:cNvSpPr txBox="1">
            <a:spLocks noChangeArrowheads="1"/>
          </p:cNvSpPr>
          <p:nvPr/>
        </p:nvSpPr>
        <p:spPr bwMode="auto">
          <a:xfrm flipH="1">
            <a:off x="990600" y="1447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4" name="TextBox 544"/>
          <p:cNvSpPr txBox="1">
            <a:spLocks noChangeArrowheads="1"/>
          </p:cNvSpPr>
          <p:nvPr/>
        </p:nvSpPr>
        <p:spPr bwMode="auto">
          <a:xfrm flipH="1">
            <a:off x="622300" y="882650"/>
            <a:ext cx="914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a:latin typeface="Calibri" panose="020F0502020204030204" pitchFamily="34" charset="0"/>
              </a:rPr>
              <a:t>same</a:t>
            </a:r>
          </a:p>
          <a:p>
            <a:pPr>
              <a:spcBef>
                <a:spcPct val="0"/>
              </a:spcBef>
              <a:buFontTx/>
              <a:buNone/>
            </a:pPr>
            <a:endParaRPr lang="en-US" altLang="en-US" sz="1200">
              <a:latin typeface="Calibri" panose="020F0502020204030204" pitchFamily="34" charset="0"/>
            </a:endParaRPr>
          </a:p>
          <a:p>
            <a:pPr>
              <a:spcBef>
                <a:spcPct val="0"/>
              </a:spcBef>
              <a:buFontTx/>
              <a:buNone/>
            </a:pPr>
            <a:r>
              <a:rPr lang="en-US" altLang="en-US" sz="1200">
                <a:latin typeface="Calibri" panose="020F0502020204030204" pitchFamily="34" charset="0"/>
              </a:rPr>
              <a:t>variable</a:t>
            </a:r>
          </a:p>
          <a:p>
            <a:pPr>
              <a:spcBef>
                <a:spcPct val="0"/>
              </a:spcBef>
              <a:buFontTx/>
              <a:buNone/>
            </a:pPr>
            <a:endParaRPr lang="en-US" altLang="en-US" sz="1200">
              <a:latin typeface="Calibri" panose="020F0502020204030204" pitchFamily="34" charset="0"/>
            </a:endParaRPr>
          </a:p>
          <a:p>
            <a:pPr>
              <a:spcBef>
                <a:spcPct val="0"/>
              </a:spcBef>
              <a:buFontTx/>
              <a:buNone/>
            </a:pPr>
            <a:r>
              <a:rPr lang="en-US" altLang="en-US" sz="1200">
                <a:latin typeface="Calibri" panose="020F0502020204030204" pitchFamily="34" charset="0"/>
              </a:rPr>
              <a:t>exponent</a:t>
            </a:r>
          </a:p>
          <a:p>
            <a:pPr>
              <a:spcBef>
                <a:spcPct val="0"/>
              </a:spcBef>
              <a:buFontTx/>
              <a:buNone/>
            </a:pPr>
            <a:endParaRPr lang="en-US" altLang="en-US" sz="1200">
              <a:latin typeface="Calibri" panose="020F0502020204030204" pitchFamily="34" charset="0"/>
            </a:endParaRPr>
          </a:p>
          <a:p>
            <a:pPr>
              <a:spcBef>
                <a:spcPct val="0"/>
              </a:spcBef>
              <a:buFontTx/>
              <a:buNone/>
            </a:pPr>
            <a:r>
              <a:rPr lang="en-US" altLang="en-US" sz="1200">
                <a:latin typeface="Calibri" panose="020F0502020204030204" pitchFamily="34" charset="0"/>
              </a:rPr>
              <a:t>X</a:t>
            </a:r>
          </a:p>
          <a:p>
            <a:pPr>
              <a:spcBef>
                <a:spcPct val="0"/>
              </a:spcBef>
              <a:buFontTx/>
              <a:buNone/>
            </a:pPr>
            <a:endParaRPr lang="en-US" altLang="en-US" sz="1200">
              <a:latin typeface="Calibri" panose="020F0502020204030204" pitchFamily="34" charset="0"/>
            </a:endParaRPr>
          </a:p>
          <a:p>
            <a:pPr>
              <a:spcBef>
                <a:spcPct val="0"/>
              </a:spcBef>
              <a:buFontTx/>
              <a:buNone/>
            </a:pPr>
            <a:r>
              <a:rPr lang="en-US" altLang="en-US" sz="1200">
                <a:latin typeface="Calibri" panose="020F0502020204030204" pitchFamily="34" charset="0"/>
              </a:rPr>
              <a:t>Y</a:t>
            </a:r>
          </a:p>
          <a:p>
            <a:pPr>
              <a:spcBef>
                <a:spcPct val="0"/>
              </a:spcBef>
              <a:buFontTx/>
              <a:buNone/>
            </a:pPr>
            <a:endParaRPr lang="en-US" altLang="en-US" sz="1200">
              <a:latin typeface="Calibri" panose="020F0502020204030204" pitchFamily="34" charset="0"/>
            </a:endParaRPr>
          </a:p>
          <a:p>
            <a:pPr>
              <a:spcBef>
                <a:spcPct val="0"/>
              </a:spcBef>
              <a:buFontTx/>
              <a:buNone/>
            </a:pPr>
            <a:r>
              <a:rPr lang="en-US" altLang="en-US" sz="1200">
                <a:latin typeface="Calibri" panose="020F0502020204030204" pitchFamily="34" charset="0"/>
              </a:rPr>
              <a:t>simplify</a:t>
            </a:r>
          </a:p>
        </p:txBody>
      </p:sp>
      <p:sp>
        <p:nvSpPr>
          <p:cNvPr id="2115" name="TextBox 545"/>
          <p:cNvSpPr txBox="1">
            <a:spLocks noChangeArrowheads="1"/>
          </p:cNvSpPr>
          <p:nvPr/>
        </p:nvSpPr>
        <p:spPr bwMode="auto">
          <a:xfrm flipH="1">
            <a:off x="838200" y="22098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6" name="TextBox 546"/>
          <p:cNvSpPr txBox="1">
            <a:spLocks noChangeArrowheads="1"/>
          </p:cNvSpPr>
          <p:nvPr/>
        </p:nvSpPr>
        <p:spPr bwMode="auto">
          <a:xfrm flipH="1">
            <a:off x="762000" y="2514600"/>
            <a:ext cx="990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7" name="TextBox 547"/>
          <p:cNvSpPr txBox="1">
            <a:spLocks noChangeArrowheads="1"/>
          </p:cNvSpPr>
          <p:nvPr/>
        </p:nvSpPr>
        <p:spPr bwMode="auto">
          <a:xfrm flipH="1">
            <a:off x="914400" y="58674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8" name="TextBox 548"/>
          <p:cNvSpPr txBox="1">
            <a:spLocks noChangeArrowheads="1"/>
          </p:cNvSpPr>
          <p:nvPr/>
        </p:nvSpPr>
        <p:spPr bwMode="auto">
          <a:xfrm flipH="1">
            <a:off x="838200" y="2895600"/>
            <a:ext cx="76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19" name="TextBox 549"/>
          <p:cNvSpPr txBox="1">
            <a:spLocks noChangeArrowheads="1"/>
          </p:cNvSpPr>
          <p:nvPr/>
        </p:nvSpPr>
        <p:spPr bwMode="auto">
          <a:xfrm flipH="1">
            <a:off x="685800" y="3200400"/>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1100">
              <a:latin typeface="Maiandra GD" panose="020E0502030308020204" pitchFamily="34" charset="0"/>
            </a:endParaRPr>
          </a:p>
        </p:txBody>
      </p:sp>
      <p:sp>
        <p:nvSpPr>
          <p:cNvPr id="2120" name="TextBox 550"/>
          <p:cNvSpPr txBox="1">
            <a:spLocks noChangeArrowheads="1"/>
          </p:cNvSpPr>
          <p:nvPr/>
        </p:nvSpPr>
        <p:spPr bwMode="auto">
          <a:xfrm flipH="1">
            <a:off x="914400" y="45720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1" name="TextBox 551"/>
          <p:cNvSpPr txBox="1">
            <a:spLocks noChangeArrowheads="1"/>
          </p:cNvSpPr>
          <p:nvPr/>
        </p:nvSpPr>
        <p:spPr bwMode="auto">
          <a:xfrm flipH="1">
            <a:off x="914400" y="4876800"/>
            <a:ext cx="68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2" name="TextBox 552"/>
          <p:cNvSpPr txBox="1">
            <a:spLocks noChangeArrowheads="1"/>
          </p:cNvSpPr>
          <p:nvPr/>
        </p:nvSpPr>
        <p:spPr bwMode="auto">
          <a:xfrm flipH="1">
            <a:off x="838200" y="51816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3" name="TextBox 553"/>
          <p:cNvSpPr txBox="1">
            <a:spLocks noChangeArrowheads="1"/>
          </p:cNvSpPr>
          <p:nvPr/>
        </p:nvSpPr>
        <p:spPr bwMode="auto">
          <a:xfrm flipH="1">
            <a:off x="827088" y="5562600"/>
            <a:ext cx="76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4" name="TextBox 554"/>
          <p:cNvSpPr txBox="1">
            <a:spLocks noChangeArrowheads="1"/>
          </p:cNvSpPr>
          <p:nvPr/>
        </p:nvSpPr>
        <p:spPr bwMode="auto">
          <a:xfrm flipH="1">
            <a:off x="914400" y="18288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5" name="TextBox 555"/>
          <p:cNvSpPr txBox="1">
            <a:spLocks noChangeArrowheads="1"/>
          </p:cNvSpPr>
          <p:nvPr/>
        </p:nvSpPr>
        <p:spPr bwMode="auto">
          <a:xfrm flipH="1">
            <a:off x="6172200" y="2743200"/>
            <a:ext cx="2667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6" name="TextBox 556"/>
          <p:cNvSpPr txBox="1">
            <a:spLocks noChangeArrowheads="1"/>
          </p:cNvSpPr>
          <p:nvPr/>
        </p:nvSpPr>
        <p:spPr bwMode="auto">
          <a:xfrm flipH="1">
            <a:off x="685800" y="3733800"/>
            <a:ext cx="1143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1100">
              <a:latin typeface="Maiandra GD" panose="020E0502030308020204" pitchFamily="34" charset="0"/>
            </a:endParaRPr>
          </a:p>
        </p:txBody>
      </p:sp>
      <p:sp>
        <p:nvSpPr>
          <p:cNvPr id="2127" name="TextBox 557"/>
          <p:cNvSpPr txBox="1">
            <a:spLocks noChangeArrowheads="1"/>
          </p:cNvSpPr>
          <p:nvPr/>
        </p:nvSpPr>
        <p:spPr bwMode="auto">
          <a:xfrm flipH="1">
            <a:off x="838200" y="41910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100">
              <a:latin typeface="Maiandra GD" panose="020E0502030308020204" pitchFamily="34" charset="0"/>
            </a:endParaRPr>
          </a:p>
        </p:txBody>
      </p:sp>
      <p:sp>
        <p:nvSpPr>
          <p:cNvPr id="2128" name="Rectangle 129"/>
          <p:cNvSpPr>
            <a:spLocks noChangeArrowheads="1"/>
          </p:cNvSpPr>
          <p:nvPr/>
        </p:nvSpPr>
        <p:spPr bwMode="auto">
          <a:xfrm>
            <a:off x="604838" y="485775"/>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Calibri" panose="020F0502020204030204" pitchFamily="34" charset="0"/>
              </a:rPr>
              <a:t>3</a:t>
            </a:r>
            <a:endParaRPr lang="en-US" altLang="en-US" sz="2400" b="1">
              <a:latin typeface="Calibri" panose="020F0502020204030204" pitchFamily="34" charset="0"/>
            </a:endParaRPr>
          </a:p>
        </p:txBody>
      </p:sp>
      <p:sp>
        <p:nvSpPr>
          <p:cNvPr id="2129" name="Rectangle 129"/>
          <p:cNvSpPr>
            <a:spLocks noChangeArrowheads="1"/>
          </p:cNvSpPr>
          <p:nvPr/>
        </p:nvSpPr>
        <p:spPr bwMode="auto">
          <a:xfrm flipH="1">
            <a:off x="1828800" y="1143000"/>
            <a:ext cx="149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b="1">
                <a:solidFill>
                  <a:srgbClr val="000000"/>
                </a:solidFill>
                <a:latin typeface="Calibri" panose="020F0502020204030204" pitchFamily="34" charset="0"/>
              </a:rPr>
              <a:t>4</a:t>
            </a:r>
            <a:endParaRPr lang="en-US" altLang="en-US" sz="2400" b="1">
              <a:latin typeface="Calibri" panose="020F0502020204030204" pitchFamily="34" charset="0"/>
            </a:endParaRPr>
          </a:p>
        </p:txBody>
      </p:sp>
      <p:sp>
        <p:nvSpPr>
          <p:cNvPr id="2130" name="TextBox 1"/>
          <p:cNvSpPr txBox="1">
            <a:spLocks noChangeArrowheads="1"/>
          </p:cNvSpPr>
          <p:nvPr/>
        </p:nvSpPr>
        <p:spPr bwMode="auto">
          <a:xfrm>
            <a:off x="4972050" y="5413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a:latin typeface="Calibri" panose="020F0502020204030204" pitchFamily="34" charset="0"/>
                <a:ea typeface="MS PGothic" panose="020B0600070205080204" pitchFamily="34" charset="-128"/>
              </a:rPr>
              <a:t>Parts of an Algebraic Expression</a:t>
            </a:r>
          </a:p>
        </p:txBody>
      </p:sp>
      <p:sp>
        <p:nvSpPr>
          <p:cNvPr id="2131" name="TextBox 10"/>
          <p:cNvSpPr txBox="1">
            <a:spLocks noChangeArrowheads="1"/>
          </p:cNvSpPr>
          <p:nvPr/>
        </p:nvSpPr>
        <p:spPr bwMode="auto">
          <a:xfrm>
            <a:off x="2603500" y="5838825"/>
            <a:ext cx="6148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a:latin typeface="Calibri" panose="020F0502020204030204" pitchFamily="34" charset="0"/>
                <a:ea typeface="MS PGothic" panose="020B0600070205080204" pitchFamily="34" charset="-128"/>
              </a:rPr>
              <a:t>Like Terms are parts of an algebraic expressions that have the same variables, have like variables raised to the same power and must be combined with each other to simplify the expression. </a:t>
            </a:r>
          </a:p>
        </p:txBody>
      </p:sp>
      <p:sp>
        <p:nvSpPr>
          <p:cNvPr id="2132" name="TextBox 2"/>
          <p:cNvSpPr txBox="1">
            <a:spLocks noChangeArrowheads="1"/>
          </p:cNvSpPr>
          <p:nvPr/>
        </p:nvSpPr>
        <p:spPr bwMode="auto">
          <a:xfrm>
            <a:off x="1966913" y="147955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a:latin typeface="Calibri" panose="020F0502020204030204" pitchFamily="34" charset="0"/>
                <a:ea typeface="MS PGothic" panose="020B0600070205080204" pitchFamily="34" charset="-128"/>
              </a:rPr>
              <a:t>have all the same variables</a:t>
            </a:r>
          </a:p>
          <a:p>
            <a:pPr>
              <a:spcBef>
                <a:spcPct val="0"/>
              </a:spcBef>
              <a:buFontTx/>
              <a:buNone/>
            </a:pPr>
            <a:endParaRPr lang="en-US" altLang="en-US" sz="800">
              <a:latin typeface="Calibri" panose="020F0502020204030204" pitchFamily="34" charset="0"/>
              <a:ea typeface="MS PGothic" panose="020B0600070205080204" pitchFamily="34" charset="-128"/>
            </a:endParaRPr>
          </a:p>
          <a:p>
            <a:pPr>
              <a:spcBef>
                <a:spcPct val="0"/>
              </a:spcBef>
              <a:buFontTx/>
              <a:buNone/>
            </a:pPr>
            <a:r>
              <a:rPr lang="en-US" altLang="en-US" sz="1200">
                <a:latin typeface="Calibri" panose="020F0502020204030204" pitchFamily="34" charset="0"/>
                <a:ea typeface="MS PGothic" panose="020B0600070205080204" pitchFamily="34" charset="-128"/>
              </a:rPr>
              <a:t>have like variables raised to the same power</a:t>
            </a:r>
          </a:p>
          <a:p>
            <a:pPr>
              <a:spcBef>
                <a:spcPct val="0"/>
              </a:spcBef>
              <a:buFontTx/>
              <a:buNone/>
            </a:pPr>
            <a:endParaRPr lang="en-US" altLang="en-US" sz="1800">
              <a:latin typeface="Calibri" panose="020F0502020204030204" pitchFamily="34" charset="0"/>
              <a:ea typeface="MS PGothic" panose="020B0600070205080204" pitchFamily="34" charset="-128"/>
            </a:endParaRPr>
          </a:p>
          <a:p>
            <a:pPr>
              <a:spcBef>
                <a:spcPct val="0"/>
              </a:spcBef>
              <a:buFontTx/>
              <a:buNone/>
            </a:pPr>
            <a:r>
              <a:rPr lang="en-US" altLang="en-US" sz="1200">
                <a:latin typeface="Calibri" panose="020F0502020204030204" pitchFamily="34" charset="0"/>
                <a:ea typeface="MS PGothic" panose="020B0600070205080204" pitchFamily="34" charset="-128"/>
              </a:rPr>
              <a:t>must be combined with each other to simplify the expression</a:t>
            </a:r>
          </a:p>
          <a:p>
            <a:pPr>
              <a:spcBef>
                <a:spcPct val="0"/>
              </a:spcBef>
              <a:buFontTx/>
              <a:buNone/>
            </a:pPr>
            <a:endParaRPr lang="en-US" altLang="en-US" sz="1200">
              <a:latin typeface="Calibri" panose="020F0502020204030204" pitchFamily="34" charset="0"/>
              <a:ea typeface="MS PGothic" panose="020B0600070205080204" pitchFamily="34" charset="-128"/>
            </a:endParaRPr>
          </a:p>
        </p:txBody>
      </p:sp>
      <p:sp>
        <p:nvSpPr>
          <p:cNvPr id="2133" name="TextBox 3"/>
          <p:cNvSpPr txBox="1">
            <a:spLocks noChangeArrowheads="1"/>
          </p:cNvSpPr>
          <p:nvPr/>
        </p:nvSpPr>
        <p:spPr bwMode="auto">
          <a:xfrm>
            <a:off x="4325938" y="1173163"/>
            <a:ext cx="25971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1800">
              <a:ea typeface="MS PGothic" panose="020B0600070205080204" pitchFamily="34" charset="-128"/>
            </a:endParaRPr>
          </a:p>
          <a:p>
            <a:pPr>
              <a:spcBef>
                <a:spcPct val="0"/>
              </a:spcBef>
              <a:buFontTx/>
              <a:buNone/>
            </a:pPr>
            <a:r>
              <a:rPr lang="en-US" altLang="en-US" sz="1200">
                <a:latin typeface="Calibri" panose="020F0502020204030204" pitchFamily="34" charset="0"/>
                <a:ea typeface="MS PGothic" panose="020B0600070205080204" pitchFamily="34" charset="-128"/>
              </a:rPr>
              <a:t>have fractions</a:t>
            </a:r>
          </a:p>
          <a:p>
            <a:pPr>
              <a:spcBef>
                <a:spcPct val="0"/>
              </a:spcBef>
              <a:buFontTx/>
              <a:buNone/>
            </a:pPr>
            <a:endParaRPr lang="en-US" altLang="en-US" sz="1000">
              <a:latin typeface="Calibri" panose="020F0502020204030204" pitchFamily="34" charset="0"/>
              <a:ea typeface="MS PGothic" panose="020B0600070205080204" pitchFamily="34" charset="-128"/>
            </a:endParaRPr>
          </a:p>
          <a:p>
            <a:pPr>
              <a:spcBef>
                <a:spcPct val="0"/>
              </a:spcBef>
              <a:buFontTx/>
              <a:buNone/>
            </a:pPr>
            <a:r>
              <a:rPr lang="en-US" altLang="en-US" sz="1200">
                <a:latin typeface="Calibri" panose="020F0502020204030204" pitchFamily="34" charset="0"/>
                <a:ea typeface="MS PGothic" panose="020B0600070205080204" pitchFamily="34" charset="-128"/>
              </a:rPr>
              <a:t>have the same coefficient</a:t>
            </a:r>
          </a:p>
          <a:p>
            <a:pPr>
              <a:spcBef>
                <a:spcPct val="0"/>
              </a:spcBef>
              <a:buFontTx/>
              <a:buNone/>
            </a:pPr>
            <a:endParaRPr lang="en-US" altLang="en-US" sz="800">
              <a:latin typeface="Calibri" panose="020F0502020204030204" pitchFamily="34" charset="0"/>
              <a:ea typeface="MS PGothic" panose="020B0600070205080204" pitchFamily="34" charset="-128"/>
            </a:endParaRPr>
          </a:p>
          <a:p>
            <a:pPr>
              <a:spcBef>
                <a:spcPct val="0"/>
              </a:spcBef>
              <a:buFontTx/>
              <a:buNone/>
            </a:pPr>
            <a:r>
              <a:rPr lang="en-US" altLang="en-US" sz="1400">
                <a:latin typeface="Calibri" panose="020F0502020204030204" pitchFamily="34" charset="0"/>
                <a:ea typeface="MS PGothic" panose="020B0600070205080204" pitchFamily="34" charset="-128"/>
              </a:rPr>
              <a:t>have no variables</a:t>
            </a:r>
          </a:p>
          <a:p>
            <a:pPr>
              <a:spcBef>
                <a:spcPct val="0"/>
              </a:spcBef>
              <a:buFontTx/>
              <a:buNone/>
            </a:pPr>
            <a:endParaRPr lang="en-US" altLang="en-US" sz="800">
              <a:latin typeface="Calibri" panose="020F0502020204030204" pitchFamily="34" charset="0"/>
              <a:ea typeface="MS PGothic" panose="020B0600070205080204" pitchFamily="34" charset="-128"/>
            </a:endParaRPr>
          </a:p>
          <a:p>
            <a:pPr>
              <a:spcBef>
                <a:spcPct val="0"/>
              </a:spcBef>
              <a:buFontTx/>
              <a:buNone/>
            </a:pPr>
            <a:r>
              <a:rPr lang="en-US" altLang="en-US" sz="1400">
                <a:latin typeface="Calibri" panose="020F0502020204030204" pitchFamily="34" charset="0"/>
                <a:ea typeface="MS PGothic" panose="020B0600070205080204" pitchFamily="34" charset="-128"/>
              </a:rPr>
              <a:t>have negative signs</a:t>
            </a:r>
          </a:p>
          <a:p>
            <a:pPr>
              <a:spcBef>
                <a:spcPct val="0"/>
              </a:spcBef>
              <a:buFontTx/>
              <a:buNone/>
            </a:pPr>
            <a:endParaRPr lang="en-US" altLang="en-US" sz="1000">
              <a:latin typeface="Calibri" panose="020F0502020204030204" pitchFamily="34" charset="0"/>
              <a:ea typeface="MS PGothic" panose="020B0600070205080204" pitchFamily="34" charset="-128"/>
            </a:endParaRPr>
          </a:p>
          <a:p>
            <a:pPr>
              <a:spcBef>
                <a:spcPct val="0"/>
              </a:spcBef>
              <a:buFontTx/>
              <a:buNone/>
            </a:pPr>
            <a:endParaRPr lang="en-US" altLang="en-US" sz="1200">
              <a:latin typeface="Calibri" panose="020F0502020204030204" pitchFamily="34" charset="0"/>
              <a:ea typeface="MS PGothic" panose="020B0600070205080204" pitchFamily="34" charset="-128"/>
            </a:endParaRPr>
          </a:p>
        </p:txBody>
      </p:sp>
      <p:sp>
        <p:nvSpPr>
          <p:cNvPr id="2134" name="TextBox 4"/>
          <p:cNvSpPr txBox="1">
            <a:spLocks noChangeArrowheads="1"/>
          </p:cNvSpPr>
          <p:nvPr/>
        </p:nvSpPr>
        <p:spPr bwMode="auto">
          <a:xfrm>
            <a:off x="6694488" y="1490663"/>
            <a:ext cx="1911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a:latin typeface="Calibri" panose="020F0502020204030204" pitchFamily="34" charset="0"/>
                <a:ea typeface="MS PGothic" panose="020B0600070205080204" pitchFamily="34" charset="-128"/>
              </a:rPr>
              <a:t>a variable that is in one term but not the other </a:t>
            </a:r>
          </a:p>
          <a:p>
            <a:pPr>
              <a:spcBef>
                <a:spcPct val="0"/>
              </a:spcBef>
              <a:buFontTx/>
              <a:buNone/>
            </a:pPr>
            <a:endParaRPr lang="en-US" altLang="en-US" sz="1800">
              <a:latin typeface="Calibri" panose="020F0502020204030204" pitchFamily="34" charset="0"/>
              <a:ea typeface="MS PGothic" panose="020B0600070205080204" pitchFamily="34" charset="-128"/>
            </a:endParaRPr>
          </a:p>
          <a:p>
            <a:pPr>
              <a:spcBef>
                <a:spcPct val="0"/>
              </a:spcBef>
              <a:buFontTx/>
              <a:buNone/>
            </a:pPr>
            <a:r>
              <a:rPr lang="en-US" altLang="en-US" sz="1200">
                <a:latin typeface="Calibri" panose="020F0502020204030204" pitchFamily="34" charset="0"/>
                <a:ea typeface="MS PGothic" panose="020B0600070205080204" pitchFamily="34" charset="-128"/>
              </a:rPr>
              <a:t>same variable with different exponents</a:t>
            </a:r>
          </a:p>
        </p:txBody>
      </p:sp>
      <p:sp>
        <p:nvSpPr>
          <p:cNvPr id="2135" name="TextBox 6"/>
          <p:cNvSpPr txBox="1">
            <a:spLocks noChangeArrowheads="1"/>
          </p:cNvSpPr>
          <p:nvPr/>
        </p:nvSpPr>
        <p:spPr bwMode="auto">
          <a:xfrm>
            <a:off x="1947863" y="3416300"/>
            <a:ext cx="2362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600">
                <a:ea typeface="MS PGothic" panose="020B0600070205080204" pitchFamily="34" charset="-128"/>
              </a:rPr>
              <a:t>3x, 3x</a:t>
            </a:r>
          </a:p>
          <a:p>
            <a:pPr algn="ctr">
              <a:spcBef>
                <a:spcPct val="0"/>
              </a:spcBef>
              <a:buFontTx/>
              <a:buNone/>
            </a:pPr>
            <a:endParaRPr lang="en-US" altLang="en-US" sz="2000">
              <a:ea typeface="MS PGothic" panose="020B0600070205080204" pitchFamily="34" charset="-128"/>
            </a:endParaRPr>
          </a:p>
          <a:p>
            <a:pPr algn="ctr">
              <a:spcBef>
                <a:spcPct val="0"/>
              </a:spcBef>
              <a:buFontTx/>
              <a:buNone/>
            </a:pPr>
            <a:r>
              <a:rPr lang="en-US" altLang="en-US" sz="1600">
                <a:ea typeface="MS PGothic" panose="020B0600070205080204" pitchFamily="34" charset="-128"/>
              </a:rPr>
              <a:t>¼y</a:t>
            </a:r>
            <a:r>
              <a:rPr lang="en-US" altLang="en-US" sz="1600" baseline="30000">
                <a:ea typeface="MS PGothic" panose="020B0600070205080204" pitchFamily="34" charset="-128"/>
              </a:rPr>
              <a:t>2</a:t>
            </a:r>
            <a:r>
              <a:rPr lang="en-US" altLang="en-US" sz="1600">
                <a:ea typeface="MS PGothic" panose="020B0600070205080204" pitchFamily="34" charset="-128"/>
              </a:rPr>
              <a:t>, 8y</a:t>
            </a:r>
            <a:r>
              <a:rPr lang="en-US" altLang="en-US" sz="1600" baseline="30000">
                <a:ea typeface="MS PGothic" panose="020B0600070205080204" pitchFamily="34" charset="-128"/>
              </a:rPr>
              <a:t>2</a:t>
            </a:r>
            <a:endParaRPr lang="en-US" altLang="en-US" sz="1600">
              <a:ea typeface="MS PGothic" panose="020B0600070205080204" pitchFamily="34" charset="-128"/>
            </a:endParaRPr>
          </a:p>
          <a:p>
            <a:pPr algn="ctr">
              <a:spcBef>
                <a:spcPct val="0"/>
              </a:spcBef>
              <a:buFontTx/>
              <a:buNone/>
            </a:pPr>
            <a:endParaRPr lang="en-US" altLang="en-US" sz="2000">
              <a:ea typeface="MS PGothic" panose="020B0600070205080204" pitchFamily="34" charset="-128"/>
            </a:endParaRPr>
          </a:p>
          <a:p>
            <a:pPr algn="ctr">
              <a:spcBef>
                <a:spcPct val="0"/>
              </a:spcBef>
              <a:buFontTx/>
              <a:buNone/>
            </a:pPr>
            <a:r>
              <a:rPr lang="en-US" altLang="en-US" sz="1600">
                <a:ea typeface="MS PGothic" panose="020B0600070205080204" pitchFamily="34" charset="-128"/>
              </a:rPr>
              <a:t>-2xy, 6xy</a:t>
            </a:r>
          </a:p>
          <a:p>
            <a:pPr algn="ctr">
              <a:spcBef>
                <a:spcPct val="0"/>
              </a:spcBef>
              <a:buFontTx/>
              <a:buNone/>
            </a:pPr>
            <a:endParaRPr lang="en-US" altLang="en-US" sz="2400">
              <a:ea typeface="MS PGothic" panose="020B0600070205080204" pitchFamily="34" charset="-128"/>
            </a:endParaRPr>
          </a:p>
          <a:p>
            <a:pPr algn="ctr">
              <a:spcBef>
                <a:spcPct val="0"/>
              </a:spcBef>
              <a:buFontTx/>
              <a:buNone/>
            </a:pPr>
            <a:r>
              <a:rPr lang="en-US" altLang="en-US" sz="1600">
                <a:ea typeface="MS PGothic" panose="020B0600070205080204" pitchFamily="34" charset="-128"/>
              </a:rPr>
              <a:t>3, 9</a:t>
            </a:r>
          </a:p>
        </p:txBody>
      </p:sp>
      <p:sp>
        <p:nvSpPr>
          <p:cNvPr id="2136" name="TextBox 2"/>
          <p:cNvSpPr txBox="1">
            <a:spLocks noChangeArrowheads="1"/>
          </p:cNvSpPr>
          <p:nvPr/>
        </p:nvSpPr>
        <p:spPr bwMode="auto">
          <a:xfrm>
            <a:off x="4424363" y="3494088"/>
            <a:ext cx="1433512"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800">
                <a:ea typeface="MS PGothic" panose="020B0600070205080204" pitchFamily="34" charset="-128"/>
              </a:rPr>
              <a:t>2x, x</a:t>
            </a:r>
            <a:r>
              <a:rPr lang="en-US" altLang="en-US" sz="1800" baseline="30000">
                <a:ea typeface="MS PGothic" panose="020B0600070205080204" pitchFamily="34" charset="-128"/>
              </a:rPr>
              <a:t>2</a:t>
            </a:r>
          </a:p>
          <a:p>
            <a:pPr algn="ctr">
              <a:spcBef>
                <a:spcPct val="0"/>
              </a:spcBef>
              <a:buFontTx/>
              <a:buNone/>
            </a:pPr>
            <a:endParaRPr lang="en-US" altLang="en-US" sz="1800">
              <a:ea typeface="MS PGothic" panose="020B0600070205080204" pitchFamily="34" charset="-128"/>
            </a:endParaRPr>
          </a:p>
          <a:p>
            <a:pPr algn="ctr">
              <a:spcBef>
                <a:spcPct val="0"/>
              </a:spcBef>
              <a:buFontTx/>
              <a:buNone/>
            </a:pPr>
            <a:r>
              <a:rPr lang="en-US" altLang="en-US" sz="1800">
                <a:ea typeface="MS PGothic" panose="020B0600070205080204" pitchFamily="34" charset="-128"/>
              </a:rPr>
              <a:t>7a</a:t>
            </a:r>
            <a:r>
              <a:rPr lang="en-US" altLang="en-US" sz="1800" baseline="30000">
                <a:ea typeface="MS PGothic" panose="020B0600070205080204" pitchFamily="34" charset="-128"/>
              </a:rPr>
              <a:t>2</a:t>
            </a:r>
            <a:r>
              <a:rPr lang="en-US" altLang="en-US" sz="1800">
                <a:ea typeface="MS PGothic" panose="020B0600070205080204" pitchFamily="34" charset="-128"/>
              </a:rPr>
              <a:t>b, 4ab</a:t>
            </a:r>
          </a:p>
          <a:p>
            <a:pPr algn="ctr">
              <a:spcBef>
                <a:spcPct val="0"/>
              </a:spcBef>
              <a:buFontTx/>
              <a:buNone/>
            </a:pPr>
            <a:endParaRPr lang="en-US" altLang="en-US" sz="1800">
              <a:ea typeface="MS PGothic" panose="020B0600070205080204" pitchFamily="34" charset="-128"/>
            </a:endParaRPr>
          </a:p>
          <a:p>
            <a:pPr algn="ctr">
              <a:spcBef>
                <a:spcPct val="0"/>
              </a:spcBef>
              <a:buFontTx/>
              <a:buNone/>
            </a:pPr>
            <a:r>
              <a:rPr lang="en-US" altLang="en-US" sz="1800">
                <a:ea typeface="MS PGothic" panose="020B0600070205080204" pitchFamily="34" charset="-128"/>
              </a:rPr>
              <a:t>-17xy, 10x</a:t>
            </a:r>
            <a:r>
              <a:rPr lang="en-US" altLang="en-US" sz="2000">
                <a:ea typeface="MS PGothic" panose="020B0600070205080204" pitchFamily="34" charset="-128"/>
              </a:rPr>
              <a:t>y</a:t>
            </a:r>
          </a:p>
          <a:p>
            <a:pPr algn="ctr">
              <a:spcBef>
                <a:spcPct val="0"/>
              </a:spcBef>
              <a:buFontTx/>
              <a:buNone/>
            </a:pPr>
            <a:endParaRPr lang="en-US" altLang="en-US" sz="1400">
              <a:ea typeface="MS PGothic" panose="020B0600070205080204" pitchFamily="34" charset="-128"/>
            </a:endParaRPr>
          </a:p>
        </p:txBody>
      </p:sp>
      <p:sp>
        <p:nvSpPr>
          <p:cNvPr id="2137" name="TextBox 2"/>
          <p:cNvSpPr txBox="1">
            <a:spLocks noChangeArrowheads="1"/>
          </p:cNvSpPr>
          <p:nvPr/>
        </p:nvSpPr>
        <p:spPr bwMode="auto">
          <a:xfrm>
            <a:off x="6545263" y="3451225"/>
            <a:ext cx="129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800">
                <a:ea typeface="MS PGothic" panose="020B0600070205080204" pitchFamily="34" charset="-128"/>
              </a:rPr>
              <a:t>4x, 4y</a:t>
            </a:r>
          </a:p>
          <a:p>
            <a:pPr algn="ctr">
              <a:spcBef>
                <a:spcPct val="0"/>
              </a:spcBef>
              <a:buFontTx/>
              <a:buNone/>
            </a:pPr>
            <a:endParaRPr lang="en-US" altLang="en-US" sz="1800">
              <a:ea typeface="MS PGothic" panose="020B0600070205080204" pitchFamily="34" charset="-128"/>
            </a:endParaRPr>
          </a:p>
          <a:p>
            <a:pPr algn="ctr">
              <a:spcBef>
                <a:spcPct val="0"/>
              </a:spcBef>
              <a:buFontTx/>
              <a:buNone/>
            </a:pPr>
            <a:r>
              <a:rPr lang="en-US" altLang="en-US" sz="1800">
                <a:ea typeface="MS PGothic" panose="020B0600070205080204" pitchFamily="34" charset="-128"/>
              </a:rPr>
              <a:t>5a</a:t>
            </a:r>
            <a:r>
              <a:rPr lang="en-US" altLang="en-US" sz="1800" baseline="30000">
                <a:ea typeface="MS PGothic" panose="020B0600070205080204" pitchFamily="34" charset="-128"/>
              </a:rPr>
              <a:t>2</a:t>
            </a:r>
            <a:r>
              <a:rPr lang="en-US" altLang="en-US" sz="1800">
                <a:ea typeface="MS PGothic" panose="020B0600070205080204" pitchFamily="34" charset="-128"/>
              </a:rPr>
              <a:t>, 3a</a:t>
            </a:r>
          </a:p>
          <a:p>
            <a:pPr algn="ctr">
              <a:spcBef>
                <a:spcPct val="0"/>
              </a:spcBef>
              <a:buFontTx/>
              <a:buNone/>
            </a:pPr>
            <a:endParaRPr lang="en-US" altLang="en-US" sz="1800">
              <a:ea typeface="MS PGothic" panose="020B0600070205080204" pitchFamily="34" charset="-128"/>
            </a:endParaRPr>
          </a:p>
          <a:p>
            <a:pPr algn="ctr">
              <a:spcBef>
                <a:spcPct val="0"/>
              </a:spcBef>
              <a:buFontTx/>
              <a:buNone/>
            </a:pPr>
            <a:r>
              <a:rPr lang="en-US" altLang="en-US" sz="1800">
                <a:ea typeface="MS PGothic" panose="020B0600070205080204" pitchFamily="34" charset="-128"/>
              </a:rPr>
              <a:t>2x, 3</a:t>
            </a:r>
          </a:p>
          <a:p>
            <a:pPr algn="ctr">
              <a:spcBef>
                <a:spcPct val="0"/>
              </a:spcBef>
              <a:buFontTx/>
              <a:buNone/>
            </a:pPr>
            <a:endParaRPr lang="en-US" altLang="en-US" sz="2000">
              <a:ea typeface="MS PGothic" panose="020B0600070205080204" pitchFamily="34" charset="-128"/>
            </a:endParaRPr>
          </a:p>
          <a:p>
            <a:pPr algn="ctr">
              <a:spcBef>
                <a:spcPct val="0"/>
              </a:spcBef>
              <a:buFontTx/>
              <a:buNone/>
            </a:pPr>
            <a:r>
              <a:rPr lang="en-US" altLang="en-US" sz="1800">
                <a:ea typeface="MS PGothic" panose="020B0600070205080204" pitchFamily="34" charset="-128"/>
              </a:rPr>
              <a:t>8x</a:t>
            </a:r>
            <a:r>
              <a:rPr lang="en-US" altLang="en-US" sz="1800" baseline="30000">
                <a:ea typeface="MS PGothic" panose="020B0600070205080204" pitchFamily="34" charset="-128"/>
              </a:rPr>
              <a:t>3</a:t>
            </a:r>
            <a:r>
              <a:rPr lang="en-US" altLang="en-US" sz="1800">
                <a:ea typeface="MS PGothic" panose="020B0600070205080204" pitchFamily="34" charset="-128"/>
              </a:rPr>
              <a:t>, 8y</a:t>
            </a:r>
            <a:r>
              <a:rPr lang="en-US" altLang="en-US" sz="1800" baseline="30000">
                <a:ea typeface="MS PGothic" panose="020B0600070205080204" pitchFamily="34" charset="-128"/>
              </a:rPr>
              <a:t>3</a:t>
            </a:r>
            <a:endParaRPr lang="en-US" altLang="en-US" sz="1800">
              <a:ea typeface="MS PGothic" panose="020B0600070205080204" pitchFamily="34" charset="-128"/>
            </a:endParaRPr>
          </a:p>
        </p:txBody>
      </p:sp>
    </p:spTree>
    <p:extLst>
      <p:ext uri="{BB962C8B-B14F-4D97-AF65-F5344CB8AC3E}">
        <p14:creationId xmlns:p14="http://schemas.microsoft.com/office/powerpoint/2010/main" val="1519396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28</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8" y="74847"/>
            <a:ext cx="8337755" cy="6348932"/>
          </a:xfrm>
          <a:prstGeom prst="rect">
            <a:avLst/>
          </a:prstGeom>
        </p:spPr>
      </p:pic>
    </p:spTree>
    <p:extLst>
      <p:ext uri="{BB962C8B-B14F-4D97-AF65-F5344CB8AC3E}">
        <p14:creationId xmlns:p14="http://schemas.microsoft.com/office/powerpoint/2010/main" val="1168159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29</a:t>
            </a:fld>
            <a:endParaRPr lang="en-US" altLang="en-US"/>
          </a:p>
        </p:txBody>
      </p:sp>
      <p:pic>
        <p:nvPicPr>
          <p:cNvPr id="4" name="Picture 3"/>
          <p:cNvPicPr>
            <a:picLocks noChangeAspect="1"/>
          </p:cNvPicPr>
          <p:nvPr/>
        </p:nvPicPr>
        <p:blipFill rotWithShape="1">
          <a:blip r:embed="rId2"/>
          <a:srcRect l="4740"/>
          <a:stretch/>
        </p:blipFill>
        <p:spPr>
          <a:xfrm>
            <a:off x="369899" y="85069"/>
            <a:ext cx="8406581" cy="6739842"/>
          </a:xfrm>
          <a:prstGeom prst="rect">
            <a:avLst/>
          </a:prstGeom>
        </p:spPr>
      </p:pic>
    </p:spTree>
    <p:extLst>
      <p:ext uri="{BB962C8B-B14F-4D97-AF65-F5344CB8AC3E}">
        <p14:creationId xmlns:p14="http://schemas.microsoft.com/office/powerpoint/2010/main" val="80356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899BB7-6832-4410-9827-B82B27489917}"/>
              </a:ext>
            </a:extLst>
          </p:cNvPr>
          <p:cNvSpPr>
            <a:spLocks noGrp="1"/>
          </p:cNvSpPr>
          <p:nvPr>
            <p:ph type="title"/>
          </p:nvPr>
        </p:nvSpPr>
        <p:spPr>
          <a:xfrm>
            <a:off x="822960" y="286606"/>
            <a:ext cx="7543800" cy="812991"/>
          </a:xfrm>
        </p:spPr>
        <p:txBody>
          <a:bodyPr>
            <a:normAutofit/>
          </a:bodyPr>
          <a:lstStyle/>
          <a:p>
            <a:pPr algn="ctr"/>
            <a:r>
              <a:rPr lang="en-US" b="1" dirty="0" smtClean="0"/>
              <a:t>Course First! Course Organizer</a:t>
            </a:r>
            <a:r>
              <a:rPr lang="en-US" dirty="0" smtClean="0"/>
              <a:t> </a:t>
            </a:r>
            <a:endParaRPr lang="en-US" dirty="0"/>
          </a:p>
        </p:txBody>
      </p:sp>
      <p:sp>
        <p:nvSpPr>
          <p:cNvPr id="4" name="Footer Placeholder 3">
            <a:extLst>
              <a:ext uri="{FF2B5EF4-FFF2-40B4-BE49-F238E27FC236}">
                <a16:creationId xmlns:a16="http://schemas.microsoft.com/office/drawing/2014/main" id="{43870FB2-A330-4428-80D9-BEE7CBDCA978}"/>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BA6FA3E0-3D99-40B5-B75F-F675F6EE7DF4}"/>
              </a:ext>
            </a:extLst>
          </p:cNvPr>
          <p:cNvSpPr>
            <a:spLocks noGrp="1"/>
          </p:cNvSpPr>
          <p:nvPr>
            <p:ph type="sldNum" sz="quarter" idx="12"/>
          </p:nvPr>
        </p:nvSpPr>
        <p:spPr/>
        <p:txBody>
          <a:bodyPr/>
          <a:lstStyle/>
          <a:p>
            <a:pPr>
              <a:defRPr/>
            </a:pPr>
            <a:fld id="{D7E980DF-4CF3-49C6-B4AA-B2DD177B7BE2}" type="slidenum">
              <a:rPr lang="en-US" altLang="en-US" smtClean="0"/>
              <a:pPr>
                <a:defRPr/>
              </a:pPr>
              <a:t>3</a:t>
            </a:fld>
            <a:endParaRPr lang="en-US" altLang="en-US"/>
          </a:p>
        </p:txBody>
      </p:sp>
      <p:pic>
        <p:nvPicPr>
          <p:cNvPr id="7" name="Picture 6"/>
          <p:cNvPicPr>
            <a:picLocks noChangeAspect="1"/>
          </p:cNvPicPr>
          <p:nvPr/>
        </p:nvPicPr>
        <p:blipFill>
          <a:blip r:embed="rId3"/>
          <a:stretch>
            <a:fillRect/>
          </a:stretch>
        </p:blipFill>
        <p:spPr>
          <a:xfrm>
            <a:off x="3303569" y="1581379"/>
            <a:ext cx="5510911" cy="4148090"/>
          </a:xfrm>
          <a:prstGeom prst="rect">
            <a:avLst/>
          </a:prstGeom>
        </p:spPr>
      </p:pic>
      <p:sp>
        <p:nvSpPr>
          <p:cNvPr id="2" name="TextBox 1"/>
          <p:cNvSpPr txBox="1"/>
          <p:nvPr/>
        </p:nvSpPr>
        <p:spPr>
          <a:xfrm>
            <a:off x="520861" y="2072983"/>
            <a:ext cx="2604304" cy="3416320"/>
          </a:xfrm>
          <a:prstGeom prst="rect">
            <a:avLst/>
          </a:prstGeom>
          <a:solidFill>
            <a:srgbClr val="FFC000"/>
          </a:solidFill>
        </p:spPr>
        <p:txBody>
          <a:bodyPr wrap="square" rtlCol="0">
            <a:spAutoFit/>
          </a:bodyPr>
          <a:lstStyle/>
          <a:p>
            <a:r>
              <a:rPr lang="en-US" sz="2400" dirty="0">
                <a:latin typeface="Calibri" panose="020F0502020204030204" pitchFamily="34" charset="0"/>
                <a:cs typeface="Calibri" panose="020F0502020204030204" pitchFamily="34" charset="0"/>
              </a:rPr>
              <a:t>Review the Course Questions. Which ones can you answer – all or part?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What </a:t>
            </a:r>
            <a:r>
              <a:rPr lang="en-US" sz="2400" dirty="0" smtClean="0">
                <a:latin typeface="Calibri" panose="020F0502020204030204" pitchFamily="34" charset="0"/>
                <a:cs typeface="Calibri" panose="020F0502020204030204" pitchFamily="34" charset="0"/>
              </a:rPr>
              <a:t>questions do you have about the questions?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766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30</a:t>
            </a:fld>
            <a:endParaRPr lang="en-US" altLang="en-US"/>
          </a:p>
        </p:txBody>
      </p:sp>
      <p:pic>
        <p:nvPicPr>
          <p:cNvPr id="4" name="Picture 3"/>
          <p:cNvPicPr>
            <a:picLocks noChangeAspect="1"/>
          </p:cNvPicPr>
          <p:nvPr/>
        </p:nvPicPr>
        <p:blipFill>
          <a:blip r:embed="rId2"/>
          <a:stretch>
            <a:fillRect/>
          </a:stretch>
        </p:blipFill>
        <p:spPr>
          <a:xfrm>
            <a:off x="219385" y="137652"/>
            <a:ext cx="8535280" cy="6163289"/>
          </a:xfrm>
          <a:prstGeom prst="rect">
            <a:avLst/>
          </a:prstGeom>
        </p:spPr>
      </p:pic>
    </p:spTree>
    <p:extLst>
      <p:ext uri="{BB962C8B-B14F-4D97-AF65-F5344CB8AC3E}">
        <p14:creationId xmlns:p14="http://schemas.microsoft.com/office/powerpoint/2010/main" val="1381954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31</a:t>
            </a:fld>
            <a:endParaRPr lang="en-US" altLang="en-US"/>
          </a:p>
        </p:txBody>
      </p:sp>
      <p:pic>
        <p:nvPicPr>
          <p:cNvPr id="4" name="Picture 3"/>
          <p:cNvPicPr>
            <a:picLocks noChangeAspect="1"/>
          </p:cNvPicPr>
          <p:nvPr/>
        </p:nvPicPr>
        <p:blipFill>
          <a:blip r:embed="rId2"/>
          <a:stretch>
            <a:fillRect/>
          </a:stretch>
        </p:blipFill>
        <p:spPr>
          <a:xfrm>
            <a:off x="0" y="180975"/>
            <a:ext cx="9124950" cy="6677025"/>
          </a:xfrm>
          <a:prstGeom prst="rect">
            <a:avLst/>
          </a:prstGeom>
        </p:spPr>
      </p:pic>
    </p:spTree>
    <p:extLst>
      <p:ext uri="{BB962C8B-B14F-4D97-AF65-F5344CB8AC3E}">
        <p14:creationId xmlns:p14="http://schemas.microsoft.com/office/powerpoint/2010/main" val="95839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32</a:t>
            </a:fld>
            <a:endParaRPr lang="en-US" altLang="en-US"/>
          </a:p>
        </p:txBody>
      </p:sp>
      <p:pic>
        <p:nvPicPr>
          <p:cNvPr id="4" name="Picture 3"/>
          <p:cNvPicPr>
            <a:picLocks noChangeAspect="1"/>
          </p:cNvPicPr>
          <p:nvPr/>
        </p:nvPicPr>
        <p:blipFill>
          <a:blip r:embed="rId2"/>
          <a:stretch>
            <a:fillRect/>
          </a:stretch>
        </p:blipFill>
        <p:spPr>
          <a:xfrm>
            <a:off x="0" y="-44500"/>
            <a:ext cx="9144000" cy="6946999"/>
          </a:xfrm>
          <a:prstGeom prst="rect">
            <a:avLst/>
          </a:prstGeom>
        </p:spPr>
      </p:pic>
    </p:spTree>
    <p:extLst>
      <p:ext uri="{BB962C8B-B14F-4D97-AF65-F5344CB8AC3E}">
        <p14:creationId xmlns:p14="http://schemas.microsoft.com/office/powerpoint/2010/main" val="1708860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33</a:t>
            </a:fld>
            <a:endParaRPr lang="en-US" altLang="en-US"/>
          </a:p>
        </p:txBody>
      </p:sp>
      <p:pic>
        <p:nvPicPr>
          <p:cNvPr id="4" name="Picture 3"/>
          <p:cNvPicPr>
            <a:picLocks noChangeAspect="1"/>
          </p:cNvPicPr>
          <p:nvPr/>
        </p:nvPicPr>
        <p:blipFill>
          <a:blip r:embed="rId2"/>
          <a:stretch>
            <a:fillRect/>
          </a:stretch>
        </p:blipFill>
        <p:spPr>
          <a:xfrm>
            <a:off x="-1" y="196645"/>
            <a:ext cx="9172245" cy="6661355"/>
          </a:xfrm>
          <a:prstGeom prst="rect">
            <a:avLst/>
          </a:prstGeom>
        </p:spPr>
      </p:pic>
    </p:spTree>
    <p:extLst>
      <p:ext uri="{BB962C8B-B14F-4D97-AF65-F5344CB8AC3E}">
        <p14:creationId xmlns:p14="http://schemas.microsoft.com/office/powerpoint/2010/main" val="2147102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34</a:t>
            </a:fld>
            <a:endParaRPr lang="en-US" altLang="en-US"/>
          </a:p>
        </p:txBody>
      </p:sp>
      <p:pic>
        <p:nvPicPr>
          <p:cNvPr id="4" name="Picture 3"/>
          <p:cNvPicPr>
            <a:picLocks noChangeAspect="1"/>
          </p:cNvPicPr>
          <p:nvPr/>
        </p:nvPicPr>
        <p:blipFill>
          <a:blip r:embed="rId2"/>
          <a:stretch>
            <a:fillRect/>
          </a:stretch>
        </p:blipFill>
        <p:spPr>
          <a:xfrm>
            <a:off x="-76200" y="-109538"/>
            <a:ext cx="9296400" cy="7077075"/>
          </a:xfrm>
          <a:prstGeom prst="rect">
            <a:avLst/>
          </a:prstGeom>
        </p:spPr>
      </p:pic>
    </p:spTree>
    <p:extLst>
      <p:ext uri="{BB962C8B-B14F-4D97-AF65-F5344CB8AC3E}">
        <p14:creationId xmlns:p14="http://schemas.microsoft.com/office/powerpoint/2010/main" val="3405106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783" y="463585"/>
            <a:ext cx="1710814" cy="883435"/>
          </a:xfrm>
        </p:spPr>
        <p:txBody>
          <a:bodyPr/>
          <a:lstStyle/>
          <a:p>
            <a:r>
              <a:rPr lang="en-US" b="1" dirty="0">
                <a:latin typeface="+mn-lt"/>
              </a:rPr>
              <a:t>Lunch</a:t>
            </a:r>
          </a:p>
        </p:txBody>
      </p:sp>
      <p:sp>
        <p:nvSpPr>
          <p:cNvPr id="3" name="Content Placeholder 2"/>
          <p:cNvSpPr>
            <a:spLocks noGrp="1"/>
          </p:cNvSpPr>
          <p:nvPr>
            <p:ph idx="1"/>
          </p:nvPr>
        </p:nvSpPr>
        <p:spPr>
          <a:xfrm>
            <a:off x="6007511" y="2679956"/>
            <a:ext cx="2480510" cy="2342807"/>
          </a:xfrm>
          <a:solidFill>
            <a:srgbClr val="FFC000"/>
          </a:solidFill>
        </p:spPr>
        <p:txBody>
          <a:bodyPr>
            <a:normAutofit fontScale="85000" lnSpcReduction="10000"/>
          </a:bodyPr>
          <a:lstStyle/>
          <a:p>
            <a:pPr>
              <a:spcBef>
                <a:spcPts val="0"/>
              </a:spcBef>
              <a:spcAft>
                <a:spcPts val="0"/>
              </a:spcAft>
            </a:pPr>
            <a:r>
              <a:rPr lang="en-US" sz="3200" dirty="0"/>
              <a:t>When you return from lunch:</a:t>
            </a:r>
          </a:p>
          <a:p>
            <a:pPr>
              <a:spcBef>
                <a:spcPts val="0"/>
              </a:spcBef>
              <a:spcAft>
                <a:spcPts val="0"/>
              </a:spcAft>
            </a:pPr>
            <a:endParaRPr lang="en-US" sz="1900" dirty="0"/>
          </a:p>
          <a:p>
            <a:pPr>
              <a:spcBef>
                <a:spcPts val="0"/>
              </a:spcBef>
              <a:spcAft>
                <a:spcPts val="0"/>
              </a:spcAft>
            </a:pPr>
            <a:r>
              <a:rPr lang="en-US" sz="3200" dirty="0"/>
              <a:t>Review feedback and make edits on your second Unit Organizer</a:t>
            </a:r>
          </a:p>
          <a:p>
            <a:endParaRPr lang="en-US" sz="32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35</a:t>
            </a:fld>
            <a:endParaRPr lang="en-US" altLang="en-US"/>
          </a:p>
        </p:txBody>
      </p:sp>
      <p:pic>
        <p:nvPicPr>
          <p:cNvPr id="1026" name="Picture 2" descr="Image result for lunch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9" y="2220651"/>
            <a:ext cx="4781764" cy="370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41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3C3D87-6BE6-4412-9BE9-D104CFF36685}"/>
              </a:ext>
            </a:extLst>
          </p:cNvPr>
          <p:cNvPicPr>
            <a:picLocks noGrp="1" noChangeAspect="1"/>
          </p:cNvPicPr>
          <p:nvPr>
            <p:ph idx="1"/>
          </p:nvPr>
        </p:nvPicPr>
        <p:blipFill>
          <a:blip r:embed="rId2"/>
          <a:stretch>
            <a:fillRect/>
          </a:stretch>
        </p:blipFill>
        <p:spPr>
          <a:xfrm>
            <a:off x="4414684" y="2318335"/>
            <a:ext cx="4509634" cy="2544723"/>
          </a:xfrm>
          <a:prstGeom prst="rect">
            <a:avLst/>
          </a:prstGeom>
        </p:spPr>
      </p:pic>
      <p:sp>
        <p:nvSpPr>
          <p:cNvPr id="4" name="Footer Placeholder 3">
            <a:extLst>
              <a:ext uri="{FF2B5EF4-FFF2-40B4-BE49-F238E27FC236}">
                <a16:creationId xmlns:a16="http://schemas.microsoft.com/office/drawing/2014/main" id="{DBE43927-D51C-4009-AD3B-7CD577C8A71E}"/>
              </a:ext>
            </a:extLst>
          </p:cNvPr>
          <p:cNvSpPr>
            <a:spLocks noGrp="1"/>
          </p:cNvSpPr>
          <p:nvPr>
            <p:ph type="ftr" sz="quarter" idx="11"/>
          </p:nvPr>
        </p:nvSpPr>
        <p:spPr>
          <a:xfrm>
            <a:off x="2162186" y="6459788"/>
            <a:ext cx="4822804" cy="365125"/>
          </a:xfrm>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DB0EFDB1-50D5-4B16-B5F7-6BF045DAD32A}"/>
              </a:ext>
            </a:extLst>
          </p:cNvPr>
          <p:cNvSpPr>
            <a:spLocks noGrp="1"/>
          </p:cNvSpPr>
          <p:nvPr>
            <p:ph type="sldNum" sz="quarter" idx="12"/>
          </p:nvPr>
        </p:nvSpPr>
        <p:spPr>
          <a:xfrm>
            <a:off x="8376461" y="6459788"/>
            <a:ext cx="1312025" cy="365125"/>
          </a:xfrm>
        </p:spPr>
        <p:txBody>
          <a:bodyPr/>
          <a:lstStyle/>
          <a:p>
            <a:pPr>
              <a:defRPr/>
            </a:pPr>
            <a:fld id="{D7E980DF-4CF3-49C6-B4AA-B2DD177B7BE2}" type="slidenum">
              <a:rPr lang="en-US" altLang="en-US" smtClean="0"/>
              <a:pPr>
                <a:defRPr/>
              </a:pPr>
              <a:t>36</a:t>
            </a:fld>
            <a:endParaRPr lang="en-US" altLang="en-US"/>
          </a:p>
        </p:txBody>
      </p:sp>
      <p:sp>
        <p:nvSpPr>
          <p:cNvPr id="7" name="Content Placeholder 2"/>
          <p:cNvSpPr txBox="1">
            <a:spLocks/>
          </p:cNvSpPr>
          <p:nvPr/>
        </p:nvSpPr>
        <p:spPr>
          <a:xfrm>
            <a:off x="743923" y="508585"/>
            <a:ext cx="7659329" cy="1068173"/>
          </a:xfrm>
          <a:prstGeom prst="rect">
            <a:avLst/>
          </a:prstGeom>
          <a:solidFill>
            <a:srgbClr val="FFC000"/>
          </a:solidFill>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en-US" sz="5100" b="1" dirty="0" smtClean="0"/>
              <a:t>As you return from lunch, please prepare to share with a partner…</a:t>
            </a:r>
          </a:p>
          <a:p>
            <a:pPr>
              <a:spcBef>
                <a:spcPts val="0"/>
              </a:spcBef>
              <a:spcAft>
                <a:spcPts val="0"/>
              </a:spcAft>
            </a:pPr>
            <a:endParaRPr lang="en-US" sz="1900" dirty="0" smtClean="0"/>
          </a:p>
          <a:p>
            <a:endParaRPr lang="en-US" sz="3200" dirty="0"/>
          </a:p>
        </p:txBody>
      </p:sp>
      <p:sp>
        <p:nvSpPr>
          <p:cNvPr id="8" name="Rectangle 7"/>
          <p:cNvSpPr/>
          <p:nvPr/>
        </p:nvSpPr>
        <p:spPr>
          <a:xfrm>
            <a:off x="743923" y="1831204"/>
            <a:ext cx="3529780" cy="5232202"/>
          </a:xfrm>
          <a:prstGeom prst="rect">
            <a:avLst/>
          </a:prstGeom>
        </p:spPr>
        <p:txBody>
          <a:bodyPr wrap="square">
            <a:spAutoFit/>
          </a:bodyPr>
          <a:lstStyle/>
          <a:p>
            <a:pPr>
              <a:spcBef>
                <a:spcPts val="0"/>
              </a:spcBef>
              <a:spcAft>
                <a:spcPts val="0"/>
              </a:spcAft>
            </a:pPr>
            <a:r>
              <a:rPr lang="en-US" sz="2400" dirty="0"/>
              <a:t>Grab your review page from behind Tab 2</a:t>
            </a:r>
            <a:r>
              <a:rPr lang="en-US" sz="2400" dirty="0" smtClean="0"/>
              <a:t>.</a:t>
            </a:r>
          </a:p>
          <a:p>
            <a:pPr>
              <a:spcBef>
                <a:spcPts val="0"/>
              </a:spcBef>
              <a:spcAft>
                <a:spcPts val="0"/>
              </a:spcAft>
            </a:pPr>
            <a:endParaRPr lang="en-US" sz="1200" dirty="0"/>
          </a:p>
          <a:p>
            <a:pPr marL="342900" indent="-342900">
              <a:spcBef>
                <a:spcPts val="0"/>
              </a:spcBef>
              <a:spcAft>
                <a:spcPts val="0"/>
              </a:spcAft>
              <a:buFont typeface="Arial" panose="020B0604020202020204" pitchFamily="34" charset="0"/>
              <a:buChar char="•"/>
            </a:pPr>
            <a:r>
              <a:rPr lang="en-US" sz="2000" dirty="0" smtClean="0"/>
              <a:t>Brainstorm and write </a:t>
            </a:r>
            <a:r>
              <a:rPr lang="en-US" sz="2000" dirty="0"/>
              <a:t>content questions </a:t>
            </a:r>
            <a:endParaRPr lang="en-US" sz="2000" dirty="0" smtClean="0"/>
          </a:p>
          <a:p>
            <a:pPr marL="342900" indent="-342900">
              <a:spcBef>
                <a:spcPts val="0"/>
              </a:spcBef>
              <a:spcAft>
                <a:spcPts val="0"/>
              </a:spcAft>
              <a:buFont typeface="Arial" panose="020B0604020202020204" pitchFamily="34" charset="0"/>
              <a:buChar char="•"/>
            </a:pPr>
            <a:endParaRPr lang="en-US" sz="1600" dirty="0"/>
          </a:p>
          <a:p>
            <a:pPr marL="342900" indent="-342900">
              <a:spcBef>
                <a:spcPts val="0"/>
              </a:spcBef>
              <a:spcAft>
                <a:spcPts val="0"/>
              </a:spcAft>
              <a:buFont typeface="Arial" panose="020B0604020202020204" pitchFamily="34" charset="0"/>
              <a:buChar char="•"/>
            </a:pPr>
            <a:r>
              <a:rPr lang="en-US" sz="2000" dirty="0" smtClean="0"/>
              <a:t>AND </a:t>
            </a:r>
            <a:r>
              <a:rPr lang="en-US" sz="2000" dirty="0"/>
              <a:t>process questions </a:t>
            </a:r>
            <a:r>
              <a:rPr lang="en-US" sz="2000" dirty="0" smtClean="0"/>
              <a:t>for the U.O. you drafted this morning.</a:t>
            </a:r>
          </a:p>
          <a:p>
            <a:pPr marL="171450" indent="-171450">
              <a:spcBef>
                <a:spcPts val="0"/>
              </a:spcBef>
              <a:spcAft>
                <a:spcPts val="0"/>
              </a:spcAft>
              <a:buFont typeface="Arial" panose="020B0604020202020204" pitchFamily="34" charset="0"/>
              <a:buChar char="•"/>
            </a:pPr>
            <a:endParaRPr lang="en-US" sz="1200" dirty="0" smtClean="0"/>
          </a:p>
          <a:p>
            <a:pPr marL="342900" indent="-342900">
              <a:spcBef>
                <a:spcPts val="0"/>
              </a:spcBef>
              <a:spcAft>
                <a:spcPts val="0"/>
              </a:spcAft>
              <a:buFont typeface="Arial" panose="020B0604020202020204" pitchFamily="34" charset="0"/>
              <a:buChar char="•"/>
            </a:pPr>
            <a:r>
              <a:rPr lang="en-US" sz="2000" dirty="0" smtClean="0"/>
              <a:t>Write out how you might model use of the Unit Organizer as  test review or prep for some other learning task…</a:t>
            </a:r>
          </a:p>
          <a:p>
            <a:pPr>
              <a:spcBef>
                <a:spcPts val="0"/>
              </a:spcBef>
              <a:spcAft>
                <a:spcPts val="0"/>
              </a:spcAft>
            </a:pPr>
            <a:endParaRPr lang="en-US" sz="2400" dirty="0" smtClean="0"/>
          </a:p>
          <a:p>
            <a:pPr>
              <a:spcBef>
                <a:spcPts val="0"/>
              </a:spcBef>
              <a:spcAft>
                <a:spcPts val="0"/>
              </a:spcAft>
            </a:pPr>
            <a:endParaRPr lang="en-US" dirty="0"/>
          </a:p>
        </p:txBody>
      </p:sp>
    </p:spTree>
    <p:extLst>
      <p:ext uri="{BB962C8B-B14F-4D97-AF65-F5344CB8AC3E}">
        <p14:creationId xmlns:p14="http://schemas.microsoft.com/office/powerpoint/2010/main" val="1748054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92" y="325934"/>
            <a:ext cx="6895195" cy="1227563"/>
          </a:xfrm>
        </p:spPr>
        <p:txBody>
          <a:bodyPr>
            <a:normAutofit/>
          </a:bodyPr>
          <a:lstStyle/>
          <a:p>
            <a:r>
              <a:rPr lang="en-US" b="1" dirty="0" smtClean="0">
                <a:latin typeface="+mn-lt"/>
              </a:rPr>
              <a:t>Let’s practice the “Review”</a:t>
            </a:r>
            <a:endParaRPr lang="en-US" b="1" dirty="0">
              <a:latin typeface="+mn-lt"/>
            </a:endParaRPr>
          </a:p>
        </p:txBody>
      </p:sp>
      <p:pic>
        <p:nvPicPr>
          <p:cNvPr id="6" name="Content Placeholder 5"/>
          <p:cNvPicPr>
            <a:picLocks noGrp="1" noChangeAspect="1"/>
          </p:cNvPicPr>
          <p:nvPr>
            <p:ph idx="1"/>
          </p:nvPr>
        </p:nvPicPr>
        <p:blipFill>
          <a:blip r:embed="rId3"/>
          <a:stretch>
            <a:fillRect/>
          </a:stretch>
        </p:blipFill>
        <p:spPr>
          <a:xfrm>
            <a:off x="2209792" y="2797489"/>
            <a:ext cx="4171950" cy="2000250"/>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37</a:t>
            </a:fld>
            <a:endParaRPr lang="en-US" altLang="en-US"/>
          </a:p>
        </p:txBody>
      </p:sp>
    </p:spTree>
    <p:extLst>
      <p:ext uri="{BB962C8B-B14F-4D97-AF65-F5344CB8AC3E}">
        <p14:creationId xmlns:p14="http://schemas.microsoft.com/office/powerpoint/2010/main" val="209230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6580" y="434768"/>
            <a:ext cx="4454013" cy="1060415"/>
          </a:xfrm>
        </p:spPr>
        <p:txBody>
          <a:bodyPr>
            <a:noAutofit/>
          </a:bodyPr>
          <a:lstStyle/>
          <a:p>
            <a:r>
              <a:rPr lang="en-US" b="1" dirty="0" smtClean="0">
                <a:latin typeface="+mn-lt"/>
              </a:rPr>
              <a:t>Cue-Do-Review</a:t>
            </a:r>
            <a:endParaRPr lang="en-US" b="1" dirty="0">
              <a:latin typeface="+mn-lt"/>
            </a:endParaRPr>
          </a:p>
        </p:txBody>
      </p:sp>
      <p:sp>
        <p:nvSpPr>
          <p:cNvPr id="3" name="Content Placeholder 2"/>
          <p:cNvSpPr>
            <a:spLocks noGrp="1"/>
          </p:cNvSpPr>
          <p:nvPr>
            <p:ph idx="1"/>
          </p:nvPr>
        </p:nvSpPr>
        <p:spPr>
          <a:xfrm>
            <a:off x="1170038" y="2098158"/>
            <a:ext cx="7304743" cy="3758653"/>
          </a:xfrm>
        </p:spPr>
        <p:txBody>
          <a:bodyPr>
            <a:normAutofit lnSpcReduction="10000"/>
          </a:bodyPr>
          <a:lstStyle/>
          <a:p>
            <a:pPr>
              <a:spcBef>
                <a:spcPts val="0"/>
              </a:spcBef>
              <a:spcAft>
                <a:spcPts val="0"/>
              </a:spcAft>
            </a:pPr>
            <a:r>
              <a:rPr lang="en-US" sz="2800" b="1" i="1" dirty="0"/>
              <a:t>Think it.. Ink </a:t>
            </a:r>
            <a:r>
              <a:rPr lang="en-US" sz="2800" b="1" i="1" dirty="0" smtClean="0"/>
              <a:t>it</a:t>
            </a:r>
          </a:p>
          <a:p>
            <a:pPr>
              <a:spcBef>
                <a:spcPts val="0"/>
              </a:spcBef>
              <a:spcAft>
                <a:spcPts val="0"/>
              </a:spcAft>
            </a:pPr>
            <a:endParaRPr lang="en-US" sz="1600" b="1" i="1" dirty="0"/>
          </a:p>
          <a:p>
            <a:pPr>
              <a:spcBef>
                <a:spcPts val="0"/>
              </a:spcBef>
              <a:spcAft>
                <a:spcPts val="0"/>
              </a:spcAft>
              <a:buFont typeface="Arial" panose="020B0604020202020204" pitchFamily="34" charset="0"/>
              <a:buChar char="•"/>
            </a:pPr>
            <a:r>
              <a:rPr lang="en-US" sz="2800" dirty="0"/>
              <a:t>Which part of the Cue-Do-Review sequence </a:t>
            </a:r>
            <a:r>
              <a:rPr lang="en-US" sz="2800" dirty="0" smtClean="0"/>
              <a:t>feels easy to incorporate in your teaching? Why?</a:t>
            </a:r>
          </a:p>
          <a:p>
            <a:pPr>
              <a:spcBef>
                <a:spcPts val="0"/>
              </a:spcBef>
              <a:spcAft>
                <a:spcPts val="0"/>
              </a:spcAft>
              <a:buFont typeface="Arial" panose="020B0604020202020204" pitchFamily="34" charset="0"/>
              <a:buChar char="•"/>
            </a:pPr>
            <a:endParaRPr lang="en-US" sz="1600" dirty="0" smtClean="0"/>
          </a:p>
          <a:p>
            <a:pPr>
              <a:spcBef>
                <a:spcPts val="0"/>
              </a:spcBef>
              <a:spcAft>
                <a:spcPts val="0"/>
              </a:spcAft>
              <a:buFont typeface="Arial" panose="020B0604020202020204" pitchFamily="34" charset="0"/>
              <a:buChar char="•"/>
            </a:pPr>
            <a:r>
              <a:rPr lang="en-US" sz="2800" dirty="0"/>
              <a:t>Which part of the Cue-Do-Review sequence </a:t>
            </a:r>
            <a:r>
              <a:rPr lang="en-US" sz="2800" dirty="0" smtClean="0"/>
              <a:t>might be challenging to include? Why?</a:t>
            </a:r>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r>
              <a:rPr lang="en-US" sz="2800" dirty="0"/>
              <a:t>What plan do you have to overcome your potential struggle? </a:t>
            </a:r>
          </a:p>
          <a:p>
            <a:pPr>
              <a:spcBef>
                <a:spcPts val="0"/>
              </a:spcBef>
              <a:spcAft>
                <a:spcPts val="0"/>
              </a:spcAft>
            </a:pPr>
            <a:endParaRPr lang="en-US" sz="2800" dirty="0"/>
          </a:p>
          <a:p>
            <a:pPr>
              <a:spcBef>
                <a:spcPts val="0"/>
              </a:spcBef>
              <a:spcAft>
                <a:spcPts val="0"/>
              </a:spcAft>
            </a:pPr>
            <a:r>
              <a:rPr lang="en-US" sz="2800" b="1" i="1" dirty="0"/>
              <a:t>Share with a friend</a:t>
            </a:r>
            <a:r>
              <a:rPr lang="en-US" sz="2800" b="1" i="1" dirty="0" smtClean="0"/>
              <a:t>….</a:t>
            </a:r>
            <a:endParaRPr lang="en-US" b="1" i="1" dirty="0"/>
          </a:p>
          <a:p>
            <a:endParaRPr lang="en-US" dirty="0"/>
          </a:p>
        </p:txBody>
      </p:sp>
      <p:sp>
        <p:nvSpPr>
          <p:cNvPr id="4" name="Footer Placeholder 3"/>
          <p:cNvSpPr>
            <a:spLocks noGrp="1"/>
          </p:cNvSpPr>
          <p:nvPr>
            <p:ph type="ftr" sz="quarter" idx="11"/>
          </p:nvPr>
        </p:nvSpPr>
        <p:spPr>
          <a:xfrm>
            <a:off x="2162185" y="6459786"/>
            <a:ext cx="4822804" cy="365125"/>
          </a:xfrm>
        </p:spPr>
        <p:txBody>
          <a:bodyPr>
            <a:normAutofit/>
          </a:bodyPr>
          <a:lstStyle/>
          <a:p>
            <a:pPr>
              <a:spcAft>
                <a:spcPts val="600"/>
              </a:spcAft>
              <a:defRPr/>
            </a:pPr>
            <a:r>
              <a:rPr lang="en-US"/>
              <a:t>University of Kansas Center for Research on Learning  2006</a:t>
            </a:r>
          </a:p>
        </p:txBody>
      </p:sp>
      <p:sp>
        <p:nvSpPr>
          <p:cNvPr id="5" name="Slide Number Placeholder 4"/>
          <p:cNvSpPr>
            <a:spLocks noGrp="1"/>
          </p:cNvSpPr>
          <p:nvPr>
            <p:ph type="sldNum" sz="quarter" idx="12"/>
          </p:nvPr>
        </p:nvSpPr>
        <p:spPr>
          <a:xfrm>
            <a:off x="8376459" y="6459786"/>
            <a:ext cx="1312025" cy="365125"/>
          </a:xfrm>
        </p:spPr>
        <p:txBody>
          <a:bodyPr>
            <a:normAutofit/>
          </a:bodyPr>
          <a:lstStyle/>
          <a:p>
            <a:pPr>
              <a:spcAft>
                <a:spcPts val="600"/>
              </a:spcAft>
              <a:defRPr/>
            </a:pPr>
            <a:fld id="{D7E980DF-4CF3-49C6-B4AA-B2DD177B7BE2}" type="slidenum">
              <a:rPr lang="en-US" altLang="en-US" smtClean="0"/>
              <a:pPr>
                <a:spcAft>
                  <a:spcPts val="600"/>
                </a:spcAft>
                <a:defRPr/>
              </a:pPr>
              <a:t>38</a:t>
            </a:fld>
            <a:endParaRPr lang="en-US" altLang="en-US"/>
          </a:p>
        </p:txBody>
      </p:sp>
      <p:pic>
        <p:nvPicPr>
          <p:cNvPr id="9" name="Graphic 8" descr="Head with Gears">
            <a:extLst>
              <a:ext uri="{FF2B5EF4-FFF2-40B4-BE49-F238E27FC236}">
                <a16:creationId xmlns:a16="http://schemas.microsoft.com/office/drawing/2014/main" id="{707F81B8-76E6-4C6A-94F2-CD1D4C456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00593" y="176647"/>
            <a:ext cx="2231878" cy="2231878"/>
          </a:xfrm>
          <a:prstGeom prst="rect">
            <a:avLst/>
          </a:prstGeom>
        </p:spPr>
      </p:pic>
    </p:spTree>
    <p:extLst>
      <p:ext uri="{BB962C8B-B14F-4D97-AF65-F5344CB8AC3E}">
        <p14:creationId xmlns:p14="http://schemas.microsoft.com/office/powerpoint/2010/main" val="3456979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43" y="570272"/>
            <a:ext cx="7423032" cy="884904"/>
          </a:xfrm>
        </p:spPr>
        <p:txBody>
          <a:bodyPr>
            <a:noAutofit/>
          </a:bodyPr>
          <a:lstStyle/>
          <a:p>
            <a:r>
              <a:rPr lang="en-US" b="1" dirty="0" smtClean="0">
                <a:latin typeface="+mn-lt"/>
              </a:rPr>
              <a:t>Coaching for Implementation</a:t>
            </a:r>
            <a:endParaRPr lang="en-US" b="1" dirty="0">
              <a:latin typeface="+mn-lt"/>
            </a:endParaRPr>
          </a:p>
        </p:txBody>
      </p:sp>
      <p:sp>
        <p:nvSpPr>
          <p:cNvPr id="3" name="Content Placeholder 2"/>
          <p:cNvSpPr>
            <a:spLocks noGrp="1"/>
          </p:cNvSpPr>
          <p:nvPr>
            <p:ph idx="1"/>
          </p:nvPr>
        </p:nvSpPr>
        <p:spPr>
          <a:xfrm>
            <a:off x="1258530" y="1995948"/>
            <a:ext cx="6774426" cy="3873146"/>
          </a:xfrm>
        </p:spPr>
        <p:txBody>
          <a:bodyPr>
            <a:normAutofit/>
          </a:bodyPr>
          <a:lstStyle/>
          <a:p>
            <a:pPr>
              <a:buFont typeface="Arial" panose="020B0604020202020204" pitchFamily="34" charset="0"/>
              <a:buChar char="•"/>
            </a:pPr>
            <a:r>
              <a:rPr lang="en-US" sz="4000" dirty="0" smtClean="0"/>
              <a:t>Virtual</a:t>
            </a:r>
          </a:p>
          <a:p>
            <a:pPr>
              <a:buFont typeface="Arial" panose="020B0604020202020204" pitchFamily="34" charset="0"/>
              <a:buChar char="•"/>
            </a:pPr>
            <a:r>
              <a:rPr lang="en-US" sz="4000" dirty="0" smtClean="0"/>
              <a:t>Individual or Small Group</a:t>
            </a:r>
          </a:p>
          <a:p>
            <a:pPr>
              <a:buFont typeface="Arial" panose="020B0604020202020204" pitchFamily="34" charset="0"/>
              <a:buChar char="•"/>
            </a:pPr>
            <a:r>
              <a:rPr lang="en-US" sz="4000" dirty="0" smtClean="0"/>
              <a:t>During or after contract hours</a:t>
            </a:r>
          </a:p>
          <a:p>
            <a:pPr>
              <a:buFont typeface="Arial" panose="020B0604020202020204" pitchFamily="34" charset="0"/>
              <a:buChar char="•"/>
            </a:pPr>
            <a:r>
              <a:rPr lang="en-US" sz="4000" dirty="0" smtClean="0"/>
              <a:t>Funded by FDLRS</a:t>
            </a:r>
            <a:endParaRPr lang="en-US" sz="40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39</a:t>
            </a:fld>
            <a:endParaRPr lang="en-US" altLang="en-US"/>
          </a:p>
        </p:txBody>
      </p:sp>
    </p:spTree>
    <p:extLst>
      <p:ext uri="{BB962C8B-B14F-4D97-AF65-F5344CB8AC3E}">
        <p14:creationId xmlns:p14="http://schemas.microsoft.com/office/powerpoint/2010/main" val="827718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4"/>
            <a:ext cx="7543800" cy="1218105"/>
          </a:xfrm>
        </p:spPr>
        <p:txBody>
          <a:bodyPr/>
          <a:lstStyle/>
          <a:p>
            <a:r>
              <a:rPr lang="en-US" b="1" dirty="0" smtClean="0">
                <a:latin typeface="+mn-lt"/>
              </a:rPr>
              <a:t>Barriers to Student Success</a:t>
            </a:r>
            <a:endParaRPr lang="en-US" b="1" dirty="0">
              <a:latin typeface="+mn-lt"/>
            </a:endParaRPr>
          </a:p>
        </p:txBody>
      </p:sp>
      <p:sp>
        <p:nvSpPr>
          <p:cNvPr id="4" name="Content Placeholder 3"/>
          <p:cNvSpPr>
            <a:spLocks noGrp="1"/>
          </p:cNvSpPr>
          <p:nvPr>
            <p:ph sz="half" idx="1"/>
          </p:nvPr>
        </p:nvSpPr>
        <p:spPr>
          <a:xfrm>
            <a:off x="822960" y="1845735"/>
            <a:ext cx="3413374" cy="4023359"/>
          </a:xfrm>
        </p:spPr>
        <p:txBody>
          <a:bodyPr>
            <a:normAutofit/>
          </a:bodyPr>
          <a:lstStyle/>
          <a:p>
            <a:pPr>
              <a:buFont typeface="Arial" panose="020B0604020202020204" pitchFamily="34" charset="0"/>
              <a:buChar char="•"/>
            </a:pPr>
            <a:r>
              <a:rPr lang="en-US" dirty="0" smtClean="0"/>
              <a:t>Skill gaps – reading, problem solving, research</a:t>
            </a:r>
          </a:p>
          <a:p>
            <a:pPr>
              <a:buFont typeface="Arial" panose="020B0604020202020204" pitchFamily="34" charset="0"/>
              <a:buChar char="•"/>
            </a:pPr>
            <a:r>
              <a:rPr lang="en-US" dirty="0" smtClean="0"/>
              <a:t>Knowledge gaps (from previous courses)</a:t>
            </a:r>
          </a:p>
          <a:p>
            <a:pPr>
              <a:buFont typeface="Arial" panose="020B0604020202020204" pitchFamily="34" charset="0"/>
              <a:buChar char="•"/>
            </a:pPr>
            <a:r>
              <a:rPr lang="en-US" dirty="0" smtClean="0"/>
              <a:t>Won’t ask questions/for help</a:t>
            </a:r>
          </a:p>
          <a:p>
            <a:pPr>
              <a:buFont typeface="Arial" panose="020B0604020202020204" pitchFamily="34" charset="0"/>
              <a:buChar char="•"/>
            </a:pPr>
            <a:r>
              <a:rPr lang="en-US" dirty="0" smtClean="0"/>
              <a:t>Mindset (I can’t…)</a:t>
            </a:r>
          </a:p>
          <a:p>
            <a:pPr>
              <a:buFont typeface="Arial" panose="020B0604020202020204" pitchFamily="34" charset="0"/>
              <a:buChar char="•"/>
            </a:pPr>
            <a:r>
              <a:rPr lang="en-US" dirty="0" smtClean="0"/>
              <a:t>Social acceptance</a:t>
            </a:r>
          </a:p>
          <a:p>
            <a:pPr>
              <a:buFont typeface="Arial" panose="020B0604020202020204" pitchFamily="34" charset="0"/>
              <a:buChar char="•"/>
            </a:pPr>
            <a:r>
              <a:rPr lang="en-US" dirty="0" smtClean="0"/>
              <a:t>Don’t value education, disengaged, or only care about the “A”</a:t>
            </a:r>
          </a:p>
          <a:p>
            <a:pPr>
              <a:buFont typeface="Arial" panose="020B0604020202020204" pitchFamily="34" charset="0"/>
              <a:buChar char="•"/>
            </a:pPr>
            <a:endParaRPr lang="en-US" sz="1000"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
        <p:nvSpPr>
          <p:cNvPr id="2" name="Content Placeholder 1"/>
          <p:cNvSpPr>
            <a:spLocks noGrp="1"/>
          </p:cNvSpPr>
          <p:nvPr>
            <p:ph sz="half" idx="2"/>
          </p:nvPr>
        </p:nvSpPr>
        <p:spPr/>
        <p:txBody>
          <a:bodyPr>
            <a:normAutofit/>
          </a:bodyPr>
          <a:lstStyle/>
          <a:p>
            <a:pPr>
              <a:buFont typeface="Arial" panose="020B0604020202020204" pitchFamily="34" charset="0"/>
              <a:buChar char="•"/>
            </a:pPr>
            <a:r>
              <a:rPr lang="en-US" dirty="0"/>
              <a:t>Lazy, do it later mentality</a:t>
            </a:r>
          </a:p>
          <a:p>
            <a:pPr>
              <a:buFont typeface="Arial" panose="020B0604020202020204" pitchFamily="34" charset="0"/>
              <a:buChar char="•"/>
            </a:pPr>
            <a:r>
              <a:rPr lang="en-US" dirty="0"/>
              <a:t>Struggle to focus (distractions, cell phones)</a:t>
            </a:r>
          </a:p>
          <a:p>
            <a:pPr>
              <a:buFont typeface="Arial" panose="020B0604020202020204" pitchFamily="34" charset="0"/>
              <a:buChar char="•"/>
            </a:pPr>
            <a:r>
              <a:rPr lang="en-US" dirty="0"/>
              <a:t>Attendance</a:t>
            </a:r>
          </a:p>
          <a:p>
            <a:pPr>
              <a:buFont typeface="Arial" panose="020B0604020202020204" pitchFamily="34" charset="0"/>
              <a:buChar char="•"/>
            </a:pPr>
            <a:r>
              <a:rPr lang="en-US" dirty="0"/>
              <a:t>Afraid to stretch because of too much support</a:t>
            </a:r>
          </a:p>
          <a:p>
            <a:pPr>
              <a:buFont typeface="Arial" panose="020B0604020202020204" pitchFamily="34" charset="0"/>
              <a:buChar char="•"/>
            </a:pPr>
            <a:r>
              <a:rPr lang="en-US" dirty="0"/>
              <a:t>Cheating</a:t>
            </a:r>
          </a:p>
          <a:p>
            <a:pPr>
              <a:buFont typeface="Arial" panose="020B0604020202020204" pitchFamily="34" charset="0"/>
              <a:buChar char="•"/>
            </a:pPr>
            <a:r>
              <a:rPr lang="en-US" dirty="0"/>
              <a:t>Lack of support at home</a:t>
            </a:r>
          </a:p>
          <a:p>
            <a:pPr>
              <a:buFont typeface="Arial" panose="020B0604020202020204" pitchFamily="34" charset="0"/>
              <a:buChar char="•"/>
            </a:pPr>
            <a:r>
              <a:rPr lang="en-US" dirty="0"/>
              <a:t>Struggle with “big picture”</a:t>
            </a:r>
          </a:p>
          <a:p>
            <a:endParaRPr lang="en-US" dirty="0"/>
          </a:p>
        </p:txBody>
      </p:sp>
    </p:spTree>
    <p:extLst>
      <p:ext uri="{BB962C8B-B14F-4D97-AF65-F5344CB8AC3E}">
        <p14:creationId xmlns:p14="http://schemas.microsoft.com/office/powerpoint/2010/main" val="2136784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65" y="560439"/>
            <a:ext cx="2733368" cy="884904"/>
          </a:xfrm>
        </p:spPr>
        <p:txBody>
          <a:bodyPr/>
          <a:lstStyle/>
          <a:p>
            <a:r>
              <a:rPr lang="en-US" b="1" dirty="0">
                <a:latin typeface="+mn-lt"/>
              </a:rPr>
              <a:t>Exit Ticket</a:t>
            </a:r>
          </a:p>
        </p:txBody>
      </p:sp>
      <p:sp>
        <p:nvSpPr>
          <p:cNvPr id="3" name="Content Placeholder 2"/>
          <p:cNvSpPr>
            <a:spLocks noGrp="1"/>
          </p:cNvSpPr>
          <p:nvPr>
            <p:ph idx="1"/>
          </p:nvPr>
        </p:nvSpPr>
        <p:spPr/>
        <p:txBody>
          <a:bodyPr>
            <a:normAutofit/>
          </a:bodyPr>
          <a:lstStyle/>
          <a:p>
            <a:pPr marL="0" indent="0" algn="ctr">
              <a:buNone/>
            </a:pPr>
            <a:r>
              <a:rPr lang="en-US" sz="3600" dirty="0" smtClean="0"/>
              <a:t>Discuss with your team how you would like to integrate and schedule coaching for the upcoming school year.</a:t>
            </a:r>
          </a:p>
          <a:p>
            <a:pPr marL="0" indent="0" algn="ctr">
              <a:buNone/>
            </a:pPr>
            <a:endParaRPr lang="en-US" sz="3600" dirty="0"/>
          </a:p>
          <a:p>
            <a:pPr marL="0" indent="0" algn="ctr">
              <a:buNone/>
            </a:pPr>
            <a:r>
              <a:rPr lang="en-US" sz="3600" dirty="0" smtClean="0"/>
              <a:t>Email your plan to Janice, </a:t>
            </a:r>
            <a:r>
              <a:rPr lang="en-US" sz="3600" dirty="0" smtClean="0">
                <a:hlinkClick r:id="rId2"/>
              </a:rPr>
              <a:t>janicecreneti@gmail.com</a:t>
            </a:r>
            <a:r>
              <a:rPr lang="en-US" sz="3600" dirty="0" smtClean="0"/>
              <a:t> and cc: </a:t>
            </a:r>
            <a:r>
              <a:rPr lang="en-US" sz="3600" dirty="0" err="1" smtClean="0"/>
              <a:t>Toyka</a:t>
            </a:r>
            <a:r>
              <a:rPr lang="en-US" sz="3600" dirty="0" smtClean="0"/>
              <a:t> Holden</a:t>
            </a:r>
            <a:r>
              <a:rPr lang="en-US" sz="3600" dirty="0"/>
              <a:t>, </a:t>
            </a:r>
            <a:r>
              <a:rPr lang="en-US" sz="3600" dirty="0" smtClean="0">
                <a:hlinkClick r:id="rId3"/>
              </a:rPr>
              <a:t>toyka.holden@paec.org</a:t>
            </a:r>
            <a:endParaRPr lang="en-US" sz="3600" dirty="0" smtClean="0"/>
          </a:p>
          <a:p>
            <a:pPr marL="0" indent="0" algn="ctr">
              <a:buNone/>
            </a:pPr>
            <a:endParaRPr lang="en-US" sz="3600" dirty="0" smtClean="0"/>
          </a:p>
          <a:p>
            <a:pPr marL="0" indent="0" algn="ctr">
              <a:buNone/>
            </a:pPr>
            <a:endParaRPr lang="en-US" sz="36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40</a:t>
            </a:fld>
            <a:endParaRPr lang="en-US" altLang="en-US"/>
          </a:p>
        </p:txBody>
      </p:sp>
    </p:spTree>
    <p:extLst>
      <p:ext uri="{BB962C8B-B14F-4D97-AF65-F5344CB8AC3E}">
        <p14:creationId xmlns:p14="http://schemas.microsoft.com/office/powerpoint/2010/main" val="754226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AE3D-1441-49C5-9AAB-B4A1A64CFD3D}"/>
              </a:ext>
            </a:extLst>
          </p:cNvPr>
          <p:cNvSpPr>
            <a:spLocks noGrp="1"/>
          </p:cNvSpPr>
          <p:nvPr>
            <p:ph type="title"/>
          </p:nvPr>
        </p:nvSpPr>
        <p:spPr>
          <a:xfrm>
            <a:off x="973393" y="581573"/>
            <a:ext cx="7059561" cy="978270"/>
          </a:xfrm>
        </p:spPr>
        <p:txBody>
          <a:bodyPr>
            <a:normAutofit fontScale="90000"/>
          </a:bodyPr>
          <a:lstStyle/>
          <a:p>
            <a:r>
              <a:rPr lang="en-US" b="1" dirty="0">
                <a:latin typeface="+mn-lt"/>
                <a:cs typeface="Calibri Light"/>
              </a:rPr>
              <a:t>DAY </a:t>
            </a:r>
            <a:r>
              <a:rPr lang="en-US" b="1" dirty="0" smtClean="0">
                <a:latin typeface="+mn-lt"/>
                <a:cs typeface="Calibri Light"/>
              </a:rPr>
              <a:t>4  - Woohoo! You made it!</a:t>
            </a:r>
            <a:endParaRPr lang="en-US" b="1" dirty="0">
              <a:latin typeface="+mn-lt"/>
            </a:endParaRPr>
          </a:p>
        </p:txBody>
      </p:sp>
      <p:sp>
        <p:nvSpPr>
          <p:cNvPr id="3" name="Content Placeholder 2">
            <a:extLst>
              <a:ext uri="{FF2B5EF4-FFF2-40B4-BE49-F238E27FC236}">
                <a16:creationId xmlns:a16="http://schemas.microsoft.com/office/drawing/2014/main" id="{993C10A7-624B-4291-B050-3772CA6A49D0}"/>
              </a:ext>
            </a:extLst>
          </p:cNvPr>
          <p:cNvSpPr>
            <a:spLocks noGrp="1"/>
          </p:cNvSpPr>
          <p:nvPr>
            <p:ph idx="1"/>
          </p:nvPr>
        </p:nvSpPr>
        <p:spPr>
          <a:xfrm>
            <a:off x="973394" y="2330245"/>
            <a:ext cx="7285703" cy="2005782"/>
          </a:xfrm>
        </p:spPr>
        <p:txBody>
          <a:bodyPr>
            <a:normAutofit/>
          </a:bodyPr>
          <a:lstStyle/>
          <a:p>
            <a:pPr>
              <a:spcBef>
                <a:spcPts val="0"/>
              </a:spcBef>
              <a:spcAft>
                <a:spcPts val="0"/>
              </a:spcAft>
            </a:pPr>
            <a:r>
              <a:rPr lang="en-US" sz="3600" b="1" dirty="0" smtClean="0"/>
              <a:t>Options for today…</a:t>
            </a:r>
          </a:p>
          <a:p>
            <a:pPr>
              <a:spcBef>
                <a:spcPts val="0"/>
              </a:spcBef>
              <a:spcAft>
                <a:spcPts val="0"/>
              </a:spcAft>
            </a:pPr>
            <a:endParaRPr lang="en-US" sz="1200" b="1" dirty="0" smtClean="0"/>
          </a:p>
          <a:p>
            <a:pPr lvl="1">
              <a:spcBef>
                <a:spcPts val="0"/>
              </a:spcBef>
              <a:spcAft>
                <a:spcPts val="0"/>
              </a:spcAft>
              <a:buFont typeface="Arial" panose="020B0604020202020204" pitchFamily="34" charset="0"/>
              <a:buChar char="•"/>
            </a:pPr>
            <a:r>
              <a:rPr lang="en-US" sz="3600" dirty="0"/>
              <a:t>Learn the Concept Mastery </a:t>
            </a:r>
            <a:r>
              <a:rPr lang="en-US" sz="3600" dirty="0" smtClean="0"/>
              <a:t>Routine</a:t>
            </a:r>
          </a:p>
          <a:p>
            <a:pPr lvl="1">
              <a:spcBef>
                <a:spcPts val="0"/>
              </a:spcBef>
              <a:spcAft>
                <a:spcPts val="0"/>
              </a:spcAft>
              <a:buFont typeface="Arial" panose="020B0604020202020204" pitchFamily="34" charset="0"/>
              <a:buChar char="•"/>
            </a:pPr>
            <a:endParaRPr lang="en-US" sz="1000" dirty="0" smtClean="0"/>
          </a:p>
          <a:p>
            <a:pPr lvl="1">
              <a:spcBef>
                <a:spcPts val="0"/>
              </a:spcBef>
              <a:spcAft>
                <a:spcPts val="0"/>
              </a:spcAft>
              <a:buFont typeface="Arial" panose="020B0604020202020204" pitchFamily="34" charset="0"/>
              <a:buChar char="•"/>
            </a:pPr>
            <a:r>
              <a:rPr lang="en-US" sz="3600" dirty="0" smtClean="0"/>
              <a:t>Draft more Unit Organizers</a:t>
            </a:r>
            <a:endParaRPr lang="en-US" sz="3600" dirty="0"/>
          </a:p>
        </p:txBody>
      </p:sp>
      <p:sp>
        <p:nvSpPr>
          <p:cNvPr id="4" name="Footer Placeholder 3">
            <a:extLst>
              <a:ext uri="{FF2B5EF4-FFF2-40B4-BE49-F238E27FC236}">
                <a16:creationId xmlns:a16="http://schemas.microsoft.com/office/drawing/2014/main" id="{2ECB0E3F-B753-4998-A93A-2A984BE29EC2}"/>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54D53A8C-3857-439D-BED1-AF0E35828823}"/>
              </a:ext>
            </a:extLst>
          </p:cNvPr>
          <p:cNvSpPr>
            <a:spLocks noGrp="1"/>
          </p:cNvSpPr>
          <p:nvPr>
            <p:ph type="sldNum" sz="quarter" idx="12"/>
          </p:nvPr>
        </p:nvSpPr>
        <p:spPr/>
        <p:txBody>
          <a:bodyPr/>
          <a:lstStyle/>
          <a:p>
            <a:pPr>
              <a:defRPr/>
            </a:pPr>
            <a:fld id="{D7E980DF-4CF3-49C6-B4AA-B2DD177B7BE2}" type="slidenum">
              <a:rPr lang="en-US" altLang="en-US" smtClean="0"/>
              <a:pPr>
                <a:defRPr/>
              </a:pPr>
              <a:t>41</a:t>
            </a:fld>
            <a:endParaRPr lang="en-US" altLang="en-US"/>
          </a:p>
        </p:txBody>
      </p:sp>
      <p:sp>
        <p:nvSpPr>
          <p:cNvPr id="6" name="TextBox 5"/>
          <p:cNvSpPr txBox="1"/>
          <p:nvPr/>
        </p:nvSpPr>
        <p:spPr>
          <a:xfrm>
            <a:off x="1936953" y="4690930"/>
            <a:ext cx="5132439" cy="830997"/>
          </a:xfrm>
          <a:prstGeom prst="rect">
            <a:avLst/>
          </a:prstGeom>
          <a:solidFill>
            <a:srgbClr val="FFC000"/>
          </a:solidFill>
        </p:spPr>
        <p:txBody>
          <a:bodyPr wrap="square" rtlCol="0">
            <a:spAutoFit/>
          </a:bodyPr>
          <a:lstStyle/>
          <a:p>
            <a:pPr algn="ctr"/>
            <a:r>
              <a:rPr lang="en-US" sz="2400" b="1" dirty="0" smtClean="0"/>
              <a:t>As you are settling in, think about how you’d like to use your time today…</a:t>
            </a:r>
            <a:endParaRPr lang="en-US" sz="2400" b="1" dirty="0"/>
          </a:p>
        </p:txBody>
      </p:sp>
    </p:spTree>
    <p:extLst>
      <p:ext uri="{BB962C8B-B14F-4D97-AF65-F5344CB8AC3E}">
        <p14:creationId xmlns:p14="http://schemas.microsoft.com/office/powerpoint/2010/main" val="271244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Janice’s current list for leadership video…</a:t>
            </a:r>
            <a:endParaRPr lang="en-US" b="1" dirty="0">
              <a:latin typeface="+mn-lt"/>
            </a:endParaRPr>
          </a:p>
        </p:txBody>
      </p:sp>
      <p:sp>
        <p:nvSpPr>
          <p:cNvPr id="3" name="Content Placeholder 2"/>
          <p:cNvSpPr>
            <a:spLocks noGrp="1"/>
          </p:cNvSpPr>
          <p:nvPr>
            <p:ph idx="1"/>
          </p:nvPr>
        </p:nvSpPr>
        <p:spPr>
          <a:xfrm>
            <a:off x="822959" y="1845734"/>
            <a:ext cx="7543801" cy="2962240"/>
          </a:xfrm>
        </p:spPr>
        <p:txBody>
          <a:bodyPr/>
          <a:lstStyle/>
          <a:p>
            <a:r>
              <a:rPr lang="en-US" i="1" dirty="0" smtClean="0"/>
              <a:t>(In no particular order…)</a:t>
            </a:r>
          </a:p>
          <a:p>
            <a:pPr>
              <a:buFont typeface="Arial" panose="020B0604020202020204" pitchFamily="34" charset="0"/>
              <a:buChar char="•"/>
            </a:pPr>
            <a:r>
              <a:rPr lang="en-US" dirty="0" smtClean="0"/>
              <a:t>How do other teachers learn these SIM routines?</a:t>
            </a:r>
          </a:p>
          <a:p>
            <a:pPr>
              <a:buFont typeface="Arial" panose="020B0604020202020204" pitchFamily="34" charset="0"/>
              <a:buChar char="•"/>
            </a:pPr>
            <a:r>
              <a:rPr lang="en-US" dirty="0" smtClean="0"/>
              <a:t>How do I support implementers?</a:t>
            </a:r>
          </a:p>
          <a:p>
            <a:pPr lvl="1">
              <a:buFont typeface="Arial" panose="020B0604020202020204" pitchFamily="34" charset="0"/>
              <a:buChar char="•"/>
            </a:pPr>
            <a:r>
              <a:rPr lang="en-US" dirty="0" smtClean="0"/>
              <a:t>LET them implement</a:t>
            </a:r>
          </a:p>
          <a:p>
            <a:pPr lvl="1">
              <a:buFont typeface="Arial" panose="020B0604020202020204" pitchFamily="34" charset="0"/>
              <a:buChar char="•"/>
            </a:pPr>
            <a:r>
              <a:rPr lang="en-US" dirty="0" smtClean="0"/>
              <a:t>Recognition for their implementation</a:t>
            </a:r>
          </a:p>
          <a:p>
            <a:pPr lvl="1">
              <a:buFont typeface="Arial" panose="020B0604020202020204" pitchFamily="34" charset="0"/>
              <a:buChar char="•"/>
            </a:pPr>
            <a:r>
              <a:rPr lang="en-US" dirty="0" smtClean="0"/>
              <a:t>Provide them with protected planning and reflection time</a:t>
            </a:r>
          </a:p>
          <a:p>
            <a:pPr lvl="1">
              <a:buFont typeface="Arial" panose="020B0604020202020204" pitchFamily="34" charset="0"/>
              <a:buChar char="•"/>
            </a:pPr>
            <a:r>
              <a:rPr lang="en-US" dirty="0" smtClean="0"/>
              <a:t>Provide adequate resources (colored paper, sheet protectors, extra copies)</a:t>
            </a:r>
            <a:endParaRPr lang="en-US" dirty="0"/>
          </a:p>
        </p:txBody>
      </p:sp>
      <p:sp>
        <p:nvSpPr>
          <p:cNvPr id="4" name="Footer Placeholder 3"/>
          <p:cNvSpPr>
            <a:spLocks noGrp="1"/>
          </p:cNvSpPr>
          <p:nvPr>
            <p:ph type="ftr" sz="quarter" idx="11"/>
          </p:nvPr>
        </p:nvSpPr>
        <p:spPr/>
        <p:txBody>
          <a:bodyPr/>
          <a:lstStyle/>
          <a:p>
            <a:pPr>
              <a:defRPr/>
            </a:pPr>
            <a:r>
              <a:rPr lang="en-US" smtClean="0"/>
              <a:t>University of Kansas Center for Research on Learning  2006</a:t>
            </a:r>
            <a:endParaRPr lang="en-US"/>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42</a:t>
            </a:fld>
            <a:endParaRPr lang="en-US" altLang="en-US"/>
          </a:p>
        </p:txBody>
      </p:sp>
      <p:sp>
        <p:nvSpPr>
          <p:cNvPr id="6" name="TextBox 5"/>
          <p:cNvSpPr txBox="1"/>
          <p:nvPr/>
        </p:nvSpPr>
        <p:spPr>
          <a:xfrm>
            <a:off x="3344158" y="5310714"/>
            <a:ext cx="2458064" cy="646331"/>
          </a:xfrm>
          <a:prstGeom prst="rect">
            <a:avLst/>
          </a:prstGeom>
          <a:solidFill>
            <a:srgbClr val="FFC000"/>
          </a:solidFill>
        </p:spPr>
        <p:txBody>
          <a:bodyPr wrap="square" rtlCol="0">
            <a:spAutoFit/>
          </a:bodyPr>
          <a:lstStyle/>
          <a:p>
            <a:r>
              <a:rPr lang="en-US" sz="3600" dirty="0" smtClean="0"/>
              <a:t>What else?</a:t>
            </a:r>
            <a:endParaRPr lang="en-US" sz="3600" dirty="0"/>
          </a:p>
        </p:txBody>
      </p:sp>
    </p:spTree>
    <p:extLst>
      <p:ext uri="{BB962C8B-B14F-4D97-AF65-F5344CB8AC3E}">
        <p14:creationId xmlns:p14="http://schemas.microsoft.com/office/powerpoint/2010/main" val="2256077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899BB7-6832-4410-9827-B82B27489917}"/>
              </a:ext>
            </a:extLst>
          </p:cNvPr>
          <p:cNvSpPr>
            <a:spLocks noGrp="1"/>
          </p:cNvSpPr>
          <p:nvPr>
            <p:ph type="title"/>
          </p:nvPr>
        </p:nvSpPr>
        <p:spPr>
          <a:xfrm>
            <a:off x="801290" y="488338"/>
            <a:ext cx="7543800" cy="812991"/>
          </a:xfrm>
        </p:spPr>
        <p:txBody>
          <a:bodyPr>
            <a:normAutofit/>
          </a:bodyPr>
          <a:lstStyle/>
          <a:p>
            <a:pPr algn="ctr"/>
            <a:r>
              <a:rPr lang="en-US" b="1" dirty="0" smtClean="0"/>
              <a:t>Course First! Course Organizer</a:t>
            </a:r>
            <a:r>
              <a:rPr lang="en-US" dirty="0" smtClean="0"/>
              <a:t> </a:t>
            </a:r>
            <a:endParaRPr lang="en-US" dirty="0"/>
          </a:p>
        </p:txBody>
      </p:sp>
      <p:sp>
        <p:nvSpPr>
          <p:cNvPr id="4" name="Footer Placeholder 3">
            <a:extLst>
              <a:ext uri="{FF2B5EF4-FFF2-40B4-BE49-F238E27FC236}">
                <a16:creationId xmlns:a16="http://schemas.microsoft.com/office/drawing/2014/main" id="{43870FB2-A330-4428-80D9-BEE7CBDCA978}"/>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BA6FA3E0-3D99-40B5-B75F-F675F6EE7DF4}"/>
              </a:ext>
            </a:extLst>
          </p:cNvPr>
          <p:cNvSpPr>
            <a:spLocks noGrp="1"/>
          </p:cNvSpPr>
          <p:nvPr>
            <p:ph type="sldNum" sz="quarter" idx="12"/>
          </p:nvPr>
        </p:nvSpPr>
        <p:spPr/>
        <p:txBody>
          <a:bodyPr/>
          <a:lstStyle/>
          <a:p>
            <a:pPr>
              <a:defRPr/>
            </a:pPr>
            <a:fld id="{D7E980DF-4CF3-49C6-B4AA-B2DD177B7BE2}" type="slidenum">
              <a:rPr lang="en-US" altLang="en-US" smtClean="0"/>
              <a:pPr>
                <a:defRPr/>
              </a:pPr>
              <a:t>43</a:t>
            </a:fld>
            <a:endParaRPr lang="en-US" altLang="en-US"/>
          </a:p>
        </p:txBody>
      </p:sp>
      <p:pic>
        <p:nvPicPr>
          <p:cNvPr id="7" name="Picture 6"/>
          <p:cNvPicPr>
            <a:picLocks noChangeAspect="1"/>
          </p:cNvPicPr>
          <p:nvPr/>
        </p:nvPicPr>
        <p:blipFill>
          <a:blip r:embed="rId3"/>
          <a:stretch>
            <a:fillRect/>
          </a:stretch>
        </p:blipFill>
        <p:spPr>
          <a:xfrm>
            <a:off x="3500283" y="1963097"/>
            <a:ext cx="5265035" cy="3963018"/>
          </a:xfrm>
          <a:prstGeom prst="rect">
            <a:avLst/>
          </a:prstGeom>
        </p:spPr>
      </p:pic>
      <p:sp>
        <p:nvSpPr>
          <p:cNvPr id="2" name="TextBox 1"/>
          <p:cNvSpPr txBox="1"/>
          <p:nvPr/>
        </p:nvSpPr>
        <p:spPr>
          <a:xfrm>
            <a:off x="629016" y="2071252"/>
            <a:ext cx="2743448" cy="3724096"/>
          </a:xfrm>
          <a:prstGeom prst="rect">
            <a:avLst/>
          </a:prstGeom>
          <a:solidFill>
            <a:srgbClr val="FFC000"/>
          </a:solidFill>
        </p:spPr>
        <p:txBody>
          <a:bodyPr wrap="square" rtlCol="0">
            <a:spAutoFit/>
          </a:bodyPr>
          <a:lstStyle/>
          <a:p>
            <a:r>
              <a:rPr lang="en-US" sz="2800" dirty="0" smtClean="0">
                <a:latin typeface="Calibri" panose="020F0502020204030204" pitchFamily="34" charset="0"/>
                <a:cs typeface="Calibri" panose="020F0502020204030204" pitchFamily="34" charset="0"/>
              </a:rPr>
              <a:t>Let’s take a final look at the course questions. </a:t>
            </a:r>
          </a:p>
          <a:p>
            <a:endParaRPr lang="en-US" sz="20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What do you know now?</a:t>
            </a:r>
          </a:p>
          <a:p>
            <a:endParaRPr lang="en-US" sz="20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What questions do you have?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83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313" y="462987"/>
            <a:ext cx="2858947" cy="985007"/>
          </a:xfrm>
        </p:spPr>
        <p:txBody>
          <a:bodyPr/>
          <a:lstStyle/>
          <a:p>
            <a:r>
              <a:rPr lang="en-US" b="1" dirty="0">
                <a:latin typeface="+mn-lt"/>
              </a:rPr>
              <a:t>Exit Ticket</a:t>
            </a:r>
          </a:p>
        </p:txBody>
      </p:sp>
      <p:sp>
        <p:nvSpPr>
          <p:cNvPr id="3" name="Content Placeholder 2"/>
          <p:cNvSpPr>
            <a:spLocks noGrp="1"/>
          </p:cNvSpPr>
          <p:nvPr>
            <p:ph idx="1"/>
          </p:nvPr>
        </p:nvSpPr>
        <p:spPr>
          <a:xfrm>
            <a:off x="1047529" y="2055844"/>
            <a:ext cx="7429211" cy="2872762"/>
          </a:xfrm>
        </p:spPr>
        <p:txBody>
          <a:bodyPr>
            <a:normAutofit fontScale="85000" lnSpcReduction="10000"/>
          </a:bodyPr>
          <a:lstStyle/>
          <a:p>
            <a:pPr marL="0" indent="0">
              <a:buNone/>
            </a:pPr>
            <a:r>
              <a:rPr lang="en-US" sz="2800" dirty="0"/>
              <a:t>C</a:t>
            </a:r>
            <a:r>
              <a:rPr lang="en-US" sz="2800" dirty="0" smtClean="0"/>
              <a:t>omplete the green evaluation and put on the front table.</a:t>
            </a:r>
          </a:p>
          <a:p>
            <a:pPr marL="0" indent="0">
              <a:buNone/>
            </a:pPr>
            <a:endParaRPr lang="en-US" sz="900" dirty="0" smtClean="0"/>
          </a:p>
          <a:p>
            <a:pPr marL="0" indent="0">
              <a:buNone/>
            </a:pPr>
            <a:r>
              <a:rPr lang="en-US" sz="2800" dirty="0" smtClean="0"/>
              <a:t>On a post it note (or a few), reflect on our time together:</a:t>
            </a:r>
          </a:p>
          <a:p>
            <a:pPr marL="0" indent="0">
              <a:buNone/>
            </a:pPr>
            <a:endParaRPr lang="en-US" sz="900" dirty="0" smtClean="0"/>
          </a:p>
          <a:p>
            <a:pPr lvl="1">
              <a:buFont typeface="Arial" panose="020B0604020202020204" pitchFamily="34" charset="0"/>
              <a:buChar char="•"/>
            </a:pPr>
            <a:r>
              <a:rPr lang="en-US" sz="2600" dirty="0" smtClean="0"/>
              <a:t>Anything that could have improved the experience for you?</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2600" dirty="0" smtClean="0"/>
              <a:t>Anything you want me to be sure to share with your school leadership?</a:t>
            </a:r>
            <a:endParaRPr lang="en-US" sz="2600"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44</a:t>
            </a:fld>
            <a:endParaRPr lang="en-US" altLang="en-US"/>
          </a:p>
        </p:txBody>
      </p:sp>
      <p:sp>
        <p:nvSpPr>
          <p:cNvPr id="6" name="Rectangle 5"/>
          <p:cNvSpPr/>
          <p:nvPr/>
        </p:nvSpPr>
        <p:spPr>
          <a:xfrm>
            <a:off x="463218" y="4928606"/>
            <a:ext cx="8219943"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for a great week!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8333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712840" y="265472"/>
            <a:ext cx="1823883" cy="718650"/>
          </a:xfrm>
        </p:spPr>
        <p:txBody>
          <a:bodyPr>
            <a:noAutofit/>
          </a:bodyPr>
          <a:lstStyle/>
          <a:p>
            <a:r>
              <a:rPr lang="en-US" sz="4800" b="1" dirty="0">
                <a:latin typeface="+mn-lt"/>
              </a:rPr>
              <a:t>Day 4</a:t>
            </a:r>
          </a:p>
        </p:txBody>
      </p:sp>
      <p:pic>
        <p:nvPicPr>
          <p:cNvPr id="1026" name="Picture 2" descr="Image result for welcome back mem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95287" y="520511"/>
            <a:ext cx="4844024" cy="5474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a:xfrm>
            <a:off x="255639" y="1111045"/>
            <a:ext cx="2878961" cy="4707408"/>
          </a:xfrm>
        </p:spPr>
        <p:txBody>
          <a:bodyPr>
            <a:noAutofit/>
          </a:bodyPr>
          <a:lstStyle/>
          <a:p>
            <a:r>
              <a:rPr lang="en-US" sz="2400" dirty="0"/>
              <a:t>Please review  and revise your draft devices from yesterday.</a:t>
            </a:r>
          </a:p>
          <a:p>
            <a:r>
              <a:rPr lang="en-US" sz="2400" dirty="0"/>
              <a:t>Graph your data on the course progress graph of your PINK course organizer.</a:t>
            </a:r>
          </a:p>
          <a:p>
            <a:pPr marL="285750" indent="-285750">
              <a:buFont typeface="Arial" panose="020B0604020202020204" pitchFamily="34" charset="0"/>
              <a:buChar char="•"/>
            </a:pPr>
            <a:r>
              <a:rPr lang="en-US" sz="2000" dirty="0"/>
              <a:t>Unit Organizer knowledge Check</a:t>
            </a:r>
          </a:p>
          <a:p>
            <a:pPr marL="285750" indent="-285750">
              <a:buFont typeface="Arial" panose="020B0604020202020204" pitchFamily="34" charset="0"/>
              <a:buChar char="•"/>
            </a:pPr>
            <a:r>
              <a:rPr lang="en-US" sz="2000" dirty="0"/>
              <a:t>Unit Organizer Draft Devices (2 scores)</a:t>
            </a:r>
          </a:p>
          <a:p>
            <a:pPr marL="285750" indent="-285750">
              <a:buFont typeface="Arial" panose="020B0604020202020204" pitchFamily="34" charset="0"/>
              <a:buChar char="•"/>
            </a:pPr>
            <a:r>
              <a:rPr lang="en-US" sz="2000" dirty="0"/>
              <a:t>Knowledge Check and Draft Device score for chosen breakout session</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45</a:t>
            </a:fld>
            <a:endParaRPr lang="en-US" altLang="en-US"/>
          </a:p>
        </p:txBody>
      </p:sp>
    </p:spTree>
    <p:extLst>
      <p:ext uri="{BB962C8B-B14F-4D97-AF65-F5344CB8AC3E}">
        <p14:creationId xmlns:p14="http://schemas.microsoft.com/office/powerpoint/2010/main" val="75644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Debrief on the Process</a:t>
            </a:r>
          </a:p>
        </p:txBody>
      </p:sp>
      <p:sp>
        <p:nvSpPr>
          <p:cNvPr id="5" name="Content Placeholder 4"/>
          <p:cNvSpPr>
            <a:spLocks noGrp="1"/>
          </p:cNvSpPr>
          <p:nvPr>
            <p:ph idx="1"/>
          </p:nvPr>
        </p:nvSpPr>
        <p:spPr/>
        <p:txBody>
          <a:bodyPr>
            <a:normAutofit/>
          </a:bodyPr>
          <a:lstStyle/>
          <a:p>
            <a:r>
              <a:rPr lang="en-US" sz="3600" dirty="0"/>
              <a:t>What has been challenging so far?</a:t>
            </a:r>
          </a:p>
          <a:p>
            <a:r>
              <a:rPr lang="en-US" sz="3600" dirty="0"/>
              <a:t>Any questions?</a:t>
            </a:r>
          </a:p>
        </p:txBody>
      </p:sp>
      <p:sp>
        <p:nvSpPr>
          <p:cNvPr id="2" name="Footer Placeholder 1"/>
          <p:cNvSpPr>
            <a:spLocks noGrp="1"/>
          </p:cNvSpPr>
          <p:nvPr>
            <p:ph type="ftr" sz="quarter" idx="11"/>
          </p:nvPr>
        </p:nvSpPr>
        <p:spPr/>
        <p:txBody>
          <a:bodyPr/>
          <a:lstStyle/>
          <a:p>
            <a:pPr>
              <a:defRPr/>
            </a:pPr>
            <a:r>
              <a:rPr lang="en-US"/>
              <a:t>University of Kansas Center for Research on Learning  2006</a:t>
            </a:r>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46</a:t>
            </a:fld>
            <a:endParaRPr lang="en-US" altLang="en-US"/>
          </a:p>
        </p:txBody>
      </p:sp>
    </p:spTree>
    <p:extLst>
      <p:ext uri="{BB962C8B-B14F-4D97-AF65-F5344CB8AC3E}">
        <p14:creationId xmlns:p14="http://schemas.microsoft.com/office/powerpoint/2010/main" val="265026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Questions</a:t>
            </a:r>
          </a:p>
        </p:txBody>
      </p:sp>
      <p:sp>
        <p:nvSpPr>
          <p:cNvPr id="3" name="Content Placeholder 2"/>
          <p:cNvSpPr>
            <a:spLocks noGrp="1"/>
          </p:cNvSpPr>
          <p:nvPr>
            <p:ph idx="1"/>
          </p:nvPr>
        </p:nvSpPr>
        <p:spPr>
          <a:xfrm>
            <a:off x="822960" y="1845734"/>
            <a:ext cx="7259156" cy="4023360"/>
          </a:xfrm>
        </p:spPr>
        <p:txBody>
          <a:bodyPr vert="horz" lIns="0" tIns="45720" rIns="0" bIns="45720" rtlCol="0" anchor="t">
            <a:normAutofit/>
          </a:bodyPr>
          <a:lstStyle/>
          <a:p>
            <a:pPr>
              <a:buFont typeface="Wingdings" panose="05000000000000000000" pitchFamily="2" charset="2"/>
              <a:buChar char="§"/>
            </a:pPr>
            <a:r>
              <a:rPr lang="en-US" sz="3200" dirty="0"/>
              <a:t>Insert exit ticket questions from day 3</a:t>
            </a:r>
            <a:endParaRPr lang="en-US" dirty="0"/>
          </a:p>
          <a:p>
            <a:pPr>
              <a:buFont typeface="Wingdings" panose="05000000000000000000" pitchFamily="2" charset="2"/>
              <a:buChar char="§"/>
            </a:pPr>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47</a:t>
            </a:fld>
            <a:endParaRPr lang="en-US" alt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981" y="2824939"/>
            <a:ext cx="5546418" cy="2839766"/>
          </a:xfrm>
          <a:prstGeom prst="rect">
            <a:avLst/>
          </a:prstGeom>
        </p:spPr>
      </p:pic>
    </p:spTree>
    <p:extLst>
      <p:ext uri="{BB962C8B-B14F-4D97-AF65-F5344CB8AC3E}">
        <p14:creationId xmlns:p14="http://schemas.microsoft.com/office/powerpoint/2010/main" val="412422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Gallery Walk with Feedback</a:t>
            </a:r>
          </a:p>
        </p:txBody>
      </p:sp>
      <p:pic>
        <p:nvPicPr>
          <p:cNvPr id="196613" name="Picture 2" descr="http://www.flowmotioncafe.com/wp/wp-content/uploads/feedbackwelcom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16063" y="1736727"/>
            <a:ext cx="6115050" cy="4081463"/>
          </a:xfrm>
          <a:noFill/>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1966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1BC91816-2576-4EE8-A562-F13722EE6DA8}" type="slidenum">
              <a:rPr lang="en-US" altLang="en-US" sz="1000">
                <a:solidFill>
                  <a:srgbClr val="FFFFFF"/>
                </a:solidFill>
              </a:rPr>
              <a:pPr/>
              <a:t>48</a:t>
            </a:fld>
            <a:endParaRPr lang="en-US" altLang="en-US" sz="1000">
              <a:solidFill>
                <a:srgbClr val="FFFFFF"/>
              </a:solidFill>
            </a:endParaRPr>
          </a:p>
        </p:txBody>
      </p:sp>
    </p:spTree>
    <p:extLst>
      <p:ext uri="{BB962C8B-B14F-4D97-AF65-F5344CB8AC3E}">
        <p14:creationId xmlns:p14="http://schemas.microsoft.com/office/powerpoint/2010/main" val="2155053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Session</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49</a:t>
            </a:fld>
            <a:endParaRPr lang="en-US" altLang="en-US"/>
          </a:p>
        </p:txBody>
      </p:sp>
      <p:sp>
        <p:nvSpPr>
          <p:cNvPr id="6" name="Oval 5"/>
          <p:cNvSpPr/>
          <p:nvPr/>
        </p:nvSpPr>
        <p:spPr>
          <a:xfrm>
            <a:off x="687965" y="2703871"/>
            <a:ext cx="3746384" cy="2879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1:30-2:30</a:t>
            </a:r>
          </a:p>
        </p:txBody>
      </p:sp>
      <p:sp>
        <p:nvSpPr>
          <p:cNvPr id="7" name="Cloud Callout 6"/>
          <p:cNvSpPr/>
          <p:nvPr/>
        </p:nvSpPr>
        <p:spPr>
          <a:xfrm>
            <a:off x="4569344" y="1524000"/>
            <a:ext cx="4004386" cy="270159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Reminder:  You must submit a draft device </a:t>
            </a:r>
            <a:r>
              <a:rPr lang="en-US" sz="2400" dirty="0" smtClean="0"/>
              <a:t>for </a:t>
            </a:r>
            <a:r>
              <a:rPr lang="en-US" sz="2400" dirty="0"/>
              <a:t>each routine you learn.</a:t>
            </a:r>
          </a:p>
        </p:txBody>
      </p:sp>
    </p:spTree>
    <p:extLst>
      <p:ext uri="{BB962C8B-B14F-4D97-AF65-F5344CB8AC3E}">
        <p14:creationId xmlns:p14="http://schemas.microsoft.com/office/powerpoint/2010/main" val="177128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Unit Organizer of the </a:t>
            </a:r>
            <a:br>
              <a:rPr lang="en-US" b="1" dirty="0">
                <a:latin typeface="+mn-lt"/>
              </a:rPr>
            </a:br>
            <a:r>
              <a:rPr lang="en-US" b="1" dirty="0">
                <a:latin typeface="+mn-lt"/>
              </a:rPr>
              <a:t>Unit Organizer</a:t>
            </a:r>
          </a:p>
        </p:txBody>
      </p:sp>
      <p:pic>
        <p:nvPicPr>
          <p:cNvPr id="6" name="Content Placeholder 5"/>
          <p:cNvPicPr>
            <a:picLocks noGrp="1" noChangeAspect="1"/>
          </p:cNvPicPr>
          <p:nvPr>
            <p:ph idx="1"/>
          </p:nvPr>
        </p:nvPicPr>
        <p:blipFill>
          <a:blip r:embed="rId3"/>
          <a:stretch>
            <a:fillRect/>
          </a:stretch>
        </p:blipFill>
        <p:spPr>
          <a:xfrm>
            <a:off x="2012949" y="2087211"/>
            <a:ext cx="5163821" cy="4022725"/>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a:t>
            </a:fld>
            <a:endParaRPr lang="en-US" altLang="en-US"/>
          </a:p>
        </p:txBody>
      </p:sp>
    </p:spTree>
    <p:extLst>
      <p:ext uri="{BB962C8B-B14F-4D97-AF65-F5344CB8AC3E}">
        <p14:creationId xmlns:p14="http://schemas.microsoft.com/office/powerpoint/2010/main" val="411961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Session</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50</a:t>
            </a:fld>
            <a:endParaRPr lang="en-US" altLang="en-US"/>
          </a:p>
        </p:txBody>
      </p:sp>
      <p:sp>
        <p:nvSpPr>
          <p:cNvPr id="6" name="Oval 5"/>
          <p:cNvSpPr/>
          <p:nvPr/>
        </p:nvSpPr>
        <p:spPr>
          <a:xfrm>
            <a:off x="1710519" y="2825087"/>
            <a:ext cx="5827594" cy="3289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10:30-11:30</a:t>
            </a:r>
          </a:p>
          <a:p>
            <a:pPr algn="ctr"/>
            <a:r>
              <a:rPr lang="en-US" sz="5400" dirty="0"/>
              <a:t>Lunch 11:45-1:00</a:t>
            </a:r>
          </a:p>
        </p:txBody>
      </p:sp>
      <p:sp>
        <p:nvSpPr>
          <p:cNvPr id="7" name="Cloud Callout 6"/>
          <p:cNvSpPr/>
          <p:nvPr/>
        </p:nvSpPr>
        <p:spPr>
          <a:xfrm>
            <a:off x="5641076" y="286606"/>
            <a:ext cx="4831307" cy="304344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Reminder:  You must submit a draft device and complete the knowledge check for each routine you learn.</a:t>
            </a:r>
          </a:p>
        </p:txBody>
      </p:sp>
    </p:spTree>
    <p:extLst>
      <p:ext uri="{BB962C8B-B14F-4D97-AF65-F5344CB8AC3E}">
        <p14:creationId xmlns:p14="http://schemas.microsoft.com/office/powerpoint/2010/main" val="142366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Lunch</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51</a:t>
            </a:fld>
            <a:endParaRPr lang="en-US" altLang="en-US"/>
          </a:p>
        </p:txBody>
      </p:sp>
    </p:spTree>
    <p:extLst>
      <p:ext uri="{BB962C8B-B14F-4D97-AF65-F5344CB8AC3E}">
        <p14:creationId xmlns:p14="http://schemas.microsoft.com/office/powerpoint/2010/main" val="386469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Session</a:t>
            </a:r>
          </a:p>
        </p:txBody>
      </p:sp>
      <p:sp>
        <p:nvSpPr>
          <p:cNvPr id="3" name="Content Placeholder 2"/>
          <p:cNvSpPr>
            <a:spLocks noGrp="1"/>
          </p:cNvSpPr>
          <p:nvPr>
            <p:ph idx="1"/>
          </p:nvPr>
        </p:nvSpPr>
        <p:spPr/>
        <p:txBody>
          <a:bodyPr/>
          <a:lstStyle/>
          <a:p>
            <a:endParaRPr lang="en-US" sz="4000"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52</a:t>
            </a:fld>
            <a:endParaRPr lang="en-US" altLang="en-US"/>
          </a:p>
        </p:txBody>
      </p:sp>
      <p:sp>
        <p:nvSpPr>
          <p:cNvPr id="6" name="6-Point Star 5"/>
          <p:cNvSpPr/>
          <p:nvPr/>
        </p:nvSpPr>
        <p:spPr>
          <a:xfrm>
            <a:off x="822959" y="2367527"/>
            <a:ext cx="4285854" cy="358604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1:30-2:30</a:t>
            </a:r>
          </a:p>
        </p:txBody>
      </p:sp>
      <p:sp>
        <p:nvSpPr>
          <p:cNvPr id="7" name="Cloud Callout 6"/>
          <p:cNvSpPr/>
          <p:nvPr/>
        </p:nvSpPr>
        <p:spPr>
          <a:xfrm rot="842668">
            <a:off x="5076499" y="1000892"/>
            <a:ext cx="3791641" cy="274054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Reminder: </a:t>
            </a:r>
            <a:r>
              <a:rPr lang="en-US" sz="2400" dirty="0" smtClean="0"/>
              <a:t>You </a:t>
            </a:r>
            <a:r>
              <a:rPr lang="en-US" sz="2400" dirty="0"/>
              <a:t>must submit a draft device </a:t>
            </a:r>
            <a:r>
              <a:rPr lang="en-US" sz="2400" dirty="0" smtClean="0"/>
              <a:t>for </a:t>
            </a:r>
            <a:r>
              <a:rPr lang="en-US" sz="2400" dirty="0"/>
              <a:t>each routine you learn.</a:t>
            </a:r>
          </a:p>
        </p:txBody>
      </p:sp>
    </p:spTree>
    <p:extLst>
      <p:ext uri="{BB962C8B-B14F-4D97-AF65-F5344CB8AC3E}">
        <p14:creationId xmlns:p14="http://schemas.microsoft.com/office/powerpoint/2010/main" val="354075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Let’s add our progress to the Course First!Course Organizer</a:t>
            </a:r>
          </a:p>
        </p:txBody>
      </p:sp>
      <p:pic>
        <p:nvPicPr>
          <p:cNvPr id="30515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2455" y="2133108"/>
            <a:ext cx="7254966" cy="4144862"/>
          </a:xfr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305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fld id="{A33A5590-6C5A-4903-9207-0B21F8DE998B}" type="slidenum">
              <a:rPr lang="en-US" altLang="en-US" sz="1000">
                <a:solidFill>
                  <a:srgbClr val="FFFFFF"/>
                </a:solidFill>
              </a:rPr>
              <a:pPr/>
              <a:t>53</a:t>
            </a:fld>
            <a:endParaRPr lang="en-US" altLang="en-US" sz="1000">
              <a:solidFill>
                <a:srgbClr val="FFFFFF"/>
              </a:solidFill>
            </a:endParaRPr>
          </a:p>
        </p:txBody>
      </p:sp>
    </p:spTree>
    <p:extLst>
      <p:ext uri="{BB962C8B-B14F-4D97-AF65-F5344CB8AC3E}">
        <p14:creationId xmlns:p14="http://schemas.microsoft.com/office/powerpoint/2010/main" val="232247294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Unit Organizer Gallery Walk</a:t>
            </a:r>
          </a:p>
        </p:txBody>
      </p:sp>
      <p:pic>
        <p:nvPicPr>
          <p:cNvPr id="6" name="Content Placeholder 5"/>
          <p:cNvPicPr>
            <a:picLocks noGrp="1" noChangeAspect="1"/>
          </p:cNvPicPr>
          <p:nvPr>
            <p:ph idx="1"/>
          </p:nvPr>
        </p:nvPicPr>
        <p:blipFill>
          <a:blip r:embed="rId3"/>
          <a:stretch>
            <a:fillRect/>
          </a:stretch>
        </p:blipFill>
        <p:spPr>
          <a:xfrm>
            <a:off x="2474260" y="2028040"/>
            <a:ext cx="4123764" cy="3833385"/>
          </a:xfrm>
          <a:prstGeom prst="rect">
            <a:avLst/>
          </a:prstGeom>
        </p:spPr>
      </p:pic>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54</a:t>
            </a:fld>
            <a:endParaRPr lang="en-US" altLang="en-US"/>
          </a:p>
        </p:txBody>
      </p:sp>
    </p:spTree>
    <p:extLst>
      <p:ext uri="{BB962C8B-B14F-4D97-AF65-F5344CB8AC3E}">
        <p14:creationId xmlns:p14="http://schemas.microsoft.com/office/powerpoint/2010/main" val="173668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55</a:t>
            </a:fld>
            <a:endParaRPr lang="en-US" altLang="en-US"/>
          </a:p>
        </p:txBody>
      </p:sp>
      <p:pic>
        <p:nvPicPr>
          <p:cNvPr id="8" name="Picture 7"/>
          <p:cNvPicPr>
            <a:picLocks noChangeAspect="1"/>
          </p:cNvPicPr>
          <p:nvPr/>
        </p:nvPicPr>
        <p:blipFill>
          <a:blip r:embed="rId3"/>
          <a:stretch>
            <a:fillRect/>
          </a:stretch>
        </p:blipFill>
        <p:spPr>
          <a:xfrm>
            <a:off x="513347" y="310601"/>
            <a:ext cx="7896016" cy="5705188"/>
          </a:xfrm>
          <a:prstGeom prst="rect">
            <a:avLst/>
          </a:prstGeom>
        </p:spPr>
      </p:pic>
      <p:sp>
        <p:nvSpPr>
          <p:cNvPr id="2" name="Rectangle 1"/>
          <p:cNvSpPr/>
          <p:nvPr/>
        </p:nvSpPr>
        <p:spPr>
          <a:xfrm>
            <a:off x="513347" y="1355835"/>
            <a:ext cx="2723839" cy="3720663"/>
          </a:xfrm>
          <a:prstGeom prst="rect">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58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56</a:t>
            </a:fld>
            <a:endParaRPr lang="en-US" altLang="en-US"/>
          </a:p>
        </p:txBody>
      </p:sp>
      <p:pic>
        <p:nvPicPr>
          <p:cNvPr id="8" name="Picture 7"/>
          <p:cNvPicPr>
            <a:picLocks noChangeAspect="1"/>
          </p:cNvPicPr>
          <p:nvPr/>
        </p:nvPicPr>
        <p:blipFill>
          <a:blip r:embed="rId3"/>
          <a:stretch>
            <a:fillRect/>
          </a:stretch>
        </p:blipFill>
        <p:spPr>
          <a:xfrm>
            <a:off x="480444" y="363571"/>
            <a:ext cx="7896016" cy="5705188"/>
          </a:xfrm>
          <a:prstGeom prst="rect">
            <a:avLst/>
          </a:prstGeom>
        </p:spPr>
      </p:pic>
      <p:sp>
        <p:nvSpPr>
          <p:cNvPr id="6" name="Rectangle 5"/>
          <p:cNvSpPr/>
          <p:nvPr/>
        </p:nvSpPr>
        <p:spPr>
          <a:xfrm>
            <a:off x="3066533" y="1355834"/>
            <a:ext cx="2723839" cy="3720663"/>
          </a:xfrm>
          <a:prstGeom prst="rect">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2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OUTSIDE CIRCLES</a:t>
            </a:r>
          </a:p>
        </p:txBody>
      </p:sp>
      <p:pic>
        <p:nvPicPr>
          <p:cNvPr id="4" name="Picture 2" descr="Image result for inside outside circ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5193" y="1957021"/>
            <a:ext cx="4019375" cy="398869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68110" y="2561818"/>
            <a:ext cx="2743200" cy="2251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Read a script for “Review”</a:t>
            </a:r>
          </a:p>
        </p:txBody>
      </p:sp>
    </p:spTree>
    <p:extLst>
      <p:ext uri="{BB962C8B-B14F-4D97-AF65-F5344CB8AC3E}">
        <p14:creationId xmlns:p14="http://schemas.microsoft.com/office/powerpoint/2010/main" val="239337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58</a:t>
            </a:fld>
            <a:endParaRPr lang="en-US" altLang="en-US"/>
          </a:p>
        </p:txBody>
      </p:sp>
      <p:pic>
        <p:nvPicPr>
          <p:cNvPr id="8" name="Picture 7"/>
          <p:cNvPicPr>
            <a:picLocks noChangeAspect="1"/>
          </p:cNvPicPr>
          <p:nvPr/>
        </p:nvPicPr>
        <p:blipFill>
          <a:blip r:embed="rId3"/>
          <a:stretch>
            <a:fillRect/>
          </a:stretch>
        </p:blipFill>
        <p:spPr>
          <a:xfrm>
            <a:off x="480444" y="363571"/>
            <a:ext cx="7896016" cy="5705188"/>
          </a:xfrm>
          <a:prstGeom prst="rect">
            <a:avLst/>
          </a:prstGeom>
        </p:spPr>
      </p:pic>
      <p:sp>
        <p:nvSpPr>
          <p:cNvPr id="6" name="Rectangle 5"/>
          <p:cNvSpPr/>
          <p:nvPr/>
        </p:nvSpPr>
        <p:spPr>
          <a:xfrm>
            <a:off x="5494423" y="1355834"/>
            <a:ext cx="2723839" cy="3720663"/>
          </a:xfrm>
          <a:prstGeom prst="rect">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444" y="5218387"/>
            <a:ext cx="7896016" cy="850373"/>
          </a:xfrm>
          <a:prstGeom prst="rect">
            <a:avLst/>
          </a:prstGeom>
          <a:noFill/>
          <a:ln w="762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53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Debrief on the Process</a:t>
            </a:r>
          </a:p>
        </p:txBody>
      </p:sp>
      <p:sp>
        <p:nvSpPr>
          <p:cNvPr id="5" name="Content Placeholder 4"/>
          <p:cNvSpPr>
            <a:spLocks noGrp="1"/>
          </p:cNvSpPr>
          <p:nvPr>
            <p:ph idx="1"/>
          </p:nvPr>
        </p:nvSpPr>
        <p:spPr/>
        <p:txBody>
          <a:bodyPr>
            <a:normAutofit/>
          </a:bodyPr>
          <a:lstStyle/>
          <a:p>
            <a:r>
              <a:rPr lang="en-US" sz="3600" dirty="0"/>
              <a:t>What has been challenging so far?</a:t>
            </a:r>
          </a:p>
          <a:p>
            <a:r>
              <a:rPr lang="en-US" sz="3600" dirty="0"/>
              <a:t>Any questions?</a:t>
            </a:r>
          </a:p>
        </p:txBody>
      </p:sp>
      <p:sp>
        <p:nvSpPr>
          <p:cNvPr id="2" name="Footer Placeholder 1"/>
          <p:cNvSpPr>
            <a:spLocks noGrp="1"/>
          </p:cNvSpPr>
          <p:nvPr>
            <p:ph type="ftr" sz="quarter" idx="11"/>
          </p:nvPr>
        </p:nvSpPr>
        <p:spPr/>
        <p:txBody>
          <a:bodyPr/>
          <a:lstStyle/>
          <a:p>
            <a:pPr>
              <a:defRPr/>
            </a:pPr>
            <a:r>
              <a:rPr lang="en-US"/>
              <a:t>University of Kansas Center for Research on Learning  2006</a:t>
            </a:r>
          </a:p>
        </p:txBody>
      </p:sp>
      <p:sp>
        <p:nvSpPr>
          <p:cNvPr id="3" name="Slide Number Placeholder 2"/>
          <p:cNvSpPr>
            <a:spLocks noGrp="1"/>
          </p:cNvSpPr>
          <p:nvPr>
            <p:ph type="sldNum" sz="quarter" idx="12"/>
          </p:nvPr>
        </p:nvSpPr>
        <p:spPr/>
        <p:txBody>
          <a:bodyPr/>
          <a:lstStyle/>
          <a:p>
            <a:pPr>
              <a:defRPr/>
            </a:pPr>
            <a:fld id="{F93D5989-1582-45EA-A0CB-90C72B6608E5}" type="slidenum">
              <a:rPr lang="en-US" altLang="en-US" smtClean="0"/>
              <a:pPr>
                <a:defRPr/>
              </a:pPr>
              <a:t>59</a:t>
            </a:fld>
            <a:endParaRPr lang="en-US" altLang="en-US"/>
          </a:p>
        </p:txBody>
      </p:sp>
    </p:spTree>
    <p:extLst>
      <p:ext uri="{BB962C8B-B14F-4D97-AF65-F5344CB8AC3E}">
        <p14:creationId xmlns:p14="http://schemas.microsoft.com/office/powerpoint/2010/main" val="238208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2325" y="287338"/>
            <a:ext cx="4445000" cy="1449387"/>
          </a:xfrm>
        </p:spPr>
        <p:txBody>
          <a:bodyPr/>
          <a:lstStyle/>
          <a:p>
            <a:pPr>
              <a:defRPr/>
            </a:pPr>
            <a:r>
              <a:rPr lang="en-US" altLang="en-US" b="1" dirty="0">
                <a:solidFill>
                  <a:srgbClr val="0070C0"/>
                </a:solidFill>
              </a:rPr>
              <a:t>SMARTER</a:t>
            </a:r>
            <a:r>
              <a:rPr lang="en-US" altLang="en-US" dirty="0"/>
              <a:t> Planning	</a:t>
            </a:r>
          </a:p>
        </p:txBody>
      </p:sp>
      <p:sp>
        <p:nvSpPr>
          <p:cNvPr id="277507" name="Content Placeholder 2"/>
          <p:cNvSpPr>
            <a:spLocks noGrp="1"/>
          </p:cNvSpPr>
          <p:nvPr>
            <p:ph idx="1"/>
          </p:nvPr>
        </p:nvSpPr>
        <p:spPr>
          <a:xfrm>
            <a:off x="822325" y="1846263"/>
            <a:ext cx="7543800" cy="4267200"/>
          </a:xfrm>
        </p:spPr>
        <p:txBody>
          <a:bodyPr/>
          <a:lstStyle/>
          <a:p>
            <a:pPr>
              <a:buFont typeface="Symbol" panose="05050102010706020507" pitchFamily="18" charset="2"/>
              <a:buChar char="Ö"/>
            </a:pPr>
            <a:r>
              <a:rPr lang="en-US" altLang="en-US" sz="3200" b="1" dirty="0">
                <a:solidFill>
                  <a:srgbClr val="0000FF"/>
                </a:solidFill>
              </a:rPr>
              <a:t>S</a:t>
            </a:r>
            <a:r>
              <a:rPr lang="en-US" altLang="en-US" sz="2800" dirty="0"/>
              <a:t>hape the Critical Questions</a:t>
            </a:r>
          </a:p>
          <a:p>
            <a:pPr>
              <a:buFont typeface="Symbol" panose="05050102010706020507" pitchFamily="18" charset="2"/>
              <a:buChar char="Ö"/>
            </a:pPr>
            <a:r>
              <a:rPr lang="en-US" altLang="en-US" sz="3200" b="1" dirty="0">
                <a:solidFill>
                  <a:srgbClr val="0000FF"/>
                </a:solidFill>
              </a:rPr>
              <a:t>M</a:t>
            </a:r>
            <a:r>
              <a:rPr lang="en-US" altLang="en-US" sz="2800" dirty="0"/>
              <a:t>ap the Critical Content</a:t>
            </a:r>
          </a:p>
          <a:p>
            <a:r>
              <a:rPr lang="en-US" altLang="en-US" sz="3200" b="1" dirty="0">
                <a:solidFill>
                  <a:srgbClr val="0000FF"/>
                </a:solidFill>
              </a:rPr>
              <a:t>A</a:t>
            </a:r>
            <a:r>
              <a:rPr lang="en-US" altLang="en-US" sz="2800" dirty="0"/>
              <a:t>nalyze for Learning Difficulties</a:t>
            </a:r>
          </a:p>
          <a:p>
            <a:r>
              <a:rPr lang="en-US" altLang="en-US" sz="3200" b="1" dirty="0">
                <a:solidFill>
                  <a:srgbClr val="0000FF"/>
                </a:solidFill>
              </a:rPr>
              <a:t>R</a:t>
            </a:r>
            <a:r>
              <a:rPr lang="en-US" altLang="en-US" sz="2800" dirty="0"/>
              <a:t>each Enhancement Decisions</a:t>
            </a:r>
          </a:p>
          <a:p>
            <a:r>
              <a:rPr lang="en-US" altLang="en-US" sz="3200" b="1" dirty="0">
                <a:solidFill>
                  <a:srgbClr val="0000FF"/>
                </a:solidFill>
              </a:rPr>
              <a:t>T</a:t>
            </a:r>
            <a:r>
              <a:rPr lang="en-US" altLang="en-US" sz="2800" dirty="0"/>
              <a:t>each Strategically</a:t>
            </a:r>
          </a:p>
          <a:p>
            <a:r>
              <a:rPr lang="en-US" altLang="en-US" sz="3200" b="1" dirty="0">
                <a:solidFill>
                  <a:srgbClr val="0000FF"/>
                </a:solidFill>
              </a:rPr>
              <a:t>E</a:t>
            </a:r>
            <a:r>
              <a:rPr lang="en-US" altLang="en-US" sz="2800" dirty="0"/>
              <a:t>valuate Mastery</a:t>
            </a:r>
          </a:p>
          <a:p>
            <a:r>
              <a:rPr lang="en-US" altLang="en-US" sz="3200" b="1" dirty="0">
                <a:solidFill>
                  <a:srgbClr val="0000FF"/>
                </a:solidFill>
              </a:rPr>
              <a:t>R</a:t>
            </a:r>
            <a:r>
              <a:rPr lang="en-US" altLang="en-US" sz="2800" dirty="0"/>
              <a:t>e-evaluate Critical Questions</a:t>
            </a: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277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New Roman" panose="02020603050405020304" pitchFamily="18" charset="0"/>
                <a:ea typeface="MS PGothic" panose="020B0600070205080204" pitchFamily="34" charset="-128"/>
              </a:defRPr>
            </a:lvl1pPr>
            <a:lvl2pPr marL="742950" indent="-285750">
              <a:defRPr sz="2400">
                <a:solidFill>
                  <a:srgbClr val="000000"/>
                </a:solidFill>
                <a:latin typeface="Times New Roman" panose="02020603050405020304" pitchFamily="18" charset="0"/>
                <a:ea typeface="MS PGothic" panose="020B0600070205080204" pitchFamily="34" charset="-128"/>
              </a:defRPr>
            </a:lvl2pPr>
            <a:lvl3pPr marL="1143000" indent="-228600">
              <a:defRPr sz="2400">
                <a:solidFill>
                  <a:srgbClr val="000000"/>
                </a:solidFill>
                <a:latin typeface="Times New Roman" panose="02020603050405020304" pitchFamily="18" charset="0"/>
                <a:ea typeface="MS PGothic" panose="020B0600070205080204" pitchFamily="34" charset="-128"/>
              </a:defRPr>
            </a:lvl3pPr>
            <a:lvl4pPr marL="1600200" indent="-228600">
              <a:defRPr sz="2400">
                <a:solidFill>
                  <a:srgbClr val="000000"/>
                </a:solidFill>
                <a:latin typeface="Times New Roman" panose="02020603050405020304" pitchFamily="18" charset="0"/>
                <a:ea typeface="MS PGothic" panose="020B0600070205080204" pitchFamily="34" charset="-128"/>
              </a:defRPr>
            </a:lvl4pPr>
            <a:lvl5pPr marL="2057400" indent="-228600">
              <a:defRPr sz="2400">
                <a:solidFill>
                  <a:srgbClr val="000000"/>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MS PGothic" panose="020B0600070205080204" pitchFamily="34" charset="-128"/>
              </a:defRPr>
            </a:lvl9pPr>
          </a:lstStyle>
          <a:p>
            <a:endParaRPr lang="en-US" altLang="en-US" sz="1200">
              <a:solidFill>
                <a:schemeClr val="tx1"/>
              </a:solidFill>
              <a:latin typeface="Arial Black" panose="020B0A04020102020204" pitchFamily="34" charset="0"/>
            </a:endParaRPr>
          </a:p>
        </p:txBody>
      </p:sp>
      <p:pic>
        <p:nvPicPr>
          <p:cNvPr id="2775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0"/>
            <a:ext cx="347662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47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1625-A7DE-4826-90F6-8280CA713503}"/>
              </a:ext>
            </a:extLst>
          </p:cNvPr>
          <p:cNvSpPr>
            <a:spLocks noGrp="1"/>
          </p:cNvSpPr>
          <p:nvPr>
            <p:ph type="title"/>
          </p:nvPr>
        </p:nvSpPr>
        <p:spPr>
          <a:xfrm>
            <a:off x="-426720" y="286606"/>
            <a:ext cx="10058400" cy="621915"/>
          </a:xfrm>
        </p:spPr>
        <p:txBody>
          <a:bodyPr>
            <a:normAutofit fontScale="90000"/>
          </a:bodyPr>
          <a:lstStyle/>
          <a:p>
            <a:pPr algn="ctr"/>
            <a:r>
              <a:rPr lang="en-US" dirty="0">
                <a:cs typeface="Calibri Light"/>
              </a:rPr>
              <a:t>Reaching Enhancement Decisions UO</a:t>
            </a:r>
          </a:p>
        </p:txBody>
      </p:sp>
      <p:pic>
        <p:nvPicPr>
          <p:cNvPr id="6" name="Picture 6" descr="A picture containing screenshot&#10;&#10;Description generated with very high confidence">
            <a:extLst>
              <a:ext uri="{FF2B5EF4-FFF2-40B4-BE49-F238E27FC236}">
                <a16:creationId xmlns:a16="http://schemas.microsoft.com/office/drawing/2014/main" id="{C2F92776-05A7-478B-BE77-8BABF7DF3E96}"/>
              </a:ext>
            </a:extLst>
          </p:cNvPr>
          <p:cNvPicPr>
            <a:picLocks noGrp="1" noChangeAspect="1"/>
          </p:cNvPicPr>
          <p:nvPr>
            <p:ph idx="1"/>
          </p:nvPr>
        </p:nvPicPr>
        <p:blipFill>
          <a:blip r:embed="rId3"/>
          <a:stretch>
            <a:fillRect/>
          </a:stretch>
        </p:blipFill>
        <p:spPr>
          <a:xfrm>
            <a:off x="596766" y="816366"/>
            <a:ext cx="7864374" cy="5894938"/>
          </a:xfrm>
          <a:prstGeom prst="rect">
            <a:avLst/>
          </a:prstGeom>
        </p:spPr>
      </p:pic>
      <p:sp>
        <p:nvSpPr>
          <p:cNvPr id="4" name="Footer Placeholder 3">
            <a:extLst>
              <a:ext uri="{FF2B5EF4-FFF2-40B4-BE49-F238E27FC236}">
                <a16:creationId xmlns:a16="http://schemas.microsoft.com/office/drawing/2014/main" id="{C3596052-F0D8-457E-AB55-1EE6B82BA783}"/>
              </a:ext>
            </a:extLst>
          </p:cNvPr>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a:extLst>
              <a:ext uri="{FF2B5EF4-FFF2-40B4-BE49-F238E27FC236}">
                <a16:creationId xmlns:a16="http://schemas.microsoft.com/office/drawing/2014/main" id="{F83F2297-60E3-43A4-9DA0-322DC5426117}"/>
              </a:ext>
            </a:extLst>
          </p:cNvPr>
          <p:cNvSpPr>
            <a:spLocks noGrp="1"/>
          </p:cNvSpPr>
          <p:nvPr>
            <p:ph type="sldNum" sz="quarter" idx="12"/>
          </p:nvPr>
        </p:nvSpPr>
        <p:spPr/>
        <p:txBody>
          <a:bodyPr/>
          <a:lstStyle/>
          <a:p>
            <a:pPr>
              <a:defRPr/>
            </a:pPr>
            <a:fld id="{D7E980DF-4CF3-49C6-B4AA-B2DD177B7BE2}" type="slidenum">
              <a:rPr lang="en-US" altLang="en-US" smtClean="0"/>
              <a:pPr>
                <a:defRPr/>
              </a:pPr>
              <a:t>60</a:t>
            </a:fld>
            <a:endParaRPr lang="en-US" altLang="en-US"/>
          </a:p>
        </p:txBody>
      </p:sp>
    </p:spTree>
    <p:extLst>
      <p:ext uri="{BB962C8B-B14F-4D97-AF65-F5344CB8AC3E}">
        <p14:creationId xmlns:p14="http://schemas.microsoft.com/office/powerpoint/2010/main" val="106075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 Time Barriers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8294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5742" y="611072"/>
            <a:ext cx="7561008" cy="804775"/>
          </a:xfrm>
        </p:spPr>
        <p:txBody>
          <a:bodyPr>
            <a:normAutofit fontScale="90000"/>
          </a:bodyPr>
          <a:lstStyle/>
          <a:p>
            <a:r>
              <a:rPr lang="en-US" b="1" dirty="0" smtClean="0">
                <a:latin typeface="+mn-lt"/>
              </a:rPr>
              <a:t>Reaching </a:t>
            </a:r>
            <a:r>
              <a:rPr lang="en-US" b="1" dirty="0">
                <a:latin typeface="+mn-lt"/>
              </a:rPr>
              <a:t>Enhancement Decisions</a:t>
            </a:r>
          </a:p>
        </p:txBody>
      </p:sp>
      <p:sp>
        <p:nvSpPr>
          <p:cNvPr id="5" name="TextBox 4"/>
          <p:cNvSpPr txBox="1"/>
          <p:nvPr/>
        </p:nvSpPr>
        <p:spPr>
          <a:xfrm>
            <a:off x="625708" y="2010152"/>
            <a:ext cx="3769311" cy="3785652"/>
          </a:xfrm>
          <a:prstGeom prst="rect">
            <a:avLst/>
          </a:prstGeom>
          <a:noFill/>
        </p:spPr>
        <p:txBody>
          <a:bodyPr wrap="square" rtlCol="0">
            <a:spAutoFit/>
          </a:bodyPr>
          <a:lstStyle/>
          <a:p>
            <a:r>
              <a:rPr lang="en-US" sz="2400" dirty="0"/>
              <a:t>Think of an area that you know students </a:t>
            </a:r>
            <a:r>
              <a:rPr lang="en-US" sz="2400" dirty="0" smtClean="0"/>
              <a:t>struggle with. </a:t>
            </a:r>
          </a:p>
          <a:p>
            <a:endParaRPr lang="en-US" sz="2400" dirty="0"/>
          </a:p>
          <a:p>
            <a:r>
              <a:rPr lang="en-US" sz="2400" dirty="0"/>
              <a:t>Take out the </a:t>
            </a:r>
            <a:r>
              <a:rPr lang="en-US" sz="2400" dirty="0" smtClean="0"/>
              <a:t>KUCRL CE brochure and </a:t>
            </a:r>
            <a:r>
              <a:rPr lang="en-US" sz="2400" dirty="0"/>
              <a:t>look at the different CERs offered.</a:t>
            </a:r>
          </a:p>
          <a:p>
            <a:endParaRPr lang="en-US" sz="2400" dirty="0"/>
          </a:p>
          <a:p>
            <a:r>
              <a:rPr lang="en-US" sz="2400" dirty="0"/>
              <a:t>Locate one of the routines that will help support students with that </a:t>
            </a:r>
            <a:r>
              <a:rPr lang="en-US" sz="2400" dirty="0" smtClean="0"/>
              <a:t>struggle.</a:t>
            </a:r>
            <a:endParaRPr lang="en-US" sz="2400" dirty="0"/>
          </a:p>
        </p:txBody>
      </p:sp>
    </p:spTree>
    <p:extLst>
      <p:ext uri="{BB962C8B-B14F-4D97-AF65-F5344CB8AC3E}">
        <p14:creationId xmlns:p14="http://schemas.microsoft.com/office/powerpoint/2010/main" val="417888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Breakout Sessions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Finalize both Unit Organizers and submit for scoring</a:t>
            </a:r>
          </a:p>
          <a:p>
            <a:pPr>
              <a:buFont typeface="Wingdings" panose="05000000000000000000" pitchFamily="2" charset="2"/>
              <a:buChar char="q"/>
            </a:pPr>
            <a:r>
              <a:rPr lang="en-US" sz="3200" dirty="0"/>
              <a:t>Verify that you’ve earned an 80% or higher on both knowledge checks</a:t>
            </a:r>
          </a:p>
        </p:txBody>
      </p:sp>
    </p:spTree>
    <p:extLst>
      <p:ext uri="{BB962C8B-B14F-4D97-AF65-F5344CB8AC3E}">
        <p14:creationId xmlns:p14="http://schemas.microsoft.com/office/powerpoint/2010/main" val="347639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4400" dirty="0"/>
              <a:t>What is working for you?</a:t>
            </a:r>
          </a:p>
          <a:p>
            <a:pPr marL="457200" indent="-457200">
              <a:buFont typeface="+mj-lt"/>
              <a:buAutoNum type="arabicPeriod"/>
            </a:pPr>
            <a:r>
              <a:rPr lang="en-US" sz="4400" dirty="0"/>
              <a:t>What do you need more support on before you leave tomorrow?</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64</a:t>
            </a:fld>
            <a:endParaRPr lang="en-US" altLang="en-US"/>
          </a:p>
        </p:txBody>
      </p:sp>
    </p:spTree>
    <p:extLst>
      <p:ext uri="{BB962C8B-B14F-4D97-AF65-F5344CB8AC3E}">
        <p14:creationId xmlns:p14="http://schemas.microsoft.com/office/powerpoint/2010/main" val="8473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67665" y="560439"/>
            <a:ext cx="2733368" cy="884904"/>
          </a:xfrm>
        </p:spPr>
        <p:txBody>
          <a:bodyPr/>
          <a:lstStyle/>
          <a:p>
            <a:r>
              <a:rPr lang="en-US" b="1" dirty="0">
                <a:latin typeface="+mn-lt"/>
              </a:rPr>
              <a:t>Exit Ticket</a:t>
            </a:r>
          </a:p>
        </p:txBody>
      </p:sp>
      <p:sp>
        <p:nvSpPr>
          <p:cNvPr id="3" name="Content Placeholder 2"/>
          <p:cNvSpPr>
            <a:spLocks noGrp="1"/>
          </p:cNvSpPr>
          <p:nvPr>
            <p:ph idx="1"/>
          </p:nvPr>
        </p:nvSpPr>
        <p:spPr/>
        <p:txBody>
          <a:bodyPr>
            <a:normAutofit/>
          </a:bodyPr>
          <a:lstStyle/>
          <a:p>
            <a:pPr marL="0" indent="0" algn="ctr">
              <a:buNone/>
            </a:pPr>
            <a:r>
              <a:rPr lang="en-US" sz="4400" dirty="0"/>
              <a:t>What supports do you need during the school year?</a:t>
            </a:r>
          </a:p>
          <a:p>
            <a:pPr marL="0" indent="0" algn="ctr">
              <a:buNone/>
            </a:pPr>
            <a:endParaRPr lang="en-US" sz="4400" dirty="0"/>
          </a:p>
          <a:p>
            <a:pPr marL="0" indent="0" algn="ctr">
              <a:buNone/>
            </a:pPr>
            <a:r>
              <a:rPr lang="en-US" sz="4400" dirty="0"/>
              <a:t>(Provide name &amp; email)</a:t>
            </a:r>
          </a:p>
        </p:txBody>
      </p:sp>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65</a:t>
            </a:fld>
            <a:endParaRPr lang="en-US" altLang="en-US"/>
          </a:p>
        </p:txBody>
      </p:sp>
    </p:spTree>
    <p:extLst>
      <p:ext uri="{BB962C8B-B14F-4D97-AF65-F5344CB8AC3E}">
        <p14:creationId xmlns:p14="http://schemas.microsoft.com/office/powerpoint/2010/main" val="104320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algn="ctr"/>
            <a:r>
              <a:rPr lang="en-US" sz="6000" b="1" dirty="0">
                <a:latin typeface="Corbel" charset="0"/>
                <a:ea typeface="MS PGothic" charset="0"/>
              </a:rPr>
              <a:t>Self Test Questions</a:t>
            </a:r>
            <a:r>
              <a:rPr lang="en-US" dirty="0">
                <a:latin typeface="Corbel" charset="0"/>
                <a:ea typeface="MS PGothic" charset="0"/>
              </a:rPr>
              <a:t>	</a:t>
            </a:r>
          </a:p>
        </p:txBody>
      </p:sp>
      <p:sp>
        <p:nvSpPr>
          <p:cNvPr id="159747" name="Content Placeholder 2"/>
          <p:cNvSpPr>
            <a:spLocks noGrp="1"/>
          </p:cNvSpPr>
          <p:nvPr>
            <p:ph idx="1"/>
          </p:nvPr>
        </p:nvSpPr>
        <p:spPr>
          <a:xfrm>
            <a:off x="822959" y="2210764"/>
            <a:ext cx="7543801" cy="3658329"/>
          </a:xfrm>
        </p:spPr>
        <p:txBody>
          <a:bodyPr>
            <a:normAutofit/>
          </a:bodyPr>
          <a:lstStyle/>
          <a:p>
            <a:r>
              <a:rPr lang="en-US" sz="4400" dirty="0">
                <a:latin typeface="Corbel" charset="0"/>
                <a:ea typeface="MS PGothic" charset="0"/>
              </a:rPr>
              <a:t>Do you have any questions </a:t>
            </a:r>
            <a:r>
              <a:rPr lang="en-US" sz="4400" dirty="0" smtClean="0">
                <a:latin typeface="Corbel" charset="0"/>
                <a:ea typeface="MS PGothic" charset="0"/>
              </a:rPr>
              <a:t>to add </a:t>
            </a:r>
            <a:r>
              <a:rPr lang="en-US" sz="4400" dirty="0">
                <a:latin typeface="Corbel" charset="0"/>
                <a:ea typeface="MS PGothic" charset="0"/>
              </a:rPr>
              <a:t>to box 10</a:t>
            </a:r>
            <a:r>
              <a:rPr lang="en-US" sz="4400" dirty="0" smtClean="0">
                <a:latin typeface="Corbel" charset="0"/>
                <a:ea typeface="MS PGothic" charset="0"/>
              </a:rPr>
              <a:t>?</a:t>
            </a:r>
            <a:endParaRPr lang="en-US" sz="4400" dirty="0">
              <a:latin typeface="Corbel" charset="0"/>
              <a:ea typeface="MS PGothic" charset="0"/>
            </a:endParaRPr>
          </a:p>
        </p:txBody>
      </p:sp>
      <p:sp>
        <p:nvSpPr>
          <p:cNvPr id="4" name="Footer Placeholder 3"/>
          <p:cNvSpPr>
            <a:spLocks noGrp="1"/>
          </p:cNvSpPr>
          <p:nvPr>
            <p:ph type="ftr" sz="quarter" idx="11"/>
          </p:nvPr>
        </p:nvSpPr>
        <p:spPr/>
        <p:txBody>
          <a:bodyPr/>
          <a:lstStyle/>
          <a:p>
            <a:pPr>
              <a:defRPr/>
            </a:pPr>
            <a:r>
              <a:rPr lang="en-US"/>
              <a:t>University of Kansas Center for Research on Learning  2002</a:t>
            </a:r>
          </a:p>
        </p:txBody>
      </p:sp>
      <p:sp>
        <p:nvSpPr>
          <p:cNvPr id="159749"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1510548-0354-414E-B515-2B1772ED36C1}" type="slidenum">
              <a:rPr lang="en-US" sz="1100">
                <a:solidFill>
                  <a:srgbClr val="A6A6A6"/>
                </a:solidFill>
              </a:rPr>
              <a:pPr/>
              <a:t>7</a:t>
            </a:fld>
            <a:endParaRPr lang="en-US" sz="1100">
              <a:solidFill>
                <a:srgbClr val="A6A6A6"/>
              </a:solidFill>
            </a:endParaRPr>
          </a:p>
        </p:txBody>
      </p:sp>
    </p:spTree>
    <p:extLst>
      <p:ext uri="{BB962C8B-B14F-4D97-AF65-F5344CB8AC3E}">
        <p14:creationId xmlns:p14="http://schemas.microsoft.com/office/powerpoint/2010/main" val="112934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University of Kansas Center for Research on Learning  2006</a:t>
            </a:r>
          </a:p>
        </p:txBody>
      </p:sp>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8</a:t>
            </a:fld>
            <a:endParaRPr lang="en-US" altLang="en-US"/>
          </a:p>
        </p:txBody>
      </p:sp>
      <p:pic>
        <p:nvPicPr>
          <p:cNvPr id="6" name="Picture 5"/>
          <p:cNvPicPr>
            <a:picLocks noChangeAspect="1"/>
          </p:cNvPicPr>
          <p:nvPr/>
        </p:nvPicPr>
        <p:blipFill>
          <a:blip r:embed="rId3"/>
          <a:stretch>
            <a:fillRect/>
          </a:stretch>
        </p:blipFill>
        <p:spPr>
          <a:xfrm>
            <a:off x="266700" y="385011"/>
            <a:ext cx="8610600" cy="5377614"/>
          </a:xfrm>
          <a:prstGeom prst="rect">
            <a:avLst/>
          </a:prstGeom>
        </p:spPr>
      </p:pic>
    </p:spTree>
    <p:extLst>
      <p:ext uri="{BB962C8B-B14F-4D97-AF65-F5344CB8AC3E}">
        <p14:creationId xmlns:p14="http://schemas.microsoft.com/office/powerpoint/2010/main" val="296090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7E980DF-4CF3-49C6-B4AA-B2DD177B7BE2}" type="slidenum">
              <a:rPr lang="en-US" altLang="en-US" smtClean="0"/>
              <a:pPr>
                <a:defRPr/>
              </a:pPr>
              <a:t>9</a:t>
            </a:fld>
            <a:endParaRPr lang="en-US" altLang="en-US"/>
          </a:p>
        </p:txBody>
      </p:sp>
      <p:pic>
        <p:nvPicPr>
          <p:cNvPr id="8" name="Picture 7"/>
          <p:cNvPicPr>
            <a:picLocks noChangeAspect="1"/>
          </p:cNvPicPr>
          <p:nvPr/>
        </p:nvPicPr>
        <p:blipFill>
          <a:blip r:embed="rId3"/>
          <a:stretch>
            <a:fillRect/>
          </a:stretch>
        </p:blipFill>
        <p:spPr>
          <a:xfrm>
            <a:off x="513347" y="310601"/>
            <a:ext cx="7896016" cy="5705188"/>
          </a:xfrm>
          <a:prstGeom prst="rect">
            <a:avLst/>
          </a:prstGeom>
        </p:spPr>
      </p:pic>
    </p:spTree>
    <p:extLst>
      <p:ext uri="{BB962C8B-B14F-4D97-AF65-F5344CB8AC3E}">
        <p14:creationId xmlns:p14="http://schemas.microsoft.com/office/powerpoint/2010/main" val="331489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4827</TotalTime>
  <Words>2855</Words>
  <Application>Microsoft Office PowerPoint</Application>
  <PresentationFormat>On-screen Show (4:3)</PresentationFormat>
  <Paragraphs>524</Paragraphs>
  <Slides>65</Slides>
  <Notes>35</Notes>
  <HiddenSlides>21</HiddenSlides>
  <MMClips>0</MMClips>
  <ScaleCrop>false</ScaleCrop>
  <HeadingPairs>
    <vt:vector size="8" baseType="variant">
      <vt:variant>
        <vt:lpstr>Fonts Used</vt:lpstr>
      </vt:variant>
      <vt:variant>
        <vt:i4>12</vt:i4>
      </vt:variant>
      <vt:variant>
        <vt:lpstr>Theme</vt:lpstr>
      </vt:variant>
      <vt:variant>
        <vt:i4>3</vt:i4>
      </vt:variant>
      <vt:variant>
        <vt:lpstr>Links</vt:lpstr>
      </vt:variant>
      <vt:variant>
        <vt:i4>2</vt:i4>
      </vt:variant>
      <vt:variant>
        <vt:lpstr>Slide Titles</vt:lpstr>
      </vt:variant>
      <vt:variant>
        <vt:i4>65</vt:i4>
      </vt:variant>
    </vt:vector>
  </HeadingPairs>
  <TitlesOfParts>
    <vt:vector size="82" baseType="lpstr">
      <vt:lpstr>MS PGothic</vt:lpstr>
      <vt:lpstr>Arial</vt:lpstr>
      <vt:lpstr>Arial Black</vt:lpstr>
      <vt:lpstr>Calibri</vt:lpstr>
      <vt:lpstr>Calibri Light</vt:lpstr>
      <vt:lpstr>Corbel</vt:lpstr>
      <vt:lpstr>Helvetica</vt:lpstr>
      <vt:lpstr>Maiandra GD</vt:lpstr>
      <vt:lpstr>Symbol</vt:lpstr>
      <vt:lpstr>Times</vt:lpstr>
      <vt:lpstr>Times New Roman</vt:lpstr>
      <vt:lpstr>Wingdings</vt:lpstr>
      <vt:lpstr>Retrospect</vt:lpstr>
      <vt:lpstr>1_Office Theme</vt:lpstr>
      <vt:lpstr>2_Office Theme</vt:lpstr>
      <vt:lpstr>!OLE_LINK1</vt:lpstr>
      <vt:lpstr>???</vt:lpstr>
      <vt:lpstr>Welcome Back!</vt:lpstr>
      <vt:lpstr>Our Schedule Today</vt:lpstr>
      <vt:lpstr>Course First! Course Organizer </vt:lpstr>
      <vt:lpstr>Barriers to Student Success</vt:lpstr>
      <vt:lpstr>Unit Organizer of the  Unit Organizer</vt:lpstr>
      <vt:lpstr>SMARTER Planning </vt:lpstr>
      <vt:lpstr>Self Test Questions </vt:lpstr>
      <vt:lpstr>PowerPoint Presentation</vt:lpstr>
      <vt:lpstr>PowerPoint Presentation</vt:lpstr>
      <vt:lpstr>PowerPoint Presentation</vt:lpstr>
      <vt:lpstr>Reaching Enhancement Decisions</vt:lpstr>
      <vt:lpstr>PowerPoint Presentation</vt:lpstr>
      <vt:lpstr>The Framing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Concept Mastery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Lunch</vt:lpstr>
      <vt:lpstr>PowerPoint Presentation</vt:lpstr>
      <vt:lpstr>Let’s practice the “Review”</vt:lpstr>
      <vt:lpstr>Cue-Do-Review</vt:lpstr>
      <vt:lpstr>Coaching for Implementation</vt:lpstr>
      <vt:lpstr>Exit Ticket</vt:lpstr>
      <vt:lpstr>DAY 4  - Woohoo! You made it!</vt:lpstr>
      <vt:lpstr>Janice’s current list for leadership video…</vt:lpstr>
      <vt:lpstr>Course First! Course Organizer </vt:lpstr>
      <vt:lpstr>Exit Ticket</vt:lpstr>
      <vt:lpstr>Day 4</vt:lpstr>
      <vt:lpstr>Debrief on the Process</vt:lpstr>
      <vt:lpstr>Your Questions</vt:lpstr>
      <vt:lpstr>Gallery Walk with Feedback</vt:lpstr>
      <vt:lpstr>Breakout Session</vt:lpstr>
      <vt:lpstr>Breakout Session</vt:lpstr>
      <vt:lpstr>Lunch</vt:lpstr>
      <vt:lpstr>Breakout Session</vt:lpstr>
      <vt:lpstr>Let’s add our progress to the Course First!Course Organizer</vt:lpstr>
      <vt:lpstr>Unit Organizer Gallery Walk</vt:lpstr>
      <vt:lpstr>PowerPoint Presentation</vt:lpstr>
      <vt:lpstr>PowerPoint Presentation</vt:lpstr>
      <vt:lpstr>INSIDE OUTSIDE CIRCLES</vt:lpstr>
      <vt:lpstr>PowerPoint Presentation</vt:lpstr>
      <vt:lpstr>Debrief on the Process</vt:lpstr>
      <vt:lpstr>Reaching Enhancement Decisions UO</vt:lpstr>
      <vt:lpstr>Brainstorm Time Barriers</vt:lpstr>
      <vt:lpstr>Reaching Enhancement Decisions</vt:lpstr>
      <vt:lpstr>Before the Breakout Sessions</vt:lpstr>
      <vt:lpstr>Exit Ticket</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&amp; Welcome Back!!!!</dc:title>
  <dc:creator>Davidson,Sarah</dc:creator>
  <cp:lastModifiedBy>Janice Creneti</cp:lastModifiedBy>
  <cp:revision>212</cp:revision>
  <dcterms:created xsi:type="dcterms:W3CDTF">2018-06-12T19:13:04Z</dcterms:created>
  <dcterms:modified xsi:type="dcterms:W3CDTF">2025-06-19T20:47:49Z</dcterms:modified>
</cp:coreProperties>
</file>