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1" r:id="rId1"/>
    <p:sldMasterId id="2147483663" r:id="rId2"/>
  </p:sldMasterIdLst>
  <p:notesMasterIdLst>
    <p:notesMasterId r:id="rId65"/>
  </p:notesMasterIdLst>
  <p:handoutMasterIdLst>
    <p:handoutMasterId r:id="rId66"/>
  </p:handoutMasterIdLst>
  <p:sldIdLst>
    <p:sldId id="271" r:id="rId3"/>
    <p:sldId id="325" r:id="rId4"/>
    <p:sldId id="326" r:id="rId5"/>
    <p:sldId id="685" r:id="rId6"/>
    <p:sldId id="338" r:id="rId7"/>
    <p:sldId id="274" r:id="rId8"/>
    <p:sldId id="435" r:id="rId9"/>
    <p:sldId id="437" r:id="rId10"/>
    <p:sldId id="367" r:id="rId11"/>
    <p:sldId id="369" r:id="rId12"/>
    <p:sldId id="368" r:id="rId13"/>
    <p:sldId id="309" r:id="rId14"/>
    <p:sldId id="276" r:id="rId15"/>
    <p:sldId id="310" r:id="rId16"/>
    <p:sldId id="277" r:id="rId17"/>
    <p:sldId id="317" r:id="rId18"/>
    <p:sldId id="336" r:id="rId19"/>
    <p:sldId id="330" r:id="rId20"/>
    <p:sldId id="279" r:id="rId21"/>
    <p:sldId id="331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80" r:id="rId32"/>
    <p:sldId id="290" r:id="rId33"/>
    <p:sldId id="291" r:id="rId34"/>
    <p:sldId id="312" r:id="rId35"/>
    <p:sldId id="332" r:id="rId36"/>
    <p:sldId id="333" r:id="rId37"/>
    <p:sldId id="334" r:id="rId38"/>
    <p:sldId id="335" r:id="rId39"/>
    <p:sldId id="319" r:id="rId40"/>
    <p:sldId id="293" r:id="rId41"/>
    <p:sldId id="337" r:id="rId42"/>
    <p:sldId id="313" r:id="rId43"/>
    <p:sldId id="294" r:id="rId44"/>
    <p:sldId id="295" r:id="rId45"/>
    <p:sldId id="296" r:id="rId46"/>
    <p:sldId id="297" r:id="rId47"/>
    <p:sldId id="298" r:id="rId48"/>
    <p:sldId id="320" r:id="rId49"/>
    <p:sldId id="299" r:id="rId50"/>
    <p:sldId id="300" r:id="rId51"/>
    <p:sldId id="301" r:id="rId52"/>
    <p:sldId id="302" r:id="rId53"/>
    <p:sldId id="303" r:id="rId54"/>
    <p:sldId id="321" r:id="rId55"/>
    <p:sldId id="304" r:id="rId56"/>
    <p:sldId id="323" r:id="rId57"/>
    <p:sldId id="305" r:id="rId58"/>
    <p:sldId id="315" r:id="rId59"/>
    <p:sldId id="306" r:id="rId60"/>
    <p:sldId id="307" r:id="rId61"/>
    <p:sldId id="438" r:id="rId62"/>
    <p:sldId id="439" r:id="rId63"/>
    <p:sldId id="440" r:id="rId6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11"/>
    <p:restoredTop sz="94694"/>
  </p:normalViewPr>
  <p:slideViewPr>
    <p:cSldViewPr snapToGrid="0">
      <p:cViewPr varScale="1">
        <p:scale>
          <a:sx n="121" d="100"/>
          <a:sy n="121" d="100"/>
        </p:scale>
        <p:origin x="216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328" y="126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DC2994B3-B9FD-A34B-809F-26295059DD8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16B3B1AE-FB11-8B4F-9EAD-524A761A917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8" name="Rectangle 4">
            <a:extLst>
              <a:ext uri="{FF2B5EF4-FFF2-40B4-BE49-F238E27FC236}">
                <a16:creationId xmlns:a16="http://schemas.microsoft.com/office/drawing/2014/main" id="{6087F502-F810-BB4C-BC96-F7BBC0952E0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University of Kansas Center for Research on Learning  2002</a:t>
            </a:r>
          </a:p>
        </p:txBody>
      </p:sp>
      <p:sp>
        <p:nvSpPr>
          <p:cNvPr id="72709" name="Rectangle 5">
            <a:extLst>
              <a:ext uri="{FF2B5EF4-FFF2-40B4-BE49-F238E27FC236}">
                <a16:creationId xmlns:a16="http://schemas.microsoft.com/office/drawing/2014/main" id="{3C9E50A5-45AE-CC45-96B2-BD37206CCF3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2" charset="0"/>
              </a:defRPr>
            </a:lvl1pPr>
          </a:lstStyle>
          <a:p>
            <a:fld id="{0C38B313-C845-334D-9369-66E1C805F3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DFF07594-9B7E-3747-A183-89C2FB60957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F8AFCDE8-88D6-9D4E-93A4-39A8887A323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877BB160-5DF0-1B4D-96BC-783F4281F76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>
            <a:extLst>
              <a:ext uri="{FF2B5EF4-FFF2-40B4-BE49-F238E27FC236}">
                <a16:creationId xmlns:a16="http://schemas.microsoft.com/office/drawing/2014/main" id="{3B48FC57-76D0-734A-BCA9-4918077EA03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81000" y="4343400"/>
            <a:ext cx="6172200" cy="4191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9638" name="Rectangle 6">
            <a:extLst>
              <a:ext uri="{FF2B5EF4-FFF2-40B4-BE49-F238E27FC236}">
                <a16:creationId xmlns:a16="http://schemas.microsoft.com/office/drawing/2014/main" id="{AD7DA713-37F9-214C-9A89-3D9E954C6CB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University of Kansas Center for Research on Learning  2002</a:t>
            </a:r>
          </a:p>
        </p:txBody>
      </p:sp>
      <p:sp>
        <p:nvSpPr>
          <p:cNvPr id="69639" name="Rectangle 7">
            <a:extLst>
              <a:ext uri="{FF2B5EF4-FFF2-40B4-BE49-F238E27FC236}">
                <a16:creationId xmlns:a16="http://schemas.microsoft.com/office/drawing/2014/main" id="{DD13CAC4-44A7-654E-A2BB-48B551C6FF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2" charset="0"/>
              </a:defRPr>
            </a:lvl1pPr>
          </a:lstStyle>
          <a:p>
            <a:r>
              <a:rPr lang="en-US" altLang="en-US"/>
              <a:t>UO Overhead  </a:t>
            </a:r>
            <a:fld id="{FD5BF5A9-117B-864D-91E8-6F59E799AF9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kumimoji="1" sz="2400" kern="1200">
        <a:solidFill>
          <a:schemeClr val="tx1"/>
        </a:solidFill>
        <a:latin typeface="Times New Roman" pitchFamily="-112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20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4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6">
            <a:extLst>
              <a:ext uri="{FF2B5EF4-FFF2-40B4-BE49-F238E27FC236}">
                <a16:creationId xmlns:a16="http://schemas.microsoft.com/office/drawing/2014/main" id="{AA3D3366-8F5E-9E4B-8643-01F971FD880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Times" pitchFamily="2" charset="0"/>
              </a:rPr>
              <a:t>University of Kansas Center for Research on Learning  2002</a:t>
            </a:r>
          </a:p>
        </p:txBody>
      </p:sp>
      <p:sp>
        <p:nvSpPr>
          <p:cNvPr id="28674" name="Rectangle 7">
            <a:extLst>
              <a:ext uri="{FF2B5EF4-FFF2-40B4-BE49-F238E27FC236}">
                <a16:creationId xmlns:a16="http://schemas.microsoft.com/office/drawing/2014/main" id="{3BAA2D1D-75D4-BF4C-BF86-DD2F0C7D4F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Times" pitchFamily="2" charset="0"/>
              </a:rPr>
              <a:t>UO Overhead  </a:t>
            </a:r>
            <a:fld id="{E2B611A3-8CA7-874D-AAF5-C0A93353BC15}" type="slidenum">
              <a:rPr lang="en-US" altLang="en-US" sz="1200">
                <a:latin typeface="Times" pitchFamily="2" charset="0"/>
              </a:rPr>
              <a:pPr/>
              <a:t>1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94FC6C5D-825C-DF45-ACC6-397F62DB40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6ADBEF78-60E1-E242-A408-6C6E868F69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6">
            <a:extLst>
              <a:ext uri="{FF2B5EF4-FFF2-40B4-BE49-F238E27FC236}">
                <a16:creationId xmlns:a16="http://schemas.microsoft.com/office/drawing/2014/main" id="{A3C15DB8-D3EE-0B45-B67C-B87941160DE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Times" pitchFamily="2" charset="0"/>
              </a:rPr>
              <a:t>University of Kansas Center for Research on Learning  2002</a:t>
            </a:r>
          </a:p>
        </p:txBody>
      </p:sp>
      <p:sp>
        <p:nvSpPr>
          <p:cNvPr id="45058" name="Rectangle 7">
            <a:extLst>
              <a:ext uri="{FF2B5EF4-FFF2-40B4-BE49-F238E27FC236}">
                <a16:creationId xmlns:a16="http://schemas.microsoft.com/office/drawing/2014/main" id="{C709BBB7-68B0-C344-A2A5-402E098533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Times" pitchFamily="2" charset="0"/>
              </a:rPr>
              <a:t>UO Overhead  </a:t>
            </a:r>
            <a:fld id="{F07ED33D-2170-8E41-827C-D5C8DEF2F6EA}" type="slidenum">
              <a:rPr lang="en-US" altLang="en-US" sz="1200">
                <a:latin typeface="Times" pitchFamily="2" charset="0"/>
              </a:rPr>
              <a:pPr/>
              <a:t>14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9FBCAB00-D21C-5D44-9642-182B41B189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2D199338-76A6-AA40-AA08-EC572A8A29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6">
            <a:extLst>
              <a:ext uri="{FF2B5EF4-FFF2-40B4-BE49-F238E27FC236}">
                <a16:creationId xmlns:a16="http://schemas.microsoft.com/office/drawing/2014/main" id="{C9BC564E-DF14-1B40-99CD-2E4190A1E5B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Times" pitchFamily="2" charset="0"/>
              </a:rPr>
              <a:t>University of Kansas Center for Research on Learning  2002</a:t>
            </a:r>
          </a:p>
        </p:txBody>
      </p:sp>
      <p:sp>
        <p:nvSpPr>
          <p:cNvPr id="47106" name="Rectangle 7">
            <a:extLst>
              <a:ext uri="{FF2B5EF4-FFF2-40B4-BE49-F238E27FC236}">
                <a16:creationId xmlns:a16="http://schemas.microsoft.com/office/drawing/2014/main" id="{1B44F412-200D-6F45-8A07-DACA899EA9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Times" pitchFamily="2" charset="0"/>
              </a:rPr>
              <a:t>UO Overhead  </a:t>
            </a:r>
            <a:fld id="{018B2C56-3C70-3E4D-81EF-CE9EE511890E}" type="slidenum">
              <a:rPr lang="en-US" altLang="en-US" sz="1200">
                <a:latin typeface="Times" pitchFamily="2" charset="0"/>
              </a:rPr>
              <a:pPr/>
              <a:t>15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08647CEE-6CE2-E949-AA82-CC19405CB3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1741E8D8-3265-AD43-9818-8AABD83A4A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6">
            <a:extLst>
              <a:ext uri="{FF2B5EF4-FFF2-40B4-BE49-F238E27FC236}">
                <a16:creationId xmlns:a16="http://schemas.microsoft.com/office/drawing/2014/main" id="{06B95BF5-FAB9-544F-812F-66F227895B2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Times" pitchFamily="2" charset="0"/>
              </a:rPr>
              <a:t>University of Kansas Center for Research on Learning  2002</a:t>
            </a:r>
          </a:p>
        </p:txBody>
      </p:sp>
      <p:sp>
        <p:nvSpPr>
          <p:cNvPr id="49154" name="Rectangle 7">
            <a:extLst>
              <a:ext uri="{FF2B5EF4-FFF2-40B4-BE49-F238E27FC236}">
                <a16:creationId xmlns:a16="http://schemas.microsoft.com/office/drawing/2014/main" id="{B503E4D2-2CD0-CE4B-90A9-A01DFFC97D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Times" pitchFamily="2" charset="0"/>
              </a:rPr>
              <a:t>UO Overhead  </a:t>
            </a:r>
            <a:fld id="{22183F6D-78F1-B349-81A0-5DDB0B17352A}" type="slidenum">
              <a:rPr lang="en-US" altLang="en-US" sz="1200">
                <a:latin typeface="Times" pitchFamily="2" charset="0"/>
              </a:rPr>
              <a:pPr/>
              <a:t>16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FD46EC74-3C15-6640-804B-0F2915479C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16FC0B5F-7549-9E43-A0A0-CC685AB764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6">
            <a:extLst>
              <a:ext uri="{FF2B5EF4-FFF2-40B4-BE49-F238E27FC236}">
                <a16:creationId xmlns:a16="http://schemas.microsoft.com/office/drawing/2014/main" id="{1A783647-BC41-D543-B1C1-B2183A27169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Times" pitchFamily="2" charset="0"/>
              </a:rPr>
              <a:t>University of Kansas Center for Research on Learning  2002</a:t>
            </a:r>
          </a:p>
        </p:txBody>
      </p:sp>
      <p:sp>
        <p:nvSpPr>
          <p:cNvPr id="51202" name="Rectangle 7">
            <a:extLst>
              <a:ext uri="{FF2B5EF4-FFF2-40B4-BE49-F238E27FC236}">
                <a16:creationId xmlns:a16="http://schemas.microsoft.com/office/drawing/2014/main" id="{F9454FD5-FC4F-0D46-AE99-CE93E644DF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Times" pitchFamily="2" charset="0"/>
              </a:rPr>
              <a:t>UO Overhead  </a:t>
            </a:r>
            <a:fld id="{30E0FC64-0D57-604D-9FDB-1336F3EED56A}" type="slidenum">
              <a:rPr lang="en-US" altLang="en-US" sz="1200">
                <a:latin typeface="Times" pitchFamily="2" charset="0"/>
              </a:rPr>
              <a:pPr/>
              <a:t>17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DA3C19DB-8102-CE4E-A674-5DF6E8AA43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35B1A4F9-9595-F140-83A0-B50ECCD3A1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6">
            <a:extLst>
              <a:ext uri="{FF2B5EF4-FFF2-40B4-BE49-F238E27FC236}">
                <a16:creationId xmlns:a16="http://schemas.microsoft.com/office/drawing/2014/main" id="{D0C0654E-281B-EF40-B64D-3F094688151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/>
              <a:t>contact: pgraner@ku.edu</a:t>
            </a:r>
          </a:p>
        </p:txBody>
      </p:sp>
      <p:sp>
        <p:nvSpPr>
          <p:cNvPr id="87042" name="Rectangle 7">
            <a:extLst>
              <a:ext uri="{FF2B5EF4-FFF2-40B4-BE49-F238E27FC236}">
                <a16:creationId xmlns:a16="http://schemas.microsoft.com/office/drawing/2014/main" id="{A2B52F0F-276A-364E-80C5-56C4A0B3D3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5F02894-5992-B44D-A76E-9467FE00D2F5}" type="slidenum">
              <a:rPr lang="en-US" altLang="en-US" sz="1200" smtClean="0"/>
              <a:pPr/>
              <a:t>60</a:t>
            </a:fld>
            <a:endParaRPr lang="en-US" altLang="en-US" sz="1200"/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768691B1-5B95-204F-A426-D6D61F0C2D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45541A32-EAEE-894A-8AF6-5612D935FE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4343400"/>
            <a:ext cx="6172200" cy="41910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2400">
                <a:latin typeface="Arial" panose="020B0604020202020204" pitchFamily="34" charset="0"/>
              </a:rPr>
              <a:t>Example of the Unit Organizer and thinking guided by teachers to provide barrier free instruction. Teachers surface for students their thinking and understanding of the critical information of a unit of study. Through co-construction, the teacher, using a draft, guides students through learning what is critical and enduring about this unit of study..</a:t>
            </a:r>
          </a:p>
        </p:txBody>
      </p:sp>
    </p:spTree>
    <p:extLst>
      <p:ext uri="{BB962C8B-B14F-4D97-AF65-F5344CB8AC3E}">
        <p14:creationId xmlns:p14="http://schemas.microsoft.com/office/powerpoint/2010/main" val="208510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Working with SIM- we stay on this</a:t>
            </a:r>
            <a:r>
              <a:rPr lang="en-US" baseline="0" dirty="0"/>
              <a:t> side of the HINGE POINT – .40 and greater  to contribute to a student’s learning = 1 year growth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42164-4FF1-4947-9805-2CFB972DD0A5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668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6">
            <a:extLst>
              <a:ext uri="{FF2B5EF4-FFF2-40B4-BE49-F238E27FC236}">
                <a16:creationId xmlns:a16="http://schemas.microsoft.com/office/drawing/2014/main" id="{BC93CB57-ED83-3543-B671-3ABDC7A1E9B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Times" pitchFamily="2" charset="0"/>
              </a:rPr>
              <a:t>University of Kansas Center for Research on Learning  2002</a:t>
            </a:r>
          </a:p>
        </p:txBody>
      </p:sp>
      <p:sp>
        <p:nvSpPr>
          <p:cNvPr id="30722" name="Rectangle 7">
            <a:extLst>
              <a:ext uri="{FF2B5EF4-FFF2-40B4-BE49-F238E27FC236}">
                <a16:creationId xmlns:a16="http://schemas.microsoft.com/office/drawing/2014/main" id="{40EF4B30-0F87-0744-957B-0BE3B31669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Times" pitchFamily="2" charset="0"/>
              </a:rPr>
              <a:t>UO Overhead  </a:t>
            </a:r>
            <a:fld id="{1374E163-65B7-154B-A100-876C121C3B40}" type="slidenum">
              <a:rPr lang="en-US" altLang="en-US" sz="1200">
                <a:latin typeface="Times" pitchFamily="2" charset="0"/>
              </a:rPr>
              <a:pPr/>
              <a:t>2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B6DFCEF2-9584-F54B-AA31-EA75B73D44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1BDEACD2-D2FB-3241-A92A-2D80638E4C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6">
            <a:extLst>
              <a:ext uri="{FF2B5EF4-FFF2-40B4-BE49-F238E27FC236}">
                <a16:creationId xmlns:a16="http://schemas.microsoft.com/office/drawing/2014/main" id="{2CC02759-6C41-BA4A-8CD1-817A1798EB4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Times" pitchFamily="2" charset="0"/>
              </a:rPr>
              <a:t>University of Kansas Center for Research on Learning  2002</a:t>
            </a:r>
          </a:p>
        </p:txBody>
      </p:sp>
      <p:sp>
        <p:nvSpPr>
          <p:cNvPr id="32770" name="Rectangle 7">
            <a:extLst>
              <a:ext uri="{FF2B5EF4-FFF2-40B4-BE49-F238E27FC236}">
                <a16:creationId xmlns:a16="http://schemas.microsoft.com/office/drawing/2014/main" id="{3BFD39CA-740E-7B43-B5C5-957B00950C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Times" pitchFamily="2" charset="0"/>
              </a:rPr>
              <a:t>UO Overhead  </a:t>
            </a:r>
            <a:fld id="{AC1FA0A1-3D7C-FD4D-8560-141AD31B1C2D}" type="slidenum">
              <a:rPr lang="en-US" altLang="en-US" sz="1200">
                <a:latin typeface="Times" pitchFamily="2" charset="0"/>
              </a:rPr>
              <a:pPr/>
              <a:t>3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5D4F2D99-1DBE-834D-A8F6-BF79EB61D3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FA91AC56-FE8A-AA4A-A475-016F4FB629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6">
            <a:extLst>
              <a:ext uri="{FF2B5EF4-FFF2-40B4-BE49-F238E27FC236}">
                <a16:creationId xmlns:a16="http://schemas.microsoft.com/office/drawing/2014/main" id="{C6A3258A-0C8E-9B4F-A68A-704EBB99DE5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Times" pitchFamily="2" charset="0"/>
              </a:rPr>
              <a:t>University of Kansas Center for Research on Learning  2002</a:t>
            </a:r>
          </a:p>
        </p:txBody>
      </p:sp>
      <p:sp>
        <p:nvSpPr>
          <p:cNvPr id="32770" name="Rectangle 7">
            <a:extLst>
              <a:ext uri="{FF2B5EF4-FFF2-40B4-BE49-F238E27FC236}">
                <a16:creationId xmlns:a16="http://schemas.microsoft.com/office/drawing/2014/main" id="{82798CE4-D865-3444-9C2F-F01C090DDB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Times" pitchFamily="2" charset="0"/>
              </a:rPr>
              <a:t>UO Overhead  </a:t>
            </a:r>
            <a:fld id="{AD4C0003-1C25-7442-A34D-9E1C03EAF7C8}" type="slidenum">
              <a:rPr lang="en-US" altLang="en-US" sz="1200" smtClean="0">
                <a:latin typeface="Times" pitchFamily="2" charset="0"/>
              </a:rPr>
              <a:pPr/>
              <a:t>4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E4B797FA-218B-7A49-ACE9-53F9EE8F42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895906A2-0A67-F248-BC83-A7E05BE28B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6">
            <a:extLst>
              <a:ext uri="{FF2B5EF4-FFF2-40B4-BE49-F238E27FC236}">
                <a16:creationId xmlns:a16="http://schemas.microsoft.com/office/drawing/2014/main" id="{C1DC83EC-1022-8C4E-96C8-CA52F45B7A4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Times" pitchFamily="2" charset="0"/>
              </a:rPr>
              <a:t>University of Kansas Center for Research on Learning  2002</a:t>
            </a:r>
          </a:p>
        </p:txBody>
      </p:sp>
      <p:sp>
        <p:nvSpPr>
          <p:cNvPr id="38914" name="Rectangle 7">
            <a:extLst>
              <a:ext uri="{FF2B5EF4-FFF2-40B4-BE49-F238E27FC236}">
                <a16:creationId xmlns:a16="http://schemas.microsoft.com/office/drawing/2014/main" id="{4A741EFE-BE34-4E4E-BF7E-2805D9021B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Times" pitchFamily="2" charset="0"/>
              </a:rPr>
              <a:t>UO Overhead  </a:t>
            </a:r>
            <a:fld id="{F38EA99A-7674-274F-8EF9-2969B62BD55D}" type="slidenum">
              <a:rPr lang="en-US" altLang="en-US" sz="1200">
                <a:latin typeface="Times" pitchFamily="2" charset="0"/>
              </a:rPr>
              <a:pPr/>
              <a:t>6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E7947114-DB83-204A-856B-670C1B2CD4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9D7BAD6F-0A05-BF4C-9D39-9AAD5042FE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6">
            <a:extLst>
              <a:ext uri="{FF2B5EF4-FFF2-40B4-BE49-F238E27FC236}">
                <a16:creationId xmlns:a16="http://schemas.microsoft.com/office/drawing/2014/main" id="{D7A97886-7FE3-9045-A85B-1DC96772BE9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Times" pitchFamily="2" charset="0"/>
              </a:rPr>
              <a:t>University of Kansas Center for Research on Learning  1/98</a:t>
            </a:r>
          </a:p>
        </p:txBody>
      </p:sp>
      <p:sp>
        <p:nvSpPr>
          <p:cNvPr id="56322" name="Rectangle 7">
            <a:extLst>
              <a:ext uri="{FF2B5EF4-FFF2-40B4-BE49-F238E27FC236}">
                <a16:creationId xmlns:a16="http://schemas.microsoft.com/office/drawing/2014/main" id="{02DD4F61-72E2-6C4B-80C6-FFD631E5B4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Times" pitchFamily="2" charset="0"/>
              </a:rPr>
              <a:t>UO Overhead  </a:t>
            </a:r>
            <a:fld id="{2CA78F71-51D3-604B-81FB-D56BEE0782E2}" type="slidenum">
              <a:rPr lang="en-US" altLang="en-US" sz="1200" smtClean="0">
                <a:latin typeface="Times" pitchFamily="2" charset="0"/>
              </a:rPr>
              <a:pPr/>
              <a:t>9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B36944BD-DB0D-D341-BCEF-3D1A6A0B76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8FE73C22-A7BB-B94F-9C76-5C96226848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 Challenge</a:t>
            </a:r>
          </a:p>
        </p:txBody>
      </p:sp>
    </p:spTree>
    <p:extLst>
      <p:ext uri="{BB962C8B-B14F-4D97-AF65-F5344CB8AC3E}">
        <p14:creationId xmlns:p14="http://schemas.microsoft.com/office/powerpoint/2010/main" val="1749077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6">
            <a:extLst>
              <a:ext uri="{FF2B5EF4-FFF2-40B4-BE49-F238E27FC236}">
                <a16:creationId xmlns:a16="http://schemas.microsoft.com/office/drawing/2014/main" id="{1D95D3CF-1086-7841-A1E5-907B544DB68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Times" pitchFamily="2" charset="0"/>
              </a:rPr>
              <a:t>University of Kansas Center for Research on Learning  1/98</a:t>
            </a:r>
          </a:p>
        </p:txBody>
      </p:sp>
      <p:sp>
        <p:nvSpPr>
          <p:cNvPr id="58370" name="Rectangle 7">
            <a:extLst>
              <a:ext uri="{FF2B5EF4-FFF2-40B4-BE49-F238E27FC236}">
                <a16:creationId xmlns:a16="http://schemas.microsoft.com/office/drawing/2014/main" id="{B7C0A94D-25E7-9243-B3CE-C1E7FA4E82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Times" pitchFamily="2" charset="0"/>
              </a:rPr>
              <a:t>UO Overhead  </a:t>
            </a:r>
            <a:fld id="{E847F79C-2853-A446-ADCB-B02CC4F07E7F}" type="slidenum">
              <a:rPr lang="en-US" altLang="en-US" sz="1200" smtClean="0">
                <a:latin typeface="Times" pitchFamily="2" charset="0"/>
              </a:rPr>
              <a:pPr/>
              <a:t>11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90054616-4ECC-6642-84BF-E11E7980E9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8998E24A-534A-8D4A-ADBB-E86E4A8B75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 Teaching Cause and Effect Routine must be ordered through iTunes. It is an iBook and does not require PD.</a:t>
            </a:r>
          </a:p>
        </p:txBody>
      </p:sp>
    </p:spTree>
    <p:extLst>
      <p:ext uri="{BB962C8B-B14F-4D97-AF65-F5344CB8AC3E}">
        <p14:creationId xmlns:p14="http://schemas.microsoft.com/office/powerpoint/2010/main" val="3544791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6">
            <a:extLst>
              <a:ext uri="{FF2B5EF4-FFF2-40B4-BE49-F238E27FC236}">
                <a16:creationId xmlns:a16="http://schemas.microsoft.com/office/drawing/2014/main" id="{86E86C1D-F26D-F748-AD7F-CBFC957EF76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Times" pitchFamily="2" charset="0"/>
              </a:rPr>
              <a:t>University of Kansas Center for Research on Learning  2002</a:t>
            </a:r>
          </a:p>
        </p:txBody>
      </p:sp>
      <p:sp>
        <p:nvSpPr>
          <p:cNvPr id="40962" name="Rectangle 7">
            <a:extLst>
              <a:ext uri="{FF2B5EF4-FFF2-40B4-BE49-F238E27FC236}">
                <a16:creationId xmlns:a16="http://schemas.microsoft.com/office/drawing/2014/main" id="{85F3A39A-D4C8-A647-90EC-240BE2BA73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Times" pitchFamily="2" charset="0"/>
              </a:rPr>
              <a:t>UO Overhead  </a:t>
            </a:r>
            <a:fld id="{42C4F452-75DA-624D-A0C1-77A2744C2A3D}" type="slidenum">
              <a:rPr lang="en-US" altLang="en-US" sz="1200">
                <a:latin typeface="Times" pitchFamily="2" charset="0"/>
              </a:rPr>
              <a:pPr/>
              <a:t>12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C174DC4F-B32C-9949-8C80-7E04B12E23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F43CF74F-5B60-024D-B746-4624C4880A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6">
            <a:extLst>
              <a:ext uri="{FF2B5EF4-FFF2-40B4-BE49-F238E27FC236}">
                <a16:creationId xmlns:a16="http://schemas.microsoft.com/office/drawing/2014/main" id="{154AEC25-28A8-3E4F-8B8C-43D89DDC82B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Times" pitchFamily="2" charset="0"/>
              </a:rPr>
              <a:t>University of Kansas Center for Research on Learning  2002</a:t>
            </a:r>
          </a:p>
        </p:txBody>
      </p:sp>
      <p:sp>
        <p:nvSpPr>
          <p:cNvPr id="43010" name="Rectangle 7">
            <a:extLst>
              <a:ext uri="{FF2B5EF4-FFF2-40B4-BE49-F238E27FC236}">
                <a16:creationId xmlns:a16="http://schemas.microsoft.com/office/drawing/2014/main" id="{993AE05A-CEBD-8C4C-8F78-A422E560CD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Times" pitchFamily="2" charset="0"/>
              </a:rPr>
              <a:t>UO Overhead  </a:t>
            </a:r>
            <a:fld id="{44656797-E5E6-274D-807A-4F06AD087A80}" type="slidenum">
              <a:rPr lang="en-US" altLang="en-US" sz="1200">
                <a:latin typeface="Times" pitchFamily="2" charset="0"/>
              </a:rPr>
              <a:pPr/>
              <a:t>13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C59348BC-0672-1E45-B7E1-245C33A1B2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33FC13EB-E437-8045-BBAC-19D19FA3E4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726F6015-0243-9C4E-85D1-A60482B3C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-9525"/>
            <a:ext cx="9196388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9">
            <a:extLst>
              <a:ext uri="{FF2B5EF4-FFF2-40B4-BE49-F238E27FC236}">
                <a16:creationId xmlns:a16="http://schemas.microsoft.com/office/drawing/2014/main" id="{5ADC82AF-1FC1-1146-96F1-BEBA8F81B8B4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762000"/>
            <a:ext cx="0" cy="2133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8BCAC3CF-ACC6-F54D-98F1-81820C739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5384800"/>
            <a:ext cx="9182100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sim_2color_sig">
            <a:extLst>
              <a:ext uri="{FF2B5EF4-FFF2-40B4-BE49-F238E27FC236}">
                <a16:creationId xmlns:a16="http://schemas.microsoft.com/office/drawing/2014/main" id="{1DD74074-7721-D44D-B925-55399CE0A1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2819400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0" y="1046163"/>
            <a:ext cx="5410200" cy="1600200"/>
          </a:xfrm>
        </p:spPr>
        <p:txBody>
          <a:bodyPr anchor="ctr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0" y="3124200"/>
            <a:ext cx="5105400" cy="2895600"/>
          </a:xfrm>
        </p:spPr>
        <p:txBody>
          <a:bodyPr/>
          <a:lstStyle>
            <a:lvl1pPr marL="0" indent="0">
              <a:buFontTx/>
              <a:buNone/>
              <a:defRPr sz="17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90E9E74F-37F2-034C-BCBC-A9EBE0F4D4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University of Kansas Center for Research on Learning  1/98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F6B555A4-D07A-3D40-AEB1-388E1A6E7D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University of Kansas Center for Research on Learning  2019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F8A2A5D0-C535-454E-8366-F3B281C3FE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C2F83A02-C084-684B-87DB-0167E9CF20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5318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A18F2976-7868-1E43-ABD5-7D9AB401935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E39A18-B155-E748-A98F-70D1BE66484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44AF208E-F45F-7646-85BD-1835D3681C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Kansas Center for Research on Learning  2019</a:t>
            </a:r>
          </a:p>
        </p:txBody>
      </p:sp>
    </p:spTree>
    <p:extLst>
      <p:ext uri="{BB962C8B-B14F-4D97-AF65-F5344CB8AC3E}">
        <p14:creationId xmlns:p14="http://schemas.microsoft.com/office/powerpoint/2010/main" val="3731942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029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029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B73CD2A0-4741-6240-8470-4B7CCAC72E9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A0D2CC-FF61-6241-A563-EA696CDB231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5887E22-71E2-004A-A658-8051F5C022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Kansas Center for Research on Learning  2019</a:t>
            </a:r>
          </a:p>
        </p:txBody>
      </p:sp>
    </p:spTree>
    <p:extLst>
      <p:ext uri="{BB962C8B-B14F-4D97-AF65-F5344CB8AC3E}">
        <p14:creationId xmlns:p14="http://schemas.microsoft.com/office/powerpoint/2010/main" val="1505233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9ECB600B-6048-0C4E-B933-7D1577E63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-9525"/>
            <a:ext cx="9196388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9">
            <a:extLst>
              <a:ext uri="{FF2B5EF4-FFF2-40B4-BE49-F238E27FC236}">
                <a16:creationId xmlns:a16="http://schemas.microsoft.com/office/drawing/2014/main" id="{F8B456DC-7D13-8B4E-835E-0417F21ECDD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762000"/>
            <a:ext cx="0" cy="2133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6F3AFFD1-ED14-9E4C-ABF9-D962AD7FF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5384800"/>
            <a:ext cx="9182100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sim_2color_sig">
            <a:extLst>
              <a:ext uri="{FF2B5EF4-FFF2-40B4-BE49-F238E27FC236}">
                <a16:creationId xmlns:a16="http://schemas.microsoft.com/office/drawing/2014/main" id="{3FC01DAC-8CAB-454E-805C-9451961E20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2819400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3429000" y="1046163"/>
            <a:ext cx="5410200" cy="1600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429000" y="3124200"/>
            <a:ext cx="5105400" cy="2895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0179A7FC-C484-0F44-8B7C-24FAF1ABAC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University of Kansas Center for Research on Learning  1/98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38293F63-15BD-9E47-923C-5F0C9BB667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University of Kansas Center for Research on Learning  2019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E226710E-2D56-4348-914C-F9871AE08F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DE96507F-7C8C-2B42-9AD7-4CE1F4C81D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1279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05B307-7C62-BE4E-9549-D8DCE80B311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C8867C-78AA-D048-A0E3-0CFE7125F49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3AF47D-6074-7248-ADB3-97D55F9551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Kansas Center for Research on Learning  2019</a:t>
            </a:r>
          </a:p>
        </p:txBody>
      </p:sp>
    </p:spTree>
    <p:extLst>
      <p:ext uri="{BB962C8B-B14F-4D97-AF65-F5344CB8AC3E}">
        <p14:creationId xmlns:p14="http://schemas.microsoft.com/office/powerpoint/2010/main" val="1781632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9421BF-22A1-564A-BDB7-5A36C5D3F13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55A332-0DA4-9A49-B922-16F0B436CD4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6B422A-CB86-1C41-908A-AB814B310A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Kansas Center for Research on Learning  2019</a:t>
            </a:r>
          </a:p>
        </p:txBody>
      </p:sp>
    </p:spTree>
    <p:extLst>
      <p:ext uri="{BB962C8B-B14F-4D97-AF65-F5344CB8AC3E}">
        <p14:creationId xmlns:p14="http://schemas.microsoft.com/office/powerpoint/2010/main" val="24505286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53A31B9-9184-C24A-A164-1054A36FAC5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1C0E2-D87C-8548-8E7F-5F769BB0ED6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3E59839-F2EB-7E49-99CE-D2FEC4933E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Kansas Center for Research on Learning  2019</a:t>
            </a:r>
          </a:p>
        </p:txBody>
      </p:sp>
    </p:spTree>
    <p:extLst>
      <p:ext uri="{BB962C8B-B14F-4D97-AF65-F5344CB8AC3E}">
        <p14:creationId xmlns:p14="http://schemas.microsoft.com/office/powerpoint/2010/main" val="2672416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3C60EFF-F69A-B14C-B47D-A288742000B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EE9F35-9DA6-C84B-A4CB-3E232553B92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A57E6DF0-9E2A-8E4F-8527-2F5467F416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Kansas Center for Research on Learning  2019</a:t>
            </a:r>
          </a:p>
        </p:txBody>
      </p:sp>
    </p:spTree>
    <p:extLst>
      <p:ext uri="{BB962C8B-B14F-4D97-AF65-F5344CB8AC3E}">
        <p14:creationId xmlns:p14="http://schemas.microsoft.com/office/powerpoint/2010/main" val="3443422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02D95E1-8ED5-C944-9914-DA86F1A8C09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E47D58-7703-1F40-AB33-3814C6D4B8A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ABB171-DE83-6743-9C1E-A22B5A49C1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Kansas Center for Research on Learning  2019</a:t>
            </a:r>
          </a:p>
        </p:txBody>
      </p:sp>
    </p:spTree>
    <p:extLst>
      <p:ext uri="{BB962C8B-B14F-4D97-AF65-F5344CB8AC3E}">
        <p14:creationId xmlns:p14="http://schemas.microsoft.com/office/powerpoint/2010/main" val="12132016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5D054EA9-F027-9B40-8FCE-7B85CFC2905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354404-3433-0E4F-96A6-9D192CDFA37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EBD8E07-7050-404D-9D6B-D8CC918697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Kansas Center for Research on Learning  2019</a:t>
            </a:r>
          </a:p>
        </p:txBody>
      </p:sp>
    </p:spTree>
    <p:extLst>
      <p:ext uri="{BB962C8B-B14F-4D97-AF65-F5344CB8AC3E}">
        <p14:creationId xmlns:p14="http://schemas.microsoft.com/office/powerpoint/2010/main" val="11030045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EA2BDF3-D2A7-494B-8CA7-11F26E9A0D4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5A7E2-CDD9-1544-BABA-06757572CFD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E8DDCFF-F002-7849-9485-7BCC9BEBFA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Kansas Center for Research on Learning  2019</a:t>
            </a:r>
          </a:p>
        </p:txBody>
      </p:sp>
    </p:spTree>
    <p:extLst>
      <p:ext uri="{BB962C8B-B14F-4D97-AF65-F5344CB8AC3E}">
        <p14:creationId xmlns:p14="http://schemas.microsoft.com/office/powerpoint/2010/main" val="2459487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909A7D8D-69D2-B44A-B200-C0E0D904E1B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170C63-555F-724F-BC9A-975F9221D90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F8E9E1BA-5C1A-494E-896C-9159C19FAE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Kansas Center for Research on Learning  2019</a:t>
            </a:r>
          </a:p>
        </p:txBody>
      </p:sp>
    </p:spTree>
    <p:extLst>
      <p:ext uri="{BB962C8B-B14F-4D97-AF65-F5344CB8AC3E}">
        <p14:creationId xmlns:p14="http://schemas.microsoft.com/office/powerpoint/2010/main" val="4577525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5703837-7D7F-0448-9BF1-93C6D72B5E7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DE40A2-238E-F44D-BD56-89501CB101C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A78F820-0C25-9246-A692-72DEDE208F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Kansas Center for Research on Learning  2019</a:t>
            </a:r>
          </a:p>
        </p:txBody>
      </p:sp>
    </p:spTree>
    <p:extLst>
      <p:ext uri="{BB962C8B-B14F-4D97-AF65-F5344CB8AC3E}">
        <p14:creationId xmlns:p14="http://schemas.microsoft.com/office/powerpoint/2010/main" val="33445956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191A81-5E6C-A44D-A1A6-5AF6BB18226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ACF81A-2DCF-AD4D-826B-F1EBABEB962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1A9351-BE45-DE47-A1C8-DA64EF5CAE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Kansas Center for Research on Learning  2019</a:t>
            </a:r>
          </a:p>
        </p:txBody>
      </p:sp>
    </p:spTree>
    <p:extLst>
      <p:ext uri="{BB962C8B-B14F-4D97-AF65-F5344CB8AC3E}">
        <p14:creationId xmlns:p14="http://schemas.microsoft.com/office/powerpoint/2010/main" val="8138140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A80931-D9FB-CE4F-93DE-9F7C3072BED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DA3BB3-7367-EF44-A248-B0926B68455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5DC1D9-3605-FA48-A62A-C6DC79F535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Kansas Center for Research on Learning  2019</a:t>
            </a:r>
          </a:p>
        </p:txBody>
      </p:sp>
    </p:spTree>
    <p:extLst>
      <p:ext uri="{BB962C8B-B14F-4D97-AF65-F5344CB8AC3E}">
        <p14:creationId xmlns:p14="http://schemas.microsoft.com/office/powerpoint/2010/main" val="1396694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23AB23F4-ABD6-D44B-9A51-6730E14F720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335E83-79CD-7141-AAFC-69E69F28354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EA9C7A63-CDA3-3B48-8DD0-AAA8449DA9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Kansas Center for Research on Learning  2019</a:t>
            </a:r>
          </a:p>
        </p:txBody>
      </p:sp>
    </p:spTree>
    <p:extLst>
      <p:ext uri="{BB962C8B-B14F-4D97-AF65-F5344CB8AC3E}">
        <p14:creationId xmlns:p14="http://schemas.microsoft.com/office/powerpoint/2010/main" val="2321202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47AD5C9E-2DF4-C649-B58F-DB3B6BB66B7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276BB4-CA98-AC41-8611-B905683409F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58771721-4853-5048-A2A3-41F6274221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Kansas Center for Research on Learning  2019</a:t>
            </a:r>
          </a:p>
        </p:txBody>
      </p:sp>
    </p:spTree>
    <p:extLst>
      <p:ext uri="{BB962C8B-B14F-4D97-AF65-F5344CB8AC3E}">
        <p14:creationId xmlns:p14="http://schemas.microsoft.com/office/powerpoint/2010/main" val="1364199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2DD4F4A1-E67F-D14C-A873-F956CDE1C42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1E1587-BFD4-5E40-BFEC-BBCD1458963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78799F37-196B-5343-A302-289867CA21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Kansas Center for Research on Learning  2019</a:t>
            </a:r>
          </a:p>
        </p:txBody>
      </p:sp>
    </p:spTree>
    <p:extLst>
      <p:ext uri="{BB962C8B-B14F-4D97-AF65-F5344CB8AC3E}">
        <p14:creationId xmlns:p14="http://schemas.microsoft.com/office/powerpoint/2010/main" val="2292945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80A6BD7E-4944-E347-A35C-F2B50E1537E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94793E-89BA-A64E-A978-146E7233A9B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001A246B-43F1-6140-B4E1-9863E589F6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Kansas Center for Research on Learning  2019</a:t>
            </a:r>
          </a:p>
        </p:txBody>
      </p:sp>
    </p:spTree>
    <p:extLst>
      <p:ext uri="{BB962C8B-B14F-4D97-AF65-F5344CB8AC3E}">
        <p14:creationId xmlns:p14="http://schemas.microsoft.com/office/powerpoint/2010/main" val="107116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885FF4B4-0C05-D847-B5F2-4FC2DECAAE9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D182A7-E041-0049-AFF8-10947ED2D43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67209503-C39F-1349-BBD8-46A4E55546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Kansas Center for Research on Learning  2019</a:t>
            </a:r>
          </a:p>
        </p:txBody>
      </p:sp>
    </p:spTree>
    <p:extLst>
      <p:ext uri="{BB962C8B-B14F-4D97-AF65-F5344CB8AC3E}">
        <p14:creationId xmlns:p14="http://schemas.microsoft.com/office/powerpoint/2010/main" val="251962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D832933C-1F6E-3046-8362-B8537836204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97A88F-5C7A-CD43-B465-D911F5DA77D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46EFF811-7F28-9B4B-8B53-6559A5321C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Kansas Center for Research on Learning  2019</a:t>
            </a:r>
          </a:p>
        </p:txBody>
      </p:sp>
    </p:spTree>
    <p:extLst>
      <p:ext uri="{BB962C8B-B14F-4D97-AF65-F5344CB8AC3E}">
        <p14:creationId xmlns:p14="http://schemas.microsoft.com/office/powerpoint/2010/main" val="3562894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1837FDA-4C7F-614B-872A-088FAD943BF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D0336A-DA70-6B40-A8B7-E1DACBC884C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4D4F1270-9DD9-6047-B4E7-CE605D838F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Kansas Center for Research on Learning  2019</a:t>
            </a:r>
          </a:p>
        </p:txBody>
      </p:sp>
    </p:spTree>
    <p:extLst>
      <p:ext uri="{BB962C8B-B14F-4D97-AF65-F5344CB8AC3E}">
        <p14:creationId xmlns:p14="http://schemas.microsoft.com/office/powerpoint/2010/main" val="1341781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A20E5180-6D41-BA47-9155-D83C7CD603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4">
            <a:extLst>
              <a:ext uri="{FF2B5EF4-FFF2-40B4-BE49-F238E27FC236}">
                <a16:creationId xmlns:a16="http://schemas.microsoft.com/office/drawing/2014/main" id="{A947E270-52BC-0C4A-8D53-C221143A5E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Freeform 5">
            <a:extLst>
              <a:ext uri="{FF2B5EF4-FFF2-40B4-BE49-F238E27FC236}">
                <a16:creationId xmlns:a16="http://schemas.microsoft.com/office/drawing/2014/main" id="{E6DE59DE-D7BC-AD40-888B-C707BA55DC58}"/>
              </a:ext>
            </a:extLst>
          </p:cNvPr>
          <p:cNvSpPr>
            <a:spLocks/>
          </p:cNvSpPr>
          <p:nvPr/>
        </p:nvSpPr>
        <p:spPr bwMode="auto">
          <a:xfrm rot="-10798822">
            <a:off x="0" y="6210300"/>
            <a:ext cx="9144000" cy="646113"/>
          </a:xfrm>
          <a:custGeom>
            <a:avLst/>
            <a:gdLst>
              <a:gd name="T0" fmla="*/ 0 w 5770"/>
              <a:gd name="T1" fmla="*/ 0 h 407"/>
              <a:gd name="T2" fmla="*/ 9144000 w 5770"/>
              <a:gd name="T3" fmla="*/ 0 h 407"/>
              <a:gd name="T4" fmla="*/ 9144000 w 5770"/>
              <a:gd name="T5" fmla="*/ 646113 h 407"/>
              <a:gd name="T6" fmla="*/ 8719287 w 5770"/>
              <a:gd name="T7" fmla="*/ 646113 h 407"/>
              <a:gd name="T8" fmla="*/ 8245447 w 5770"/>
              <a:gd name="T9" fmla="*/ 646113 h 407"/>
              <a:gd name="T10" fmla="*/ 7651167 w 5770"/>
              <a:gd name="T11" fmla="*/ 633413 h 407"/>
              <a:gd name="T12" fmla="*/ 6982403 w 5770"/>
              <a:gd name="T13" fmla="*/ 600075 h 407"/>
              <a:gd name="T14" fmla="*/ 6266096 w 5770"/>
              <a:gd name="T15" fmla="*/ 541338 h 407"/>
              <a:gd name="T16" fmla="*/ 5914282 w 5770"/>
              <a:gd name="T17" fmla="*/ 508000 h 407"/>
              <a:gd name="T18" fmla="*/ 5575146 w 5770"/>
              <a:gd name="T19" fmla="*/ 461963 h 407"/>
              <a:gd name="T20" fmla="*/ 5234425 w 5770"/>
              <a:gd name="T21" fmla="*/ 415925 h 407"/>
              <a:gd name="T22" fmla="*/ 4919060 w 5770"/>
              <a:gd name="T23" fmla="*/ 346075 h 407"/>
              <a:gd name="T24" fmla="*/ 4700365 w 5770"/>
              <a:gd name="T25" fmla="*/ 311150 h 407"/>
              <a:gd name="T26" fmla="*/ 4104499 w 5770"/>
              <a:gd name="T27" fmla="*/ 207963 h 407"/>
              <a:gd name="T28" fmla="*/ 3679786 w 5770"/>
              <a:gd name="T29" fmla="*/ 150813 h 407"/>
              <a:gd name="T30" fmla="*/ 3205947 w 5770"/>
              <a:gd name="T31" fmla="*/ 104775 h 407"/>
              <a:gd name="T32" fmla="*/ 2659208 w 5770"/>
              <a:gd name="T33" fmla="*/ 69850 h 407"/>
              <a:gd name="T34" fmla="*/ 2077606 w 5770"/>
              <a:gd name="T35" fmla="*/ 46038 h 407"/>
              <a:gd name="T36" fmla="*/ 0 w 5770"/>
              <a:gd name="T37" fmla="*/ 34925 h 407"/>
              <a:gd name="T38" fmla="*/ 0 w 5770"/>
              <a:gd name="T39" fmla="*/ 0 h 40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5770" h="407">
                <a:moveTo>
                  <a:pt x="0" y="0"/>
                </a:moveTo>
                <a:lnTo>
                  <a:pt x="5770" y="0"/>
                </a:lnTo>
                <a:lnTo>
                  <a:pt x="5770" y="407"/>
                </a:lnTo>
                <a:lnTo>
                  <a:pt x="5502" y="407"/>
                </a:lnTo>
                <a:lnTo>
                  <a:pt x="5203" y="407"/>
                </a:lnTo>
                <a:lnTo>
                  <a:pt x="4828" y="399"/>
                </a:lnTo>
                <a:lnTo>
                  <a:pt x="4406" y="378"/>
                </a:lnTo>
                <a:lnTo>
                  <a:pt x="3954" y="341"/>
                </a:lnTo>
                <a:lnTo>
                  <a:pt x="3732" y="320"/>
                </a:lnTo>
                <a:lnTo>
                  <a:pt x="3518" y="291"/>
                </a:lnTo>
                <a:lnTo>
                  <a:pt x="3303" y="262"/>
                </a:lnTo>
                <a:lnTo>
                  <a:pt x="3104" y="218"/>
                </a:lnTo>
                <a:lnTo>
                  <a:pt x="2966" y="196"/>
                </a:lnTo>
                <a:lnTo>
                  <a:pt x="2590" y="131"/>
                </a:lnTo>
                <a:lnTo>
                  <a:pt x="2322" y="95"/>
                </a:lnTo>
                <a:lnTo>
                  <a:pt x="2023" y="66"/>
                </a:lnTo>
                <a:lnTo>
                  <a:pt x="1678" y="44"/>
                </a:lnTo>
                <a:lnTo>
                  <a:pt x="1311" y="29"/>
                </a:lnTo>
                <a:lnTo>
                  <a:pt x="0" y="22"/>
                </a:lnTo>
                <a:lnTo>
                  <a:pt x="0" y="0"/>
                </a:lnTo>
                <a:close/>
              </a:path>
            </a:pathLst>
          </a:custGeom>
          <a:solidFill>
            <a:srgbClr val="7F0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" name="Freeform 6">
            <a:extLst>
              <a:ext uri="{FF2B5EF4-FFF2-40B4-BE49-F238E27FC236}">
                <a16:creationId xmlns:a16="http://schemas.microsoft.com/office/drawing/2014/main" id="{D1C65F9E-CAC1-2C4B-B75D-D7DE5102BF55}"/>
              </a:ext>
            </a:extLst>
          </p:cNvPr>
          <p:cNvSpPr>
            <a:spLocks/>
          </p:cNvSpPr>
          <p:nvPr/>
        </p:nvSpPr>
        <p:spPr bwMode="auto">
          <a:xfrm rot="10800000">
            <a:off x="0" y="6777038"/>
            <a:ext cx="1033463" cy="80962"/>
          </a:xfrm>
          <a:custGeom>
            <a:avLst/>
            <a:gdLst>
              <a:gd name="T0" fmla="*/ 1033463 w 651"/>
              <a:gd name="T1" fmla="*/ 80962 h 51"/>
              <a:gd name="T2" fmla="*/ 122238 w 651"/>
              <a:gd name="T3" fmla="*/ 80962 h 51"/>
              <a:gd name="T4" fmla="*/ 0 w 651"/>
              <a:gd name="T5" fmla="*/ 0 h 51"/>
              <a:gd name="T6" fmla="*/ 1033463 w 651"/>
              <a:gd name="T7" fmla="*/ 0 h 51"/>
              <a:gd name="T8" fmla="*/ 1033463 w 651"/>
              <a:gd name="T9" fmla="*/ 80962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1" h="51">
                <a:moveTo>
                  <a:pt x="651" y="51"/>
                </a:moveTo>
                <a:lnTo>
                  <a:pt x="77" y="51"/>
                </a:lnTo>
                <a:lnTo>
                  <a:pt x="0" y="0"/>
                </a:lnTo>
                <a:lnTo>
                  <a:pt x="651" y="0"/>
                </a:lnTo>
                <a:lnTo>
                  <a:pt x="651" y="51"/>
                </a:lnTo>
                <a:close/>
              </a:path>
            </a:pathLst>
          </a:custGeom>
          <a:solidFill>
            <a:srgbClr val="FFD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" name="Line 7">
            <a:extLst>
              <a:ext uri="{FF2B5EF4-FFF2-40B4-BE49-F238E27FC236}">
                <a16:creationId xmlns:a16="http://schemas.microsoft.com/office/drawing/2014/main" id="{CA88E5CB-C589-E049-A366-40C4C16692CE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1295400"/>
            <a:ext cx="7315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28" name="Rectangle 8">
            <a:extLst>
              <a:ext uri="{FF2B5EF4-FFF2-40B4-BE49-F238E27FC236}">
                <a16:creationId xmlns:a16="http://schemas.microsoft.com/office/drawing/2014/main" id="{CE6E2071-097F-9142-87E3-BDBBD5DFD1A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2484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fld id="{3BC5B6AE-8794-FD44-9CD9-D17A051B069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33129" name="Rectangle 9">
            <a:extLst>
              <a:ext uri="{FF2B5EF4-FFF2-40B4-BE49-F238E27FC236}">
                <a16:creationId xmlns:a16="http://schemas.microsoft.com/office/drawing/2014/main" id="{4F4E0FD2-E1D0-374A-9988-0DEE16E074A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381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University of Kansas Center for Research on Learning  2019</a:t>
            </a:r>
          </a:p>
        </p:txBody>
      </p:sp>
      <p:pic>
        <p:nvPicPr>
          <p:cNvPr id="1033" name="Picture 11" descr="sim_2color_sig">
            <a:extLst>
              <a:ext uri="{FF2B5EF4-FFF2-40B4-BE49-F238E27FC236}">
                <a16:creationId xmlns:a16="http://schemas.microsoft.com/office/drawing/2014/main" id="{DD0C6F0C-C59A-0247-B896-38BE91D7913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313" y="5786438"/>
            <a:ext cx="1690687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2">
            <a:extLst>
              <a:ext uri="{FF2B5EF4-FFF2-40B4-BE49-F238E27FC236}">
                <a16:creationId xmlns:a16="http://schemas.microsoft.com/office/drawing/2014/main" id="{7AF3E62C-3E4B-0F40-ABE6-7802FE191399}"/>
              </a:ext>
            </a:extLst>
          </p:cNvPr>
          <p:cNvSpPr>
            <a:spLocks/>
          </p:cNvSpPr>
          <p:nvPr/>
        </p:nvSpPr>
        <p:spPr bwMode="auto">
          <a:xfrm rot="10800000">
            <a:off x="0" y="6777038"/>
            <a:ext cx="1033463" cy="80962"/>
          </a:xfrm>
          <a:custGeom>
            <a:avLst/>
            <a:gdLst>
              <a:gd name="T0" fmla="*/ 1033463 w 651"/>
              <a:gd name="T1" fmla="*/ 80962 h 51"/>
              <a:gd name="T2" fmla="*/ 122238 w 651"/>
              <a:gd name="T3" fmla="*/ 80962 h 51"/>
              <a:gd name="T4" fmla="*/ 0 w 651"/>
              <a:gd name="T5" fmla="*/ 0 h 51"/>
              <a:gd name="T6" fmla="*/ 1033463 w 651"/>
              <a:gd name="T7" fmla="*/ 0 h 51"/>
              <a:gd name="T8" fmla="*/ 1033463 w 651"/>
              <a:gd name="T9" fmla="*/ 80962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1" h="51">
                <a:moveTo>
                  <a:pt x="651" y="51"/>
                </a:moveTo>
                <a:lnTo>
                  <a:pt x="77" y="51"/>
                </a:lnTo>
                <a:lnTo>
                  <a:pt x="0" y="0"/>
                </a:lnTo>
                <a:lnTo>
                  <a:pt x="651" y="0"/>
                </a:lnTo>
                <a:lnTo>
                  <a:pt x="651" y="51"/>
                </a:lnTo>
                <a:close/>
              </a:path>
            </a:pathLst>
          </a:custGeom>
          <a:solidFill>
            <a:srgbClr val="FFD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134FE2BA-B4AF-C747-8CE4-4A406483160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2484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BA23C318-0E73-6B4A-93C8-C6475B51484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35172" name="Rectangle 4">
            <a:extLst>
              <a:ext uri="{FF2B5EF4-FFF2-40B4-BE49-F238E27FC236}">
                <a16:creationId xmlns:a16="http://schemas.microsoft.com/office/drawing/2014/main" id="{D6F35B54-C5C4-9E49-A32C-9F5EE49F42A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381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University of Kansas Center for Research on Learning  2019</a:t>
            </a:r>
          </a:p>
        </p:txBody>
      </p:sp>
      <p:pic>
        <p:nvPicPr>
          <p:cNvPr id="13317" name="Picture 6" descr="sim_2color_sig">
            <a:extLst>
              <a:ext uri="{FF2B5EF4-FFF2-40B4-BE49-F238E27FC236}">
                <a16:creationId xmlns:a16="http://schemas.microsoft.com/office/drawing/2014/main" id="{771C1332-1750-774F-BC4C-1133A7867A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600" y="6189663"/>
            <a:ext cx="116840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sim.ku.edu/unit-organizer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3">
            <a:extLst>
              <a:ext uri="{FF2B5EF4-FFF2-40B4-BE49-F238E27FC236}">
                <a16:creationId xmlns:a16="http://schemas.microsoft.com/office/drawing/2014/main" id="{F7959628-E77F-D845-B578-0FE1E4D35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725" y="3717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Times" pitchFamily="2" charset="0"/>
            </a:endParaRPr>
          </a:p>
        </p:txBody>
      </p:sp>
      <p:sp>
        <p:nvSpPr>
          <p:cNvPr id="27650" name="Rectangle 7">
            <a:extLst>
              <a:ext uri="{FF2B5EF4-FFF2-40B4-BE49-F238E27FC236}">
                <a16:creationId xmlns:a16="http://schemas.microsoft.com/office/drawing/2014/main" id="{E3573FDD-CAAF-EA4E-AD07-C4D525C18B8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Unit </a:t>
            </a:r>
            <a:br>
              <a:rPr lang="en-US" altLang="en-US"/>
            </a:br>
            <a:r>
              <a:rPr lang="en-US" altLang="en-US"/>
              <a:t>Organizer Routine</a:t>
            </a:r>
          </a:p>
        </p:txBody>
      </p:sp>
      <p:sp>
        <p:nvSpPr>
          <p:cNvPr id="27651" name="Rectangle 8">
            <a:extLst>
              <a:ext uri="{FF2B5EF4-FFF2-40B4-BE49-F238E27FC236}">
                <a16:creationId xmlns:a16="http://schemas.microsoft.com/office/drawing/2014/main" id="{FC30DF26-BBCE-C848-A326-A3D1F0BC97E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The Content Enhancement Series</a:t>
            </a:r>
          </a:p>
          <a:p>
            <a:pPr eaLnBrk="1" hangingPunct="1">
              <a:lnSpc>
                <a:spcPct val="90000"/>
              </a:lnSpc>
            </a:pPr>
            <a:endParaRPr lang="en-US" altLang="en-US" sz="1300" dirty="0"/>
          </a:p>
          <a:p>
            <a:pPr eaLnBrk="1" hangingPunct="1">
              <a:lnSpc>
                <a:spcPct val="90000"/>
              </a:lnSpc>
            </a:pPr>
            <a:endParaRPr lang="en-US" altLang="en-US" sz="13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1300" dirty="0">
                <a:latin typeface="Helvetica" pitchFamily="2" charset="0"/>
              </a:rPr>
              <a:t>2021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300" dirty="0">
                <a:latin typeface="Helvetica" pitchFamily="2" charset="0"/>
              </a:rPr>
              <a:t>The University of Kansas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300" dirty="0">
                <a:latin typeface="Helvetica" pitchFamily="2" charset="0"/>
              </a:rPr>
              <a:t>Center for Research on Learning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300" dirty="0">
                <a:latin typeface="Helvetica" pitchFamily="2" charset="0"/>
              </a:rPr>
              <a:t>Lawrence, Kansas</a:t>
            </a:r>
            <a:endParaRPr lang="en-US" altLang="en-US" dirty="0">
              <a:latin typeface="Times" pitchFamily="2" charset="0"/>
            </a:endParaRPr>
          </a:p>
        </p:txBody>
      </p:sp>
      <p:pic>
        <p:nvPicPr>
          <p:cNvPr id="27652" name="Picture 4">
            <a:extLst>
              <a:ext uri="{FF2B5EF4-FFF2-40B4-BE49-F238E27FC236}">
                <a16:creationId xmlns:a16="http://schemas.microsoft.com/office/drawing/2014/main" id="{A13911CE-77B8-B747-8CF3-95F518CFC7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1203325"/>
            <a:ext cx="2728913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>
            <a:extLst>
              <a:ext uri="{FF2B5EF4-FFF2-40B4-BE49-F238E27FC236}">
                <a16:creationId xmlns:a16="http://schemas.microsoft.com/office/drawing/2014/main" id="{0A3FF000-55E0-B34B-B605-B099A275D0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Guidebooks in the Content</a:t>
            </a:r>
            <a:br>
              <a:rPr lang="en-US" altLang="en-US"/>
            </a:br>
            <a:r>
              <a:rPr lang="en-US" altLang="en-US"/>
              <a:t>Enhancement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90ED7-34C2-6342-AE17-84240B93F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925" y="1524000"/>
            <a:ext cx="8303172" cy="3962400"/>
          </a:xfrm>
        </p:spPr>
        <p:txBody>
          <a:bodyPr/>
          <a:lstStyle/>
          <a:p>
            <a:pPr>
              <a:defRPr/>
            </a:pPr>
            <a:r>
              <a:rPr lang="en-US" dirty="0"/>
              <a:t> Routines for Higher Order Reasoning &amp; Thinking</a:t>
            </a:r>
          </a:p>
          <a:p>
            <a:pPr lvl="1" eaLnBrk="1" hangingPunct="1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altLang="en-US" dirty="0"/>
              <a:t>The Teaching Decision-Making Routine</a:t>
            </a:r>
          </a:p>
          <a:p>
            <a:pPr lvl="1" eaLnBrk="1" hangingPunct="1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altLang="en-US" dirty="0"/>
              <a:t>The Question Exploration Routine</a:t>
            </a:r>
          </a:p>
          <a:p>
            <a:pPr lvl="1" eaLnBrk="1" hangingPunct="1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altLang="en-US" dirty="0"/>
              <a:t>The Scientific Argumentation Routine</a:t>
            </a:r>
          </a:p>
          <a:p>
            <a:pPr lvl="1" eaLnBrk="1" hangingPunct="1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altLang="en-US" dirty="0"/>
              <a:t>The Teaching Cross-Curricular Argumentation Routine</a:t>
            </a:r>
          </a:p>
          <a:p>
            <a:pPr lvl="1" eaLnBrk="1" hangingPunct="1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altLang="en-US" dirty="0"/>
              <a:t>The Teaching Cause and Effect Routine</a:t>
            </a:r>
          </a:p>
          <a:p>
            <a:pPr lvl="1" eaLnBrk="1" hangingPunct="1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altLang="en-US" b="1" dirty="0"/>
              <a:t>The Concept Comparison Routine</a:t>
            </a:r>
          </a:p>
          <a:p>
            <a:pPr marL="457200" lvl="1" indent="0" eaLnBrk="1" hangingPunct="1">
              <a:lnSpc>
                <a:spcPct val="110000"/>
              </a:lnSpc>
              <a:spcBef>
                <a:spcPct val="50000"/>
              </a:spcBef>
              <a:buFontTx/>
              <a:buNone/>
              <a:defRPr/>
            </a:pPr>
            <a:endParaRPr lang="en-US" altLang="en-US" sz="2000" dirty="0"/>
          </a:p>
          <a:p>
            <a:pPr>
              <a:defRPr/>
            </a:pPr>
            <a:endParaRPr lang="en-US" dirty="0"/>
          </a:p>
        </p:txBody>
      </p:sp>
      <p:sp>
        <p:nvSpPr>
          <p:cNvPr id="61444" name="Footer Placeholder 4">
            <a:extLst>
              <a:ext uri="{FF2B5EF4-FFF2-40B4-BE49-F238E27FC236}">
                <a16:creationId xmlns:a16="http://schemas.microsoft.com/office/drawing/2014/main" id="{4FA6F836-0979-184C-822C-2025EFED96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solidFill>
                  <a:schemeClr val="accent2"/>
                </a:solidFill>
                <a:latin typeface="Arial" panose="020B0604020202020204" pitchFamily="34" charset="0"/>
              </a:rPr>
              <a:t>University of Kansas Center for Research on Learning  2019</a:t>
            </a:r>
          </a:p>
        </p:txBody>
      </p:sp>
    </p:spTree>
    <p:extLst>
      <p:ext uri="{BB962C8B-B14F-4D97-AF65-F5344CB8AC3E}">
        <p14:creationId xmlns:p14="http://schemas.microsoft.com/office/powerpoint/2010/main" val="2097223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4">
            <a:extLst>
              <a:ext uri="{FF2B5EF4-FFF2-40B4-BE49-F238E27FC236}">
                <a16:creationId xmlns:a16="http://schemas.microsoft.com/office/drawing/2014/main" id="{C7A37DAB-A4CF-894B-A125-8A5AE435A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accent2"/>
                </a:solidFill>
              </a:rPr>
              <a:t>University of Kansas Center for Research on Learning  2019</a:t>
            </a:r>
          </a:p>
        </p:txBody>
      </p:sp>
      <p:sp>
        <p:nvSpPr>
          <p:cNvPr id="57347" name="Rectangle 1026">
            <a:extLst>
              <a:ext uri="{FF2B5EF4-FFF2-40B4-BE49-F238E27FC236}">
                <a16:creationId xmlns:a16="http://schemas.microsoft.com/office/drawing/2014/main" id="{D6AC5E3F-586E-D346-8FA3-D2A4BE7AE9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5325" y="454025"/>
            <a:ext cx="7772400" cy="83820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altLang="en-US"/>
              <a:t>Guidebooks in the Content</a:t>
            </a:r>
            <a:br>
              <a:rPr lang="en-US" altLang="en-US"/>
            </a:br>
            <a:r>
              <a:rPr lang="en-US" altLang="en-US"/>
              <a:t>Enhancement Series</a:t>
            </a:r>
          </a:p>
        </p:txBody>
      </p:sp>
      <p:sp>
        <p:nvSpPr>
          <p:cNvPr id="57348" name="Rectangle 1027">
            <a:extLst>
              <a:ext uri="{FF2B5EF4-FFF2-40B4-BE49-F238E27FC236}">
                <a16:creationId xmlns:a16="http://schemas.microsoft.com/office/drawing/2014/main" id="{0664641F-5B0D-F14E-9A00-157E283F55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9125" y="1657350"/>
            <a:ext cx="7772400" cy="39624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altLang="en-US" sz="2400" dirty="0"/>
              <a:t>Routines to help students explore text, topics, and details:</a:t>
            </a:r>
          </a:p>
          <a:p>
            <a:pPr lvl="1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en-US" dirty="0"/>
              <a:t>The Survey Routine</a:t>
            </a:r>
          </a:p>
          <a:p>
            <a:pPr lvl="1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en-US" dirty="0"/>
              <a:t>The Framing Routine</a:t>
            </a:r>
          </a:p>
          <a:p>
            <a:pPr lvl="1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en-US" dirty="0"/>
              <a:t>The Clarifying Routine</a:t>
            </a:r>
          </a:p>
          <a:p>
            <a:pPr lvl="1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en-US" dirty="0"/>
              <a:t>The Vocabulary </a:t>
            </a:r>
            <a:r>
              <a:rPr lang="en-US" altLang="en-US"/>
              <a:t>LINCing </a:t>
            </a:r>
            <a:r>
              <a:rPr lang="en-US" altLang="en-US" dirty="0"/>
              <a:t>Routine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en-US" altLang="en-US" sz="2400" dirty="0"/>
          </a:p>
        </p:txBody>
      </p:sp>
      <p:pic>
        <p:nvPicPr>
          <p:cNvPr id="57349" name="Picture 5">
            <a:extLst>
              <a:ext uri="{FF2B5EF4-FFF2-40B4-BE49-F238E27FC236}">
                <a16:creationId xmlns:a16="http://schemas.microsoft.com/office/drawing/2014/main" id="{F49DDAD1-6F64-A245-B3AB-8AEBBC37E0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0" y="6022975"/>
            <a:ext cx="1528763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2865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4">
            <a:extLst>
              <a:ext uri="{FF2B5EF4-FFF2-40B4-BE49-F238E27FC236}">
                <a16:creationId xmlns:a16="http://schemas.microsoft.com/office/drawing/2014/main" id="{A41F5399-F301-C344-B55A-7239A315E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solidFill>
                  <a:schemeClr val="accent2"/>
                </a:solidFill>
                <a:latin typeface="Arial" panose="020B0604020202020204" pitchFamily="34" charset="0"/>
              </a:rPr>
              <a:t>University of Kansas Center for Research on Learning  2019</a:t>
            </a:r>
          </a:p>
        </p:txBody>
      </p:sp>
      <p:sp>
        <p:nvSpPr>
          <p:cNvPr id="39939" name="Rectangle 4">
            <a:extLst>
              <a:ext uri="{FF2B5EF4-FFF2-40B4-BE49-F238E27FC236}">
                <a16:creationId xmlns:a16="http://schemas.microsoft.com/office/drawing/2014/main" id="{F9034357-E437-1240-9A1E-FD65D02B13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Challenge</a:t>
            </a:r>
          </a:p>
        </p:txBody>
      </p:sp>
      <p:sp>
        <p:nvSpPr>
          <p:cNvPr id="39940" name="Rectangle 5">
            <a:extLst>
              <a:ext uri="{FF2B5EF4-FFF2-40B4-BE49-F238E27FC236}">
                <a16:creationId xmlns:a16="http://schemas.microsoft.com/office/drawing/2014/main" id="{F63B4762-E708-8946-89ED-A42C94E83D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200"/>
              <a:t>Many students have difficulty: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000"/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Seeing the relationships between different sets of information.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000"/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Generating questions to help them focus their learning.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000"/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Projecting and managing time in order to complete tasks. 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000"/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Keeping the "big ideas" and structure of a unit in mind as they progress through the unit. </a:t>
            </a:r>
          </a:p>
        </p:txBody>
      </p:sp>
      <p:pic>
        <p:nvPicPr>
          <p:cNvPr id="39941" name="Picture 5">
            <a:extLst>
              <a:ext uri="{FF2B5EF4-FFF2-40B4-BE49-F238E27FC236}">
                <a16:creationId xmlns:a16="http://schemas.microsoft.com/office/drawing/2014/main" id="{DC9A3639-AAB8-AE43-950A-1CD79B730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3" y="5868988"/>
            <a:ext cx="1635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4">
            <a:extLst>
              <a:ext uri="{FF2B5EF4-FFF2-40B4-BE49-F238E27FC236}">
                <a16:creationId xmlns:a16="http://schemas.microsoft.com/office/drawing/2014/main" id="{49E92A98-5809-8241-B244-951F648C0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solidFill>
                  <a:schemeClr val="accent2"/>
                </a:solidFill>
                <a:latin typeface="Arial" panose="020B0604020202020204" pitchFamily="34" charset="0"/>
              </a:rPr>
              <a:t>University of Kansas Center for Research on Learning  2019</a:t>
            </a:r>
          </a:p>
        </p:txBody>
      </p:sp>
      <p:sp>
        <p:nvSpPr>
          <p:cNvPr id="41987" name="Rectangle 4">
            <a:extLst>
              <a:ext uri="{FF2B5EF4-FFF2-40B4-BE49-F238E27FC236}">
                <a16:creationId xmlns:a16="http://schemas.microsoft.com/office/drawing/2014/main" id="{22E3B57F-1881-0145-AACA-0ED772A125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Responding to the Challenge</a:t>
            </a:r>
          </a:p>
        </p:txBody>
      </p:sp>
      <p:sp>
        <p:nvSpPr>
          <p:cNvPr id="41988" name="Rectangle 5">
            <a:extLst>
              <a:ext uri="{FF2B5EF4-FFF2-40B4-BE49-F238E27FC236}">
                <a16:creationId xmlns:a16="http://schemas.microsoft.com/office/drawing/2014/main" id="{BC37E877-0239-3347-B2F4-3120AD24C4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200"/>
              <a:t>The Unit Organizer Routine helps students to:</a:t>
            </a:r>
          </a:p>
          <a:p>
            <a:pPr lvl="2" eaLnBrk="1" hangingPunct="1">
              <a:lnSpc>
                <a:spcPct val="80000"/>
              </a:lnSpc>
            </a:pPr>
            <a:endParaRPr lang="en-US" altLang="en-US" sz="1800"/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Relate unit content to previous and future units and to bigger course ideas.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000"/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Understand the main idea of the content through the use of a meaningful paraphrase of the "big idea" of the unit.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000"/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See the structure of the unit's content.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000"/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Focus attention on important relationships in the content of the unit.</a:t>
            </a:r>
          </a:p>
        </p:txBody>
      </p:sp>
      <p:pic>
        <p:nvPicPr>
          <p:cNvPr id="41989" name="Picture 5">
            <a:extLst>
              <a:ext uri="{FF2B5EF4-FFF2-40B4-BE49-F238E27FC236}">
                <a16:creationId xmlns:a16="http://schemas.microsoft.com/office/drawing/2014/main" id="{D626C906-2135-0843-953C-9E4D771185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3" y="5868988"/>
            <a:ext cx="1635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4">
            <a:extLst>
              <a:ext uri="{FF2B5EF4-FFF2-40B4-BE49-F238E27FC236}">
                <a16:creationId xmlns:a16="http://schemas.microsoft.com/office/drawing/2014/main" id="{63A5DFDB-CF87-884B-A4FD-753EC582D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solidFill>
                  <a:schemeClr val="accent2"/>
                </a:solidFill>
                <a:latin typeface="Arial" panose="020B0604020202020204" pitchFamily="34" charset="0"/>
              </a:rPr>
              <a:t>University of Kansas Center for Research on Learning  2019</a:t>
            </a:r>
          </a:p>
        </p:txBody>
      </p:sp>
      <p:sp>
        <p:nvSpPr>
          <p:cNvPr id="44035" name="Rectangle 4">
            <a:extLst>
              <a:ext uri="{FF2B5EF4-FFF2-40B4-BE49-F238E27FC236}">
                <a16:creationId xmlns:a16="http://schemas.microsoft.com/office/drawing/2014/main" id="{35ADB5D9-15EE-3747-B3D6-EA8D8241AF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Responding to the Challenge</a:t>
            </a:r>
          </a:p>
        </p:txBody>
      </p:sp>
      <p:sp>
        <p:nvSpPr>
          <p:cNvPr id="44036" name="Rectangle 5">
            <a:extLst>
              <a:ext uri="{FF2B5EF4-FFF2-40B4-BE49-F238E27FC236}">
                <a16:creationId xmlns:a16="http://schemas.microsoft.com/office/drawing/2014/main" id="{B3FD6DB3-5EA3-464E-8D42-A866CD9ADD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The Unit Organizer Routine helps students to: </a:t>
            </a:r>
          </a:p>
          <a:p>
            <a:pPr eaLnBrk="1" hangingPunct="1"/>
            <a:endParaRPr lang="en-US" altLang="en-US"/>
          </a:p>
          <a:p>
            <a:pPr lvl="1" eaLnBrk="1" hangingPunct="1"/>
            <a:r>
              <a:rPr lang="en-US" altLang="en-US"/>
              <a:t>Generate questions that relate to learning the big ideas of the unit. </a:t>
            </a:r>
          </a:p>
          <a:p>
            <a:pPr lvl="1" eaLnBrk="1" hangingPunct="1"/>
            <a:endParaRPr lang="en-US" altLang="en-US"/>
          </a:p>
          <a:p>
            <a:pPr lvl="1" eaLnBrk="1" hangingPunct="1"/>
            <a:r>
              <a:rPr lang="en-US" altLang="en-US"/>
              <a:t>Build a schedule to plan time and task completion. </a:t>
            </a:r>
          </a:p>
          <a:p>
            <a:pPr lvl="1" eaLnBrk="1" hangingPunct="1"/>
            <a:endParaRPr lang="en-US" altLang="en-US"/>
          </a:p>
          <a:p>
            <a:pPr lvl="1" eaLnBrk="1" hangingPunct="1"/>
            <a:r>
              <a:rPr lang="en-US" altLang="en-US"/>
              <a:t>Keep the "big ideas" and structure of the unit in mind as unit content is learned.</a:t>
            </a:r>
          </a:p>
        </p:txBody>
      </p:sp>
      <p:pic>
        <p:nvPicPr>
          <p:cNvPr id="44037" name="Picture 5">
            <a:extLst>
              <a:ext uri="{FF2B5EF4-FFF2-40B4-BE49-F238E27FC236}">
                <a16:creationId xmlns:a16="http://schemas.microsoft.com/office/drawing/2014/main" id="{91145DF0-A264-994C-BE39-371EB1A02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3" y="5868988"/>
            <a:ext cx="1635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4">
            <a:extLst>
              <a:ext uri="{FF2B5EF4-FFF2-40B4-BE49-F238E27FC236}">
                <a16:creationId xmlns:a16="http://schemas.microsoft.com/office/drawing/2014/main" id="{6C856025-08F0-1645-B74E-555222B6B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solidFill>
                  <a:schemeClr val="accent2"/>
                </a:solidFill>
                <a:latin typeface="Arial" panose="020B0604020202020204" pitchFamily="34" charset="0"/>
              </a:rPr>
              <a:t>University of Kansas Center for Research on Learning  2019</a:t>
            </a:r>
          </a:p>
        </p:txBody>
      </p:sp>
      <p:sp>
        <p:nvSpPr>
          <p:cNvPr id="46083" name="Rectangle 4">
            <a:extLst>
              <a:ext uri="{FF2B5EF4-FFF2-40B4-BE49-F238E27FC236}">
                <a16:creationId xmlns:a16="http://schemas.microsoft.com/office/drawing/2014/main" id="{A98E17EC-2849-1544-96AE-3168009D3B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Supporting Research</a:t>
            </a:r>
          </a:p>
        </p:txBody>
      </p:sp>
      <p:sp>
        <p:nvSpPr>
          <p:cNvPr id="46084" name="Rectangle 5">
            <a:extLst>
              <a:ext uri="{FF2B5EF4-FFF2-40B4-BE49-F238E27FC236}">
                <a16:creationId xmlns:a16="http://schemas.microsoft.com/office/drawing/2014/main" id="{FCD63789-DF96-944B-AC06-9C6D220433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Field tests took place in 7th-12th grade classes.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Teachers learned the routine easily.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Students gained an average of at least 10 to 20 percentage points on unit tests.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Teachers continued using the routine after the studies were completed.</a:t>
            </a:r>
          </a:p>
        </p:txBody>
      </p:sp>
      <p:pic>
        <p:nvPicPr>
          <p:cNvPr id="46085" name="Picture 5">
            <a:extLst>
              <a:ext uri="{FF2B5EF4-FFF2-40B4-BE49-F238E27FC236}">
                <a16:creationId xmlns:a16="http://schemas.microsoft.com/office/drawing/2014/main" id="{C3DE93D8-11AA-D84A-80E8-26A38B2817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3" y="5868988"/>
            <a:ext cx="1635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4">
            <a:extLst>
              <a:ext uri="{FF2B5EF4-FFF2-40B4-BE49-F238E27FC236}">
                <a16:creationId xmlns:a16="http://schemas.microsoft.com/office/drawing/2014/main" id="{7C723044-0FC2-B741-A1C6-87A7F4CA4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solidFill>
                  <a:schemeClr val="accent2"/>
                </a:solidFill>
                <a:latin typeface="Arial" panose="020B0604020202020204" pitchFamily="34" charset="0"/>
              </a:rPr>
              <a:t>University of Kansas Center for Research on Learning  2019</a:t>
            </a: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958D106A-E449-E845-BCA0-67D82DF5FA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Supporting Research</a:t>
            </a:r>
          </a:p>
        </p:txBody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3BA7EBFD-026E-5545-9F2B-D4C1C2591E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/>
              <a:t>Positive results were achieved when teachers:</a:t>
            </a:r>
          </a:p>
          <a:p>
            <a:pPr eaLnBrk="1" hangingPunct="1">
              <a:lnSpc>
                <a:spcPct val="110000"/>
              </a:lnSpc>
            </a:pPr>
            <a:endParaRPr lang="en-US" altLang="en-US"/>
          </a:p>
          <a:p>
            <a:pPr lvl="1" eaLnBrk="1" hangingPunct="1">
              <a:lnSpc>
                <a:spcPct val="110000"/>
              </a:lnSpc>
            </a:pPr>
            <a:r>
              <a:rPr lang="en-US" altLang="en-US"/>
              <a:t>received 2-3 hours of instruction in the routine</a:t>
            </a:r>
          </a:p>
          <a:p>
            <a:pPr lvl="1" eaLnBrk="1" hangingPunct="1">
              <a:lnSpc>
                <a:spcPct val="110000"/>
              </a:lnSpc>
            </a:pPr>
            <a:endParaRPr lang="en-US" altLang="en-US"/>
          </a:p>
          <a:p>
            <a:pPr lvl="1" eaLnBrk="1" hangingPunct="1">
              <a:lnSpc>
                <a:spcPct val="110000"/>
              </a:lnSpc>
            </a:pPr>
            <a:r>
              <a:rPr lang="en-US" altLang="en-US"/>
              <a:t>discussed the routine with colleagues</a:t>
            </a:r>
          </a:p>
          <a:p>
            <a:pPr lvl="1" eaLnBrk="1" hangingPunct="1">
              <a:lnSpc>
                <a:spcPct val="110000"/>
              </a:lnSpc>
            </a:pPr>
            <a:endParaRPr lang="en-US" altLang="en-US"/>
          </a:p>
          <a:p>
            <a:pPr lvl="1" eaLnBrk="1" hangingPunct="1">
              <a:lnSpc>
                <a:spcPct val="110000"/>
              </a:lnSpc>
            </a:pPr>
            <a:r>
              <a:rPr lang="en-US" altLang="en-US"/>
              <a:t>spent the necessary time to plan use of the routine</a:t>
            </a:r>
          </a:p>
        </p:txBody>
      </p:sp>
      <p:pic>
        <p:nvPicPr>
          <p:cNvPr id="48133" name="Picture 5">
            <a:extLst>
              <a:ext uri="{FF2B5EF4-FFF2-40B4-BE49-F238E27FC236}">
                <a16:creationId xmlns:a16="http://schemas.microsoft.com/office/drawing/2014/main" id="{A63BB77A-1D7F-0F4D-9888-226A60269A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3" y="5868988"/>
            <a:ext cx="1635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4">
            <a:extLst>
              <a:ext uri="{FF2B5EF4-FFF2-40B4-BE49-F238E27FC236}">
                <a16:creationId xmlns:a16="http://schemas.microsoft.com/office/drawing/2014/main" id="{FEE992D2-114B-C54F-AEF5-0E226C3E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solidFill>
                  <a:schemeClr val="accent2"/>
                </a:solidFill>
                <a:latin typeface="Arial" panose="020B0604020202020204" pitchFamily="34" charset="0"/>
              </a:rPr>
              <a:t>University of Kansas Center for Research on Learning  2019</a:t>
            </a: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4FA243A0-CEA3-5A44-A700-30A36469CA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Supporting Research</a:t>
            </a:r>
          </a:p>
        </p:txBody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A80574B6-15D7-474E-8927-12216BF85F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/>
              <a:t>Positive results were achieved when teachers:</a:t>
            </a:r>
          </a:p>
          <a:p>
            <a:pPr lvl="1" eaLnBrk="1" hangingPunct="1">
              <a:lnSpc>
                <a:spcPct val="110000"/>
              </a:lnSpc>
              <a:buFontTx/>
              <a:buNone/>
            </a:pPr>
            <a:endParaRPr lang="en-US" altLang="en-US"/>
          </a:p>
          <a:p>
            <a:pPr lvl="1" eaLnBrk="1" hangingPunct="1">
              <a:lnSpc>
                <a:spcPct val="110000"/>
              </a:lnSpc>
            </a:pPr>
            <a:r>
              <a:rPr lang="en-US" altLang="en-US"/>
              <a:t>taught students how to participate in and use the routine</a:t>
            </a:r>
          </a:p>
          <a:p>
            <a:pPr lvl="1" eaLnBrk="1" hangingPunct="1">
              <a:lnSpc>
                <a:spcPct val="110000"/>
              </a:lnSpc>
            </a:pPr>
            <a:endParaRPr lang="en-US" altLang="en-US"/>
          </a:p>
          <a:p>
            <a:pPr lvl="1" eaLnBrk="1" hangingPunct="1">
              <a:lnSpc>
                <a:spcPct val="110000"/>
              </a:lnSpc>
            </a:pPr>
            <a:r>
              <a:rPr lang="en-US" altLang="en-US"/>
              <a:t>used the routine regularly over time</a:t>
            </a:r>
          </a:p>
          <a:p>
            <a:pPr lvl="1" eaLnBrk="1" hangingPunct="1">
              <a:lnSpc>
                <a:spcPct val="110000"/>
              </a:lnSpc>
            </a:pPr>
            <a:endParaRPr lang="en-US" altLang="en-US"/>
          </a:p>
          <a:p>
            <a:pPr lvl="1" eaLnBrk="1" hangingPunct="1">
              <a:lnSpc>
                <a:spcPct val="110000"/>
              </a:lnSpc>
            </a:pPr>
            <a:r>
              <a:rPr lang="en-US" altLang="en-US"/>
              <a:t>held the highest expectations for student learning</a:t>
            </a:r>
          </a:p>
        </p:txBody>
      </p:sp>
      <p:pic>
        <p:nvPicPr>
          <p:cNvPr id="50181" name="Picture 5">
            <a:extLst>
              <a:ext uri="{FF2B5EF4-FFF2-40B4-BE49-F238E27FC236}">
                <a16:creationId xmlns:a16="http://schemas.microsoft.com/office/drawing/2014/main" id="{CD144E00-5AEB-3A4F-9C2E-52486FDCDA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3" y="5868988"/>
            <a:ext cx="1635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4">
            <a:extLst>
              <a:ext uri="{FF2B5EF4-FFF2-40B4-BE49-F238E27FC236}">
                <a16:creationId xmlns:a16="http://schemas.microsoft.com/office/drawing/2014/main" id="{D4D3594D-C08A-6D41-B0C1-2132522CF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solidFill>
                  <a:schemeClr val="accent2"/>
                </a:solidFill>
                <a:latin typeface="Arial" panose="020B0604020202020204" pitchFamily="34" charset="0"/>
              </a:rPr>
              <a:t>University of Kansas Center for Research on Learning  2019</a:t>
            </a: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6F82EEC6-A0DA-6841-8ED9-EFDE52D151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Components of</a:t>
            </a:r>
            <a:br>
              <a:rPr lang="en-US" altLang="en-US"/>
            </a:br>
            <a:r>
              <a:rPr lang="en-US" altLang="en-US"/>
              <a:t>The Unit Organizer Routine</a:t>
            </a:r>
          </a:p>
        </p:txBody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35775B8B-D8FB-4D4E-82AC-87D62494B2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200"/>
              <a:t>The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b="1"/>
              <a:t>Unit Organizer</a:t>
            </a:r>
            <a:endParaRPr lang="en-US" altLang="en-US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200"/>
              <a:t>Teaching Device</a:t>
            </a:r>
            <a:endParaRPr lang="en-US" altLang="en-US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200"/>
              <a:t>The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b="1"/>
              <a:t>Craft</a:t>
            </a:r>
            <a:endParaRPr lang="en-US" altLang="en-US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200"/>
              <a:t>Linking Steps</a:t>
            </a:r>
            <a:endParaRPr lang="en-US" altLang="en-US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200"/>
              <a:t>The</a:t>
            </a:r>
            <a:endParaRPr lang="en-US" altLang="en-US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b="1"/>
              <a:t>Cue-Do-Review</a:t>
            </a:r>
            <a:endParaRPr lang="en-US" altLang="en-US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200"/>
              <a:t>Sequence</a:t>
            </a:r>
            <a:endParaRPr lang="en-US" altLang="en-US"/>
          </a:p>
        </p:txBody>
      </p:sp>
      <p:pic>
        <p:nvPicPr>
          <p:cNvPr id="52229" name="Picture 5">
            <a:extLst>
              <a:ext uri="{FF2B5EF4-FFF2-40B4-BE49-F238E27FC236}">
                <a16:creationId xmlns:a16="http://schemas.microsoft.com/office/drawing/2014/main" id="{34D5E19A-AFC4-7F48-9699-5570E1B44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950" y="5868988"/>
            <a:ext cx="1636713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6">
            <a:extLst>
              <a:ext uri="{FF2B5EF4-FFF2-40B4-BE49-F238E27FC236}">
                <a16:creationId xmlns:a16="http://schemas.microsoft.com/office/drawing/2014/main" id="{D5F68C9B-AE3F-D843-BA5A-27F0840EB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3" y="5868988"/>
            <a:ext cx="1635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4">
            <a:extLst>
              <a:ext uri="{FF2B5EF4-FFF2-40B4-BE49-F238E27FC236}">
                <a16:creationId xmlns:a16="http://schemas.microsoft.com/office/drawing/2014/main" id="{67E29679-18FF-0942-8F0E-D817A2D88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solidFill>
                  <a:schemeClr val="accent2"/>
                </a:solidFill>
                <a:latin typeface="Arial" panose="020B0604020202020204" pitchFamily="34" charset="0"/>
              </a:rPr>
              <a:t>University of Kansas Center for Research on Learning  2019</a:t>
            </a:r>
          </a:p>
        </p:txBody>
      </p:sp>
      <p:sp>
        <p:nvSpPr>
          <p:cNvPr id="53251" name="Rectangle 4">
            <a:extLst>
              <a:ext uri="{FF2B5EF4-FFF2-40B4-BE49-F238E27FC236}">
                <a16:creationId xmlns:a16="http://schemas.microsoft.com/office/drawing/2014/main" id="{D8C8667C-0BB0-794C-B157-2806BFD951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The Unit Organizer</a:t>
            </a:r>
            <a:br>
              <a:rPr lang="en-US" altLang="en-US"/>
            </a:br>
            <a:r>
              <a:rPr lang="en-US" altLang="en-US"/>
              <a:t>Teaching Device</a:t>
            </a:r>
          </a:p>
        </p:txBody>
      </p:sp>
      <p:sp>
        <p:nvSpPr>
          <p:cNvPr id="53252" name="Rectangle 5">
            <a:extLst>
              <a:ext uri="{FF2B5EF4-FFF2-40B4-BE49-F238E27FC236}">
                <a16:creationId xmlns:a16="http://schemas.microsoft.com/office/drawing/2014/main" id="{200EA5E0-0154-784A-9274-B37EBB6289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/>
              <a:t>Is a visual device that: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/>
              <a:t>is used under teacher guidance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/>
              <a:t>focuses attention on critical outcomes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/>
              <a:t>identifies critical unit content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/>
              <a:t>prompts elaboration on critical points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/>
              <a:t>helps make relationships concrete</a:t>
            </a:r>
          </a:p>
        </p:txBody>
      </p:sp>
      <p:pic>
        <p:nvPicPr>
          <p:cNvPr id="53253" name="Picture 5">
            <a:extLst>
              <a:ext uri="{FF2B5EF4-FFF2-40B4-BE49-F238E27FC236}">
                <a16:creationId xmlns:a16="http://schemas.microsoft.com/office/drawing/2014/main" id="{0DFDB4FB-1AEE-2A46-B6AF-75AFC4CC28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3" y="5868988"/>
            <a:ext cx="1635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>
            <a:extLst>
              <a:ext uri="{FF2B5EF4-FFF2-40B4-BE49-F238E27FC236}">
                <a16:creationId xmlns:a16="http://schemas.microsoft.com/office/drawing/2014/main" id="{1ADBA44C-1AEC-D446-938C-713623E4F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solidFill>
                  <a:schemeClr val="accent2"/>
                </a:solidFill>
                <a:latin typeface="Arial" panose="020B0604020202020204" pitchFamily="34" charset="0"/>
              </a:rPr>
              <a:t>University of Kansas Center for Research on Learning  2019</a:t>
            </a: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37456AE0-0B65-AD4C-934C-A14E8D4B4A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Content Enhancement</a:t>
            </a:r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EF21F86C-2809-1040-81F3-8983CFCBBF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A way of teaching an academically diverse group of students in which:</a:t>
            </a:r>
          </a:p>
          <a:p>
            <a:pPr eaLnBrk="1" hangingPunct="1"/>
            <a:endParaRPr lang="en-US" altLang="en-US"/>
          </a:p>
          <a:p>
            <a:pPr lvl="1" eaLnBrk="1" hangingPunct="1"/>
            <a:r>
              <a:rPr lang="en-US" altLang="en-US"/>
              <a:t>Both group and individual needs are valued and met;</a:t>
            </a:r>
          </a:p>
          <a:p>
            <a:pPr lvl="1" eaLnBrk="1" hangingPunct="1"/>
            <a:endParaRPr lang="en-US" altLang="en-US"/>
          </a:p>
          <a:p>
            <a:pPr lvl="1" eaLnBrk="1" hangingPunct="1"/>
            <a:r>
              <a:rPr lang="en-US" altLang="en-US"/>
              <a:t>The integrity of the content is maintained;</a:t>
            </a:r>
          </a:p>
        </p:txBody>
      </p:sp>
      <p:pic>
        <p:nvPicPr>
          <p:cNvPr id="29701" name="Picture 5">
            <a:extLst>
              <a:ext uri="{FF2B5EF4-FFF2-40B4-BE49-F238E27FC236}">
                <a16:creationId xmlns:a16="http://schemas.microsoft.com/office/drawing/2014/main" id="{3A84A02E-D2A0-D04B-AEA8-B49B9344C1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3" y="5868988"/>
            <a:ext cx="1635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4">
            <a:extLst>
              <a:ext uri="{FF2B5EF4-FFF2-40B4-BE49-F238E27FC236}">
                <a16:creationId xmlns:a16="http://schemas.microsoft.com/office/drawing/2014/main" id="{7BBA7887-9319-B44A-8BD4-6EE036336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solidFill>
                  <a:schemeClr val="accent2"/>
                </a:solidFill>
                <a:latin typeface="Arial" panose="020B0604020202020204" pitchFamily="34" charset="0"/>
              </a:rPr>
              <a:t>University of Kansas Center for Research on Learning  2019</a:t>
            </a: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FB2E8137-5E79-3F40-B3D8-B0FE3AE542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The Unit Organizer</a:t>
            </a:r>
            <a:br>
              <a:rPr lang="en-US" altLang="en-US"/>
            </a:br>
            <a:r>
              <a:rPr lang="en-US" altLang="en-US"/>
              <a:t>Teaching Device</a:t>
            </a:r>
          </a:p>
        </p:txBody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3B102496-745A-1540-BF2F-139BF917E7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70000"/>
              </a:lnSpc>
              <a:buFontTx/>
              <a:buNone/>
            </a:pPr>
            <a:r>
              <a:rPr lang="en-US" altLang="en-US" sz="2200"/>
              <a:t>Is a visual device that:</a:t>
            </a:r>
          </a:p>
          <a:p>
            <a:pPr lvl="1" eaLnBrk="1" hangingPunct="1">
              <a:lnSpc>
                <a:spcPct val="170000"/>
              </a:lnSpc>
            </a:pPr>
            <a:r>
              <a:rPr lang="en-US" altLang="en-US" sz="2000"/>
              <a:t>is designed to enhance student…</a:t>
            </a:r>
          </a:p>
          <a:p>
            <a:pPr lvl="2" eaLnBrk="1" hangingPunct="1">
              <a:lnSpc>
                <a:spcPct val="170000"/>
              </a:lnSpc>
            </a:pPr>
            <a:r>
              <a:rPr lang="en-US" altLang="en-US" sz="1800"/>
              <a:t>...organization</a:t>
            </a:r>
          </a:p>
          <a:p>
            <a:pPr lvl="2" eaLnBrk="1" hangingPunct="1">
              <a:lnSpc>
                <a:spcPct val="170000"/>
              </a:lnSpc>
            </a:pPr>
            <a:r>
              <a:rPr lang="en-US" altLang="en-US" sz="1800"/>
              <a:t>...understanding</a:t>
            </a:r>
          </a:p>
          <a:p>
            <a:pPr lvl="2" eaLnBrk="1" hangingPunct="1">
              <a:lnSpc>
                <a:spcPct val="170000"/>
              </a:lnSpc>
            </a:pPr>
            <a:r>
              <a:rPr lang="en-US" altLang="en-US" sz="1800"/>
              <a:t>...remembering</a:t>
            </a:r>
          </a:p>
          <a:p>
            <a:pPr lvl="2" eaLnBrk="1" hangingPunct="1">
              <a:lnSpc>
                <a:spcPct val="170000"/>
              </a:lnSpc>
            </a:pPr>
            <a:r>
              <a:rPr lang="en-US" altLang="en-US" sz="1800"/>
              <a:t>...responses</a:t>
            </a:r>
          </a:p>
          <a:p>
            <a:pPr lvl="2" eaLnBrk="1" hangingPunct="1">
              <a:lnSpc>
                <a:spcPct val="170000"/>
              </a:lnSpc>
            </a:pPr>
            <a:r>
              <a:rPr lang="en-US" altLang="en-US" sz="1800"/>
              <a:t>...belief in the value of the content</a:t>
            </a:r>
          </a:p>
        </p:txBody>
      </p:sp>
      <p:pic>
        <p:nvPicPr>
          <p:cNvPr id="54277" name="Picture 5">
            <a:extLst>
              <a:ext uri="{FF2B5EF4-FFF2-40B4-BE49-F238E27FC236}">
                <a16:creationId xmlns:a16="http://schemas.microsoft.com/office/drawing/2014/main" id="{F6239D13-CC04-8144-9FEB-9EAB8EE9C7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3" y="5868988"/>
            <a:ext cx="1635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Footer Placeholder 2">
            <a:extLst>
              <a:ext uri="{FF2B5EF4-FFF2-40B4-BE49-F238E27FC236}">
                <a16:creationId xmlns:a16="http://schemas.microsoft.com/office/drawing/2014/main" id="{42AD672B-4C60-EC41-A5EE-B05E4EF18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solidFill>
                  <a:schemeClr val="tx2"/>
                </a:solidFill>
                <a:latin typeface="Arial" panose="020B0604020202020204" pitchFamily="34" charset="0"/>
              </a:rPr>
              <a:t>University of Kansas Center for Research on Learning  2019</a:t>
            </a:r>
          </a:p>
        </p:txBody>
      </p:sp>
      <p:grpSp>
        <p:nvGrpSpPr>
          <p:cNvPr id="55300" name="Group 165">
            <a:extLst>
              <a:ext uri="{FF2B5EF4-FFF2-40B4-BE49-F238E27FC236}">
                <a16:creationId xmlns:a16="http://schemas.microsoft.com/office/drawing/2014/main" id="{2DB6EE7C-FAE0-AD4F-B210-39995EA71646}"/>
              </a:ext>
            </a:extLst>
          </p:cNvPr>
          <p:cNvGrpSpPr>
            <a:grpSpLocks/>
          </p:cNvGrpSpPr>
          <p:nvPr/>
        </p:nvGrpSpPr>
        <p:grpSpPr bwMode="auto">
          <a:xfrm>
            <a:off x="708025" y="311150"/>
            <a:ext cx="7735888" cy="6048375"/>
            <a:chOff x="446" y="196"/>
            <a:chExt cx="4873" cy="3810"/>
          </a:xfrm>
        </p:grpSpPr>
        <p:sp>
          <p:nvSpPr>
            <p:cNvPr id="55302" name="Rectangle 9">
              <a:extLst>
                <a:ext uri="{FF2B5EF4-FFF2-40B4-BE49-F238E27FC236}">
                  <a16:creationId xmlns:a16="http://schemas.microsoft.com/office/drawing/2014/main" id="{543A7505-FCFA-9C42-98F9-17E2618050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" y="196"/>
              <a:ext cx="118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The Unit Organizer 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grpSp>
          <p:nvGrpSpPr>
            <p:cNvPr id="55303" name="Group 164">
              <a:extLst>
                <a:ext uri="{FF2B5EF4-FFF2-40B4-BE49-F238E27FC236}">
                  <a16:creationId xmlns:a16="http://schemas.microsoft.com/office/drawing/2014/main" id="{9B24A3BE-C0C5-8B44-BF3A-AB5F1C44AF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6" y="197"/>
              <a:ext cx="4853" cy="3809"/>
              <a:chOff x="466" y="197"/>
              <a:chExt cx="4853" cy="3809"/>
            </a:xfrm>
          </p:grpSpPr>
          <p:sp>
            <p:nvSpPr>
              <p:cNvPr id="55304" name="Rectangle 4">
                <a:extLst>
                  <a:ext uri="{FF2B5EF4-FFF2-40B4-BE49-F238E27FC236}">
                    <a16:creationId xmlns:a16="http://schemas.microsoft.com/office/drawing/2014/main" id="{0069716D-3EA1-C041-8329-2E20B800B9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197"/>
                <a:ext cx="489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000">
                    <a:solidFill>
                      <a:srgbClr val="000000"/>
                    </a:solidFill>
                    <a:latin typeface="Sand" pitchFamily="-48" charset="0"/>
                  </a:rPr>
                  <a:t>Elida Cordora</a:t>
                </a:r>
                <a:endParaRPr lang="en-US" altLang="en-US" sz="1000">
                  <a:latin typeface="Sand" pitchFamily="-48" charset="0"/>
                </a:endParaRPr>
              </a:p>
            </p:txBody>
          </p:sp>
          <p:sp>
            <p:nvSpPr>
              <p:cNvPr id="55305" name="Rectangle 5">
                <a:extLst>
                  <a:ext uri="{FF2B5EF4-FFF2-40B4-BE49-F238E27FC236}">
                    <a16:creationId xmlns:a16="http://schemas.microsoft.com/office/drawing/2014/main" id="{E5053903-AB5A-274D-8377-569BCFE9B5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1" y="203"/>
                <a:ext cx="18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Arial" panose="020B0604020202020204" pitchFamily="34" charset="0"/>
                  </a:rPr>
                  <a:t>NAME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5306" name="Rectangle 6">
                <a:extLst>
                  <a:ext uri="{FF2B5EF4-FFF2-40B4-BE49-F238E27FC236}">
                    <a16:creationId xmlns:a16="http://schemas.microsoft.com/office/drawing/2014/main" id="{6AE1D115-B6C7-0744-BFF8-5B0D216FBF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1" y="285"/>
                <a:ext cx="171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Arial" panose="020B0604020202020204" pitchFamily="34" charset="0"/>
                  </a:rPr>
                  <a:t>DATE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5307" name="Line 7">
                <a:extLst>
                  <a:ext uri="{FF2B5EF4-FFF2-40B4-BE49-F238E27FC236}">
                    <a16:creationId xmlns:a16="http://schemas.microsoft.com/office/drawing/2014/main" id="{D6324B8B-4188-3A46-AA37-439BABD27E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64" y="279"/>
                <a:ext cx="112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08" name="Line 8">
                <a:extLst>
                  <a:ext uri="{FF2B5EF4-FFF2-40B4-BE49-F238E27FC236}">
                    <a16:creationId xmlns:a16="http://schemas.microsoft.com/office/drawing/2014/main" id="{7FF065AD-9E2E-A94D-AA43-34F74E6248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8" y="347"/>
                <a:ext cx="1114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09" name="Rectangle 10">
                <a:extLst>
                  <a:ext uri="{FF2B5EF4-FFF2-40B4-BE49-F238E27FC236}">
                    <a16:creationId xmlns:a16="http://schemas.microsoft.com/office/drawing/2014/main" id="{F9579590-F8C4-044C-9F72-D98C94E228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0" y="265"/>
                <a:ext cx="551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BIGGER PICTURE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5310" name="Rectangle 11">
                <a:extLst>
                  <a:ext uri="{FF2B5EF4-FFF2-40B4-BE49-F238E27FC236}">
                    <a16:creationId xmlns:a16="http://schemas.microsoft.com/office/drawing/2014/main" id="{987E1980-03D3-8644-AE52-88018D248B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9" y="574"/>
                <a:ext cx="33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LAST UNIT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5311" name="Rectangle 12">
                <a:extLst>
                  <a:ext uri="{FF2B5EF4-FFF2-40B4-BE49-F238E27FC236}">
                    <a16:creationId xmlns:a16="http://schemas.microsoft.com/office/drawing/2014/main" id="{C75629E5-46BF-1148-8937-D7B2A5E405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1" y="574"/>
                <a:ext cx="338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Arial" panose="020B0604020202020204" pitchFamily="34" charset="0"/>
                  </a:rPr>
                  <a:t>/Experience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5312" name="Rectangle 13">
                <a:extLst>
                  <a:ext uri="{FF2B5EF4-FFF2-40B4-BE49-F238E27FC236}">
                    <a16:creationId xmlns:a16="http://schemas.microsoft.com/office/drawing/2014/main" id="{2B1A52BC-4C49-3D4E-8EF1-0703A74B69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9" y="601"/>
                <a:ext cx="540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900" b="1">
                    <a:solidFill>
                      <a:srgbClr val="000000"/>
                    </a:solidFill>
                  </a:rPr>
                  <a:t>CURRENT UNIT</a:t>
                </a:r>
                <a:endParaRPr lang="en-US" altLang="en-US">
                  <a:latin typeface="Times" pitchFamily="2" charset="0"/>
                </a:endParaRPr>
              </a:p>
            </p:txBody>
          </p:sp>
          <p:sp>
            <p:nvSpPr>
              <p:cNvPr id="55313" name="Rectangle 14">
                <a:extLst>
                  <a:ext uri="{FF2B5EF4-FFF2-40B4-BE49-F238E27FC236}">
                    <a16:creationId xmlns:a16="http://schemas.microsoft.com/office/drawing/2014/main" id="{2E70324A-9B70-954A-8901-AF7ADB6194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3" y="574"/>
                <a:ext cx="338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NEXT UNIT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5314" name="Rectangle 15">
                <a:extLst>
                  <a:ext uri="{FF2B5EF4-FFF2-40B4-BE49-F238E27FC236}">
                    <a16:creationId xmlns:a16="http://schemas.microsoft.com/office/drawing/2014/main" id="{27B95BDC-18D5-EE4A-B5E9-76E55C0A61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8" y="574"/>
                <a:ext cx="338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Arial" panose="020B0604020202020204" pitchFamily="34" charset="0"/>
                  </a:rPr>
                  <a:t>/Experience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5315" name="Line 16">
                <a:extLst>
                  <a:ext uri="{FF2B5EF4-FFF2-40B4-BE49-F238E27FC236}">
                    <a16:creationId xmlns:a16="http://schemas.microsoft.com/office/drawing/2014/main" id="{681488C3-3AB3-4F4E-AD77-12ACAF8489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" y="842"/>
                <a:ext cx="4832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16" name="Line 17">
                <a:extLst>
                  <a:ext uri="{FF2B5EF4-FFF2-40B4-BE49-F238E27FC236}">
                    <a16:creationId xmlns:a16="http://schemas.microsoft.com/office/drawing/2014/main" id="{0248B312-B7CE-F34A-AD59-B7859C7C7F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" y="3104"/>
                <a:ext cx="4833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17" name="Line 18">
                <a:extLst>
                  <a:ext uri="{FF2B5EF4-FFF2-40B4-BE49-F238E27FC236}">
                    <a16:creationId xmlns:a16="http://schemas.microsoft.com/office/drawing/2014/main" id="{634409AA-93E6-8147-8EBB-279A418306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65" y="574"/>
                <a:ext cx="1" cy="26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18" name="Line 19">
                <a:extLst>
                  <a:ext uri="{FF2B5EF4-FFF2-40B4-BE49-F238E27FC236}">
                    <a16:creationId xmlns:a16="http://schemas.microsoft.com/office/drawing/2014/main" id="{73BE1C36-D6CB-4044-A475-D937725E9B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54" y="581"/>
                <a:ext cx="1" cy="26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19" name="Arc 20">
                <a:extLst>
                  <a:ext uri="{FF2B5EF4-FFF2-40B4-BE49-F238E27FC236}">
                    <a16:creationId xmlns:a16="http://schemas.microsoft.com/office/drawing/2014/main" id="{F385D791-42C1-9A44-A50A-97CE202AF5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" y="382"/>
                <a:ext cx="1293" cy="199"/>
              </a:xfrm>
              <a:custGeom>
                <a:avLst/>
                <a:gdLst>
                  <a:gd name="T0" fmla="*/ 0 w 21600"/>
                  <a:gd name="T1" fmla="*/ 0 h 21599"/>
                  <a:gd name="T2" fmla="*/ 5 w 21600"/>
                  <a:gd name="T3" fmla="*/ 0 h 21599"/>
                  <a:gd name="T4" fmla="*/ 5 w 21600"/>
                  <a:gd name="T5" fmla="*/ 0 h 215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9"/>
                  <a:gd name="T11" fmla="*/ 21600 w 21600"/>
                  <a:gd name="T12" fmla="*/ 21599 h 215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9" fill="none" extrusionOk="0">
                    <a:moveTo>
                      <a:pt x="0" y="21599"/>
                    </a:moveTo>
                    <a:cubicBezTo>
                      <a:pt x="0" y="9675"/>
                      <a:pt x="9660" y="7"/>
                      <a:pt x="21583" y="-1"/>
                    </a:cubicBezTo>
                  </a:path>
                  <a:path w="21600" h="21599" stroke="0" extrusionOk="0">
                    <a:moveTo>
                      <a:pt x="0" y="21599"/>
                    </a:moveTo>
                    <a:cubicBezTo>
                      <a:pt x="0" y="9675"/>
                      <a:pt x="9660" y="7"/>
                      <a:pt x="21583" y="-1"/>
                    </a:cubicBez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20" name="Arc 21">
                <a:extLst>
                  <a:ext uri="{FF2B5EF4-FFF2-40B4-BE49-F238E27FC236}">
                    <a16:creationId xmlns:a16="http://schemas.microsoft.com/office/drawing/2014/main" id="{F2C615D9-F1DF-7A49-8E50-E4A5A640E0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" y="375"/>
                <a:ext cx="1300" cy="206"/>
              </a:xfrm>
              <a:custGeom>
                <a:avLst/>
                <a:gdLst>
                  <a:gd name="T0" fmla="*/ 0 w 21600"/>
                  <a:gd name="T1" fmla="*/ 0 h 21599"/>
                  <a:gd name="T2" fmla="*/ 5 w 21600"/>
                  <a:gd name="T3" fmla="*/ 0 h 21599"/>
                  <a:gd name="T4" fmla="*/ 5 w 21600"/>
                  <a:gd name="T5" fmla="*/ 0 h 215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9"/>
                  <a:gd name="T11" fmla="*/ 21600 w 21600"/>
                  <a:gd name="T12" fmla="*/ 21599 h 215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9" fill="none" extrusionOk="0">
                    <a:moveTo>
                      <a:pt x="0" y="21599"/>
                    </a:moveTo>
                    <a:cubicBezTo>
                      <a:pt x="0" y="9675"/>
                      <a:pt x="9660" y="7"/>
                      <a:pt x="21583" y="-1"/>
                    </a:cubicBezTo>
                  </a:path>
                  <a:path w="21600" h="21599" stroke="0" extrusionOk="0">
                    <a:moveTo>
                      <a:pt x="0" y="21599"/>
                    </a:moveTo>
                    <a:cubicBezTo>
                      <a:pt x="0" y="9675"/>
                      <a:pt x="9660" y="7"/>
                      <a:pt x="21583" y="-1"/>
                    </a:cubicBez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21" name="Arc 22">
                <a:extLst>
                  <a:ext uri="{FF2B5EF4-FFF2-40B4-BE49-F238E27FC236}">
                    <a16:creationId xmlns:a16="http://schemas.microsoft.com/office/drawing/2014/main" id="{458BB00D-AF4B-A545-9A31-EC131166A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4" y="375"/>
                <a:ext cx="1265" cy="210"/>
              </a:xfrm>
              <a:custGeom>
                <a:avLst/>
                <a:gdLst>
                  <a:gd name="T0" fmla="*/ 0 w 21616"/>
                  <a:gd name="T1" fmla="*/ 0 h 21600"/>
                  <a:gd name="T2" fmla="*/ 4 w 21616"/>
                  <a:gd name="T3" fmla="*/ 0 h 21600"/>
                  <a:gd name="T4" fmla="*/ 0 w 2161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16"/>
                  <a:gd name="T10" fmla="*/ 0 h 21600"/>
                  <a:gd name="T11" fmla="*/ 21616 w 216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16" h="21600" fill="none" extrusionOk="0">
                    <a:moveTo>
                      <a:pt x="-1" y="0"/>
                    </a:moveTo>
                    <a:cubicBezTo>
                      <a:pt x="5" y="0"/>
                      <a:pt x="11" y="-1"/>
                      <a:pt x="17" y="0"/>
                    </a:cubicBezTo>
                    <a:cubicBezTo>
                      <a:pt x="11906" y="0"/>
                      <a:pt x="21560" y="9607"/>
                      <a:pt x="21616" y="21496"/>
                    </a:cubicBezTo>
                  </a:path>
                  <a:path w="21616" h="21600" stroke="0" extrusionOk="0">
                    <a:moveTo>
                      <a:pt x="-1" y="0"/>
                    </a:moveTo>
                    <a:cubicBezTo>
                      <a:pt x="5" y="0"/>
                      <a:pt x="11" y="-1"/>
                      <a:pt x="17" y="0"/>
                    </a:cubicBezTo>
                    <a:cubicBezTo>
                      <a:pt x="11906" y="0"/>
                      <a:pt x="21560" y="9607"/>
                      <a:pt x="21616" y="21496"/>
                    </a:cubicBezTo>
                    <a:lnTo>
                      <a:pt x="17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22" name="Line 23">
                <a:extLst>
                  <a:ext uri="{FF2B5EF4-FFF2-40B4-BE49-F238E27FC236}">
                    <a16:creationId xmlns:a16="http://schemas.microsoft.com/office/drawing/2014/main" id="{205D6C01-5C9B-5A44-AE93-942A0CEB22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59" y="375"/>
                <a:ext cx="2282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5323" name="Group 28">
                <a:extLst>
                  <a:ext uri="{FF2B5EF4-FFF2-40B4-BE49-F238E27FC236}">
                    <a16:creationId xmlns:a16="http://schemas.microsoft.com/office/drawing/2014/main" id="{3ADC1EA9-1001-C44B-944D-F56D8C32BB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59" y="395"/>
                <a:ext cx="1" cy="186"/>
                <a:chOff x="1759" y="395"/>
                <a:chExt cx="1" cy="186"/>
              </a:xfrm>
            </p:grpSpPr>
            <p:sp>
              <p:nvSpPr>
                <p:cNvPr id="55458" name="Line 24">
                  <a:extLst>
                    <a:ext uri="{FF2B5EF4-FFF2-40B4-BE49-F238E27FC236}">
                      <a16:creationId xmlns:a16="http://schemas.microsoft.com/office/drawing/2014/main" id="{85E23923-8E28-844E-9AD2-EFAA6A2036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395"/>
                  <a:ext cx="1" cy="2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459" name="Line 25">
                  <a:extLst>
                    <a:ext uri="{FF2B5EF4-FFF2-40B4-BE49-F238E27FC236}">
                      <a16:creationId xmlns:a16="http://schemas.microsoft.com/office/drawing/2014/main" id="{F1DC1F84-D291-8D4A-B6AF-1552E01FD0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457"/>
                  <a:ext cx="1" cy="2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460" name="Line 26">
                  <a:extLst>
                    <a:ext uri="{FF2B5EF4-FFF2-40B4-BE49-F238E27FC236}">
                      <a16:creationId xmlns:a16="http://schemas.microsoft.com/office/drawing/2014/main" id="{EFAAB9F4-9585-B948-9519-3873FEC5CC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519"/>
                  <a:ext cx="1" cy="2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461" name="Line 27">
                  <a:extLst>
                    <a:ext uri="{FF2B5EF4-FFF2-40B4-BE49-F238E27FC236}">
                      <a16:creationId xmlns:a16="http://schemas.microsoft.com/office/drawing/2014/main" id="{B4CE5FC6-BF59-B249-9D4E-92732D9AB1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574"/>
                  <a:ext cx="1" cy="7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5324" name="Group 33">
                <a:extLst>
                  <a:ext uri="{FF2B5EF4-FFF2-40B4-BE49-F238E27FC236}">
                    <a16:creationId xmlns:a16="http://schemas.microsoft.com/office/drawing/2014/main" id="{38066DEA-01E3-854F-B245-471B1DEEF8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61" y="409"/>
                <a:ext cx="1" cy="186"/>
                <a:chOff x="4061" y="409"/>
                <a:chExt cx="1" cy="186"/>
              </a:xfrm>
            </p:grpSpPr>
            <p:sp>
              <p:nvSpPr>
                <p:cNvPr id="55454" name="Line 29">
                  <a:extLst>
                    <a:ext uri="{FF2B5EF4-FFF2-40B4-BE49-F238E27FC236}">
                      <a16:creationId xmlns:a16="http://schemas.microsoft.com/office/drawing/2014/main" id="{E11A9D21-1FF3-F748-873D-12A43AA886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61" y="409"/>
                  <a:ext cx="1" cy="2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455" name="Line 30">
                  <a:extLst>
                    <a:ext uri="{FF2B5EF4-FFF2-40B4-BE49-F238E27FC236}">
                      <a16:creationId xmlns:a16="http://schemas.microsoft.com/office/drawing/2014/main" id="{6B2E0D1A-9DB2-8741-85BC-48E706371A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61" y="471"/>
                  <a:ext cx="1" cy="2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456" name="Line 31">
                  <a:extLst>
                    <a:ext uri="{FF2B5EF4-FFF2-40B4-BE49-F238E27FC236}">
                      <a16:creationId xmlns:a16="http://schemas.microsoft.com/office/drawing/2014/main" id="{84BB05EE-BE40-F946-9FE3-545E4E45F5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61" y="533"/>
                  <a:ext cx="1" cy="2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457" name="Line 32">
                  <a:extLst>
                    <a:ext uri="{FF2B5EF4-FFF2-40B4-BE49-F238E27FC236}">
                      <a16:creationId xmlns:a16="http://schemas.microsoft.com/office/drawing/2014/main" id="{DADA8A12-55C8-3E4A-BAE1-E7EF4261CC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61" y="588"/>
                  <a:ext cx="1" cy="7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5325" name="Line 34">
                <a:extLst>
                  <a:ext uri="{FF2B5EF4-FFF2-40B4-BE49-F238E27FC236}">
                    <a16:creationId xmlns:a16="http://schemas.microsoft.com/office/drawing/2014/main" id="{AA9C35B9-B864-3146-8CDE-7C1AE60050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" y="581"/>
                <a:ext cx="1" cy="3382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26" name="Line 35">
                <a:extLst>
                  <a:ext uri="{FF2B5EF4-FFF2-40B4-BE49-F238E27FC236}">
                    <a16:creationId xmlns:a16="http://schemas.microsoft.com/office/drawing/2014/main" id="{59CECD27-C79F-734D-AEA0-868FB07E3B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" y="3963"/>
                <a:ext cx="4826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27" name="Line 36">
                <a:extLst>
                  <a:ext uri="{FF2B5EF4-FFF2-40B4-BE49-F238E27FC236}">
                    <a16:creationId xmlns:a16="http://schemas.microsoft.com/office/drawing/2014/main" id="{94D22FDF-3943-964F-BC80-E2DE8CFD95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05" y="581"/>
                <a:ext cx="1" cy="3382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28" name="Rectangle 37">
                <a:extLst>
                  <a:ext uri="{FF2B5EF4-FFF2-40B4-BE49-F238E27FC236}">
                    <a16:creationId xmlns:a16="http://schemas.microsoft.com/office/drawing/2014/main" id="{88B4D1AD-96B5-184C-94BE-56EECFD27F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80" y="3451"/>
                <a:ext cx="533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 UNIT SELF-TEST</a:t>
                </a:r>
              </a:p>
              <a:p>
                <a:pPr algn="ctr"/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QUESTIONS </a:t>
                </a:r>
              </a:p>
            </p:txBody>
          </p:sp>
          <p:sp>
            <p:nvSpPr>
              <p:cNvPr id="55329" name="Rectangle 38">
                <a:extLst>
                  <a:ext uri="{FF2B5EF4-FFF2-40B4-BE49-F238E27FC236}">
                    <a16:creationId xmlns:a16="http://schemas.microsoft.com/office/drawing/2014/main" id="{219BC1F3-6324-F94A-A461-9DB1EBCB89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507" y="3891"/>
                <a:ext cx="23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5330" name="Oval 39">
                <a:extLst>
                  <a:ext uri="{FF2B5EF4-FFF2-40B4-BE49-F238E27FC236}">
                    <a16:creationId xmlns:a16="http://schemas.microsoft.com/office/drawing/2014/main" id="{5BE21BB0-35E7-4146-A7AC-862CFDBF15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3" y="1000"/>
                <a:ext cx="1251" cy="6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5331" name="Oval 40">
                <a:extLst>
                  <a:ext uri="{FF2B5EF4-FFF2-40B4-BE49-F238E27FC236}">
                    <a16:creationId xmlns:a16="http://schemas.microsoft.com/office/drawing/2014/main" id="{8FA6EDBA-8D86-D148-8E0A-AB9F9E9C88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6" y="994"/>
                <a:ext cx="1265" cy="62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5332" name="Line 41">
                <a:extLst>
                  <a:ext uri="{FF2B5EF4-FFF2-40B4-BE49-F238E27FC236}">
                    <a16:creationId xmlns:a16="http://schemas.microsoft.com/office/drawing/2014/main" id="{2DE4E4B6-A811-3B43-822C-5BB0E6DF3A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58" y="849"/>
                <a:ext cx="515" cy="15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33" name="Rectangle 42">
                <a:extLst>
                  <a:ext uri="{FF2B5EF4-FFF2-40B4-BE49-F238E27FC236}">
                    <a16:creationId xmlns:a16="http://schemas.microsoft.com/office/drawing/2014/main" id="{05316774-5851-3044-B01A-D69A25C927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960000">
                <a:off x="3281" y="877"/>
                <a:ext cx="33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Comic Sans MS" panose="030F0902030302020204" pitchFamily="66" charset="0"/>
                  </a:rPr>
                  <a:t>is </a:t>
                </a:r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about</a:t>
                </a:r>
                <a:r>
                  <a:rPr lang="en-US" altLang="en-US" sz="800" b="1">
                    <a:solidFill>
                      <a:srgbClr val="000000"/>
                    </a:solidFill>
                    <a:latin typeface="Comic Sans MS" panose="030F0902030302020204" pitchFamily="66" charset="0"/>
                  </a:rPr>
                  <a:t>...</a:t>
                </a:r>
                <a:endParaRPr lang="en-US" altLang="en-US">
                  <a:latin typeface="Comic Sans MS" panose="030F0902030302020204" pitchFamily="66" charset="0"/>
                </a:endParaRPr>
              </a:p>
            </p:txBody>
          </p:sp>
          <p:grpSp>
            <p:nvGrpSpPr>
              <p:cNvPr id="55334" name="Group 62">
                <a:extLst>
                  <a:ext uri="{FF2B5EF4-FFF2-40B4-BE49-F238E27FC236}">
                    <a16:creationId xmlns:a16="http://schemas.microsoft.com/office/drawing/2014/main" id="{3EC188A4-0D2A-A14E-BCEC-4D4AFCCB71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45" y="1440"/>
                <a:ext cx="1114" cy="1"/>
                <a:chOff x="2845" y="1440"/>
                <a:chExt cx="1114" cy="1"/>
              </a:xfrm>
            </p:grpSpPr>
            <p:sp>
              <p:nvSpPr>
                <p:cNvPr id="55435" name="Line 43">
                  <a:extLst>
                    <a:ext uri="{FF2B5EF4-FFF2-40B4-BE49-F238E27FC236}">
                      <a16:creationId xmlns:a16="http://schemas.microsoft.com/office/drawing/2014/main" id="{13D00AD6-5C55-844C-BC45-DE503A7B57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45" y="1440"/>
                  <a:ext cx="20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436" name="Line 44">
                  <a:extLst>
                    <a:ext uri="{FF2B5EF4-FFF2-40B4-BE49-F238E27FC236}">
                      <a16:creationId xmlns:a16="http://schemas.microsoft.com/office/drawing/2014/main" id="{60B4047A-59C6-954D-882D-DD17A2F66E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6" y="1440"/>
                  <a:ext cx="21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437" name="Line 45">
                  <a:extLst>
                    <a:ext uri="{FF2B5EF4-FFF2-40B4-BE49-F238E27FC236}">
                      <a16:creationId xmlns:a16="http://schemas.microsoft.com/office/drawing/2014/main" id="{12CD4CF9-354B-484B-9AC5-B0F7410248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68" y="1440"/>
                  <a:ext cx="21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438" name="Line 46">
                  <a:extLst>
                    <a:ext uri="{FF2B5EF4-FFF2-40B4-BE49-F238E27FC236}">
                      <a16:creationId xmlns:a16="http://schemas.microsoft.com/office/drawing/2014/main" id="{5139D4A2-A5F9-2B40-A6DD-F276A18D89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30" y="1440"/>
                  <a:ext cx="21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439" name="Line 47">
                  <a:extLst>
                    <a:ext uri="{FF2B5EF4-FFF2-40B4-BE49-F238E27FC236}">
                      <a16:creationId xmlns:a16="http://schemas.microsoft.com/office/drawing/2014/main" id="{A58AD09E-9198-4C4F-9599-A0C5E0EADE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92" y="1440"/>
                  <a:ext cx="21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440" name="Line 48">
                  <a:extLst>
                    <a:ext uri="{FF2B5EF4-FFF2-40B4-BE49-F238E27FC236}">
                      <a16:creationId xmlns:a16="http://schemas.microsoft.com/office/drawing/2014/main" id="{0D342069-A54C-E648-B93B-79D93C10DC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54" y="1440"/>
                  <a:ext cx="21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441" name="Line 49">
                  <a:extLst>
                    <a:ext uri="{FF2B5EF4-FFF2-40B4-BE49-F238E27FC236}">
                      <a16:creationId xmlns:a16="http://schemas.microsoft.com/office/drawing/2014/main" id="{0964956E-4CCA-3A42-A06C-9EEBEA0846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6" y="1440"/>
                  <a:ext cx="20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442" name="Line 50">
                  <a:extLst>
                    <a:ext uri="{FF2B5EF4-FFF2-40B4-BE49-F238E27FC236}">
                      <a16:creationId xmlns:a16="http://schemas.microsoft.com/office/drawing/2014/main" id="{ECCCC294-15FA-DB43-BD18-E482036E0E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78" y="1440"/>
                  <a:ext cx="20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443" name="Line 51">
                  <a:extLst>
                    <a:ext uri="{FF2B5EF4-FFF2-40B4-BE49-F238E27FC236}">
                      <a16:creationId xmlns:a16="http://schemas.microsoft.com/office/drawing/2014/main" id="{3E0A8832-C1BA-7D48-A52B-4F16ED8D74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40" y="1440"/>
                  <a:ext cx="20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444" name="Line 52">
                  <a:extLst>
                    <a:ext uri="{FF2B5EF4-FFF2-40B4-BE49-F238E27FC236}">
                      <a16:creationId xmlns:a16="http://schemas.microsoft.com/office/drawing/2014/main" id="{B0E033DD-B12B-0E41-AC6A-6A97E1A7E3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01" y="1440"/>
                  <a:ext cx="21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445" name="Line 53">
                  <a:extLst>
                    <a:ext uri="{FF2B5EF4-FFF2-40B4-BE49-F238E27FC236}">
                      <a16:creationId xmlns:a16="http://schemas.microsoft.com/office/drawing/2014/main" id="{32FA9AD2-8C5B-3C4D-9D8C-BC1F24E48F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63" y="1440"/>
                  <a:ext cx="21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446" name="Line 54">
                  <a:extLst>
                    <a:ext uri="{FF2B5EF4-FFF2-40B4-BE49-F238E27FC236}">
                      <a16:creationId xmlns:a16="http://schemas.microsoft.com/office/drawing/2014/main" id="{F9FFBD0E-1A59-0447-BB68-07F1C5EE9D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25" y="1440"/>
                  <a:ext cx="21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447" name="Line 55">
                  <a:extLst>
                    <a:ext uri="{FF2B5EF4-FFF2-40B4-BE49-F238E27FC236}">
                      <a16:creationId xmlns:a16="http://schemas.microsoft.com/office/drawing/2014/main" id="{D9F532B6-8EC4-3C46-8DF2-2AFF88C51F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87" y="1440"/>
                  <a:ext cx="21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448" name="Line 56">
                  <a:extLst>
                    <a:ext uri="{FF2B5EF4-FFF2-40B4-BE49-F238E27FC236}">
                      <a16:creationId xmlns:a16="http://schemas.microsoft.com/office/drawing/2014/main" id="{18A5F46E-6F1D-4543-9E1C-B9912C088F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49" y="1440"/>
                  <a:ext cx="20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449" name="Line 57">
                  <a:extLst>
                    <a:ext uri="{FF2B5EF4-FFF2-40B4-BE49-F238E27FC236}">
                      <a16:creationId xmlns:a16="http://schemas.microsoft.com/office/drawing/2014/main" id="{4BBA5ED8-5645-A944-8FFE-106A782016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11" y="1440"/>
                  <a:ext cx="20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450" name="Line 58">
                  <a:extLst>
                    <a:ext uri="{FF2B5EF4-FFF2-40B4-BE49-F238E27FC236}">
                      <a16:creationId xmlns:a16="http://schemas.microsoft.com/office/drawing/2014/main" id="{542D25AC-BC86-9C46-A1F8-B5AE608388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73" y="1440"/>
                  <a:ext cx="20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451" name="Line 59">
                  <a:extLst>
                    <a:ext uri="{FF2B5EF4-FFF2-40B4-BE49-F238E27FC236}">
                      <a16:creationId xmlns:a16="http://schemas.microsoft.com/office/drawing/2014/main" id="{AB1F38A8-4737-B546-9EF1-FE2837C1FB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34" y="1440"/>
                  <a:ext cx="21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452" name="Line 60">
                  <a:extLst>
                    <a:ext uri="{FF2B5EF4-FFF2-40B4-BE49-F238E27FC236}">
                      <a16:creationId xmlns:a16="http://schemas.microsoft.com/office/drawing/2014/main" id="{4EDB3693-54EF-BB42-A5CE-5C6450C960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96" y="1440"/>
                  <a:ext cx="21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453" name="Line 61">
                  <a:extLst>
                    <a:ext uri="{FF2B5EF4-FFF2-40B4-BE49-F238E27FC236}">
                      <a16:creationId xmlns:a16="http://schemas.microsoft.com/office/drawing/2014/main" id="{B6661BD1-08BA-D041-8A27-B5C9208C96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58" y="1440"/>
                  <a:ext cx="1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5335" name="Line 63">
                <a:extLst>
                  <a:ext uri="{FF2B5EF4-FFF2-40B4-BE49-F238E27FC236}">
                    <a16:creationId xmlns:a16="http://schemas.microsoft.com/office/drawing/2014/main" id="{18CDDA85-A711-5E48-92C2-7A921280AB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97" y="849"/>
                <a:ext cx="1" cy="2255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36" name="Line 64">
                <a:extLst>
                  <a:ext uri="{FF2B5EF4-FFF2-40B4-BE49-F238E27FC236}">
                    <a16:creationId xmlns:a16="http://schemas.microsoft.com/office/drawing/2014/main" id="{13729A63-28EE-244B-AEE6-0C4CCF2F50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" y="1337"/>
                <a:ext cx="103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37" name="Line 65">
                <a:extLst>
                  <a:ext uri="{FF2B5EF4-FFF2-40B4-BE49-F238E27FC236}">
                    <a16:creationId xmlns:a16="http://schemas.microsoft.com/office/drawing/2014/main" id="{832FF5A6-C499-D04E-AECD-3B2BDEE504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" y="1172"/>
                <a:ext cx="103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38" name="Line 66">
                <a:extLst>
                  <a:ext uri="{FF2B5EF4-FFF2-40B4-BE49-F238E27FC236}">
                    <a16:creationId xmlns:a16="http://schemas.microsoft.com/office/drawing/2014/main" id="{705D8BC4-EB47-0348-AF83-5ADBC6A303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" y="1495"/>
                <a:ext cx="103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39" name="Line 67">
                <a:extLst>
                  <a:ext uri="{FF2B5EF4-FFF2-40B4-BE49-F238E27FC236}">
                    <a16:creationId xmlns:a16="http://schemas.microsoft.com/office/drawing/2014/main" id="{270B7D31-D014-6C45-B124-959112EE64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1647"/>
                <a:ext cx="1017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40" name="Line 68">
                <a:extLst>
                  <a:ext uri="{FF2B5EF4-FFF2-40B4-BE49-F238E27FC236}">
                    <a16:creationId xmlns:a16="http://schemas.microsoft.com/office/drawing/2014/main" id="{84B2626F-4C78-F344-8ED1-B03CDDE020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80" y="1812"/>
                <a:ext cx="1024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41" name="Line 69">
                <a:extLst>
                  <a:ext uri="{FF2B5EF4-FFF2-40B4-BE49-F238E27FC236}">
                    <a16:creationId xmlns:a16="http://schemas.microsoft.com/office/drawing/2014/main" id="{C74CE7D5-919C-CB4F-B5FC-902A31BFE2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2135"/>
                <a:ext cx="101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42" name="Line 70">
                <a:extLst>
                  <a:ext uri="{FF2B5EF4-FFF2-40B4-BE49-F238E27FC236}">
                    <a16:creationId xmlns:a16="http://schemas.microsoft.com/office/drawing/2014/main" id="{800E86A0-62FA-0C42-8266-C733771A24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1970"/>
                <a:ext cx="1017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43" name="Line 71">
                <a:extLst>
                  <a:ext uri="{FF2B5EF4-FFF2-40B4-BE49-F238E27FC236}">
                    <a16:creationId xmlns:a16="http://schemas.microsoft.com/office/drawing/2014/main" id="{ED9A6177-4177-8048-9440-1CC8F684CF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2300"/>
                <a:ext cx="101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44" name="Line 72">
                <a:extLst>
                  <a:ext uri="{FF2B5EF4-FFF2-40B4-BE49-F238E27FC236}">
                    <a16:creationId xmlns:a16="http://schemas.microsoft.com/office/drawing/2014/main" id="{C1CC05F0-E143-A447-8324-29EE926BE8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" y="2451"/>
                <a:ext cx="1025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45" name="Line 73">
                <a:extLst>
                  <a:ext uri="{FF2B5EF4-FFF2-40B4-BE49-F238E27FC236}">
                    <a16:creationId xmlns:a16="http://schemas.microsoft.com/office/drawing/2014/main" id="{A227C198-3BEA-304E-AC10-014E51A67F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3" y="2616"/>
                <a:ext cx="1018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46" name="Line 74">
                <a:extLst>
                  <a:ext uri="{FF2B5EF4-FFF2-40B4-BE49-F238E27FC236}">
                    <a16:creationId xmlns:a16="http://schemas.microsoft.com/office/drawing/2014/main" id="{15CF4BFA-BEF4-824D-9EFD-CF54468520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" y="2767"/>
                <a:ext cx="1024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47" name="Line 75">
                <a:extLst>
                  <a:ext uri="{FF2B5EF4-FFF2-40B4-BE49-F238E27FC236}">
                    <a16:creationId xmlns:a16="http://schemas.microsoft.com/office/drawing/2014/main" id="{66FCD238-B29D-374C-89D8-A7F58F6D9A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9" y="1021"/>
                <a:ext cx="1" cy="2936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48" name="Line 76">
                <a:extLst>
                  <a:ext uri="{FF2B5EF4-FFF2-40B4-BE49-F238E27FC236}">
                    <a16:creationId xmlns:a16="http://schemas.microsoft.com/office/drawing/2014/main" id="{14CB280D-2F08-3E45-9ECE-B45C17B86E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" y="3104"/>
                <a:ext cx="4846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49" name="Line 77">
                <a:extLst>
                  <a:ext uri="{FF2B5EF4-FFF2-40B4-BE49-F238E27FC236}">
                    <a16:creationId xmlns:a16="http://schemas.microsoft.com/office/drawing/2014/main" id="{BA2218E9-9555-0C48-BC28-D162D3F3B5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1021"/>
                <a:ext cx="1024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50" name="Rectangle 78">
                <a:extLst>
                  <a:ext uri="{FF2B5EF4-FFF2-40B4-BE49-F238E27FC236}">
                    <a16:creationId xmlns:a16="http://schemas.microsoft.com/office/drawing/2014/main" id="{5CA0FA7B-3630-E040-84B8-68290B556D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957" y="3457"/>
                <a:ext cx="537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 UNIT</a:t>
                </a:r>
              </a:p>
              <a:p>
                <a:pPr algn="ctr"/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RELATIONSHIPS </a:t>
                </a:r>
              </a:p>
            </p:txBody>
          </p:sp>
          <p:sp>
            <p:nvSpPr>
              <p:cNvPr id="55351" name="Rectangle 79">
                <a:extLst>
                  <a:ext uri="{FF2B5EF4-FFF2-40B4-BE49-F238E27FC236}">
                    <a16:creationId xmlns:a16="http://schemas.microsoft.com/office/drawing/2014/main" id="{319DC479-33D9-0C41-BB56-F11E0E6676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797" y="3474"/>
                <a:ext cx="23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5352" name="Rectangle 80">
                <a:extLst>
                  <a:ext uri="{FF2B5EF4-FFF2-40B4-BE49-F238E27FC236}">
                    <a16:creationId xmlns:a16="http://schemas.microsoft.com/office/drawing/2014/main" id="{C16CFA34-9560-E14B-B605-4C2081B6AF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0" y="883"/>
                <a:ext cx="519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UNIT SCHEDULE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5353" name="Line 81">
                <a:extLst>
                  <a:ext uri="{FF2B5EF4-FFF2-40B4-BE49-F238E27FC236}">
                    <a16:creationId xmlns:a16="http://schemas.microsoft.com/office/drawing/2014/main" id="{9702E518-6428-4C4F-B672-6CD7CDBA36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" y="2932"/>
                <a:ext cx="1018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54" name="Line 82">
                <a:extLst>
                  <a:ext uri="{FF2B5EF4-FFF2-40B4-BE49-F238E27FC236}">
                    <a16:creationId xmlns:a16="http://schemas.microsoft.com/office/drawing/2014/main" id="{567011ED-8C82-A845-8D97-637099FF1C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2" y="3118"/>
                <a:ext cx="1" cy="83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55" name="Line 83">
                <a:extLst>
                  <a:ext uri="{FF2B5EF4-FFF2-40B4-BE49-F238E27FC236}">
                    <a16:creationId xmlns:a16="http://schemas.microsoft.com/office/drawing/2014/main" id="{36890ECD-1694-9042-ADCF-8F934259F3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6" y="3338"/>
                <a:ext cx="770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56" name="Line 84">
                <a:extLst>
                  <a:ext uri="{FF2B5EF4-FFF2-40B4-BE49-F238E27FC236}">
                    <a16:creationId xmlns:a16="http://schemas.microsoft.com/office/drawing/2014/main" id="{AE5CA544-9DE3-7345-AA9E-862D2E4683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9" y="3537"/>
                <a:ext cx="770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57" name="Line 85">
                <a:extLst>
                  <a:ext uri="{FF2B5EF4-FFF2-40B4-BE49-F238E27FC236}">
                    <a16:creationId xmlns:a16="http://schemas.microsoft.com/office/drawing/2014/main" id="{97984D60-13D8-144D-BA56-C6AE2B1192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9" y="3737"/>
                <a:ext cx="770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58" name="Line 86">
                <a:extLst>
                  <a:ext uri="{FF2B5EF4-FFF2-40B4-BE49-F238E27FC236}">
                    <a16:creationId xmlns:a16="http://schemas.microsoft.com/office/drawing/2014/main" id="{9894401A-00AE-F241-904D-FAEECE6E3D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06" y="3111"/>
                <a:ext cx="1" cy="846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59" name="Line 87">
                <a:extLst>
                  <a:ext uri="{FF2B5EF4-FFF2-40B4-BE49-F238E27FC236}">
                    <a16:creationId xmlns:a16="http://schemas.microsoft.com/office/drawing/2014/main" id="{FE1E1D31-C112-B047-8386-A82694CC0C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" y="581"/>
                <a:ext cx="4832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60" name="Rectangle 88">
                <a:extLst>
                  <a:ext uri="{FF2B5EF4-FFF2-40B4-BE49-F238E27FC236}">
                    <a16:creationId xmlns:a16="http://schemas.microsoft.com/office/drawing/2014/main" id="{DEE06661-B7A7-4A43-9ECB-694E98B14D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2" y="581"/>
                <a:ext cx="2282" cy="26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5361" name="Rectangle 89">
                <a:extLst>
                  <a:ext uri="{FF2B5EF4-FFF2-40B4-BE49-F238E27FC236}">
                    <a16:creationId xmlns:a16="http://schemas.microsoft.com/office/drawing/2014/main" id="{E046546A-F846-AC41-BCFD-BB8AE5285B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9" y="567"/>
                <a:ext cx="2309" cy="289"/>
              </a:xfrm>
              <a:prstGeom prst="rect">
                <a:avLst/>
              </a:prstGeom>
              <a:noFill/>
              <a:ln w="428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5362" name="Rectangle 90">
                <a:extLst>
                  <a:ext uri="{FF2B5EF4-FFF2-40B4-BE49-F238E27FC236}">
                    <a16:creationId xmlns:a16="http://schemas.microsoft.com/office/drawing/2014/main" id="{11D5FDFD-3D54-D043-8F56-427208C64C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4" y="883"/>
                <a:ext cx="309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UNIT MAP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5363" name="Rectangle 91">
                <a:extLst>
                  <a:ext uri="{FF2B5EF4-FFF2-40B4-BE49-F238E27FC236}">
                    <a16:creationId xmlns:a16="http://schemas.microsoft.com/office/drawing/2014/main" id="{13414760-A192-764F-90B6-87D97B4AA4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2" y="588"/>
                <a:ext cx="540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9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CURRENT UNIT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5364" name="Oval 92">
                <a:extLst>
                  <a:ext uri="{FF2B5EF4-FFF2-40B4-BE49-F238E27FC236}">
                    <a16:creationId xmlns:a16="http://schemas.microsoft.com/office/drawing/2014/main" id="{C523091F-82C8-354E-823F-B0B1D50455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" y="595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5365" name="Oval 93">
                <a:extLst>
                  <a:ext uri="{FF2B5EF4-FFF2-40B4-BE49-F238E27FC236}">
                    <a16:creationId xmlns:a16="http://schemas.microsoft.com/office/drawing/2014/main" id="{B309E88E-7444-BF44-BF5B-15D82FF967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" y="595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5366" name="Oval 94">
                <a:extLst>
                  <a:ext uri="{FF2B5EF4-FFF2-40B4-BE49-F238E27FC236}">
                    <a16:creationId xmlns:a16="http://schemas.microsoft.com/office/drawing/2014/main" id="{96488E20-B06B-F04C-B210-4380654C7D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2" y="595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5367" name="Oval 95">
                <a:extLst>
                  <a:ext uri="{FF2B5EF4-FFF2-40B4-BE49-F238E27FC236}">
                    <a16:creationId xmlns:a16="http://schemas.microsoft.com/office/drawing/2014/main" id="{D70B452C-A490-B54C-9F6D-63A8687EA3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9" y="265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5368" name="Oval 96">
                <a:extLst>
                  <a:ext uri="{FF2B5EF4-FFF2-40B4-BE49-F238E27FC236}">
                    <a16:creationId xmlns:a16="http://schemas.microsoft.com/office/drawing/2014/main" id="{1C8284A8-74D7-7047-ACE0-345C5C3E44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2" y="884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5369" name="Oval 97">
                <a:extLst>
                  <a:ext uri="{FF2B5EF4-FFF2-40B4-BE49-F238E27FC236}">
                    <a16:creationId xmlns:a16="http://schemas.microsoft.com/office/drawing/2014/main" id="{69AB1325-010C-6549-8940-04385010C0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82" y="3145"/>
                <a:ext cx="96" cy="97"/>
              </a:xfrm>
              <a:prstGeom prst="ellipse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5370" name="Oval 98">
                <a:extLst>
                  <a:ext uri="{FF2B5EF4-FFF2-40B4-BE49-F238E27FC236}">
                    <a16:creationId xmlns:a16="http://schemas.microsoft.com/office/drawing/2014/main" id="{FA1DBC80-237B-1F48-B2EF-3FE86BC1E5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" y="3819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5371" name="Oval 99">
                <a:extLst>
                  <a:ext uri="{FF2B5EF4-FFF2-40B4-BE49-F238E27FC236}">
                    <a16:creationId xmlns:a16="http://schemas.microsoft.com/office/drawing/2014/main" id="{50385806-0F5E-A548-9440-314FC7321E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" y="877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5372" name="Rectangle 100">
                <a:extLst>
                  <a:ext uri="{FF2B5EF4-FFF2-40B4-BE49-F238E27FC236}">
                    <a16:creationId xmlns:a16="http://schemas.microsoft.com/office/drawing/2014/main" id="{50210711-1BE3-F94D-935F-61113CA409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4" y="595"/>
                <a:ext cx="3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5373" name="Rectangle 101">
                <a:extLst>
                  <a:ext uri="{FF2B5EF4-FFF2-40B4-BE49-F238E27FC236}">
                    <a16:creationId xmlns:a16="http://schemas.microsoft.com/office/drawing/2014/main" id="{9494D6EF-0904-9345-86FD-E04263B39F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9" y="588"/>
                <a:ext cx="3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3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5374" name="Rectangle 102">
                <a:extLst>
                  <a:ext uri="{FF2B5EF4-FFF2-40B4-BE49-F238E27FC236}">
                    <a16:creationId xmlns:a16="http://schemas.microsoft.com/office/drawing/2014/main" id="{02A911ED-4A26-AB47-8FBA-A9F2CD3F00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1" y="595"/>
                <a:ext cx="3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5375" name="Rectangle 103">
                <a:extLst>
                  <a:ext uri="{FF2B5EF4-FFF2-40B4-BE49-F238E27FC236}">
                    <a16:creationId xmlns:a16="http://schemas.microsoft.com/office/drawing/2014/main" id="{532E9655-EE36-F949-93AD-8B79C445F5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7" y="265"/>
                <a:ext cx="3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4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5376" name="Rectangle 104">
                <a:extLst>
                  <a:ext uri="{FF2B5EF4-FFF2-40B4-BE49-F238E27FC236}">
                    <a16:creationId xmlns:a16="http://schemas.microsoft.com/office/drawing/2014/main" id="{7682FAAF-3170-6A41-88D4-06B3D19CA9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6" y="883"/>
                <a:ext cx="3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5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5377" name="Rectangle 105">
                <a:extLst>
                  <a:ext uri="{FF2B5EF4-FFF2-40B4-BE49-F238E27FC236}">
                    <a16:creationId xmlns:a16="http://schemas.microsoft.com/office/drawing/2014/main" id="{5EE39F60-6377-C645-A0DD-EA0A13B86F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16" y="3145"/>
                <a:ext cx="3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6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5378" name="Rectangle 106">
                <a:extLst>
                  <a:ext uri="{FF2B5EF4-FFF2-40B4-BE49-F238E27FC236}">
                    <a16:creationId xmlns:a16="http://schemas.microsoft.com/office/drawing/2014/main" id="{D6AA2735-7651-EA4D-B7A3-4945688700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" y="3819"/>
                <a:ext cx="3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7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5379" name="Rectangle 107">
                <a:extLst>
                  <a:ext uri="{FF2B5EF4-FFF2-40B4-BE49-F238E27FC236}">
                    <a16:creationId xmlns:a16="http://schemas.microsoft.com/office/drawing/2014/main" id="{D508E167-F1E4-3343-BDD4-AB92462925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2" y="876"/>
                <a:ext cx="3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8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5380" name="Rectangle 108">
                <a:extLst>
                  <a:ext uri="{FF2B5EF4-FFF2-40B4-BE49-F238E27FC236}">
                    <a16:creationId xmlns:a16="http://schemas.microsoft.com/office/drawing/2014/main" id="{527A0059-3F71-CE4D-8EB2-C049F379FE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3" y="404"/>
                <a:ext cx="1543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000">
                    <a:solidFill>
                      <a:srgbClr val="000000"/>
                    </a:solidFill>
                    <a:latin typeface="Sand" pitchFamily="-48" charset="0"/>
                  </a:rPr>
                  <a:t>The roots and consequences of civil unrest.</a:t>
                </a:r>
                <a:endParaRPr lang="en-US" altLang="en-US" sz="1000">
                  <a:latin typeface="Sand" pitchFamily="-48" charset="0"/>
                </a:endParaRPr>
              </a:p>
            </p:txBody>
          </p:sp>
          <p:sp>
            <p:nvSpPr>
              <p:cNvPr id="55381" name="Rectangle 109">
                <a:extLst>
                  <a:ext uri="{FF2B5EF4-FFF2-40B4-BE49-F238E27FC236}">
                    <a16:creationId xmlns:a16="http://schemas.microsoft.com/office/drawing/2014/main" id="{C730D8A0-6F85-3743-A898-E12CE7D4BF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6" y="670"/>
                <a:ext cx="139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solidFill>
                      <a:srgbClr val="000000"/>
                    </a:solidFill>
                    <a:latin typeface="Sand" pitchFamily="-48" charset="0"/>
                  </a:rPr>
                  <a:t>The Causes of the Civil War</a:t>
                </a:r>
                <a:endParaRPr lang="en-US" altLang="en-US">
                  <a:latin typeface="Sand" pitchFamily="-48" charset="0"/>
                </a:endParaRPr>
              </a:p>
            </p:txBody>
          </p:sp>
          <p:sp>
            <p:nvSpPr>
              <p:cNvPr id="55382" name="Rectangle 110">
                <a:extLst>
                  <a:ext uri="{FF2B5EF4-FFF2-40B4-BE49-F238E27FC236}">
                    <a16:creationId xmlns:a16="http://schemas.microsoft.com/office/drawing/2014/main" id="{5445A109-D54E-724E-961E-F992FCAE79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0" y="684"/>
                <a:ext cx="880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200">
                    <a:solidFill>
                      <a:srgbClr val="000000"/>
                    </a:solidFill>
                    <a:latin typeface="Sand" pitchFamily="-48" charset="0"/>
                  </a:rPr>
                  <a:t>Growth of the Nation</a:t>
                </a:r>
                <a:endParaRPr lang="en-US" altLang="en-US">
                  <a:latin typeface="Sand" pitchFamily="-48" charset="0"/>
                </a:endParaRPr>
              </a:p>
            </p:txBody>
          </p:sp>
          <p:sp>
            <p:nvSpPr>
              <p:cNvPr id="55383" name="Rectangle 111">
                <a:extLst>
                  <a:ext uri="{FF2B5EF4-FFF2-40B4-BE49-F238E27FC236}">
                    <a16:creationId xmlns:a16="http://schemas.microsoft.com/office/drawing/2014/main" id="{D49E2C08-2DDC-704E-9194-E0C6024854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9" y="650"/>
                <a:ext cx="57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200">
                    <a:solidFill>
                      <a:srgbClr val="000000"/>
                    </a:solidFill>
                    <a:latin typeface="Sand" pitchFamily="-48" charset="0"/>
                  </a:rPr>
                  <a:t>The Civil War</a:t>
                </a:r>
                <a:endParaRPr lang="en-US" altLang="en-US">
                  <a:latin typeface="Sand" pitchFamily="-48" charset="0"/>
                </a:endParaRPr>
              </a:p>
            </p:txBody>
          </p:sp>
          <p:sp>
            <p:nvSpPr>
              <p:cNvPr id="55384" name="Rectangle 112">
                <a:extLst>
                  <a:ext uri="{FF2B5EF4-FFF2-40B4-BE49-F238E27FC236}">
                    <a16:creationId xmlns:a16="http://schemas.microsoft.com/office/drawing/2014/main" id="{1770413B-CF85-0D42-8C40-289A2CE626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3" y="1162"/>
                <a:ext cx="72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600">
                    <a:solidFill>
                      <a:srgbClr val="000000"/>
                    </a:solidFill>
                    <a:latin typeface="Sand" pitchFamily="-48" charset="0"/>
                  </a:rPr>
                  <a:t>Sectionalism</a:t>
                </a:r>
                <a:endParaRPr lang="en-US" altLang="en-US">
                  <a:latin typeface="Sand" pitchFamily="-48" charset="0"/>
                </a:endParaRPr>
              </a:p>
            </p:txBody>
          </p:sp>
          <p:sp>
            <p:nvSpPr>
              <p:cNvPr id="55385" name="Rectangle 113">
                <a:extLst>
                  <a:ext uri="{FF2B5EF4-FFF2-40B4-BE49-F238E27FC236}">
                    <a16:creationId xmlns:a16="http://schemas.microsoft.com/office/drawing/2014/main" id="{EAF3D4FA-A8F5-2542-98AF-E8D9D9C493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5" y="1455"/>
                <a:ext cx="470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100">
                    <a:solidFill>
                      <a:srgbClr val="000000"/>
                    </a:solidFill>
                    <a:latin typeface="Sand" pitchFamily="-48" charset="0"/>
                  </a:rPr>
                  <a:t>pp. 201-236</a:t>
                </a:r>
                <a:endParaRPr lang="en-US" altLang="en-US">
                  <a:latin typeface="Sand" pitchFamily="-48" charset="0"/>
                </a:endParaRPr>
              </a:p>
            </p:txBody>
          </p:sp>
          <p:sp>
            <p:nvSpPr>
              <p:cNvPr id="55386" name="Rectangle 114">
                <a:extLst>
                  <a:ext uri="{FF2B5EF4-FFF2-40B4-BE49-F238E27FC236}">
                    <a16:creationId xmlns:a16="http://schemas.microsoft.com/office/drawing/2014/main" id="{952DF304-3801-9340-BDAB-9480AF9AE9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" y="1021"/>
                <a:ext cx="758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Sand" pitchFamily="-48" charset="0"/>
                  </a:rPr>
                  <a:t>1/22  Cooperative groups -</a:t>
                </a:r>
                <a:endParaRPr lang="en-US" altLang="en-US" sz="800">
                  <a:latin typeface="Sand" pitchFamily="-48" charset="0"/>
                </a:endParaRPr>
              </a:p>
            </p:txBody>
          </p:sp>
          <p:sp>
            <p:nvSpPr>
              <p:cNvPr id="55387" name="Rectangle 115">
                <a:extLst>
                  <a:ext uri="{FF2B5EF4-FFF2-40B4-BE49-F238E27FC236}">
                    <a16:creationId xmlns:a16="http://schemas.microsoft.com/office/drawing/2014/main" id="{4368A752-4165-E041-A99B-B66F731B19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" y="1096"/>
                <a:ext cx="64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Sand" pitchFamily="-48" charset="0"/>
                  </a:rPr>
                  <a:t>         over pp. 201-210</a:t>
                </a:r>
                <a:endParaRPr lang="en-US" altLang="en-US" sz="800">
                  <a:latin typeface="Sand" pitchFamily="-48" charset="0"/>
                </a:endParaRPr>
              </a:p>
            </p:txBody>
          </p:sp>
          <p:sp>
            <p:nvSpPr>
              <p:cNvPr id="55388" name="Rectangle 116">
                <a:extLst>
                  <a:ext uri="{FF2B5EF4-FFF2-40B4-BE49-F238E27FC236}">
                    <a16:creationId xmlns:a16="http://schemas.microsoft.com/office/drawing/2014/main" id="{5F094D36-86C0-A54A-9EBF-C2821CB3F6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" y="1346"/>
                <a:ext cx="363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Sand" pitchFamily="-48" charset="0"/>
                  </a:rPr>
                  <a:t>1/28      Quiz</a:t>
                </a:r>
                <a:endParaRPr lang="en-US" altLang="en-US" sz="800">
                  <a:latin typeface="Sand" pitchFamily="-48" charset="0"/>
                </a:endParaRPr>
              </a:p>
            </p:txBody>
          </p:sp>
          <p:sp>
            <p:nvSpPr>
              <p:cNvPr id="55389" name="Rectangle 117">
                <a:extLst>
                  <a:ext uri="{FF2B5EF4-FFF2-40B4-BE49-F238E27FC236}">
                    <a16:creationId xmlns:a16="http://schemas.microsoft.com/office/drawing/2014/main" id="{C7AC9040-2F9C-6F48-A44F-5ACC0B426D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" y="1488"/>
                <a:ext cx="758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Sand" pitchFamily="-48" charset="0"/>
                  </a:rPr>
                  <a:t>1/29  Cooperative groups -</a:t>
                </a:r>
                <a:endParaRPr lang="en-US" altLang="en-US" sz="800">
                  <a:latin typeface="Sand" pitchFamily="-48" charset="0"/>
                </a:endParaRPr>
              </a:p>
            </p:txBody>
          </p:sp>
          <p:sp>
            <p:nvSpPr>
              <p:cNvPr id="55390" name="Rectangle 118">
                <a:extLst>
                  <a:ext uri="{FF2B5EF4-FFF2-40B4-BE49-F238E27FC236}">
                    <a16:creationId xmlns:a16="http://schemas.microsoft.com/office/drawing/2014/main" id="{03B0E6EC-9C79-9542-9C6B-D5DCD666C7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" y="1564"/>
                <a:ext cx="64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Sand" pitchFamily="-48" charset="0"/>
                  </a:rPr>
                  <a:t>         over pp. 210-225</a:t>
                </a:r>
                <a:endParaRPr lang="en-US" altLang="en-US" sz="800">
                  <a:latin typeface="Sand" pitchFamily="-48" charset="0"/>
                </a:endParaRPr>
              </a:p>
            </p:txBody>
          </p:sp>
          <p:sp>
            <p:nvSpPr>
              <p:cNvPr id="55391" name="Rectangle 119">
                <a:extLst>
                  <a:ext uri="{FF2B5EF4-FFF2-40B4-BE49-F238E27FC236}">
                    <a16:creationId xmlns:a16="http://schemas.microsoft.com/office/drawing/2014/main" id="{3EB75277-A285-AE4F-BBC6-F21402074A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5" y="1817"/>
                <a:ext cx="721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Sand" pitchFamily="-48" charset="0"/>
                  </a:rPr>
                  <a:t>"Influential Personalities" </a:t>
                </a:r>
                <a:endParaRPr lang="en-US" altLang="en-US" sz="800">
                  <a:latin typeface="Sand" pitchFamily="-48" charset="0"/>
                </a:endParaRPr>
              </a:p>
            </p:txBody>
          </p:sp>
          <p:sp>
            <p:nvSpPr>
              <p:cNvPr id="55392" name="Rectangle 120">
                <a:extLst>
                  <a:ext uri="{FF2B5EF4-FFF2-40B4-BE49-F238E27FC236}">
                    <a16:creationId xmlns:a16="http://schemas.microsoft.com/office/drawing/2014/main" id="{086E36FB-D21B-E34A-B3FC-617825CFAC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4" y="1887"/>
                <a:ext cx="32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Sand" pitchFamily="-48" charset="0"/>
                  </a:rPr>
                  <a:t>Project due</a:t>
                </a:r>
                <a:endParaRPr lang="en-US" altLang="en-US" sz="800">
                  <a:latin typeface="Sand" pitchFamily="-48" charset="0"/>
                </a:endParaRPr>
              </a:p>
            </p:txBody>
          </p:sp>
          <p:sp>
            <p:nvSpPr>
              <p:cNvPr id="55393" name="Rectangle 121">
                <a:extLst>
                  <a:ext uri="{FF2B5EF4-FFF2-40B4-BE49-F238E27FC236}">
                    <a16:creationId xmlns:a16="http://schemas.microsoft.com/office/drawing/2014/main" id="{E111950B-8526-D944-B90E-08D26B657C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" y="1982"/>
                <a:ext cx="34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Sand" pitchFamily="-48" charset="0"/>
                  </a:rPr>
                  <a:t>1/30     Quiz</a:t>
                </a:r>
                <a:endParaRPr lang="en-US" altLang="en-US" sz="800">
                  <a:latin typeface="Sand" pitchFamily="-48" charset="0"/>
                </a:endParaRPr>
              </a:p>
            </p:txBody>
          </p:sp>
          <p:sp>
            <p:nvSpPr>
              <p:cNvPr id="55394" name="Rectangle 122">
                <a:extLst>
                  <a:ext uri="{FF2B5EF4-FFF2-40B4-BE49-F238E27FC236}">
                    <a16:creationId xmlns:a16="http://schemas.microsoft.com/office/drawing/2014/main" id="{409737AA-DBD8-E049-BC22-EBD1BA5D8A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" y="2141"/>
                <a:ext cx="740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Sand" pitchFamily="-48" charset="0"/>
                  </a:rPr>
                  <a:t>2/2   Cooperative groups -</a:t>
                </a:r>
                <a:endParaRPr lang="en-US" altLang="en-US" sz="800">
                  <a:latin typeface="Sand" pitchFamily="-48" charset="0"/>
                </a:endParaRPr>
              </a:p>
            </p:txBody>
          </p:sp>
          <p:sp>
            <p:nvSpPr>
              <p:cNvPr id="55395" name="Rectangle 123">
                <a:extLst>
                  <a:ext uri="{FF2B5EF4-FFF2-40B4-BE49-F238E27FC236}">
                    <a16:creationId xmlns:a16="http://schemas.microsoft.com/office/drawing/2014/main" id="{9BCC00E1-2D6A-8544-923D-CAF4C24B4F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" y="2217"/>
                <a:ext cx="662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Sand" pitchFamily="-48" charset="0"/>
                  </a:rPr>
                  <a:t>          over pp. 228-234</a:t>
                </a:r>
                <a:endParaRPr lang="en-US" altLang="en-US" sz="800">
                  <a:latin typeface="Sand" pitchFamily="-48" charset="0"/>
                </a:endParaRPr>
              </a:p>
            </p:txBody>
          </p:sp>
          <p:sp>
            <p:nvSpPr>
              <p:cNvPr id="55396" name="Rectangle 124">
                <a:extLst>
                  <a:ext uri="{FF2B5EF4-FFF2-40B4-BE49-F238E27FC236}">
                    <a16:creationId xmlns:a16="http://schemas.microsoft.com/office/drawing/2014/main" id="{E9FA3ED0-75F7-0441-B5E1-96C362AD77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" y="2643"/>
                <a:ext cx="619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Sand" pitchFamily="-48" charset="0"/>
                  </a:rPr>
                  <a:t>2/6      Review for test</a:t>
                </a:r>
                <a:endParaRPr lang="en-US" altLang="en-US" sz="800">
                  <a:latin typeface="Sand" pitchFamily="-48" charset="0"/>
                </a:endParaRPr>
              </a:p>
            </p:txBody>
          </p:sp>
          <p:sp>
            <p:nvSpPr>
              <p:cNvPr id="55397" name="Rectangle 125">
                <a:extLst>
                  <a:ext uri="{FF2B5EF4-FFF2-40B4-BE49-F238E27FC236}">
                    <a16:creationId xmlns:a16="http://schemas.microsoft.com/office/drawing/2014/main" id="{8C021183-32E3-A940-9E8D-B333C083EB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" y="2801"/>
                <a:ext cx="619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Sand" pitchFamily="-48" charset="0"/>
                  </a:rPr>
                  <a:t>2/7      Review for test</a:t>
                </a:r>
                <a:endParaRPr lang="en-US" altLang="en-US" sz="800">
                  <a:latin typeface="Sand" pitchFamily="-48" charset="0"/>
                </a:endParaRPr>
              </a:p>
            </p:txBody>
          </p:sp>
          <p:sp>
            <p:nvSpPr>
              <p:cNvPr id="55398" name="Rectangle 126">
                <a:extLst>
                  <a:ext uri="{FF2B5EF4-FFF2-40B4-BE49-F238E27FC236}">
                    <a16:creationId xmlns:a16="http://schemas.microsoft.com/office/drawing/2014/main" id="{66CBB155-7C4E-0645-984B-0854143BF4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" y="2973"/>
                <a:ext cx="320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Sand" pitchFamily="-48" charset="0"/>
                  </a:rPr>
                  <a:t>2/6      Test</a:t>
                </a:r>
                <a:endParaRPr lang="en-US" altLang="en-US" sz="800">
                  <a:latin typeface="Sand" pitchFamily="-48" charset="0"/>
                </a:endParaRPr>
              </a:p>
            </p:txBody>
          </p:sp>
          <p:sp>
            <p:nvSpPr>
              <p:cNvPr id="55399" name="Line 127">
                <a:extLst>
                  <a:ext uri="{FF2B5EF4-FFF2-40B4-BE49-F238E27FC236}">
                    <a16:creationId xmlns:a16="http://schemas.microsoft.com/office/drawing/2014/main" id="{64B5BF45-FC95-6E47-91F6-58723D33AB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6" y="1330"/>
                <a:ext cx="550" cy="16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00" name="Line 128">
                <a:extLst>
                  <a:ext uri="{FF2B5EF4-FFF2-40B4-BE49-F238E27FC236}">
                    <a16:creationId xmlns:a16="http://schemas.microsoft.com/office/drawing/2014/main" id="{175D7EB9-60DA-9843-AD72-F6C375D08C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06" y="1592"/>
                <a:ext cx="227" cy="33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01" name="Line 129">
                <a:extLst>
                  <a:ext uri="{FF2B5EF4-FFF2-40B4-BE49-F238E27FC236}">
                    <a16:creationId xmlns:a16="http://schemas.microsoft.com/office/drawing/2014/main" id="{BC1D4CBE-D214-6E4F-90DE-28A1A5E66B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97" y="1578"/>
                <a:ext cx="247" cy="28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02" name="Line 130">
                <a:extLst>
                  <a:ext uri="{FF2B5EF4-FFF2-40B4-BE49-F238E27FC236}">
                    <a16:creationId xmlns:a16="http://schemas.microsoft.com/office/drawing/2014/main" id="{E39F0CCF-BAD7-B446-AE07-73FE6AFDB4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27" y="1337"/>
                <a:ext cx="399" cy="17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03" name="Oval 131">
                <a:extLst>
                  <a:ext uri="{FF2B5EF4-FFF2-40B4-BE49-F238E27FC236}">
                    <a16:creationId xmlns:a16="http://schemas.microsoft.com/office/drawing/2014/main" id="{3EC0C6C3-97E1-5343-90D9-3BBAE01A11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9" y="1475"/>
                <a:ext cx="901" cy="522"/>
              </a:xfrm>
              <a:prstGeom prst="ellipse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5404" name="Oval 132">
                <a:extLst>
                  <a:ext uri="{FF2B5EF4-FFF2-40B4-BE49-F238E27FC236}">
                    <a16:creationId xmlns:a16="http://schemas.microsoft.com/office/drawing/2014/main" id="{4400EA2A-8D35-1F4C-A22C-4B43F377DB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7" y="1805"/>
                <a:ext cx="901" cy="522"/>
              </a:xfrm>
              <a:prstGeom prst="ellipse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5405" name="Oval 133">
                <a:extLst>
                  <a:ext uri="{FF2B5EF4-FFF2-40B4-BE49-F238E27FC236}">
                    <a16:creationId xmlns:a16="http://schemas.microsoft.com/office/drawing/2014/main" id="{F15645C9-3D2F-BE41-8391-A7F6DE021B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8" y="1805"/>
                <a:ext cx="900" cy="522"/>
              </a:xfrm>
              <a:prstGeom prst="ellipse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5406" name="Oval 134">
                <a:extLst>
                  <a:ext uri="{FF2B5EF4-FFF2-40B4-BE49-F238E27FC236}">
                    <a16:creationId xmlns:a16="http://schemas.microsoft.com/office/drawing/2014/main" id="{DF2EFCA1-8B8C-A24C-A72A-773C775569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8" y="1447"/>
                <a:ext cx="901" cy="523"/>
              </a:xfrm>
              <a:prstGeom prst="ellipse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5407" name="Rectangle 135">
                <a:extLst>
                  <a:ext uri="{FF2B5EF4-FFF2-40B4-BE49-F238E27FC236}">
                    <a16:creationId xmlns:a16="http://schemas.microsoft.com/office/drawing/2014/main" id="{F5838434-7DFA-5F4B-9C0F-B5B6839287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4" y="1626"/>
                <a:ext cx="44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solidFill>
                      <a:srgbClr val="000000"/>
                    </a:solidFill>
                    <a:latin typeface="Sand" pitchFamily="-48" charset="0"/>
                  </a:rPr>
                  <a:t>Areas of </a:t>
                </a:r>
                <a:endParaRPr lang="en-US" altLang="en-US">
                  <a:latin typeface="Sand" pitchFamily="-48" charset="0"/>
                </a:endParaRPr>
              </a:p>
            </p:txBody>
          </p:sp>
          <p:sp>
            <p:nvSpPr>
              <p:cNvPr id="55408" name="Rectangle 136">
                <a:extLst>
                  <a:ext uri="{FF2B5EF4-FFF2-40B4-BE49-F238E27FC236}">
                    <a16:creationId xmlns:a16="http://schemas.microsoft.com/office/drawing/2014/main" id="{C9B99339-897F-1941-91EC-B1699EC20F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4" y="1736"/>
                <a:ext cx="405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solidFill>
                      <a:srgbClr val="000000"/>
                    </a:solidFill>
                    <a:latin typeface="Sand" pitchFamily="-48" charset="0"/>
                  </a:rPr>
                  <a:t>the U.S.</a:t>
                </a:r>
                <a:endParaRPr lang="en-US" altLang="en-US">
                  <a:latin typeface="Sand" pitchFamily="-48" charset="0"/>
                </a:endParaRPr>
              </a:p>
            </p:txBody>
          </p:sp>
          <p:sp>
            <p:nvSpPr>
              <p:cNvPr id="55409" name="Rectangle 137">
                <a:extLst>
                  <a:ext uri="{FF2B5EF4-FFF2-40B4-BE49-F238E27FC236}">
                    <a16:creationId xmlns:a16="http://schemas.microsoft.com/office/drawing/2014/main" id="{D014D876-5CBA-7243-AD79-103B522411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3" y="1894"/>
                <a:ext cx="59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solidFill>
                      <a:srgbClr val="000000"/>
                    </a:solidFill>
                    <a:latin typeface="Sand" pitchFamily="-48" charset="0"/>
                  </a:rPr>
                  <a:t>Differences </a:t>
                </a:r>
                <a:endParaRPr lang="en-US" altLang="en-US">
                  <a:latin typeface="Sand" pitchFamily="-48" charset="0"/>
                </a:endParaRPr>
              </a:p>
            </p:txBody>
          </p:sp>
          <p:sp>
            <p:nvSpPr>
              <p:cNvPr id="55410" name="Rectangle 138">
                <a:extLst>
                  <a:ext uri="{FF2B5EF4-FFF2-40B4-BE49-F238E27FC236}">
                    <a16:creationId xmlns:a16="http://schemas.microsoft.com/office/drawing/2014/main" id="{310E419E-81C8-E044-9809-2B633020C9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3" y="2004"/>
                <a:ext cx="455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solidFill>
                      <a:srgbClr val="000000"/>
                    </a:solidFill>
                    <a:latin typeface="Sand" pitchFamily="-48" charset="0"/>
                  </a:rPr>
                  <a:t>between </a:t>
                </a:r>
                <a:endParaRPr lang="en-US" altLang="en-US">
                  <a:latin typeface="Sand" pitchFamily="-48" charset="0"/>
                </a:endParaRPr>
              </a:p>
            </p:txBody>
          </p:sp>
          <p:sp>
            <p:nvSpPr>
              <p:cNvPr id="55411" name="Rectangle 139">
                <a:extLst>
                  <a:ext uri="{FF2B5EF4-FFF2-40B4-BE49-F238E27FC236}">
                    <a16:creationId xmlns:a16="http://schemas.microsoft.com/office/drawing/2014/main" id="{777E6A06-2FD6-A540-8E5F-A438A0423C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3" y="2114"/>
                <a:ext cx="467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solidFill>
                      <a:srgbClr val="000000"/>
                    </a:solidFill>
                    <a:latin typeface="Sand" pitchFamily="-48" charset="0"/>
                  </a:rPr>
                  <a:t>the areas</a:t>
                </a:r>
                <a:endParaRPr lang="en-US" altLang="en-US">
                  <a:latin typeface="Sand" pitchFamily="-48" charset="0"/>
                </a:endParaRPr>
              </a:p>
            </p:txBody>
          </p:sp>
          <p:sp>
            <p:nvSpPr>
              <p:cNvPr id="55412" name="Rectangle 140">
                <a:extLst>
                  <a:ext uri="{FF2B5EF4-FFF2-40B4-BE49-F238E27FC236}">
                    <a16:creationId xmlns:a16="http://schemas.microsoft.com/office/drawing/2014/main" id="{FD1F8B00-AFD5-BA43-B6B1-79F1EDE161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0" y="1922"/>
                <a:ext cx="492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solidFill>
                      <a:srgbClr val="000000"/>
                    </a:solidFill>
                    <a:latin typeface="Sand" pitchFamily="-48" charset="0"/>
                  </a:rPr>
                  <a:t>Events in </a:t>
                </a:r>
                <a:endParaRPr lang="en-US" altLang="en-US">
                  <a:latin typeface="Sand" pitchFamily="-48" charset="0"/>
                </a:endParaRPr>
              </a:p>
            </p:txBody>
          </p:sp>
          <p:sp>
            <p:nvSpPr>
              <p:cNvPr id="55413" name="Rectangle 141">
                <a:extLst>
                  <a:ext uri="{FF2B5EF4-FFF2-40B4-BE49-F238E27FC236}">
                    <a16:creationId xmlns:a16="http://schemas.microsoft.com/office/drawing/2014/main" id="{EC8ADE52-F338-3345-A3C5-86230813A6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0" y="2032"/>
                <a:ext cx="405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solidFill>
                      <a:srgbClr val="000000"/>
                    </a:solidFill>
                    <a:latin typeface="Sand" pitchFamily="-48" charset="0"/>
                  </a:rPr>
                  <a:t>the U.S.</a:t>
                </a:r>
                <a:endParaRPr lang="en-US" altLang="en-US">
                  <a:latin typeface="Sand" pitchFamily="-48" charset="0"/>
                </a:endParaRPr>
              </a:p>
            </p:txBody>
          </p:sp>
          <p:sp>
            <p:nvSpPr>
              <p:cNvPr id="55414" name="Rectangle 142">
                <a:extLst>
                  <a:ext uri="{FF2B5EF4-FFF2-40B4-BE49-F238E27FC236}">
                    <a16:creationId xmlns:a16="http://schemas.microsoft.com/office/drawing/2014/main" id="{B8286CCD-9495-B843-99C2-0874325ACC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9" y="1523"/>
                <a:ext cx="436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solidFill>
                      <a:srgbClr val="000000"/>
                    </a:solidFill>
                    <a:latin typeface="Sand" pitchFamily="-48" charset="0"/>
                  </a:rPr>
                  <a:t>Leaders </a:t>
                </a:r>
                <a:endParaRPr lang="en-US" altLang="en-US">
                  <a:latin typeface="Sand" pitchFamily="-48" charset="0"/>
                </a:endParaRPr>
              </a:p>
            </p:txBody>
          </p:sp>
          <p:sp>
            <p:nvSpPr>
              <p:cNvPr id="55415" name="Rectangle 143">
                <a:extLst>
                  <a:ext uri="{FF2B5EF4-FFF2-40B4-BE49-F238E27FC236}">
                    <a16:creationId xmlns:a16="http://schemas.microsoft.com/office/drawing/2014/main" id="{7C9790AD-F745-5E43-9E1A-F9401CC574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9" y="1633"/>
                <a:ext cx="54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solidFill>
                      <a:srgbClr val="000000"/>
                    </a:solidFill>
                    <a:latin typeface="Sand" pitchFamily="-48" charset="0"/>
                  </a:rPr>
                  <a:t>across the </a:t>
                </a:r>
                <a:endParaRPr lang="en-US" altLang="en-US">
                  <a:latin typeface="Sand" pitchFamily="-48" charset="0"/>
                </a:endParaRPr>
              </a:p>
            </p:txBody>
          </p:sp>
          <p:sp>
            <p:nvSpPr>
              <p:cNvPr id="55416" name="Rectangle 144">
                <a:extLst>
                  <a:ext uri="{FF2B5EF4-FFF2-40B4-BE49-F238E27FC236}">
                    <a16:creationId xmlns:a16="http://schemas.microsoft.com/office/drawing/2014/main" id="{FD3876CD-EBA0-7549-90D3-F3C1DA04B2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9" y="1743"/>
                <a:ext cx="21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solidFill>
                      <a:srgbClr val="000000"/>
                    </a:solidFill>
                    <a:latin typeface="Sand" pitchFamily="-48" charset="0"/>
                  </a:rPr>
                  <a:t>U.S.</a:t>
                </a:r>
                <a:endParaRPr lang="en-US" altLang="en-US">
                  <a:latin typeface="Sand" pitchFamily="-48" charset="0"/>
                </a:endParaRPr>
              </a:p>
            </p:txBody>
          </p:sp>
          <p:sp>
            <p:nvSpPr>
              <p:cNvPr id="55417" name="Rectangle 145">
                <a:extLst>
                  <a:ext uri="{FF2B5EF4-FFF2-40B4-BE49-F238E27FC236}">
                    <a16:creationId xmlns:a16="http://schemas.microsoft.com/office/drawing/2014/main" id="{75ABDD6F-5230-EE4B-8C42-B2F0C0B35B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9" y="1282"/>
                <a:ext cx="413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Sand" pitchFamily="-48" charset="0"/>
                  </a:rPr>
                  <a:t>was based on </a:t>
                </a:r>
                <a:endParaRPr lang="en-US" altLang="en-US" sz="800">
                  <a:latin typeface="Sand" pitchFamily="-48" charset="0"/>
                </a:endParaRPr>
              </a:p>
            </p:txBody>
          </p:sp>
          <p:sp>
            <p:nvSpPr>
              <p:cNvPr id="55418" name="Rectangle 146">
                <a:extLst>
                  <a:ext uri="{FF2B5EF4-FFF2-40B4-BE49-F238E27FC236}">
                    <a16:creationId xmlns:a16="http://schemas.microsoft.com/office/drawing/2014/main" id="{AC279EB3-E7FC-C242-B908-869A717553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3" y="1695"/>
                <a:ext cx="619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Sand" pitchFamily="-48" charset="0"/>
                  </a:rPr>
                  <a:t>emerged  because of </a:t>
                </a:r>
                <a:endParaRPr lang="en-US" altLang="en-US" sz="800">
                  <a:latin typeface="Sand" pitchFamily="-48" charset="0"/>
                </a:endParaRPr>
              </a:p>
            </p:txBody>
          </p:sp>
          <p:sp>
            <p:nvSpPr>
              <p:cNvPr id="55419" name="Rectangle 147">
                <a:extLst>
                  <a:ext uri="{FF2B5EF4-FFF2-40B4-BE49-F238E27FC236}">
                    <a16:creationId xmlns:a16="http://schemas.microsoft.com/office/drawing/2014/main" id="{00178720-EAF2-8342-B691-D7CAD42D07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1" y="1706"/>
                <a:ext cx="598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Sand" pitchFamily="-48" charset="0"/>
                  </a:rPr>
                  <a:t>became greater with </a:t>
                </a:r>
                <a:endParaRPr lang="en-US" altLang="en-US" sz="800">
                  <a:latin typeface="Sand" pitchFamily="-48" charset="0"/>
                </a:endParaRPr>
              </a:p>
            </p:txBody>
          </p:sp>
          <p:sp>
            <p:nvSpPr>
              <p:cNvPr id="55420" name="Rectangle 148">
                <a:extLst>
                  <a:ext uri="{FF2B5EF4-FFF2-40B4-BE49-F238E27FC236}">
                    <a16:creationId xmlns:a16="http://schemas.microsoft.com/office/drawing/2014/main" id="{189EF525-D429-1547-B825-FA29B9C96A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0" y="1296"/>
                <a:ext cx="54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Sand" pitchFamily="-48" charset="0"/>
                  </a:rPr>
                  <a:t>was influenced by  </a:t>
                </a:r>
                <a:endParaRPr lang="en-US" altLang="en-US" sz="800">
                  <a:latin typeface="Sand" pitchFamily="-48" charset="0"/>
                </a:endParaRPr>
              </a:p>
            </p:txBody>
          </p:sp>
          <p:sp>
            <p:nvSpPr>
              <p:cNvPr id="55421" name="Rectangle 149">
                <a:extLst>
                  <a:ext uri="{FF2B5EF4-FFF2-40B4-BE49-F238E27FC236}">
                    <a16:creationId xmlns:a16="http://schemas.microsoft.com/office/drawing/2014/main" id="{01A3C7A7-E6C7-BB41-A73C-0B8720073E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5" y="3180"/>
                <a:ext cx="382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000">
                    <a:solidFill>
                      <a:srgbClr val="000000"/>
                    </a:solidFill>
                    <a:latin typeface="Sand" pitchFamily="-48" charset="0"/>
                  </a:rPr>
                  <a:t>descriptive</a:t>
                </a:r>
                <a:endParaRPr lang="en-US" altLang="en-US" sz="1000">
                  <a:latin typeface="Sand" pitchFamily="-48" charset="0"/>
                </a:endParaRPr>
              </a:p>
            </p:txBody>
          </p:sp>
          <p:sp>
            <p:nvSpPr>
              <p:cNvPr id="55422" name="Rectangle 150">
                <a:extLst>
                  <a:ext uri="{FF2B5EF4-FFF2-40B4-BE49-F238E27FC236}">
                    <a16:creationId xmlns:a16="http://schemas.microsoft.com/office/drawing/2014/main" id="{FCEE6DFB-B1A4-FB48-BC02-656CEEED96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8" y="3586"/>
                <a:ext cx="431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000">
                    <a:solidFill>
                      <a:srgbClr val="000000"/>
                    </a:solidFill>
                    <a:latin typeface="Sand" pitchFamily="-48" charset="0"/>
                  </a:rPr>
                  <a:t>cause/effect</a:t>
                </a:r>
                <a:endParaRPr lang="en-US" altLang="en-US" sz="1000">
                  <a:latin typeface="Sand" pitchFamily="-48" charset="0"/>
                </a:endParaRPr>
              </a:p>
            </p:txBody>
          </p:sp>
          <p:sp>
            <p:nvSpPr>
              <p:cNvPr id="55423" name="Rectangle 151">
                <a:extLst>
                  <a:ext uri="{FF2B5EF4-FFF2-40B4-BE49-F238E27FC236}">
                    <a16:creationId xmlns:a16="http://schemas.microsoft.com/office/drawing/2014/main" id="{C925E8A3-1528-F742-86F6-F7AA4DC41E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4" y="3201"/>
                <a:ext cx="2438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200">
                    <a:solidFill>
                      <a:srgbClr val="000000"/>
                    </a:solidFill>
                    <a:latin typeface="Sand" pitchFamily="-48" charset="0"/>
                  </a:rPr>
                  <a:t>What was sectionalism as it existed in the U. S.  of 1860?</a:t>
                </a:r>
                <a:endParaRPr lang="en-US" altLang="en-US">
                  <a:latin typeface="Sand" pitchFamily="-48" charset="0"/>
                </a:endParaRPr>
              </a:p>
            </p:txBody>
          </p:sp>
          <p:sp>
            <p:nvSpPr>
              <p:cNvPr id="55424" name="Rectangle 152">
                <a:extLst>
                  <a:ext uri="{FF2B5EF4-FFF2-40B4-BE49-F238E27FC236}">
                    <a16:creationId xmlns:a16="http://schemas.microsoft.com/office/drawing/2014/main" id="{1F03FE59-BD4C-BA44-85AF-BD4EC91A0B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" y="3448"/>
                <a:ext cx="3581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200">
                    <a:solidFill>
                      <a:srgbClr val="000000"/>
                    </a:solidFill>
                    <a:latin typeface="Sand" pitchFamily="-48" charset="0"/>
                  </a:rPr>
                  <a:t>How did the differences in the sections of the U.S. in 1860 contribute to the start of the Civil War?</a:t>
                </a:r>
                <a:endParaRPr lang="en-US" altLang="en-US">
                  <a:latin typeface="Sand" pitchFamily="-48" charset="0"/>
                </a:endParaRPr>
              </a:p>
            </p:txBody>
          </p:sp>
          <p:sp>
            <p:nvSpPr>
              <p:cNvPr id="55425" name="Rectangle 153">
                <a:extLst>
                  <a:ext uri="{FF2B5EF4-FFF2-40B4-BE49-F238E27FC236}">
                    <a16:creationId xmlns:a16="http://schemas.microsoft.com/office/drawing/2014/main" id="{7F0458F2-CA59-1844-B536-39A63378A8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" y="3551"/>
                <a:ext cx="0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" pitchFamily="2" charset="0"/>
                </a:endParaRPr>
              </a:p>
            </p:txBody>
          </p:sp>
          <p:grpSp>
            <p:nvGrpSpPr>
              <p:cNvPr id="55426" name="Group 156">
                <a:extLst>
                  <a:ext uri="{FF2B5EF4-FFF2-40B4-BE49-F238E27FC236}">
                    <a16:creationId xmlns:a16="http://schemas.microsoft.com/office/drawing/2014/main" id="{8C36D538-34E1-F047-A618-73069A0FE4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84" y="444"/>
                <a:ext cx="529" cy="55"/>
                <a:chOff x="1484" y="444"/>
                <a:chExt cx="529" cy="55"/>
              </a:xfrm>
            </p:grpSpPr>
            <p:sp>
              <p:nvSpPr>
                <p:cNvPr id="55433" name="Freeform 154">
                  <a:extLst>
                    <a:ext uri="{FF2B5EF4-FFF2-40B4-BE49-F238E27FC236}">
                      <a16:creationId xmlns:a16="http://schemas.microsoft.com/office/drawing/2014/main" id="{0B9C50FF-AD0D-6940-A902-3093CEB11D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4" y="444"/>
                  <a:ext cx="96" cy="55"/>
                </a:xfrm>
                <a:custGeom>
                  <a:avLst/>
                  <a:gdLst>
                    <a:gd name="T0" fmla="*/ 0 w 96"/>
                    <a:gd name="T1" fmla="*/ 27 h 55"/>
                    <a:gd name="T2" fmla="*/ 96 w 96"/>
                    <a:gd name="T3" fmla="*/ 0 h 55"/>
                    <a:gd name="T4" fmla="*/ 96 w 96"/>
                    <a:gd name="T5" fmla="*/ 27 h 55"/>
                    <a:gd name="T6" fmla="*/ 96 w 96"/>
                    <a:gd name="T7" fmla="*/ 55 h 55"/>
                    <a:gd name="T8" fmla="*/ 0 w 96"/>
                    <a:gd name="T9" fmla="*/ 27 h 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55"/>
                    <a:gd name="T17" fmla="*/ 96 w 96"/>
                    <a:gd name="T18" fmla="*/ 55 h 5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55">
                      <a:moveTo>
                        <a:pt x="0" y="27"/>
                      </a:moveTo>
                      <a:lnTo>
                        <a:pt x="96" y="0"/>
                      </a:lnTo>
                      <a:lnTo>
                        <a:pt x="96" y="27"/>
                      </a:lnTo>
                      <a:lnTo>
                        <a:pt x="96" y="55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434" name="Line 155">
                  <a:extLst>
                    <a:ext uri="{FF2B5EF4-FFF2-40B4-BE49-F238E27FC236}">
                      <a16:creationId xmlns:a16="http://schemas.microsoft.com/office/drawing/2014/main" id="{C45F7BFB-81B9-2A4A-8789-937B6F8FEA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80" y="471"/>
                  <a:ext cx="433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5427" name="Group 159">
                <a:extLst>
                  <a:ext uri="{FF2B5EF4-FFF2-40B4-BE49-F238E27FC236}">
                    <a16:creationId xmlns:a16="http://schemas.microsoft.com/office/drawing/2014/main" id="{D1050040-D244-DE49-8B94-38AEBBD2DC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44" y="457"/>
                <a:ext cx="591" cy="55"/>
                <a:chOff x="3807" y="444"/>
                <a:chExt cx="591" cy="55"/>
              </a:xfrm>
            </p:grpSpPr>
            <p:sp>
              <p:nvSpPr>
                <p:cNvPr id="55431" name="Freeform 157">
                  <a:extLst>
                    <a:ext uri="{FF2B5EF4-FFF2-40B4-BE49-F238E27FC236}">
                      <a16:creationId xmlns:a16="http://schemas.microsoft.com/office/drawing/2014/main" id="{879ABCB8-C0C2-2646-BA3A-DFFCD6CB4B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02" y="444"/>
                  <a:ext cx="96" cy="55"/>
                </a:xfrm>
                <a:custGeom>
                  <a:avLst/>
                  <a:gdLst>
                    <a:gd name="T0" fmla="*/ 96 w 96"/>
                    <a:gd name="T1" fmla="*/ 27 h 55"/>
                    <a:gd name="T2" fmla="*/ 0 w 96"/>
                    <a:gd name="T3" fmla="*/ 55 h 55"/>
                    <a:gd name="T4" fmla="*/ 0 w 96"/>
                    <a:gd name="T5" fmla="*/ 27 h 55"/>
                    <a:gd name="T6" fmla="*/ 0 w 96"/>
                    <a:gd name="T7" fmla="*/ 0 h 55"/>
                    <a:gd name="T8" fmla="*/ 96 w 96"/>
                    <a:gd name="T9" fmla="*/ 27 h 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55"/>
                    <a:gd name="T17" fmla="*/ 96 w 96"/>
                    <a:gd name="T18" fmla="*/ 55 h 5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55">
                      <a:moveTo>
                        <a:pt x="96" y="27"/>
                      </a:moveTo>
                      <a:lnTo>
                        <a:pt x="0" y="55"/>
                      </a:lnTo>
                      <a:lnTo>
                        <a:pt x="0" y="27"/>
                      </a:lnTo>
                      <a:lnTo>
                        <a:pt x="0" y="0"/>
                      </a:lnTo>
                      <a:lnTo>
                        <a:pt x="96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432" name="Line 158">
                  <a:extLst>
                    <a:ext uri="{FF2B5EF4-FFF2-40B4-BE49-F238E27FC236}">
                      <a16:creationId xmlns:a16="http://schemas.microsoft.com/office/drawing/2014/main" id="{743B9D19-4DE6-5F4A-9AE2-9B2D5A8E65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07" y="471"/>
                  <a:ext cx="495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5428" name="Rectangle 160">
                <a:extLst>
                  <a:ext uri="{FF2B5EF4-FFF2-40B4-BE49-F238E27FC236}">
                    <a16:creationId xmlns:a16="http://schemas.microsoft.com/office/drawing/2014/main" id="{8A118E56-7F70-AE44-8D2D-6022BA88B6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3" y="3386"/>
                <a:ext cx="618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000">
                    <a:solidFill>
                      <a:srgbClr val="000000"/>
                    </a:solidFill>
                    <a:latin typeface="Sand" pitchFamily="-48" charset="0"/>
                  </a:rPr>
                  <a:t>compare/contrast</a:t>
                </a:r>
                <a:endParaRPr lang="en-US" altLang="en-US" sz="1000">
                  <a:latin typeface="Sand" pitchFamily="-48" charset="0"/>
                </a:endParaRPr>
              </a:p>
            </p:txBody>
          </p:sp>
          <p:sp>
            <p:nvSpPr>
              <p:cNvPr id="55429" name="Rectangle 161">
                <a:extLst>
                  <a:ext uri="{FF2B5EF4-FFF2-40B4-BE49-F238E27FC236}">
                    <a16:creationId xmlns:a16="http://schemas.microsoft.com/office/drawing/2014/main" id="{25EFE42F-4B1D-5C45-8657-544646AA0C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2" y="271"/>
                <a:ext cx="140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900">
                    <a:solidFill>
                      <a:srgbClr val="000000"/>
                    </a:solidFill>
                    <a:latin typeface="Sand" pitchFamily="-48" charset="0"/>
                  </a:rPr>
                  <a:t>1/22</a:t>
                </a:r>
                <a:endParaRPr lang="en-US" altLang="en-US">
                  <a:latin typeface="Sand" pitchFamily="-48" charset="0"/>
                </a:endParaRPr>
              </a:p>
            </p:txBody>
          </p:sp>
          <p:sp>
            <p:nvSpPr>
              <p:cNvPr id="55430" name="Rectangle 162">
                <a:extLst>
                  <a:ext uri="{FF2B5EF4-FFF2-40B4-BE49-F238E27FC236}">
                    <a16:creationId xmlns:a16="http://schemas.microsoft.com/office/drawing/2014/main" id="{28F8857E-0B91-9145-9DE3-2E644872E2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1" y="3778"/>
                <a:ext cx="2380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200">
                    <a:solidFill>
                      <a:srgbClr val="000000"/>
                    </a:solidFill>
                    <a:latin typeface="Sand" pitchFamily="-48" charset="0"/>
                  </a:rPr>
                  <a:t>What examples of sectionalism exist in the world today?</a:t>
                </a:r>
                <a:endParaRPr lang="en-US" altLang="en-US">
                  <a:latin typeface="Sand" pitchFamily="-48" charset="0"/>
                </a:endParaRPr>
              </a:p>
            </p:txBody>
          </p:sp>
        </p:grpSp>
      </p:grpSp>
      <p:pic>
        <p:nvPicPr>
          <p:cNvPr id="55301" name="Picture 164">
            <a:extLst>
              <a:ext uri="{FF2B5EF4-FFF2-40B4-BE49-F238E27FC236}">
                <a16:creationId xmlns:a16="http://schemas.microsoft.com/office/drawing/2014/main" id="{FF45AA16-3AFD-0446-A8C2-AD5E1D09FD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" t="12411"/>
          <a:stretch>
            <a:fillRect/>
          </a:stretch>
        </p:blipFill>
        <p:spPr bwMode="auto">
          <a:xfrm>
            <a:off x="7974013" y="6319838"/>
            <a:ext cx="1143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Footer Placeholder 2">
            <a:extLst>
              <a:ext uri="{FF2B5EF4-FFF2-40B4-BE49-F238E27FC236}">
                <a16:creationId xmlns:a16="http://schemas.microsoft.com/office/drawing/2014/main" id="{68EB1B0E-F9F6-9844-8A8A-01FE5B12B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solidFill>
                  <a:schemeClr val="tx2"/>
                </a:solidFill>
                <a:latin typeface="Arial" panose="020B0604020202020204" pitchFamily="34" charset="0"/>
              </a:rPr>
              <a:t>University of Kansas Center for Research on Learning  2019</a:t>
            </a:r>
          </a:p>
        </p:txBody>
      </p:sp>
      <p:grpSp>
        <p:nvGrpSpPr>
          <p:cNvPr id="56324" name="Group 131">
            <a:extLst>
              <a:ext uri="{FF2B5EF4-FFF2-40B4-BE49-F238E27FC236}">
                <a16:creationId xmlns:a16="http://schemas.microsoft.com/office/drawing/2014/main" id="{B7E19BC6-5833-EA46-B9DB-02456346C2B1}"/>
              </a:ext>
            </a:extLst>
          </p:cNvPr>
          <p:cNvGrpSpPr>
            <a:grpSpLocks/>
          </p:cNvGrpSpPr>
          <p:nvPr/>
        </p:nvGrpSpPr>
        <p:grpSpPr bwMode="auto">
          <a:xfrm>
            <a:off x="249238" y="-11113"/>
            <a:ext cx="8415337" cy="6765926"/>
            <a:chOff x="157" y="-7"/>
            <a:chExt cx="5301" cy="4262"/>
          </a:xfrm>
        </p:grpSpPr>
        <p:sp>
          <p:nvSpPr>
            <p:cNvPr id="56326" name="Rectangle 4">
              <a:extLst>
                <a:ext uri="{FF2B5EF4-FFF2-40B4-BE49-F238E27FC236}">
                  <a16:creationId xmlns:a16="http://schemas.microsoft.com/office/drawing/2014/main" id="{58C9B763-F1C5-F24B-8388-8E38396811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" y="240"/>
              <a:ext cx="5147" cy="3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56327" name="Rectangle 5">
              <a:extLst>
                <a:ext uri="{FF2B5EF4-FFF2-40B4-BE49-F238E27FC236}">
                  <a16:creationId xmlns:a16="http://schemas.microsoft.com/office/drawing/2014/main" id="{E06BD1AB-5244-AB42-B01D-2E01D6AD33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" y="233"/>
              <a:ext cx="5163" cy="3765"/>
            </a:xfrm>
            <a:prstGeom prst="rect">
              <a:avLst/>
            </a:prstGeom>
            <a:noFill/>
            <a:ln w="238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6328" name="Rectangle 6">
              <a:extLst>
                <a:ext uri="{FF2B5EF4-FFF2-40B4-BE49-F238E27FC236}">
                  <a16:creationId xmlns:a16="http://schemas.microsoft.com/office/drawing/2014/main" id="{A9AA3E6E-6445-214A-B5E8-48B47E3843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2" y="36"/>
              <a:ext cx="208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NAME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56329" name="Rectangle 7">
              <a:extLst>
                <a:ext uri="{FF2B5EF4-FFF2-40B4-BE49-F238E27FC236}">
                  <a16:creationId xmlns:a16="http://schemas.microsoft.com/office/drawing/2014/main" id="{ADA1DC68-E70B-D444-AE85-C1ECDE9D79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2" y="124"/>
              <a:ext cx="19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DATE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56330" name="Line 8">
              <a:extLst>
                <a:ext uri="{FF2B5EF4-FFF2-40B4-BE49-F238E27FC236}">
                  <a16:creationId xmlns:a16="http://schemas.microsoft.com/office/drawing/2014/main" id="{0EC196E0-7676-2B47-991D-019A194346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8" y="95"/>
              <a:ext cx="134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31" name="Line 9">
              <a:extLst>
                <a:ext uri="{FF2B5EF4-FFF2-40B4-BE49-F238E27FC236}">
                  <a16:creationId xmlns:a16="http://schemas.microsoft.com/office/drawing/2014/main" id="{0EF1BA98-069A-A24E-A377-6398156889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3" y="189"/>
              <a:ext cx="131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32" name="Rectangle 10">
              <a:extLst>
                <a:ext uri="{FF2B5EF4-FFF2-40B4-BE49-F238E27FC236}">
                  <a16:creationId xmlns:a16="http://schemas.microsoft.com/office/drawing/2014/main" id="{9263A7CE-7519-4F4E-8865-1970585A3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" y="51"/>
              <a:ext cx="1217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1700" b="1">
                  <a:solidFill>
                    <a:srgbClr val="000000"/>
                  </a:solidFill>
                  <a:latin typeface="Arial" panose="020B0604020202020204" pitchFamily="34" charset="0"/>
                </a:rPr>
                <a:t>The Unit Organizer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56333" name="Line 11">
              <a:extLst>
                <a:ext uri="{FF2B5EF4-FFF2-40B4-BE49-F238E27FC236}">
                  <a16:creationId xmlns:a16="http://schemas.microsoft.com/office/drawing/2014/main" id="{C76B1E3B-9B2E-0C42-B18E-727E6E0C59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" y="3546"/>
              <a:ext cx="5112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34" name="Rectangle 12">
              <a:extLst>
                <a:ext uri="{FF2B5EF4-FFF2-40B4-BE49-F238E27FC236}">
                  <a16:creationId xmlns:a16="http://schemas.microsoft.com/office/drawing/2014/main" id="{FFFC4CA7-9E12-4A41-992E-3984E37C05E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28" y="4076"/>
              <a:ext cx="23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56335" name="Rectangle 13">
              <a:extLst>
                <a:ext uri="{FF2B5EF4-FFF2-40B4-BE49-F238E27FC236}">
                  <a16:creationId xmlns:a16="http://schemas.microsoft.com/office/drawing/2014/main" id="{77F344A2-5DEF-E74F-A09D-7EB86D23D82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28" y="4140"/>
              <a:ext cx="23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56336" name="Rectangle 14">
              <a:extLst>
                <a:ext uri="{FF2B5EF4-FFF2-40B4-BE49-F238E27FC236}">
                  <a16:creationId xmlns:a16="http://schemas.microsoft.com/office/drawing/2014/main" id="{966B9308-11A5-A54C-9330-8AB101EF88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88" y="3646"/>
              <a:ext cx="377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NEW </a:t>
              </a:r>
              <a:endParaRPr lang="en-US" altLang="en-US">
                <a:latin typeface="Arial" panose="020B0604020202020204" pitchFamily="34" charset="0"/>
              </a:endParaRPr>
            </a:p>
            <a:p>
              <a:pPr algn="ctr"/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UNIT </a:t>
              </a:r>
              <a:endParaRPr lang="en-US" altLang="en-US">
                <a:latin typeface="Arial" panose="020B0604020202020204" pitchFamily="34" charset="0"/>
              </a:endParaRPr>
            </a:p>
            <a:p>
              <a:pPr algn="ctr"/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SELF-TEST</a:t>
              </a:r>
            </a:p>
            <a:p>
              <a:pPr algn="ctr"/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QUESTIONS</a:t>
              </a:r>
            </a:p>
          </p:txBody>
        </p:sp>
        <p:sp>
          <p:nvSpPr>
            <p:cNvPr id="56337" name="Rectangle 15">
              <a:extLst>
                <a:ext uri="{FF2B5EF4-FFF2-40B4-BE49-F238E27FC236}">
                  <a16:creationId xmlns:a16="http://schemas.microsoft.com/office/drawing/2014/main" id="{9507C5C5-6561-EE4D-9AEB-EBD93AC6D7C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2" y="3390"/>
              <a:ext cx="23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56338" name="Line 16">
              <a:extLst>
                <a:ext uri="{FF2B5EF4-FFF2-40B4-BE49-F238E27FC236}">
                  <a16:creationId xmlns:a16="http://schemas.microsoft.com/office/drawing/2014/main" id="{109B50DD-F918-824A-8D05-ADA98A0EA6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5" y="3546"/>
              <a:ext cx="1" cy="4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39" name="Rectangle 17">
              <a:extLst>
                <a:ext uri="{FF2B5EF4-FFF2-40B4-BE49-F238E27FC236}">
                  <a16:creationId xmlns:a16="http://schemas.microsoft.com/office/drawing/2014/main" id="{03B957B5-DCFA-6843-A63A-8B92106797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" y="248"/>
              <a:ext cx="81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Expanded Unit Map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56340" name="Line 18">
              <a:extLst>
                <a:ext uri="{FF2B5EF4-FFF2-40B4-BE49-F238E27FC236}">
                  <a16:creationId xmlns:a16="http://schemas.microsoft.com/office/drawing/2014/main" id="{52B45A7C-7BBD-7B48-B905-A5EF6D4F49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8" y="291"/>
              <a:ext cx="728" cy="204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41" name="Rectangle 19">
              <a:extLst>
                <a:ext uri="{FF2B5EF4-FFF2-40B4-BE49-F238E27FC236}">
                  <a16:creationId xmlns:a16="http://schemas.microsoft.com/office/drawing/2014/main" id="{456B0283-7E26-E84E-A43B-3771120F5D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" y="95"/>
              <a:ext cx="2111" cy="1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6342" name="Rectangle 20">
              <a:extLst>
                <a:ext uri="{FF2B5EF4-FFF2-40B4-BE49-F238E27FC236}">
                  <a16:creationId xmlns:a16="http://schemas.microsoft.com/office/drawing/2014/main" id="{E00291E9-2193-3945-ACFB-5E5D06C0E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5" y="80"/>
              <a:ext cx="2141" cy="226"/>
            </a:xfrm>
            <a:prstGeom prst="rect">
              <a:avLst/>
            </a:prstGeom>
            <a:noFill/>
            <a:ln w="460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6343" name="Rectangle 21">
              <a:extLst>
                <a:ext uri="{FF2B5EF4-FFF2-40B4-BE49-F238E27FC236}">
                  <a16:creationId xmlns:a16="http://schemas.microsoft.com/office/drawing/2014/main" id="{EDFCFA2B-0995-F541-AFDC-E0A7A605B8E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60000">
              <a:off x="2625" y="338"/>
              <a:ext cx="3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900" b="1">
                  <a:solidFill>
                    <a:srgbClr val="000000"/>
                  </a:solidFill>
                  <a:latin typeface="Arial" panose="020B0604020202020204" pitchFamily="34" charset="0"/>
                </a:rPr>
                <a:t>is about...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56344" name="Oval 22">
              <a:extLst>
                <a:ext uri="{FF2B5EF4-FFF2-40B4-BE49-F238E27FC236}">
                  <a16:creationId xmlns:a16="http://schemas.microsoft.com/office/drawing/2014/main" id="{65601586-6C94-AB44-AD02-55DEB6920F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" y="255"/>
              <a:ext cx="102" cy="102"/>
            </a:xfrm>
            <a:prstGeom prst="ellipse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6345" name="Oval 23">
              <a:extLst>
                <a:ext uri="{FF2B5EF4-FFF2-40B4-BE49-F238E27FC236}">
                  <a16:creationId xmlns:a16="http://schemas.microsoft.com/office/drawing/2014/main" id="{F3866B74-4F10-1745-BCA1-41E065F37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" y="3575"/>
              <a:ext cx="102" cy="102"/>
            </a:xfrm>
            <a:prstGeom prst="ellipse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6346" name="Rectangle 24">
              <a:extLst>
                <a:ext uri="{FF2B5EF4-FFF2-40B4-BE49-F238E27FC236}">
                  <a16:creationId xmlns:a16="http://schemas.microsoft.com/office/drawing/2014/main" id="{3386ACE8-DDEC-654F-BE46-08C579A016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" y="263"/>
              <a:ext cx="4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900" b="1">
                  <a:solidFill>
                    <a:srgbClr val="000000"/>
                  </a:solidFill>
                  <a:latin typeface="Arial" panose="020B0604020202020204" pitchFamily="34" charset="0"/>
                </a:rPr>
                <a:t>9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56347" name="Rectangle 25">
              <a:extLst>
                <a:ext uri="{FF2B5EF4-FFF2-40B4-BE49-F238E27FC236}">
                  <a16:creationId xmlns:a16="http://schemas.microsoft.com/office/drawing/2014/main" id="{CF508DF9-FCF7-F941-8ED9-A27253C649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" y="3591"/>
              <a:ext cx="8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900" b="1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56348" name="Rectangle 26">
              <a:extLst>
                <a:ext uri="{FF2B5EF4-FFF2-40B4-BE49-F238E27FC236}">
                  <a16:creationId xmlns:a16="http://schemas.microsoft.com/office/drawing/2014/main" id="{7920748D-CE11-6D4F-87D2-662376906B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9" y="3677"/>
              <a:ext cx="286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1000">
                  <a:solidFill>
                    <a:srgbClr val="000000"/>
                  </a:solidFill>
                  <a:latin typeface="Sand" pitchFamily="-48" charset="0"/>
                </a:rPr>
                <a:t>How did national events and leaders pull the different sections of the U.S. apart? </a:t>
              </a:r>
              <a:endParaRPr lang="en-US" altLang="en-US" sz="1000">
                <a:latin typeface="Sand" pitchFamily="-48" charset="0"/>
              </a:endParaRPr>
            </a:p>
          </p:txBody>
        </p:sp>
        <p:sp>
          <p:nvSpPr>
            <p:cNvPr id="56349" name="Rectangle 27">
              <a:extLst>
                <a:ext uri="{FF2B5EF4-FFF2-40B4-BE49-F238E27FC236}">
                  <a16:creationId xmlns:a16="http://schemas.microsoft.com/office/drawing/2014/main" id="{5B7C57B8-B2D9-E945-8D9F-A82469816A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1" y="116"/>
              <a:ext cx="149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1500">
                  <a:solidFill>
                    <a:srgbClr val="000000"/>
                  </a:solidFill>
                  <a:latin typeface="Sand" pitchFamily="-48" charset="0"/>
                </a:rPr>
                <a:t>The Causes of the Civil War</a:t>
              </a:r>
              <a:endParaRPr lang="en-US" altLang="en-US">
                <a:latin typeface="Sand" pitchFamily="-48" charset="0"/>
              </a:endParaRPr>
            </a:p>
          </p:txBody>
        </p:sp>
        <p:sp>
          <p:nvSpPr>
            <p:cNvPr id="56350" name="Rectangle 28">
              <a:extLst>
                <a:ext uri="{FF2B5EF4-FFF2-40B4-BE49-F238E27FC236}">
                  <a16:creationId xmlns:a16="http://schemas.microsoft.com/office/drawing/2014/main" id="{61CB66B8-521F-2E44-98E7-6B3CD57EFC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4" y="-7"/>
              <a:ext cx="53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1100">
                  <a:solidFill>
                    <a:srgbClr val="000000"/>
                  </a:solidFill>
                  <a:latin typeface="Sand" pitchFamily="-48" charset="0"/>
                </a:rPr>
                <a:t>Elida Cordora</a:t>
              </a:r>
              <a:endParaRPr lang="en-US" altLang="en-US">
                <a:latin typeface="Sand" pitchFamily="-48" charset="0"/>
              </a:endParaRPr>
            </a:p>
          </p:txBody>
        </p:sp>
        <p:sp>
          <p:nvSpPr>
            <p:cNvPr id="56351" name="Rectangle 29">
              <a:extLst>
                <a:ext uri="{FF2B5EF4-FFF2-40B4-BE49-F238E27FC236}">
                  <a16:creationId xmlns:a16="http://schemas.microsoft.com/office/drawing/2014/main" id="{1035B3A5-150E-8442-BEFB-DFDEE56DB3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0" y="94"/>
              <a:ext cx="15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1000">
                  <a:solidFill>
                    <a:srgbClr val="000000"/>
                  </a:solidFill>
                  <a:latin typeface="Sand" pitchFamily="-48" charset="0"/>
                </a:rPr>
                <a:t>1/22</a:t>
              </a:r>
              <a:endParaRPr lang="en-US" altLang="en-US">
                <a:latin typeface="Sand" pitchFamily="-48" charset="0"/>
              </a:endParaRPr>
            </a:p>
          </p:txBody>
        </p:sp>
        <p:sp>
          <p:nvSpPr>
            <p:cNvPr id="56352" name="Line 30">
              <a:extLst>
                <a:ext uri="{FF2B5EF4-FFF2-40B4-BE49-F238E27FC236}">
                  <a16:creationId xmlns:a16="http://schemas.microsoft.com/office/drawing/2014/main" id="{9B216918-1302-474F-8356-D6FD43BAF2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99" y="1638"/>
              <a:ext cx="1" cy="150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53" name="Line 31">
              <a:extLst>
                <a:ext uri="{FF2B5EF4-FFF2-40B4-BE49-F238E27FC236}">
                  <a16:creationId xmlns:a16="http://schemas.microsoft.com/office/drawing/2014/main" id="{E734C401-3B64-1C47-89E8-92EEC83E23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5" y="947"/>
              <a:ext cx="466" cy="3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54" name="Line 32">
              <a:extLst>
                <a:ext uri="{FF2B5EF4-FFF2-40B4-BE49-F238E27FC236}">
                  <a16:creationId xmlns:a16="http://schemas.microsoft.com/office/drawing/2014/main" id="{52758DAF-5DE4-6444-8D10-B2FC9871A9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14" y="961"/>
              <a:ext cx="175" cy="35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55" name="Line 33">
              <a:extLst>
                <a:ext uri="{FF2B5EF4-FFF2-40B4-BE49-F238E27FC236}">
                  <a16:creationId xmlns:a16="http://schemas.microsoft.com/office/drawing/2014/main" id="{7565A1ED-5FDF-D046-BC66-D624780F35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30" y="757"/>
              <a:ext cx="626" cy="18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56" name="Line 34">
              <a:extLst>
                <a:ext uri="{FF2B5EF4-FFF2-40B4-BE49-F238E27FC236}">
                  <a16:creationId xmlns:a16="http://schemas.microsoft.com/office/drawing/2014/main" id="{A8F146C4-5A1C-6D4E-BE2A-6540EFCAB5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0" y="750"/>
              <a:ext cx="1012" cy="20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57" name="Oval 35">
              <a:extLst>
                <a:ext uri="{FF2B5EF4-FFF2-40B4-BE49-F238E27FC236}">
                  <a16:creationId xmlns:a16="http://schemas.microsoft.com/office/drawing/2014/main" id="{E0B958DC-64E8-2A47-B194-31412660A6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" y="473"/>
              <a:ext cx="1238" cy="56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6358" name="Oval 36">
              <a:extLst>
                <a:ext uri="{FF2B5EF4-FFF2-40B4-BE49-F238E27FC236}">
                  <a16:creationId xmlns:a16="http://schemas.microsoft.com/office/drawing/2014/main" id="{9E1DBB40-7907-9C44-9363-5FD02E48EA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466"/>
              <a:ext cx="1252" cy="575"/>
            </a:xfrm>
            <a:prstGeom prst="ellips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56359" name="Group 54">
              <a:extLst>
                <a:ext uri="{FF2B5EF4-FFF2-40B4-BE49-F238E27FC236}">
                  <a16:creationId xmlns:a16="http://schemas.microsoft.com/office/drawing/2014/main" id="{E5FACEE4-04B2-D546-9D2E-051D1271FA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70" y="874"/>
              <a:ext cx="1064" cy="1"/>
              <a:chOff x="2370" y="874"/>
              <a:chExt cx="1064" cy="1"/>
            </a:xfrm>
          </p:grpSpPr>
          <p:sp>
            <p:nvSpPr>
              <p:cNvPr id="56426" name="Line 37">
                <a:extLst>
                  <a:ext uri="{FF2B5EF4-FFF2-40B4-BE49-F238E27FC236}">
                    <a16:creationId xmlns:a16="http://schemas.microsoft.com/office/drawing/2014/main" id="{9A8204C1-9878-F34A-BD16-262F41E0A6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70" y="874"/>
                <a:ext cx="22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27" name="Line 38">
                <a:extLst>
                  <a:ext uri="{FF2B5EF4-FFF2-40B4-BE49-F238E27FC236}">
                    <a16:creationId xmlns:a16="http://schemas.microsoft.com/office/drawing/2014/main" id="{53F59A31-587F-C54A-B0A4-1A1C48D057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36" y="874"/>
                <a:ext cx="22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28" name="Line 39">
                <a:extLst>
                  <a:ext uri="{FF2B5EF4-FFF2-40B4-BE49-F238E27FC236}">
                    <a16:creationId xmlns:a16="http://schemas.microsoft.com/office/drawing/2014/main" id="{998A5AFB-6731-0D44-B268-31981134BB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02" y="874"/>
                <a:ext cx="2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29" name="Line 40">
                <a:extLst>
                  <a:ext uri="{FF2B5EF4-FFF2-40B4-BE49-F238E27FC236}">
                    <a16:creationId xmlns:a16="http://schemas.microsoft.com/office/drawing/2014/main" id="{25EC6BAB-8AE2-0B4B-ABD3-01FD4C6E47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67" y="874"/>
                <a:ext cx="22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30" name="Line 41">
                <a:extLst>
                  <a:ext uri="{FF2B5EF4-FFF2-40B4-BE49-F238E27FC236}">
                    <a16:creationId xmlns:a16="http://schemas.microsoft.com/office/drawing/2014/main" id="{5BA66BB0-E570-8444-A35D-E716F6EC79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33" y="874"/>
                <a:ext cx="2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31" name="Line 42">
                <a:extLst>
                  <a:ext uri="{FF2B5EF4-FFF2-40B4-BE49-F238E27FC236}">
                    <a16:creationId xmlns:a16="http://schemas.microsoft.com/office/drawing/2014/main" id="{5FB38BEA-59F8-6348-A9CD-922A18308B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98" y="874"/>
                <a:ext cx="22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32" name="Line 43">
                <a:extLst>
                  <a:ext uri="{FF2B5EF4-FFF2-40B4-BE49-F238E27FC236}">
                    <a16:creationId xmlns:a16="http://schemas.microsoft.com/office/drawing/2014/main" id="{DE8E3ADC-8C6F-4646-AD99-376200B949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64" y="874"/>
                <a:ext cx="2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33" name="Line 44">
                <a:extLst>
                  <a:ext uri="{FF2B5EF4-FFF2-40B4-BE49-F238E27FC236}">
                    <a16:creationId xmlns:a16="http://schemas.microsoft.com/office/drawing/2014/main" id="{22F1150E-4C93-E843-80D1-3DDF8C7CA0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9" y="874"/>
                <a:ext cx="22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34" name="Line 45">
                <a:extLst>
                  <a:ext uri="{FF2B5EF4-FFF2-40B4-BE49-F238E27FC236}">
                    <a16:creationId xmlns:a16="http://schemas.microsoft.com/office/drawing/2014/main" id="{7249AF27-C2C6-5A42-84BC-5E8CBB629C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5" y="874"/>
                <a:ext cx="22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35" name="Line 46">
                <a:extLst>
                  <a:ext uri="{FF2B5EF4-FFF2-40B4-BE49-F238E27FC236}">
                    <a16:creationId xmlns:a16="http://schemas.microsoft.com/office/drawing/2014/main" id="{79339AB6-FFD4-7540-8A4A-0995B4236B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60" y="874"/>
                <a:ext cx="22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36" name="Line 47">
                <a:extLst>
                  <a:ext uri="{FF2B5EF4-FFF2-40B4-BE49-F238E27FC236}">
                    <a16:creationId xmlns:a16="http://schemas.microsoft.com/office/drawing/2014/main" id="{285935E4-497E-2A49-AB92-307F0C2E52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26" y="874"/>
                <a:ext cx="22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37" name="Line 48">
                <a:extLst>
                  <a:ext uri="{FF2B5EF4-FFF2-40B4-BE49-F238E27FC236}">
                    <a16:creationId xmlns:a16="http://schemas.microsoft.com/office/drawing/2014/main" id="{E09A72D0-FF01-AE4C-9426-E6EB108B99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91" y="874"/>
                <a:ext cx="22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38" name="Line 49">
                <a:extLst>
                  <a:ext uri="{FF2B5EF4-FFF2-40B4-BE49-F238E27FC236}">
                    <a16:creationId xmlns:a16="http://schemas.microsoft.com/office/drawing/2014/main" id="{2F1B1FD9-DE3A-3E49-A45E-9175D041B9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57" y="874"/>
                <a:ext cx="22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39" name="Line 50">
                <a:extLst>
                  <a:ext uri="{FF2B5EF4-FFF2-40B4-BE49-F238E27FC236}">
                    <a16:creationId xmlns:a16="http://schemas.microsoft.com/office/drawing/2014/main" id="{6B0FC15C-3457-F849-9414-CC70E9844C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22" y="874"/>
                <a:ext cx="22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40" name="Line 51">
                <a:extLst>
                  <a:ext uri="{FF2B5EF4-FFF2-40B4-BE49-F238E27FC236}">
                    <a16:creationId xmlns:a16="http://schemas.microsoft.com/office/drawing/2014/main" id="{6BA265C7-18B3-CC4F-9739-DA31F133F2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8" y="874"/>
                <a:ext cx="22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41" name="Line 52">
                <a:extLst>
                  <a:ext uri="{FF2B5EF4-FFF2-40B4-BE49-F238E27FC236}">
                    <a16:creationId xmlns:a16="http://schemas.microsoft.com/office/drawing/2014/main" id="{A2ABD881-7AF3-D54D-BF44-B56CF15E2F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53" y="874"/>
                <a:ext cx="22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42" name="Line 53">
                <a:extLst>
                  <a:ext uri="{FF2B5EF4-FFF2-40B4-BE49-F238E27FC236}">
                    <a16:creationId xmlns:a16="http://schemas.microsoft.com/office/drawing/2014/main" id="{CC25ABBD-AAF0-124D-879B-EE0E4D4099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19" y="874"/>
                <a:ext cx="15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360" name="Rectangle 55">
              <a:extLst>
                <a:ext uri="{FF2B5EF4-FFF2-40B4-BE49-F238E27FC236}">
                  <a16:creationId xmlns:a16="http://schemas.microsoft.com/office/drawing/2014/main" id="{3FF2DC27-9442-B948-B52B-CE71193B96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8" y="634"/>
              <a:ext cx="771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1700">
                  <a:solidFill>
                    <a:srgbClr val="000000"/>
                  </a:solidFill>
                  <a:latin typeface="Sand" pitchFamily="-48" charset="0"/>
                </a:rPr>
                <a:t>Sectionalism</a:t>
              </a:r>
              <a:endParaRPr lang="en-US" altLang="en-US">
                <a:latin typeface="Sand" pitchFamily="-48" charset="0"/>
              </a:endParaRPr>
            </a:p>
          </p:txBody>
        </p:sp>
        <p:sp>
          <p:nvSpPr>
            <p:cNvPr id="56361" name="Rectangle 56">
              <a:extLst>
                <a:ext uri="{FF2B5EF4-FFF2-40B4-BE49-F238E27FC236}">
                  <a16:creationId xmlns:a16="http://schemas.microsoft.com/office/drawing/2014/main" id="{28EC543A-2207-D448-A6B6-5857E9BD2D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0" y="896"/>
              <a:ext cx="47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1100">
                  <a:solidFill>
                    <a:srgbClr val="000000"/>
                  </a:solidFill>
                  <a:latin typeface="Sand" pitchFamily="-48" charset="0"/>
                </a:rPr>
                <a:t>pp. 201-236</a:t>
              </a:r>
              <a:endParaRPr lang="en-US" altLang="en-US">
                <a:latin typeface="Sand" pitchFamily="-48" charset="0"/>
              </a:endParaRPr>
            </a:p>
          </p:txBody>
        </p:sp>
        <p:sp>
          <p:nvSpPr>
            <p:cNvPr id="56362" name="Line 57">
              <a:extLst>
                <a:ext uri="{FF2B5EF4-FFF2-40B4-BE49-F238E27FC236}">
                  <a16:creationId xmlns:a16="http://schemas.microsoft.com/office/drawing/2014/main" id="{4B6A695E-D167-3444-BB11-684559C6FA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57" y="1602"/>
              <a:ext cx="241" cy="32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63" name="Line 58">
              <a:extLst>
                <a:ext uri="{FF2B5EF4-FFF2-40B4-BE49-F238E27FC236}">
                  <a16:creationId xmlns:a16="http://schemas.microsoft.com/office/drawing/2014/main" id="{67C3DCDD-525B-BD4F-9AC3-7326AEA557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5" y="1558"/>
              <a:ext cx="1" cy="39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64" name="Line 59">
              <a:extLst>
                <a:ext uri="{FF2B5EF4-FFF2-40B4-BE49-F238E27FC236}">
                  <a16:creationId xmlns:a16="http://schemas.microsoft.com/office/drawing/2014/main" id="{196EB17D-B9B7-CB4D-912C-B18E48D1BE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2" y="1617"/>
              <a:ext cx="218" cy="30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65" name="Oval 60">
              <a:extLst>
                <a:ext uri="{FF2B5EF4-FFF2-40B4-BE49-F238E27FC236}">
                  <a16:creationId xmlns:a16="http://schemas.microsoft.com/office/drawing/2014/main" id="{E9097716-4F65-4C4B-BDED-79D1454F7B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2" y="1289"/>
              <a:ext cx="874" cy="422"/>
            </a:xfrm>
            <a:prstGeom prst="ellipse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6366" name="Rectangle 61">
              <a:extLst>
                <a:ext uri="{FF2B5EF4-FFF2-40B4-BE49-F238E27FC236}">
                  <a16:creationId xmlns:a16="http://schemas.microsoft.com/office/drawing/2014/main" id="{D7FA561E-C983-294C-AFC2-8A61417F59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6" y="735"/>
              <a:ext cx="53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was based on the  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56367" name="Rectangle 62">
              <a:extLst>
                <a:ext uri="{FF2B5EF4-FFF2-40B4-BE49-F238E27FC236}">
                  <a16:creationId xmlns:a16="http://schemas.microsoft.com/office/drawing/2014/main" id="{23E947F6-CA2B-C843-B14B-BA32069190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1" y="1172"/>
              <a:ext cx="64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developed because of 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56368" name="Line 63">
              <a:extLst>
                <a:ext uri="{FF2B5EF4-FFF2-40B4-BE49-F238E27FC236}">
                  <a16:creationId xmlns:a16="http://schemas.microsoft.com/office/drawing/2014/main" id="{5C375709-5A9C-7241-B6E4-6C538529AC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45" y="1165"/>
              <a:ext cx="255" cy="139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69" name="Line 64">
              <a:extLst>
                <a:ext uri="{FF2B5EF4-FFF2-40B4-BE49-F238E27FC236}">
                  <a16:creationId xmlns:a16="http://schemas.microsoft.com/office/drawing/2014/main" id="{EA1D38F9-E5D4-3847-BC25-5A130AF215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5" y="1172"/>
              <a:ext cx="116" cy="104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70" name="Line 65">
              <a:extLst>
                <a:ext uri="{FF2B5EF4-FFF2-40B4-BE49-F238E27FC236}">
                  <a16:creationId xmlns:a16="http://schemas.microsoft.com/office/drawing/2014/main" id="{35AD6E30-1621-9147-ADB1-0E9C5915B0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59" y="1143"/>
              <a:ext cx="546" cy="186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71" name="Rectangle 66">
              <a:extLst>
                <a:ext uri="{FF2B5EF4-FFF2-40B4-BE49-F238E27FC236}">
                  <a16:creationId xmlns:a16="http://schemas.microsoft.com/office/drawing/2014/main" id="{03F6C359-79D8-8640-96A2-246B9E977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" y="2942"/>
              <a:ext cx="451" cy="182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6372" name="Rectangle 67">
              <a:extLst>
                <a:ext uri="{FF2B5EF4-FFF2-40B4-BE49-F238E27FC236}">
                  <a16:creationId xmlns:a16="http://schemas.microsoft.com/office/drawing/2014/main" id="{2117AD55-1DE8-ED4A-BFB7-7AD4EFFD69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" y="2978"/>
              <a:ext cx="23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1200">
                  <a:solidFill>
                    <a:srgbClr val="000000"/>
                  </a:solidFill>
                  <a:latin typeface="Sand" pitchFamily="-48" charset="0"/>
                </a:rPr>
                <a:t>North</a:t>
              </a:r>
              <a:endParaRPr lang="en-US" altLang="en-US" sz="1200">
                <a:latin typeface="Sand" pitchFamily="-48" charset="0"/>
              </a:endParaRPr>
            </a:p>
          </p:txBody>
        </p:sp>
        <p:sp>
          <p:nvSpPr>
            <p:cNvPr id="56373" name="Rectangle 68">
              <a:extLst>
                <a:ext uri="{FF2B5EF4-FFF2-40B4-BE49-F238E27FC236}">
                  <a16:creationId xmlns:a16="http://schemas.microsoft.com/office/drawing/2014/main" id="{B2F42B58-46D4-B74B-9290-3A428E5905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" y="2556"/>
              <a:ext cx="444" cy="182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6374" name="Rectangle 69">
              <a:extLst>
                <a:ext uri="{FF2B5EF4-FFF2-40B4-BE49-F238E27FC236}">
                  <a16:creationId xmlns:a16="http://schemas.microsoft.com/office/drawing/2014/main" id="{8D3E159A-714C-1142-B736-FFA5BD6279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4" y="2570"/>
              <a:ext cx="25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1200">
                  <a:solidFill>
                    <a:srgbClr val="000000"/>
                  </a:solidFill>
                  <a:latin typeface="Sand" pitchFamily="-48" charset="0"/>
                </a:rPr>
                <a:t>South</a:t>
              </a:r>
              <a:endParaRPr lang="en-US" altLang="en-US" sz="1200">
                <a:latin typeface="Sand" pitchFamily="-48" charset="0"/>
              </a:endParaRPr>
            </a:p>
          </p:txBody>
        </p:sp>
        <p:sp>
          <p:nvSpPr>
            <p:cNvPr id="56375" name="Rectangle 70">
              <a:extLst>
                <a:ext uri="{FF2B5EF4-FFF2-40B4-BE49-F238E27FC236}">
                  <a16:creationId xmlns:a16="http://schemas.microsoft.com/office/drawing/2014/main" id="{C1A6F5AE-8570-2243-9598-8979EB2003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8" y="2185"/>
              <a:ext cx="415" cy="189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6376" name="Rectangle 71">
              <a:extLst>
                <a:ext uri="{FF2B5EF4-FFF2-40B4-BE49-F238E27FC236}">
                  <a16:creationId xmlns:a16="http://schemas.microsoft.com/office/drawing/2014/main" id="{10F08895-B6E4-A141-ACBB-5D37944500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2" y="2206"/>
              <a:ext cx="21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1200">
                  <a:solidFill>
                    <a:srgbClr val="000000"/>
                  </a:solidFill>
                  <a:latin typeface="Sand" pitchFamily="-48" charset="0"/>
                </a:rPr>
                <a:t>West</a:t>
              </a:r>
              <a:endParaRPr lang="en-US" altLang="en-US" sz="1200">
                <a:latin typeface="Sand" pitchFamily="-48" charset="0"/>
              </a:endParaRPr>
            </a:p>
          </p:txBody>
        </p:sp>
        <p:sp>
          <p:nvSpPr>
            <p:cNvPr id="56377" name="Rectangle 72">
              <a:extLst>
                <a:ext uri="{FF2B5EF4-FFF2-40B4-BE49-F238E27FC236}">
                  <a16:creationId xmlns:a16="http://schemas.microsoft.com/office/drawing/2014/main" id="{727E67DE-7184-3A44-8FDD-A67E621E68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2" y="1842"/>
              <a:ext cx="466" cy="248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6378" name="Rectangle 73">
              <a:extLst>
                <a:ext uri="{FF2B5EF4-FFF2-40B4-BE49-F238E27FC236}">
                  <a16:creationId xmlns:a16="http://schemas.microsoft.com/office/drawing/2014/main" id="{2D75B403-E150-684A-BB91-1DD4AA4F9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4" y="1873"/>
              <a:ext cx="364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900">
                  <a:solidFill>
                    <a:srgbClr val="000000"/>
                  </a:solidFill>
                  <a:latin typeface="Sand" pitchFamily="-48" charset="0"/>
                </a:rPr>
                <a:t>Social</a:t>
              </a:r>
            </a:p>
            <a:p>
              <a:pPr algn="ctr"/>
              <a:r>
                <a:rPr lang="en-US" altLang="en-US" sz="900">
                  <a:solidFill>
                    <a:srgbClr val="000000"/>
                  </a:solidFill>
                  <a:latin typeface="Sand" pitchFamily="-48" charset="0"/>
                </a:rPr>
                <a:t>Differences</a:t>
              </a:r>
              <a:endParaRPr lang="en-US" altLang="en-US" sz="900">
                <a:latin typeface="Sand" pitchFamily="-48" charset="0"/>
              </a:endParaRPr>
            </a:p>
          </p:txBody>
        </p:sp>
        <p:sp>
          <p:nvSpPr>
            <p:cNvPr id="56379" name="Rectangle 75">
              <a:extLst>
                <a:ext uri="{FF2B5EF4-FFF2-40B4-BE49-F238E27FC236}">
                  <a16:creationId xmlns:a16="http://schemas.microsoft.com/office/drawing/2014/main" id="{3DF53D69-D277-1548-80FD-87A1575EAE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0" y="1850"/>
              <a:ext cx="466" cy="247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6380" name="Rectangle 76">
              <a:extLst>
                <a:ext uri="{FF2B5EF4-FFF2-40B4-BE49-F238E27FC236}">
                  <a16:creationId xmlns:a16="http://schemas.microsoft.com/office/drawing/2014/main" id="{67AF4EA6-E33A-3C4F-B36A-E845EFA1A4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8" y="1888"/>
              <a:ext cx="364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900">
                  <a:solidFill>
                    <a:srgbClr val="000000"/>
                  </a:solidFill>
                  <a:latin typeface="Sand" pitchFamily="-48" charset="0"/>
                </a:rPr>
                <a:t>Political</a:t>
              </a:r>
            </a:p>
            <a:p>
              <a:pPr algn="ctr"/>
              <a:r>
                <a:rPr lang="en-US" altLang="en-US" sz="900">
                  <a:solidFill>
                    <a:srgbClr val="000000"/>
                  </a:solidFill>
                  <a:latin typeface="Sand" pitchFamily="-48" charset="0"/>
                </a:rPr>
                <a:t>Differences</a:t>
              </a:r>
            </a:p>
          </p:txBody>
        </p:sp>
        <p:sp>
          <p:nvSpPr>
            <p:cNvPr id="56381" name="Rectangle 78">
              <a:extLst>
                <a:ext uri="{FF2B5EF4-FFF2-40B4-BE49-F238E27FC236}">
                  <a16:creationId xmlns:a16="http://schemas.microsoft.com/office/drawing/2014/main" id="{995BC8DA-6C9E-C24C-852C-0B51D996F8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8" y="1857"/>
              <a:ext cx="466" cy="247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6382" name="Rectangle 79">
              <a:extLst>
                <a:ext uri="{FF2B5EF4-FFF2-40B4-BE49-F238E27FC236}">
                  <a16:creationId xmlns:a16="http://schemas.microsoft.com/office/drawing/2014/main" id="{6B117EFC-F07D-A744-A383-3C81840A7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9" y="1893"/>
              <a:ext cx="364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900">
                  <a:solidFill>
                    <a:srgbClr val="000000"/>
                  </a:solidFill>
                  <a:latin typeface="Sand" pitchFamily="-48" charset="0"/>
                </a:rPr>
                <a:t>Economic</a:t>
              </a:r>
            </a:p>
            <a:p>
              <a:pPr algn="ctr"/>
              <a:r>
                <a:rPr lang="en-US" altLang="en-US" sz="900">
                  <a:solidFill>
                    <a:srgbClr val="000000"/>
                  </a:solidFill>
                  <a:latin typeface="Sand" pitchFamily="-48" charset="0"/>
                </a:rPr>
                <a:t>Differences</a:t>
              </a:r>
            </a:p>
          </p:txBody>
        </p:sp>
        <p:sp>
          <p:nvSpPr>
            <p:cNvPr id="56383" name="Rectangle 81">
              <a:extLst>
                <a:ext uri="{FF2B5EF4-FFF2-40B4-BE49-F238E27FC236}">
                  <a16:creationId xmlns:a16="http://schemas.microsoft.com/office/drawing/2014/main" id="{83A6ADCD-CDA2-4E41-B9C1-009CEC202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1" y="1726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1000">
                  <a:solidFill>
                    <a:srgbClr val="000000"/>
                  </a:solidFill>
                </a:rPr>
                <a:t>  </a:t>
              </a:r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56384" name="Oval 82">
              <a:extLst>
                <a:ext uri="{FF2B5EF4-FFF2-40B4-BE49-F238E27FC236}">
                  <a16:creationId xmlns:a16="http://schemas.microsoft.com/office/drawing/2014/main" id="{FBC1804D-CA06-D44E-B1C7-330AB625EB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7" y="794"/>
              <a:ext cx="874" cy="422"/>
            </a:xfrm>
            <a:prstGeom prst="ellipse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6385" name="Rectangle 83">
              <a:extLst>
                <a:ext uri="{FF2B5EF4-FFF2-40B4-BE49-F238E27FC236}">
                  <a16:creationId xmlns:a16="http://schemas.microsoft.com/office/drawing/2014/main" id="{748D1714-1508-4E42-A52D-7D7D5A0692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1" y="874"/>
              <a:ext cx="4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300">
                  <a:solidFill>
                    <a:srgbClr val="000000"/>
                  </a:solidFill>
                  <a:latin typeface="Sand" pitchFamily="-48" charset="0"/>
                </a:rPr>
                <a:t>Areas of </a:t>
              </a:r>
            </a:p>
            <a:p>
              <a:pPr algn="ctr"/>
              <a:r>
                <a:rPr lang="en-US" altLang="en-US" sz="1300">
                  <a:solidFill>
                    <a:srgbClr val="000000"/>
                  </a:solidFill>
                  <a:latin typeface="Sand" pitchFamily="-48" charset="0"/>
                </a:rPr>
                <a:t>the U.S.</a:t>
              </a:r>
              <a:endParaRPr lang="en-US" altLang="en-US">
                <a:latin typeface="Sand" pitchFamily="-48" charset="0"/>
              </a:endParaRPr>
            </a:p>
          </p:txBody>
        </p:sp>
        <p:sp>
          <p:nvSpPr>
            <p:cNvPr id="56386" name="Rectangle 85">
              <a:extLst>
                <a:ext uri="{FF2B5EF4-FFF2-40B4-BE49-F238E27FC236}">
                  <a16:creationId xmlns:a16="http://schemas.microsoft.com/office/drawing/2014/main" id="{A3FD5F68-AEB9-D34C-9DB3-BED6F32C46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0" y="1336"/>
              <a:ext cx="512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200">
                  <a:solidFill>
                    <a:srgbClr val="000000"/>
                  </a:solidFill>
                  <a:latin typeface="Sand" pitchFamily="-48" charset="0"/>
                </a:rPr>
                <a:t>Differences </a:t>
              </a:r>
            </a:p>
            <a:p>
              <a:pPr algn="ctr"/>
              <a:r>
                <a:rPr lang="en-US" altLang="en-US" sz="1200">
                  <a:solidFill>
                    <a:srgbClr val="000000"/>
                  </a:solidFill>
                  <a:latin typeface="Sand" pitchFamily="-48" charset="0"/>
                </a:rPr>
                <a:t>between </a:t>
              </a:r>
            </a:p>
            <a:p>
              <a:pPr algn="ctr"/>
              <a:r>
                <a:rPr lang="en-US" altLang="en-US" sz="1200">
                  <a:solidFill>
                    <a:srgbClr val="000000"/>
                  </a:solidFill>
                  <a:latin typeface="Sand" pitchFamily="-48" charset="0"/>
                </a:rPr>
                <a:t>the areas </a:t>
              </a:r>
            </a:p>
          </p:txBody>
        </p:sp>
        <p:sp>
          <p:nvSpPr>
            <p:cNvPr id="56387" name="Rectangle 88">
              <a:extLst>
                <a:ext uri="{FF2B5EF4-FFF2-40B4-BE49-F238E27FC236}">
                  <a16:creationId xmlns:a16="http://schemas.microsoft.com/office/drawing/2014/main" id="{B4B3398F-1E36-3243-AA10-F113825891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6" y="1289"/>
              <a:ext cx="33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-Henry Clay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56388" name="Rectangle 89">
              <a:extLst>
                <a:ext uri="{FF2B5EF4-FFF2-40B4-BE49-F238E27FC236}">
                  <a16:creationId xmlns:a16="http://schemas.microsoft.com/office/drawing/2014/main" id="{21771D95-A748-7343-A89C-E2464D7373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6" y="1384"/>
              <a:ext cx="51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-Stephen Douglas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56389" name="Rectangle 90">
              <a:extLst>
                <a:ext uri="{FF2B5EF4-FFF2-40B4-BE49-F238E27FC236}">
                  <a16:creationId xmlns:a16="http://schemas.microsoft.com/office/drawing/2014/main" id="{B64641E1-946A-7D48-8F53-457AD4EBE6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6" y="1479"/>
              <a:ext cx="44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-Zachary Taylor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56390" name="Rectangle 91">
              <a:extLst>
                <a:ext uri="{FF2B5EF4-FFF2-40B4-BE49-F238E27FC236}">
                  <a16:creationId xmlns:a16="http://schemas.microsoft.com/office/drawing/2014/main" id="{03F2F934-57B6-9043-A335-BC8103AA12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6" y="1573"/>
              <a:ext cx="66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-Harriet Beecher Stowe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56391" name="Rectangle 92">
              <a:extLst>
                <a:ext uri="{FF2B5EF4-FFF2-40B4-BE49-F238E27FC236}">
                  <a16:creationId xmlns:a16="http://schemas.microsoft.com/office/drawing/2014/main" id="{E840C7BB-1BE4-1A49-B001-F82C1A4526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6" y="1668"/>
              <a:ext cx="48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-Douglas Filmore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56392" name="Rectangle 93">
              <a:extLst>
                <a:ext uri="{FF2B5EF4-FFF2-40B4-BE49-F238E27FC236}">
                  <a16:creationId xmlns:a16="http://schemas.microsoft.com/office/drawing/2014/main" id="{252F266C-989E-7C4B-B10C-2A63DFE79A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6" y="1763"/>
              <a:ext cx="35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-John Brown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56393" name="Rectangle 94">
              <a:extLst>
                <a:ext uri="{FF2B5EF4-FFF2-40B4-BE49-F238E27FC236}">
                  <a16:creationId xmlns:a16="http://schemas.microsoft.com/office/drawing/2014/main" id="{22A33311-2D7F-E144-A3FE-62283E397F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6" y="1857"/>
              <a:ext cx="46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-Jefferson Davis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56394" name="Rectangle 95">
              <a:extLst>
                <a:ext uri="{FF2B5EF4-FFF2-40B4-BE49-F238E27FC236}">
                  <a16:creationId xmlns:a16="http://schemas.microsoft.com/office/drawing/2014/main" id="{843E0D50-F6A7-9C42-AE01-D30EF22E8B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6" y="1952"/>
              <a:ext cx="50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-Abraham Lincoln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56395" name="Rectangle 96">
              <a:extLst>
                <a:ext uri="{FF2B5EF4-FFF2-40B4-BE49-F238E27FC236}">
                  <a16:creationId xmlns:a16="http://schemas.microsoft.com/office/drawing/2014/main" id="{AFAFCA64-64A6-2D4C-AB4F-A3FA026DAE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5" y="1207"/>
              <a:ext cx="23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such as 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56396" name="Line 97">
              <a:extLst>
                <a:ext uri="{FF2B5EF4-FFF2-40B4-BE49-F238E27FC236}">
                  <a16:creationId xmlns:a16="http://schemas.microsoft.com/office/drawing/2014/main" id="{10C96D8A-F702-2C47-AF1B-605E5285A5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6" y="1165"/>
              <a:ext cx="1" cy="85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97" name="Oval 98">
              <a:extLst>
                <a:ext uri="{FF2B5EF4-FFF2-40B4-BE49-F238E27FC236}">
                  <a16:creationId xmlns:a16="http://schemas.microsoft.com/office/drawing/2014/main" id="{D73128A4-D98B-D64C-8FDB-5DBEDE04A1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2" y="772"/>
              <a:ext cx="881" cy="430"/>
            </a:xfrm>
            <a:prstGeom prst="ellipse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6398" name="Rectangle 99">
              <a:extLst>
                <a:ext uri="{FF2B5EF4-FFF2-40B4-BE49-F238E27FC236}">
                  <a16:creationId xmlns:a16="http://schemas.microsoft.com/office/drawing/2014/main" id="{A4053872-666D-CF47-B4E8-A4F9566AE6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2" y="728"/>
              <a:ext cx="54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was influenced by  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56399" name="Rectangle 100">
              <a:extLst>
                <a:ext uri="{FF2B5EF4-FFF2-40B4-BE49-F238E27FC236}">
                  <a16:creationId xmlns:a16="http://schemas.microsoft.com/office/drawing/2014/main" id="{34FC1F5C-38C9-2845-90D7-709181702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3" y="851"/>
              <a:ext cx="45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300">
                  <a:solidFill>
                    <a:srgbClr val="000000"/>
                  </a:solidFill>
                  <a:latin typeface="Sand" pitchFamily="-48" charset="0"/>
                </a:rPr>
                <a:t>Leaders </a:t>
              </a:r>
            </a:p>
            <a:p>
              <a:pPr algn="ctr"/>
              <a:r>
                <a:rPr lang="en-US" altLang="en-US" sz="1300">
                  <a:solidFill>
                    <a:srgbClr val="000000"/>
                  </a:solidFill>
                  <a:latin typeface="Sand" pitchFamily="-48" charset="0"/>
                </a:rPr>
                <a:t>of change</a:t>
              </a:r>
              <a:endParaRPr lang="en-US" altLang="en-US">
                <a:latin typeface="Sand" pitchFamily="-48" charset="0"/>
              </a:endParaRPr>
            </a:p>
          </p:txBody>
        </p:sp>
        <p:sp>
          <p:nvSpPr>
            <p:cNvPr id="56400" name="Oval 102">
              <a:extLst>
                <a:ext uri="{FF2B5EF4-FFF2-40B4-BE49-F238E27FC236}">
                  <a16:creationId xmlns:a16="http://schemas.microsoft.com/office/drawing/2014/main" id="{AAE953D1-738A-B447-9165-1F52A8D8E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0" y="1274"/>
              <a:ext cx="888" cy="423"/>
            </a:xfrm>
            <a:prstGeom prst="ellipse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6401" name="Rectangle 103">
              <a:extLst>
                <a:ext uri="{FF2B5EF4-FFF2-40B4-BE49-F238E27FC236}">
                  <a16:creationId xmlns:a16="http://schemas.microsoft.com/office/drawing/2014/main" id="{67F24A0F-7EC1-CF41-9D87-8323182CD8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9" y="1139"/>
              <a:ext cx="61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became greater with  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56402" name="Rectangle 104">
              <a:extLst>
                <a:ext uri="{FF2B5EF4-FFF2-40B4-BE49-F238E27FC236}">
                  <a16:creationId xmlns:a16="http://schemas.microsoft.com/office/drawing/2014/main" id="{203B3654-BE94-A24B-B636-0A06F9F7DC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4" y="1356"/>
              <a:ext cx="45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300">
                  <a:solidFill>
                    <a:srgbClr val="000000"/>
                  </a:solidFill>
                  <a:latin typeface="Sand" pitchFamily="-48" charset="0"/>
                </a:rPr>
                <a:t>Events in </a:t>
              </a:r>
            </a:p>
            <a:p>
              <a:pPr algn="ctr"/>
              <a:r>
                <a:rPr lang="en-US" altLang="en-US" sz="1300">
                  <a:solidFill>
                    <a:srgbClr val="000000"/>
                  </a:solidFill>
                  <a:latin typeface="Sand" pitchFamily="-48" charset="0"/>
                </a:rPr>
                <a:t>the U.S. </a:t>
              </a:r>
              <a:endParaRPr lang="en-US" altLang="en-US">
                <a:latin typeface="Sand" pitchFamily="-48" charset="0"/>
              </a:endParaRPr>
            </a:p>
          </p:txBody>
        </p:sp>
        <p:sp>
          <p:nvSpPr>
            <p:cNvPr id="56403" name="Rectangle 106">
              <a:extLst>
                <a:ext uri="{FF2B5EF4-FFF2-40B4-BE49-F238E27FC236}">
                  <a16:creationId xmlns:a16="http://schemas.microsoft.com/office/drawing/2014/main" id="{69E15F4E-4886-9940-A9F8-BCAA049DE3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8" y="1683"/>
              <a:ext cx="23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such as 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56404" name="Rectangle 107">
              <a:extLst>
                <a:ext uri="{FF2B5EF4-FFF2-40B4-BE49-F238E27FC236}">
                  <a16:creationId xmlns:a16="http://schemas.microsoft.com/office/drawing/2014/main" id="{CE41A42E-9F09-F248-B654-4C844AC84C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6" y="1843"/>
              <a:ext cx="80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-1820 Missouri Compromise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56405" name="Rectangle 108">
              <a:extLst>
                <a:ext uri="{FF2B5EF4-FFF2-40B4-BE49-F238E27FC236}">
                  <a16:creationId xmlns:a16="http://schemas.microsoft.com/office/drawing/2014/main" id="{C405E881-F9C3-C542-93A5-F2A2A8330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6" y="1937"/>
              <a:ext cx="55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-1846 Mexican War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56406" name="Rectangle 109">
              <a:extLst>
                <a:ext uri="{FF2B5EF4-FFF2-40B4-BE49-F238E27FC236}">
                  <a16:creationId xmlns:a16="http://schemas.microsoft.com/office/drawing/2014/main" id="{A5067DBA-5249-F74C-B032-8C40AA6C67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6" y="2032"/>
              <a:ext cx="77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-1850 Compromise of 1850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56407" name="Rectangle 110">
              <a:extLst>
                <a:ext uri="{FF2B5EF4-FFF2-40B4-BE49-F238E27FC236}">
                  <a16:creationId xmlns:a16="http://schemas.microsoft.com/office/drawing/2014/main" id="{A1A58F56-686B-D94B-841B-1624FA074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6" y="2127"/>
              <a:ext cx="95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-1850 Fugitive Slave Law of 1850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56408" name="Rectangle 111">
              <a:extLst>
                <a:ext uri="{FF2B5EF4-FFF2-40B4-BE49-F238E27FC236}">
                  <a16:creationId xmlns:a16="http://schemas.microsoft.com/office/drawing/2014/main" id="{50F05ABA-D7B5-544A-AACE-6CB1F92D5B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6" y="2203"/>
              <a:ext cx="74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-1852 </a:t>
              </a:r>
              <a:r>
                <a:rPr lang="en-US" altLang="en-US" sz="800" u="sng">
                  <a:solidFill>
                    <a:srgbClr val="000000"/>
                  </a:solidFill>
                  <a:latin typeface="Sand" pitchFamily="-48" charset="0"/>
                </a:rPr>
                <a:t>Uncle Tom's Cabin</a:t>
              </a:r>
              <a:r>
                <a:rPr lang="en-US" altLang="en-US" sz="1100">
                  <a:solidFill>
                    <a:srgbClr val="000000"/>
                  </a:solidFill>
                  <a:latin typeface="Comic Sans MS" panose="030F0902030302020204" pitchFamily="66" charset="0"/>
                </a:rPr>
                <a:t> </a:t>
              </a:r>
            </a:p>
          </p:txBody>
        </p:sp>
        <p:sp>
          <p:nvSpPr>
            <p:cNvPr id="56409" name="Rectangle 113">
              <a:extLst>
                <a:ext uri="{FF2B5EF4-FFF2-40B4-BE49-F238E27FC236}">
                  <a16:creationId xmlns:a16="http://schemas.microsoft.com/office/drawing/2014/main" id="{6103057E-B9DE-2E49-BC33-7553F09A2B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8" y="2221"/>
              <a:ext cx="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56410" name="Rectangle 114">
              <a:extLst>
                <a:ext uri="{FF2B5EF4-FFF2-40B4-BE49-F238E27FC236}">
                  <a16:creationId xmlns:a16="http://schemas.microsoft.com/office/drawing/2014/main" id="{F8959D80-3B7D-9140-999C-BA3A401904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6" y="2316"/>
              <a:ext cx="80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-1854 Kansas-Nebraska Act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56411" name="Rectangle 115">
              <a:extLst>
                <a:ext uri="{FF2B5EF4-FFF2-40B4-BE49-F238E27FC236}">
                  <a16:creationId xmlns:a16="http://schemas.microsoft.com/office/drawing/2014/main" id="{1F3BB28E-3876-4549-97BB-7B24138704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6" y="2411"/>
              <a:ext cx="88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-1854 Republican Party formed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56412" name="Rectangle 116">
              <a:extLst>
                <a:ext uri="{FF2B5EF4-FFF2-40B4-BE49-F238E27FC236}">
                  <a16:creationId xmlns:a16="http://schemas.microsoft.com/office/drawing/2014/main" id="{39FFB10D-9BBE-4549-9D0A-EC3A8961EB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6" y="2505"/>
              <a:ext cx="66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-1854 Bleeding Kansas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56413" name="Rectangle 117">
              <a:extLst>
                <a:ext uri="{FF2B5EF4-FFF2-40B4-BE49-F238E27FC236}">
                  <a16:creationId xmlns:a16="http://schemas.microsoft.com/office/drawing/2014/main" id="{B3D66943-E110-9846-B705-671EC50EA6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6" y="2600"/>
              <a:ext cx="65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-1857 Dred Scott Case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56414" name="Rectangle 118">
              <a:extLst>
                <a:ext uri="{FF2B5EF4-FFF2-40B4-BE49-F238E27FC236}">
                  <a16:creationId xmlns:a16="http://schemas.microsoft.com/office/drawing/2014/main" id="{07165491-D1C7-844D-843A-FDC9011781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6" y="2695"/>
              <a:ext cx="92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-1858 Lincoln Douglas Debates  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56415" name="Rectangle 119">
              <a:extLst>
                <a:ext uri="{FF2B5EF4-FFF2-40B4-BE49-F238E27FC236}">
                  <a16:creationId xmlns:a16="http://schemas.microsoft.com/office/drawing/2014/main" id="{90533298-172D-C84B-8752-683A1F3EFF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6" y="2789"/>
              <a:ext cx="71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-1859 John Brown's Raid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56416" name="Rectangle 120">
              <a:extLst>
                <a:ext uri="{FF2B5EF4-FFF2-40B4-BE49-F238E27FC236}">
                  <a16:creationId xmlns:a16="http://schemas.microsoft.com/office/drawing/2014/main" id="{7E6586E2-586F-D749-AAAE-6EE0B6BDAF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6" y="2884"/>
              <a:ext cx="63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-1860 Lincoln Elected 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56417" name="Rectangle 121">
              <a:extLst>
                <a:ext uri="{FF2B5EF4-FFF2-40B4-BE49-F238E27FC236}">
                  <a16:creationId xmlns:a16="http://schemas.microsoft.com/office/drawing/2014/main" id="{7FE4F376-F4C5-EF4C-B979-B5016CE69A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6" y="2979"/>
              <a:ext cx="87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-1860 South Carolina Secedes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56418" name="Rectangle 122">
              <a:extLst>
                <a:ext uri="{FF2B5EF4-FFF2-40B4-BE49-F238E27FC236}">
                  <a16:creationId xmlns:a16="http://schemas.microsoft.com/office/drawing/2014/main" id="{B0C5D0A6-590D-4E48-B041-5609B301A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6" y="3073"/>
              <a:ext cx="77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-1861  Confederacy formed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56419" name="Rectangle 123">
              <a:extLst>
                <a:ext uri="{FF2B5EF4-FFF2-40B4-BE49-F238E27FC236}">
                  <a16:creationId xmlns:a16="http://schemas.microsoft.com/office/drawing/2014/main" id="{97063498-C776-9342-A65B-601B8FEBC36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380000">
              <a:off x="617" y="1886"/>
              <a:ext cx="54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which included the 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56420" name="Rectangle 124">
              <a:extLst>
                <a:ext uri="{FF2B5EF4-FFF2-40B4-BE49-F238E27FC236}">
                  <a16:creationId xmlns:a16="http://schemas.microsoft.com/office/drawing/2014/main" id="{ABF1EC1C-1ECD-2E45-BCFE-D2507BEC625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740000">
              <a:off x="799" y="1917"/>
              <a:ext cx="54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which included the 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56421" name="Rectangle 125">
              <a:extLst>
                <a:ext uri="{FF2B5EF4-FFF2-40B4-BE49-F238E27FC236}">
                  <a16:creationId xmlns:a16="http://schemas.microsoft.com/office/drawing/2014/main" id="{AB70915C-E269-454F-8267-96715B36FD7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760000">
              <a:off x="1116" y="1651"/>
              <a:ext cx="54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which included the 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56422" name="Rectangle 126">
              <a:extLst>
                <a:ext uri="{FF2B5EF4-FFF2-40B4-BE49-F238E27FC236}">
                  <a16:creationId xmlns:a16="http://schemas.microsoft.com/office/drawing/2014/main" id="{BF22C28A-CBA7-7B43-8D2B-6F372DE641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1739"/>
              <a:ext cx="36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and included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56423" name="Rectangle 127">
              <a:extLst>
                <a:ext uri="{FF2B5EF4-FFF2-40B4-BE49-F238E27FC236}">
                  <a16:creationId xmlns:a16="http://schemas.microsoft.com/office/drawing/2014/main" id="{C75D780D-92B2-C848-A84A-E8D4CBF395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0" y="1739"/>
              <a:ext cx="36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and included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56424" name="Rectangle 128">
              <a:extLst>
                <a:ext uri="{FF2B5EF4-FFF2-40B4-BE49-F238E27FC236}">
                  <a16:creationId xmlns:a16="http://schemas.microsoft.com/office/drawing/2014/main" id="{C4FFFB90-5B27-D949-B49C-F9C4085AAA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1" y="1733"/>
              <a:ext cx="2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1000">
                  <a:solidFill>
                    <a:srgbClr val="000000"/>
                  </a:solidFill>
                  <a:latin typeface="Helvetica" pitchFamily="2" charset="0"/>
                </a:rPr>
                <a:t> </a:t>
              </a:r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56425" name="Rectangle 129">
              <a:extLst>
                <a:ext uri="{FF2B5EF4-FFF2-40B4-BE49-F238E27FC236}">
                  <a16:creationId xmlns:a16="http://schemas.microsoft.com/office/drawing/2014/main" id="{A414E345-E2BB-8249-926D-FA35332589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0" y="1681"/>
              <a:ext cx="36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and included</a:t>
              </a:r>
              <a:endParaRPr lang="en-US" altLang="en-US" sz="800">
                <a:latin typeface="Sand" pitchFamily="-48" charset="0"/>
              </a:endParaRPr>
            </a:p>
          </p:txBody>
        </p:sp>
      </p:grpSp>
      <p:pic>
        <p:nvPicPr>
          <p:cNvPr id="56325" name="Picture 121">
            <a:extLst>
              <a:ext uri="{FF2B5EF4-FFF2-40B4-BE49-F238E27FC236}">
                <a16:creationId xmlns:a16="http://schemas.microsoft.com/office/drawing/2014/main" id="{743647D9-3CD2-F743-B716-A1AFC319B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" t="21046"/>
          <a:stretch>
            <a:fillRect/>
          </a:stretch>
        </p:blipFill>
        <p:spPr bwMode="auto">
          <a:xfrm>
            <a:off x="7983538" y="6367463"/>
            <a:ext cx="113347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Footer Placeholder 2">
            <a:extLst>
              <a:ext uri="{FF2B5EF4-FFF2-40B4-BE49-F238E27FC236}">
                <a16:creationId xmlns:a16="http://schemas.microsoft.com/office/drawing/2014/main" id="{4B2E59E3-CD0B-3E48-A826-0A68648E7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solidFill>
                  <a:schemeClr val="tx2"/>
                </a:solidFill>
                <a:latin typeface="Arial" panose="020B0604020202020204" pitchFamily="34" charset="0"/>
              </a:rPr>
              <a:t>University of Kansas Center for Research on Learning  2019</a:t>
            </a:r>
          </a:p>
        </p:txBody>
      </p:sp>
      <p:grpSp>
        <p:nvGrpSpPr>
          <p:cNvPr id="57348" name="Group 659">
            <a:extLst>
              <a:ext uri="{FF2B5EF4-FFF2-40B4-BE49-F238E27FC236}">
                <a16:creationId xmlns:a16="http://schemas.microsoft.com/office/drawing/2014/main" id="{F37301C2-42CA-A649-97FA-56A3B120EB47}"/>
              </a:ext>
            </a:extLst>
          </p:cNvPr>
          <p:cNvGrpSpPr>
            <a:grpSpLocks/>
          </p:cNvGrpSpPr>
          <p:nvPr/>
        </p:nvGrpSpPr>
        <p:grpSpPr bwMode="auto">
          <a:xfrm>
            <a:off x="708025" y="311150"/>
            <a:ext cx="7735888" cy="6048375"/>
            <a:chOff x="446" y="196"/>
            <a:chExt cx="4873" cy="3810"/>
          </a:xfrm>
        </p:grpSpPr>
        <p:sp>
          <p:nvSpPr>
            <p:cNvPr id="57360" name="Rectangle 660">
              <a:extLst>
                <a:ext uri="{FF2B5EF4-FFF2-40B4-BE49-F238E27FC236}">
                  <a16:creationId xmlns:a16="http://schemas.microsoft.com/office/drawing/2014/main" id="{53454859-A19D-F34D-A15D-EF3B24ACAB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" y="196"/>
              <a:ext cx="118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The Unit Organizer 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grpSp>
          <p:nvGrpSpPr>
            <p:cNvPr id="57361" name="Group 661">
              <a:extLst>
                <a:ext uri="{FF2B5EF4-FFF2-40B4-BE49-F238E27FC236}">
                  <a16:creationId xmlns:a16="http://schemas.microsoft.com/office/drawing/2014/main" id="{D4236634-BD5A-F240-8A00-197839ECE0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6" y="197"/>
              <a:ext cx="4853" cy="3809"/>
              <a:chOff x="466" y="197"/>
              <a:chExt cx="4853" cy="3809"/>
            </a:xfrm>
          </p:grpSpPr>
          <p:sp>
            <p:nvSpPr>
              <p:cNvPr id="57362" name="Rectangle 662">
                <a:extLst>
                  <a:ext uri="{FF2B5EF4-FFF2-40B4-BE49-F238E27FC236}">
                    <a16:creationId xmlns:a16="http://schemas.microsoft.com/office/drawing/2014/main" id="{000AE5D0-C3E6-684F-A2C2-B67545D321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197"/>
                <a:ext cx="489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000">
                    <a:solidFill>
                      <a:srgbClr val="000000"/>
                    </a:solidFill>
                    <a:latin typeface="Sand" pitchFamily="-48" charset="0"/>
                  </a:rPr>
                  <a:t>Elida Cordora</a:t>
                </a:r>
                <a:endParaRPr lang="en-US" altLang="en-US" sz="1000">
                  <a:latin typeface="Sand" pitchFamily="-48" charset="0"/>
                </a:endParaRPr>
              </a:p>
            </p:txBody>
          </p:sp>
          <p:sp>
            <p:nvSpPr>
              <p:cNvPr id="57363" name="Rectangle 663">
                <a:extLst>
                  <a:ext uri="{FF2B5EF4-FFF2-40B4-BE49-F238E27FC236}">
                    <a16:creationId xmlns:a16="http://schemas.microsoft.com/office/drawing/2014/main" id="{1A254231-C47F-3B40-8FC2-711BE226E0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1" y="203"/>
                <a:ext cx="18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Arial" panose="020B0604020202020204" pitchFamily="34" charset="0"/>
                  </a:rPr>
                  <a:t>NAME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7364" name="Rectangle 664">
                <a:extLst>
                  <a:ext uri="{FF2B5EF4-FFF2-40B4-BE49-F238E27FC236}">
                    <a16:creationId xmlns:a16="http://schemas.microsoft.com/office/drawing/2014/main" id="{A4A2E6DD-1253-944E-AA5D-A2A3B74B36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1" y="285"/>
                <a:ext cx="171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Arial" panose="020B0604020202020204" pitchFamily="34" charset="0"/>
                  </a:rPr>
                  <a:t>DATE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7365" name="Line 665">
                <a:extLst>
                  <a:ext uri="{FF2B5EF4-FFF2-40B4-BE49-F238E27FC236}">
                    <a16:creationId xmlns:a16="http://schemas.microsoft.com/office/drawing/2014/main" id="{58237657-6093-9047-ADCB-B6D41E00C7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64" y="279"/>
                <a:ext cx="112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66" name="Line 666">
                <a:extLst>
                  <a:ext uri="{FF2B5EF4-FFF2-40B4-BE49-F238E27FC236}">
                    <a16:creationId xmlns:a16="http://schemas.microsoft.com/office/drawing/2014/main" id="{6A3CC86A-FF13-FD4E-851F-1F7075D27C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8" y="347"/>
                <a:ext cx="1114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67" name="Rectangle 667">
                <a:extLst>
                  <a:ext uri="{FF2B5EF4-FFF2-40B4-BE49-F238E27FC236}">
                    <a16:creationId xmlns:a16="http://schemas.microsoft.com/office/drawing/2014/main" id="{E760DEBF-3DAF-D148-8605-D70C1BE251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0" y="265"/>
                <a:ext cx="551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BIGGER PICTURE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7368" name="Rectangle 668">
                <a:extLst>
                  <a:ext uri="{FF2B5EF4-FFF2-40B4-BE49-F238E27FC236}">
                    <a16:creationId xmlns:a16="http://schemas.microsoft.com/office/drawing/2014/main" id="{4D5BB74C-BAEC-C542-B665-0A75BD0193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9" y="574"/>
                <a:ext cx="33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LAST UNIT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7369" name="Rectangle 669">
                <a:extLst>
                  <a:ext uri="{FF2B5EF4-FFF2-40B4-BE49-F238E27FC236}">
                    <a16:creationId xmlns:a16="http://schemas.microsoft.com/office/drawing/2014/main" id="{225F482B-5D78-2F40-A1F1-B8EC46C7E0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1" y="574"/>
                <a:ext cx="338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Arial" panose="020B0604020202020204" pitchFamily="34" charset="0"/>
                  </a:rPr>
                  <a:t>/Experience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7370" name="Rectangle 670">
                <a:extLst>
                  <a:ext uri="{FF2B5EF4-FFF2-40B4-BE49-F238E27FC236}">
                    <a16:creationId xmlns:a16="http://schemas.microsoft.com/office/drawing/2014/main" id="{1D2CB1A8-7D96-7F49-830F-F8363E6FDF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9" y="601"/>
                <a:ext cx="540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900" b="1">
                    <a:solidFill>
                      <a:srgbClr val="000000"/>
                    </a:solidFill>
                  </a:rPr>
                  <a:t>CURRENT UNIT</a:t>
                </a:r>
                <a:endParaRPr lang="en-US" altLang="en-US">
                  <a:latin typeface="Times" pitchFamily="2" charset="0"/>
                </a:endParaRPr>
              </a:p>
            </p:txBody>
          </p:sp>
          <p:sp>
            <p:nvSpPr>
              <p:cNvPr id="57371" name="Rectangle 671">
                <a:extLst>
                  <a:ext uri="{FF2B5EF4-FFF2-40B4-BE49-F238E27FC236}">
                    <a16:creationId xmlns:a16="http://schemas.microsoft.com/office/drawing/2014/main" id="{AE179C1C-D710-7045-85E6-6C88065EAC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3" y="574"/>
                <a:ext cx="338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NEXT UNIT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7372" name="Rectangle 672">
                <a:extLst>
                  <a:ext uri="{FF2B5EF4-FFF2-40B4-BE49-F238E27FC236}">
                    <a16:creationId xmlns:a16="http://schemas.microsoft.com/office/drawing/2014/main" id="{2D894F9A-ABAF-6E49-A3A2-B1DD414DB7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8" y="574"/>
                <a:ext cx="338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Arial" panose="020B0604020202020204" pitchFamily="34" charset="0"/>
                  </a:rPr>
                  <a:t>/Experience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7373" name="Line 673">
                <a:extLst>
                  <a:ext uri="{FF2B5EF4-FFF2-40B4-BE49-F238E27FC236}">
                    <a16:creationId xmlns:a16="http://schemas.microsoft.com/office/drawing/2014/main" id="{0C4BB184-AD97-9445-9B7C-ADB8C70520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" y="842"/>
                <a:ext cx="4832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74" name="Line 674">
                <a:extLst>
                  <a:ext uri="{FF2B5EF4-FFF2-40B4-BE49-F238E27FC236}">
                    <a16:creationId xmlns:a16="http://schemas.microsoft.com/office/drawing/2014/main" id="{449B6243-09CF-7E46-8E41-4BBB971CBD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" y="3104"/>
                <a:ext cx="4833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75" name="Line 675">
                <a:extLst>
                  <a:ext uri="{FF2B5EF4-FFF2-40B4-BE49-F238E27FC236}">
                    <a16:creationId xmlns:a16="http://schemas.microsoft.com/office/drawing/2014/main" id="{85685A2F-2108-594B-B588-06C6967E21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65" y="574"/>
                <a:ext cx="1" cy="26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76" name="Line 676">
                <a:extLst>
                  <a:ext uri="{FF2B5EF4-FFF2-40B4-BE49-F238E27FC236}">
                    <a16:creationId xmlns:a16="http://schemas.microsoft.com/office/drawing/2014/main" id="{DD08B288-D9A0-CD4A-9BF1-4187D25C77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54" y="581"/>
                <a:ext cx="1" cy="26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77" name="Arc 677">
                <a:extLst>
                  <a:ext uri="{FF2B5EF4-FFF2-40B4-BE49-F238E27FC236}">
                    <a16:creationId xmlns:a16="http://schemas.microsoft.com/office/drawing/2014/main" id="{6AEB6EE2-C732-6C45-AF87-F74DCB91AD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" y="382"/>
                <a:ext cx="1293" cy="199"/>
              </a:xfrm>
              <a:custGeom>
                <a:avLst/>
                <a:gdLst>
                  <a:gd name="T0" fmla="*/ 0 w 21600"/>
                  <a:gd name="T1" fmla="*/ 0 h 21599"/>
                  <a:gd name="T2" fmla="*/ 5 w 21600"/>
                  <a:gd name="T3" fmla="*/ 0 h 21599"/>
                  <a:gd name="T4" fmla="*/ 5 w 21600"/>
                  <a:gd name="T5" fmla="*/ 0 h 215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9"/>
                  <a:gd name="T11" fmla="*/ 21600 w 21600"/>
                  <a:gd name="T12" fmla="*/ 21599 h 215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9" fill="none" extrusionOk="0">
                    <a:moveTo>
                      <a:pt x="0" y="21599"/>
                    </a:moveTo>
                    <a:cubicBezTo>
                      <a:pt x="0" y="9675"/>
                      <a:pt x="9660" y="7"/>
                      <a:pt x="21583" y="-1"/>
                    </a:cubicBezTo>
                  </a:path>
                  <a:path w="21600" h="21599" stroke="0" extrusionOk="0">
                    <a:moveTo>
                      <a:pt x="0" y="21599"/>
                    </a:moveTo>
                    <a:cubicBezTo>
                      <a:pt x="0" y="9675"/>
                      <a:pt x="9660" y="7"/>
                      <a:pt x="21583" y="-1"/>
                    </a:cubicBez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78" name="Arc 678">
                <a:extLst>
                  <a:ext uri="{FF2B5EF4-FFF2-40B4-BE49-F238E27FC236}">
                    <a16:creationId xmlns:a16="http://schemas.microsoft.com/office/drawing/2014/main" id="{D7E56A7F-6D24-8046-A1FD-FE22ED2019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" y="375"/>
                <a:ext cx="1300" cy="206"/>
              </a:xfrm>
              <a:custGeom>
                <a:avLst/>
                <a:gdLst>
                  <a:gd name="T0" fmla="*/ 0 w 21600"/>
                  <a:gd name="T1" fmla="*/ 0 h 21599"/>
                  <a:gd name="T2" fmla="*/ 5 w 21600"/>
                  <a:gd name="T3" fmla="*/ 0 h 21599"/>
                  <a:gd name="T4" fmla="*/ 5 w 21600"/>
                  <a:gd name="T5" fmla="*/ 0 h 215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9"/>
                  <a:gd name="T11" fmla="*/ 21600 w 21600"/>
                  <a:gd name="T12" fmla="*/ 21599 h 215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9" fill="none" extrusionOk="0">
                    <a:moveTo>
                      <a:pt x="0" y="21599"/>
                    </a:moveTo>
                    <a:cubicBezTo>
                      <a:pt x="0" y="9675"/>
                      <a:pt x="9660" y="7"/>
                      <a:pt x="21583" y="-1"/>
                    </a:cubicBezTo>
                  </a:path>
                  <a:path w="21600" h="21599" stroke="0" extrusionOk="0">
                    <a:moveTo>
                      <a:pt x="0" y="21599"/>
                    </a:moveTo>
                    <a:cubicBezTo>
                      <a:pt x="0" y="9675"/>
                      <a:pt x="9660" y="7"/>
                      <a:pt x="21583" y="-1"/>
                    </a:cubicBez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79" name="Arc 679">
                <a:extLst>
                  <a:ext uri="{FF2B5EF4-FFF2-40B4-BE49-F238E27FC236}">
                    <a16:creationId xmlns:a16="http://schemas.microsoft.com/office/drawing/2014/main" id="{BF3E65BD-4744-BA4F-922F-C237D6A89F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4" y="375"/>
                <a:ext cx="1265" cy="210"/>
              </a:xfrm>
              <a:custGeom>
                <a:avLst/>
                <a:gdLst>
                  <a:gd name="T0" fmla="*/ 0 w 21616"/>
                  <a:gd name="T1" fmla="*/ 0 h 21600"/>
                  <a:gd name="T2" fmla="*/ 4 w 21616"/>
                  <a:gd name="T3" fmla="*/ 0 h 21600"/>
                  <a:gd name="T4" fmla="*/ 0 w 2161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16"/>
                  <a:gd name="T10" fmla="*/ 0 h 21600"/>
                  <a:gd name="T11" fmla="*/ 21616 w 216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16" h="21600" fill="none" extrusionOk="0">
                    <a:moveTo>
                      <a:pt x="-1" y="0"/>
                    </a:moveTo>
                    <a:cubicBezTo>
                      <a:pt x="5" y="0"/>
                      <a:pt x="11" y="-1"/>
                      <a:pt x="17" y="0"/>
                    </a:cubicBezTo>
                    <a:cubicBezTo>
                      <a:pt x="11906" y="0"/>
                      <a:pt x="21560" y="9607"/>
                      <a:pt x="21616" y="21496"/>
                    </a:cubicBezTo>
                  </a:path>
                  <a:path w="21616" h="21600" stroke="0" extrusionOk="0">
                    <a:moveTo>
                      <a:pt x="-1" y="0"/>
                    </a:moveTo>
                    <a:cubicBezTo>
                      <a:pt x="5" y="0"/>
                      <a:pt x="11" y="-1"/>
                      <a:pt x="17" y="0"/>
                    </a:cubicBezTo>
                    <a:cubicBezTo>
                      <a:pt x="11906" y="0"/>
                      <a:pt x="21560" y="9607"/>
                      <a:pt x="21616" y="21496"/>
                    </a:cubicBezTo>
                    <a:lnTo>
                      <a:pt x="17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80" name="Line 680">
                <a:extLst>
                  <a:ext uri="{FF2B5EF4-FFF2-40B4-BE49-F238E27FC236}">
                    <a16:creationId xmlns:a16="http://schemas.microsoft.com/office/drawing/2014/main" id="{B8BA913B-1FF5-044E-8F97-1239C657CB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59" y="375"/>
                <a:ext cx="2282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7381" name="Group 681">
                <a:extLst>
                  <a:ext uri="{FF2B5EF4-FFF2-40B4-BE49-F238E27FC236}">
                    <a16:creationId xmlns:a16="http://schemas.microsoft.com/office/drawing/2014/main" id="{439D8F9B-7377-3C44-BACA-5901CCE995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59" y="395"/>
                <a:ext cx="1" cy="186"/>
                <a:chOff x="1759" y="395"/>
                <a:chExt cx="1" cy="186"/>
              </a:xfrm>
            </p:grpSpPr>
            <p:sp>
              <p:nvSpPr>
                <p:cNvPr id="57516" name="Line 682">
                  <a:extLst>
                    <a:ext uri="{FF2B5EF4-FFF2-40B4-BE49-F238E27FC236}">
                      <a16:creationId xmlns:a16="http://schemas.microsoft.com/office/drawing/2014/main" id="{942ACCBE-5469-C549-A213-D35A6F269E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395"/>
                  <a:ext cx="1" cy="2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517" name="Line 683">
                  <a:extLst>
                    <a:ext uri="{FF2B5EF4-FFF2-40B4-BE49-F238E27FC236}">
                      <a16:creationId xmlns:a16="http://schemas.microsoft.com/office/drawing/2014/main" id="{0E6B2C53-2711-3440-8E40-7AB007916D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457"/>
                  <a:ext cx="1" cy="2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518" name="Line 684">
                  <a:extLst>
                    <a:ext uri="{FF2B5EF4-FFF2-40B4-BE49-F238E27FC236}">
                      <a16:creationId xmlns:a16="http://schemas.microsoft.com/office/drawing/2014/main" id="{3380D796-6EC7-2740-B96E-EBF448B899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519"/>
                  <a:ext cx="1" cy="2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519" name="Line 685">
                  <a:extLst>
                    <a:ext uri="{FF2B5EF4-FFF2-40B4-BE49-F238E27FC236}">
                      <a16:creationId xmlns:a16="http://schemas.microsoft.com/office/drawing/2014/main" id="{788B0674-5B1A-9847-A067-8DA7237519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574"/>
                  <a:ext cx="1" cy="7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7382" name="Group 686">
                <a:extLst>
                  <a:ext uri="{FF2B5EF4-FFF2-40B4-BE49-F238E27FC236}">
                    <a16:creationId xmlns:a16="http://schemas.microsoft.com/office/drawing/2014/main" id="{6CCA4A31-8337-9B4A-80E7-F168904231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61" y="409"/>
                <a:ext cx="1" cy="186"/>
                <a:chOff x="4061" y="409"/>
                <a:chExt cx="1" cy="186"/>
              </a:xfrm>
            </p:grpSpPr>
            <p:sp>
              <p:nvSpPr>
                <p:cNvPr id="57512" name="Line 687">
                  <a:extLst>
                    <a:ext uri="{FF2B5EF4-FFF2-40B4-BE49-F238E27FC236}">
                      <a16:creationId xmlns:a16="http://schemas.microsoft.com/office/drawing/2014/main" id="{26DE7C54-9260-EA4D-AFD0-A247785C87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61" y="409"/>
                  <a:ext cx="1" cy="2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513" name="Line 688">
                  <a:extLst>
                    <a:ext uri="{FF2B5EF4-FFF2-40B4-BE49-F238E27FC236}">
                      <a16:creationId xmlns:a16="http://schemas.microsoft.com/office/drawing/2014/main" id="{6B71903D-B13D-FF47-9A1F-58345ABE62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61" y="471"/>
                  <a:ext cx="1" cy="2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514" name="Line 689">
                  <a:extLst>
                    <a:ext uri="{FF2B5EF4-FFF2-40B4-BE49-F238E27FC236}">
                      <a16:creationId xmlns:a16="http://schemas.microsoft.com/office/drawing/2014/main" id="{6A9969F9-D858-9545-A24C-EF7F258DFF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61" y="533"/>
                  <a:ext cx="1" cy="2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515" name="Line 690">
                  <a:extLst>
                    <a:ext uri="{FF2B5EF4-FFF2-40B4-BE49-F238E27FC236}">
                      <a16:creationId xmlns:a16="http://schemas.microsoft.com/office/drawing/2014/main" id="{CA47343C-8043-2240-93B8-E4EA953F7A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61" y="588"/>
                  <a:ext cx="1" cy="7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7383" name="Line 691">
                <a:extLst>
                  <a:ext uri="{FF2B5EF4-FFF2-40B4-BE49-F238E27FC236}">
                    <a16:creationId xmlns:a16="http://schemas.microsoft.com/office/drawing/2014/main" id="{3A5AA9B1-A37A-4248-87AE-7078A1C29C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" y="581"/>
                <a:ext cx="1" cy="3382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84" name="Line 692">
                <a:extLst>
                  <a:ext uri="{FF2B5EF4-FFF2-40B4-BE49-F238E27FC236}">
                    <a16:creationId xmlns:a16="http://schemas.microsoft.com/office/drawing/2014/main" id="{711B03F3-0C41-2149-BD81-EB95A1C916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" y="3963"/>
                <a:ext cx="4826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85" name="Line 693">
                <a:extLst>
                  <a:ext uri="{FF2B5EF4-FFF2-40B4-BE49-F238E27FC236}">
                    <a16:creationId xmlns:a16="http://schemas.microsoft.com/office/drawing/2014/main" id="{F059FDF3-0C76-C544-8971-E771FDCF41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05" y="581"/>
                <a:ext cx="1" cy="3382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86" name="Rectangle 694">
                <a:extLst>
                  <a:ext uri="{FF2B5EF4-FFF2-40B4-BE49-F238E27FC236}">
                    <a16:creationId xmlns:a16="http://schemas.microsoft.com/office/drawing/2014/main" id="{2B2A698E-4659-724E-82DF-C8F5BBB12F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80" y="3451"/>
                <a:ext cx="533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 UNIT SELF-TEST</a:t>
                </a:r>
              </a:p>
              <a:p>
                <a:pPr algn="ctr"/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QUESTIONS </a:t>
                </a:r>
              </a:p>
            </p:txBody>
          </p:sp>
          <p:sp>
            <p:nvSpPr>
              <p:cNvPr id="57387" name="Rectangle 695">
                <a:extLst>
                  <a:ext uri="{FF2B5EF4-FFF2-40B4-BE49-F238E27FC236}">
                    <a16:creationId xmlns:a16="http://schemas.microsoft.com/office/drawing/2014/main" id="{49BE2E34-D579-8548-A0B2-9916995C33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507" y="3891"/>
                <a:ext cx="23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7388" name="Oval 696">
                <a:extLst>
                  <a:ext uri="{FF2B5EF4-FFF2-40B4-BE49-F238E27FC236}">
                    <a16:creationId xmlns:a16="http://schemas.microsoft.com/office/drawing/2014/main" id="{7386D3BC-A090-A149-A924-1FE7572BDE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3" y="1000"/>
                <a:ext cx="1251" cy="6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7389" name="Oval 697">
                <a:extLst>
                  <a:ext uri="{FF2B5EF4-FFF2-40B4-BE49-F238E27FC236}">
                    <a16:creationId xmlns:a16="http://schemas.microsoft.com/office/drawing/2014/main" id="{3BB34D58-9BE3-CA49-853E-FCBCA8F445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6" y="994"/>
                <a:ext cx="1265" cy="62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7390" name="Line 698">
                <a:extLst>
                  <a:ext uri="{FF2B5EF4-FFF2-40B4-BE49-F238E27FC236}">
                    <a16:creationId xmlns:a16="http://schemas.microsoft.com/office/drawing/2014/main" id="{59024292-6F57-494B-9F0D-14310BB9BD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58" y="849"/>
                <a:ext cx="515" cy="15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91" name="Rectangle 699">
                <a:extLst>
                  <a:ext uri="{FF2B5EF4-FFF2-40B4-BE49-F238E27FC236}">
                    <a16:creationId xmlns:a16="http://schemas.microsoft.com/office/drawing/2014/main" id="{CFE224CF-22AF-C240-8A82-917D5FECF9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960000">
                <a:off x="3281" y="877"/>
                <a:ext cx="33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Comic Sans MS" panose="030F0902030302020204" pitchFamily="66" charset="0"/>
                  </a:rPr>
                  <a:t>is </a:t>
                </a:r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about</a:t>
                </a:r>
                <a:r>
                  <a:rPr lang="en-US" altLang="en-US" sz="800" b="1">
                    <a:solidFill>
                      <a:srgbClr val="000000"/>
                    </a:solidFill>
                    <a:latin typeface="Comic Sans MS" panose="030F0902030302020204" pitchFamily="66" charset="0"/>
                  </a:rPr>
                  <a:t>...</a:t>
                </a:r>
                <a:endParaRPr lang="en-US" altLang="en-US">
                  <a:latin typeface="Comic Sans MS" panose="030F0902030302020204" pitchFamily="66" charset="0"/>
                </a:endParaRPr>
              </a:p>
            </p:txBody>
          </p:sp>
          <p:grpSp>
            <p:nvGrpSpPr>
              <p:cNvPr id="57392" name="Group 700">
                <a:extLst>
                  <a:ext uri="{FF2B5EF4-FFF2-40B4-BE49-F238E27FC236}">
                    <a16:creationId xmlns:a16="http://schemas.microsoft.com/office/drawing/2014/main" id="{F6BF6B3E-C50F-6841-8FD8-9F199958AC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45" y="1440"/>
                <a:ext cx="1114" cy="1"/>
                <a:chOff x="2845" y="1440"/>
                <a:chExt cx="1114" cy="1"/>
              </a:xfrm>
            </p:grpSpPr>
            <p:sp>
              <p:nvSpPr>
                <p:cNvPr id="57493" name="Line 701">
                  <a:extLst>
                    <a:ext uri="{FF2B5EF4-FFF2-40B4-BE49-F238E27FC236}">
                      <a16:creationId xmlns:a16="http://schemas.microsoft.com/office/drawing/2014/main" id="{E950788B-2672-A54B-99B0-EAE5C8512F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45" y="1440"/>
                  <a:ext cx="20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494" name="Line 702">
                  <a:extLst>
                    <a:ext uri="{FF2B5EF4-FFF2-40B4-BE49-F238E27FC236}">
                      <a16:creationId xmlns:a16="http://schemas.microsoft.com/office/drawing/2014/main" id="{5A45EC9A-03EF-3047-8905-106197309C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6" y="1440"/>
                  <a:ext cx="21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495" name="Line 703">
                  <a:extLst>
                    <a:ext uri="{FF2B5EF4-FFF2-40B4-BE49-F238E27FC236}">
                      <a16:creationId xmlns:a16="http://schemas.microsoft.com/office/drawing/2014/main" id="{1D61AA25-3AC5-9E49-9AB2-828E5A1AE4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68" y="1440"/>
                  <a:ext cx="21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496" name="Line 704">
                  <a:extLst>
                    <a:ext uri="{FF2B5EF4-FFF2-40B4-BE49-F238E27FC236}">
                      <a16:creationId xmlns:a16="http://schemas.microsoft.com/office/drawing/2014/main" id="{729581F4-0D46-C540-8248-EF48799C41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30" y="1440"/>
                  <a:ext cx="21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497" name="Line 705">
                  <a:extLst>
                    <a:ext uri="{FF2B5EF4-FFF2-40B4-BE49-F238E27FC236}">
                      <a16:creationId xmlns:a16="http://schemas.microsoft.com/office/drawing/2014/main" id="{A4145B06-2ED5-0349-9178-551D330142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92" y="1440"/>
                  <a:ext cx="21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498" name="Line 706">
                  <a:extLst>
                    <a:ext uri="{FF2B5EF4-FFF2-40B4-BE49-F238E27FC236}">
                      <a16:creationId xmlns:a16="http://schemas.microsoft.com/office/drawing/2014/main" id="{24E3B547-721C-DD47-AFBD-B061A1E393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54" y="1440"/>
                  <a:ext cx="21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499" name="Line 707">
                  <a:extLst>
                    <a:ext uri="{FF2B5EF4-FFF2-40B4-BE49-F238E27FC236}">
                      <a16:creationId xmlns:a16="http://schemas.microsoft.com/office/drawing/2014/main" id="{A5777762-5599-A64A-A41A-A45AAB9ABC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6" y="1440"/>
                  <a:ext cx="20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500" name="Line 708">
                  <a:extLst>
                    <a:ext uri="{FF2B5EF4-FFF2-40B4-BE49-F238E27FC236}">
                      <a16:creationId xmlns:a16="http://schemas.microsoft.com/office/drawing/2014/main" id="{05E3E948-8583-8D4A-9384-B2418FAB0C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78" y="1440"/>
                  <a:ext cx="20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501" name="Line 709">
                  <a:extLst>
                    <a:ext uri="{FF2B5EF4-FFF2-40B4-BE49-F238E27FC236}">
                      <a16:creationId xmlns:a16="http://schemas.microsoft.com/office/drawing/2014/main" id="{6C8E7EB0-6B98-3045-9827-FD83599E77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40" y="1440"/>
                  <a:ext cx="20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502" name="Line 710">
                  <a:extLst>
                    <a:ext uri="{FF2B5EF4-FFF2-40B4-BE49-F238E27FC236}">
                      <a16:creationId xmlns:a16="http://schemas.microsoft.com/office/drawing/2014/main" id="{8C0B2BD7-6249-EF4F-A0A1-5137EA611F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01" y="1440"/>
                  <a:ext cx="21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503" name="Line 711">
                  <a:extLst>
                    <a:ext uri="{FF2B5EF4-FFF2-40B4-BE49-F238E27FC236}">
                      <a16:creationId xmlns:a16="http://schemas.microsoft.com/office/drawing/2014/main" id="{1C987370-978D-CD4D-8180-2AEEF12C2E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63" y="1440"/>
                  <a:ext cx="21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504" name="Line 712">
                  <a:extLst>
                    <a:ext uri="{FF2B5EF4-FFF2-40B4-BE49-F238E27FC236}">
                      <a16:creationId xmlns:a16="http://schemas.microsoft.com/office/drawing/2014/main" id="{DE045107-27E6-CA4F-BF21-FF8CC50AFC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25" y="1440"/>
                  <a:ext cx="21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505" name="Line 713">
                  <a:extLst>
                    <a:ext uri="{FF2B5EF4-FFF2-40B4-BE49-F238E27FC236}">
                      <a16:creationId xmlns:a16="http://schemas.microsoft.com/office/drawing/2014/main" id="{E928D788-8753-5043-85C3-DD6834AD22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87" y="1440"/>
                  <a:ext cx="21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506" name="Line 714">
                  <a:extLst>
                    <a:ext uri="{FF2B5EF4-FFF2-40B4-BE49-F238E27FC236}">
                      <a16:creationId xmlns:a16="http://schemas.microsoft.com/office/drawing/2014/main" id="{E9303F58-3DF7-A742-8B4B-B2C5ADD04F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49" y="1440"/>
                  <a:ext cx="20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507" name="Line 715">
                  <a:extLst>
                    <a:ext uri="{FF2B5EF4-FFF2-40B4-BE49-F238E27FC236}">
                      <a16:creationId xmlns:a16="http://schemas.microsoft.com/office/drawing/2014/main" id="{68A3A86A-D6E9-5046-A351-2A11BAE8BA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11" y="1440"/>
                  <a:ext cx="20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508" name="Line 716">
                  <a:extLst>
                    <a:ext uri="{FF2B5EF4-FFF2-40B4-BE49-F238E27FC236}">
                      <a16:creationId xmlns:a16="http://schemas.microsoft.com/office/drawing/2014/main" id="{1F94C1C9-33A5-5D45-8186-27A117C679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73" y="1440"/>
                  <a:ext cx="20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509" name="Line 717">
                  <a:extLst>
                    <a:ext uri="{FF2B5EF4-FFF2-40B4-BE49-F238E27FC236}">
                      <a16:creationId xmlns:a16="http://schemas.microsoft.com/office/drawing/2014/main" id="{624E425C-13AB-0A4A-A2C9-5B39E8699D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34" y="1440"/>
                  <a:ext cx="21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510" name="Line 718">
                  <a:extLst>
                    <a:ext uri="{FF2B5EF4-FFF2-40B4-BE49-F238E27FC236}">
                      <a16:creationId xmlns:a16="http://schemas.microsoft.com/office/drawing/2014/main" id="{90F1C1F9-AAF8-EF4C-AAED-D107106B1D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96" y="1440"/>
                  <a:ext cx="21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511" name="Line 719">
                  <a:extLst>
                    <a:ext uri="{FF2B5EF4-FFF2-40B4-BE49-F238E27FC236}">
                      <a16:creationId xmlns:a16="http://schemas.microsoft.com/office/drawing/2014/main" id="{829F4807-412F-AF4E-B995-4FB3EE532A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58" y="1440"/>
                  <a:ext cx="1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7393" name="Line 720">
                <a:extLst>
                  <a:ext uri="{FF2B5EF4-FFF2-40B4-BE49-F238E27FC236}">
                    <a16:creationId xmlns:a16="http://schemas.microsoft.com/office/drawing/2014/main" id="{EF822913-7A9D-7C41-BDC4-4FCC699C87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97" y="849"/>
                <a:ext cx="1" cy="2255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94" name="Line 721">
                <a:extLst>
                  <a:ext uri="{FF2B5EF4-FFF2-40B4-BE49-F238E27FC236}">
                    <a16:creationId xmlns:a16="http://schemas.microsoft.com/office/drawing/2014/main" id="{559C6D38-7C51-6941-9320-8802F3AAAE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" y="1337"/>
                <a:ext cx="103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95" name="Line 722">
                <a:extLst>
                  <a:ext uri="{FF2B5EF4-FFF2-40B4-BE49-F238E27FC236}">
                    <a16:creationId xmlns:a16="http://schemas.microsoft.com/office/drawing/2014/main" id="{3F9F932F-5ED2-2E4D-A280-F8B9DF4F1D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" y="1172"/>
                <a:ext cx="103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96" name="Line 723">
                <a:extLst>
                  <a:ext uri="{FF2B5EF4-FFF2-40B4-BE49-F238E27FC236}">
                    <a16:creationId xmlns:a16="http://schemas.microsoft.com/office/drawing/2014/main" id="{4B72A74D-B5B2-0A49-8A0F-713B5C7BC5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" y="1495"/>
                <a:ext cx="103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97" name="Line 724">
                <a:extLst>
                  <a:ext uri="{FF2B5EF4-FFF2-40B4-BE49-F238E27FC236}">
                    <a16:creationId xmlns:a16="http://schemas.microsoft.com/office/drawing/2014/main" id="{970202C7-F4E2-3F4C-9A70-875D921F0F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1647"/>
                <a:ext cx="1017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98" name="Line 725">
                <a:extLst>
                  <a:ext uri="{FF2B5EF4-FFF2-40B4-BE49-F238E27FC236}">
                    <a16:creationId xmlns:a16="http://schemas.microsoft.com/office/drawing/2014/main" id="{9FC6AAA7-EB87-DD45-933C-CEC93018F1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80" y="1812"/>
                <a:ext cx="1024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99" name="Line 726">
                <a:extLst>
                  <a:ext uri="{FF2B5EF4-FFF2-40B4-BE49-F238E27FC236}">
                    <a16:creationId xmlns:a16="http://schemas.microsoft.com/office/drawing/2014/main" id="{ABC29702-CFF0-7249-92C1-461F7CA8DF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2135"/>
                <a:ext cx="101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00" name="Line 727">
                <a:extLst>
                  <a:ext uri="{FF2B5EF4-FFF2-40B4-BE49-F238E27FC236}">
                    <a16:creationId xmlns:a16="http://schemas.microsoft.com/office/drawing/2014/main" id="{FDB8893D-925E-024A-8B69-664EA95BBE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1970"/>
                <a:ext cx="1017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01" name="Line 728">
                <a:extLst>
                  <a:ext uri="{FF2B5EF4-FFF2-40B4-BE49-F238E27FC236}">
                    <a16:creationId xmlns:a16="http://schemas.microsoft.com/office/drawing/2014/main" id="{6CAF85CF-C6CC-8343-8F2D-4906B7D3AC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2300"/>
                <a:ext cx="101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02" name="Line 729">
                <a:extLst>
                  <a:ext uri="{FF2B5EF4-FFF2-40B4-BE49-F238E27FC236}">
                    <a16:creationId xmlns:a16="http://schemas.microsoft.com/office/drawing/2014/main" id="{5E0D2CD3-51AF-F942-BB85-3CEF93EBDE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" y="2451"/>
                <a:ext cx="1025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03" name="Line 730">
                <a:extLst>
                  <a:ext uri="{FF2B5EF4-FFF2-40B4-BE49-F238E27FC236}">
                    <a16:creationId xmlns:a16="http://schemas.microsoft.com/office/drawing/2014/main" id="{77FC1E6D-EAF4-9447-A834-378975A7C8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3" y="2616"/>
                <a:ext cx="1018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04" name="Line 731">
                <a:extLst>
                  <a:ext uri="{FF2B5EF4-FFF2-40B4-BE49-F238E27FC236}">
                    <a16:creationId xmlns:a16="http://schemas.microsoft.com/office/drawing/2014/main" id="{4D2D7896-7125-1B4C-B6F6-5E4B2AB909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" y="2767"/>
                <a:ext cx="1024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05" name="Line 732">
                <a:extLst>
                  <a:ext uri="{FF2B5EF4-FFF2-40B4-BE49-F238E27FC236}">
                    <a16:creationId xmlns:a16="http://schemas.microsoft.com/office/drawing/2014/main" id="{16D0B746-DF07-0E4D-A17F-8C1CD6E567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9" y="1021"/>
                <a:ext cx="1" cy="2936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06" name="Line 733">
                <a:extLst>
                  <a:ext uri="{FF2B5EF4-FFF2-40B4-BE49-F238E27FC236}">
                    <a16:creationId xmlns:a16="http://schemas.microsoft.com/office/drawing/2014/main" id="{164B75CD-1501-8E43-BD5E-8477B9E78C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" y="3104"/>
                <a:ext cx="4846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07" name="Line 734">
                <a:extLst>
                  <a:ext uri="{FF2B5EF4-FFF2-40B4-BE49-F238E27FC236}">
                    <a16:creationId xmlns:a16="http://schemas.microsoft.com/office/drawing/2014/main" id="{D376EE74-B9B4-2B4B-A9B2-758B41B7E9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1021"/>
                <a:ext cx="1024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08" name="Rectangle 735">
                <a:extLst>
                  <a:ext uri="{FF2B5EF4-FFF2-40B4-BE49-F238E27FC236}">
                    <a16:creationId xmlns:a16="http://schemas.microsoft.com/office/drawing/2014/main" id="{41CDB1A7-538E-1C49-B9E2-3A1CBB889C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957" y="3457"/>
                <a:ext cx="537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 UNIT</a:t>
                </a:r>
              </a:p>
              <a:p>
                <a:pPr algn="ctr"/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RELATIONSHIPS </a:t>
                </a:r>
              </a:p>
            </p:txBody>
          </p:sp>
          <p:sp>
            <p:nvSpPr>
              <p:cNvPr id="57409" name="Rectangle 736">
                <a:extLst>
                  <a:ext uri="{FF2B5EF4-FFF2-40B4-BE49-F238E27FC236}">
                    <a16:creationId xmlns:a16="http://schemas.microsoft.com/office/drawing/2014/main" id="{355B8B55-F532-3245-9E06-9798A8D4B6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797" y="3474"/>
                <a:ext cx="23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7410" name="Rectangle 737">
                <a:extLst>
                  <a:ext uri="{FF2B5EF4-FFF2-40B4-BE49-F238E27FC236}">
                    <a16:creationId xmlns:a16="http://schemas.microsoft.com/office/drawing/2014/main" id="{78D04DD8-5D2C-9149-AA1B-365C91C9BF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0" y="883"/>
                <a:ext cx="519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UNIT SCHEDULE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7411" name="Line 738">
                <a:extLst>
                  <a:ext uri="{FF2B5EF4-FFF2-40B4-BE49-F238E27FC236}">
                    <a16:creationId xmlns:a16="http://schemas.microsoft.com/office/drawing/2014/main" id="{CF39335D-ABC6-CD4A-AE0B-35EC395D08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" y="2932"/>
                <a:ext cx="1018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12" name="Line 739">
                <a:extLst>
                  <a:ext uri="{FF2B5EF4-FFF2-40B4-BE49-F238E27FC236}">
                    <a16:creationId xmlns:a16="http://schemas.microsoft.com/office/drawing/2014/main" id="{C1E15553-1CF8-A94B-A7A5-F1EA54623A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2" y="3118"/>
                <a:ext cx="1" cy="83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13" name="Line 740">
                <a:extLst>
                  <a:ext uri="{FF2B5EF4-FFF2-40B4-BE49-F238E27FC236}">
                    <a16:creationId xmlns:a16="http://schemas.microsoft.com/office/drawing/2014/main" id="{571F04E9-21A0-F244-93A5-1E2B6AA30C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6" y="3338"/>
                <a:ext cx="770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14" name="Line 741">
                <a:extLst>
                  <a:ext uri="{FF2B5EF4-FFF2-40B4-BE49-F238E27FC236}">
                    <a16:creationId xmlns:a16="http://schemas.microsoft.com/office/drawing/2014/main" id="{3D33E236-41F2-544E-9C1D-7361A4F2E8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9" y="3537"/>
                <a:ext cx="770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15" name="Line 742">
                <a:extLst>
                  <a:ext uri="{FF2B5EF4-FFF2-40B4-BE49-F238E27FC236}">
                    <a16:creationId xmlns:a16="http://schemas.microsoft.com/office/drawing/2014/main" id="{14E1FFC5-C2FF-8C43-9613-63E2D2C450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9" y="3737"/>
                <a:ext cx="770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16" name="Line 743">
                <a:extLst>
                  <a:ext uri="{FF2B5EF4-FFF2-40B4-BE49-F238E27FC236}">
                    <a16:creationId xmlns:a16="http://schemas.microsoft.com/office/drawing/2014/main" id="{6A5C431E-9BD4-2C47-8CCC-CE43C52F00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06" y="3111"/>
                <a:ext cx="1" cy="846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17" name="Line 744">
                <a:extLst>
                  <a:ext uri="{FF2B5EF4-FFF2-40B4-BE49-F238E27FC236}">
                    <a16:creationId xmlns:a16="http://schemas.microsoft.com/office/drawing/2014/main" id="{8F43DF2A-B48B-C74B-9301-F8072B41C4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" y="581"/>
                <a:ext cx="4832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18" name="Rectangle 745">
                <a:extLst>
                  <a:ext uri="{FF2B5EF4-FFF2-40B4-BE49-F238E27FC236}">
                    <a16:creationId xmlns:a16="http://schemas.microsoft.com/office/drawing/2014/main" id="{98FE58DE-3C11-084D-B395-A4B8D12156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2" y="581"/>
                <a:ext cx="2282" cy="26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7419" name="Rectangle 746">
                <a:extLst>
                  <a:ext uri="{FF2B5EF4-FFF2-40B4-BE49-F238E27FC236}">
                    <a16:creationId xmlns:a16="http://schemas.microsoft.com/office/drawing/2014/main" id="{A38FA797-339C-FB40-9A28-1D7B6B6DF5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9" y="567"/>
                <a:ext cx="2309" cy="289"/>
              </a:xfrm>
              <a:prstGeom prst="rect">
                <a:avLst/>
              </a:prstGeom>
              <a:noFill/>
              <a:ln w="428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7420" name="Rectangle 747">
                <a:extLst>
                  <a:ext uri="{FF2B5EF4-FFF2-40B4-BE49-F238E27FC236}">
                    <a16:creationId xmlns:a16="http://schemas.microsoft.com/office/drawing/2014/main" id="{DCB09DF5-F8A8-BE47-88C8-60AB82E096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4" y="883"/>
                <a:ext cx="309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UNIT MAP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7421" name="Rectangle 748">
                <a:extLst>
                  <a:ext uri="{FF2B5EF4-FFF2-40B4-BE49-F238E27FC236}">
                    <a16:creationId xmlns:a16="http://schemas.microsoft.com/office/drawing/2014/main" id="{EAD00550-877B-BE4F-9A5B-375C342510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2" y="588"/>
                <a:ext cx="540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9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CURRENT UNIT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7422" name="Oval 749">
                <a:extLst>
                  <a:ext uri="{FF2B5EF4-FFF2-40B4-BE49-F238E27FC236}">
                    <a16:creationId xmlns:a16="http://schemas.microsoft.com/office/drawing/2014/main" id="{8B3A43C0-7492-8341-BC55-E4E6E6A47D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" y="595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7423" name="Oval 750">
                <a:extLst>
                  <a:ext uri="{FF2B5EF4-FFF2-40B4-BE49-F238E27FC236}">
                    <a16:creationId xmlns:a16="http://schemas.microsoft.com/office/drawing/2014/main" id="{76C88D86-9619-D944-95C9-ED185988BE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" y="595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7424" name="Oval 751">
                <a:extLst>
                  <a:ext uri="{FF2B5EF4-FFF2-40B4-BE49-F238E27FC236}">
                    <a16:creationId xmlns:a16="http://schemas.microsoft.com/office/drawing/2014/main" id="{D84755FD-0A8F-B14F-A236-30F86E9A7A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2" y="595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7425" name="Oval 752">
                <a:extLst>
                  <a:ext uri="{FF2B5EF4-FFF2-40B4-BE49-F238E27FC236}">
                    <a16:creationId xmlns:a16="http://schemas.microsoft.com/office/drawing/2014/main" id="{6BF4690D-88D9-6947-899B-4FECC989AF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9" y="265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7426" name="Oval 753">
                <a:extLst>
                  <a:ext uri="{FF2B5EF4-FFF2-40B4-BE49-F238E27FC236}">
                    <a16:creationId xmlns:a16="http://schemas.microsoft.com/office/drawing/2014/main" id="{1BBF4E42-02AE-3143-8EBB-D030B28E66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2" y="884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7427" name="Oval 754">
                <a:extLst>
                  <a:ext uri="{FF2B5EF4-FFF2-40B4-BE49-F238E27FC236}">
                    <a16:creationId xmlns:a16="http://schemas.microsoft.com/office/drawing/2014/main" id="{86159E75-BE7C-8347-A4D9-C8AF2805F4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82" y="3145"/>
                <a:ext cx="96" cy="97"/>
              </a:xfrm>
              <a:prstGeom prst="ellipse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7428" name="Oval 755">
                <a:extLst>
                  <a:ext uri="{FF2B5EF4-FFF2-40B4-BE49-F238E27FC236}">
                    <a16:creationId xmlns:a16="http://schemas.microsoft.com/office/drawing/2014/main" id="{435E2B58-C8A7-F743-AFD4-8F12EA2377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" y="3819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7429" name="Oval 756">
                <a:extLst>
                  <a:ext uri="{FF2B5EF4-FFF2-40B4-BE49-F238E27FC236}">
                    <a16:creationId xmlns:a16="http://schemas.microsoft.com/office/drawing/2014/main" id="{42462D41-1C7A-B14A-B258-AF7360654E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" y="877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7430" name="Rectangle 757">
                <a:extLst>
                  <a:ext uri="{FF2B5EF4-FFF2-40B4-BE49-F238E27FC236}">
                    <a16:creationId xmlns:a16="http://schemas.microsoft.com/office/drawing/2014/main" id="{44A2EBE5-7F3B-4044-9646-5498412F20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4" y="595"/>
                <a:ext cx="3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7431" name="Rectangle 758">
                <a:extLst>
                  <a:ext uri="{FF2B5EF4-FFF2-40B4-BE49-F238E27FC236}">
                    <a16:creationId xmlns:a16="http://schemas.microsoft.com/office/drawing/2014/main" id="{367822A3-D1E7-684C-90E0-92F578E2A1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9" y="588"/>
                <a:ext cx="3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3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7432" name="Rectangle 759">
                <a:extLst>
                  <a:ext uri="{FF2B5EF4-FFF2-40B4-BE49-F238E27FC236}">
                    <a16:creationId xmlns:a16="http://schemas.microsoft.com/office/drawing/2014/main" id="{75A6C75D-32B8-4344-956D-329113BA5F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1" y="595"/>
                <a:ext cx="3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7433" name="Rectangle 760">
                <a:extLst>
                  <a:ext uri="{FF2B5EF4-FFF2-40B4-BE49-F238E27FC236}">
                    <a16:creationId xmlns:a16="http://schemas.microsoft.com/office/drawing/2014/main" id="{EB7854C5-EEDB-0741-BCC6-6BA1C4F731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7" y="265"/>
                <a:ext cx="3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4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7434" name="Rectangle 761">
                <a:extLst>
                  <a:ext uri="{FF2B5EF4-FFF2-40B4-BE49-F238E27FC236}">
                    <a16:creationId xmlns:a16="http://schemas.microsoft.com/office/drawing/2014/main" id="{8FCBFEDF-6009-FA43-8858-40C14DE9C3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6" y="883"/>
                <a:ext cx="3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5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7435" name="Rectangle 762">
                <a:extLst>
                  <a:ext uri="{FF2B5EF4-FFF2-40B4-BE49-F238E27FC236}">
                    <a16:creationId xmlns:a16="http://schemas.microsoft.com/office/drawing/2014/main" id="{F71881CA-C324-8A42-87B9-53BC789715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16" y="3145"/>
                <a:ext cx="3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6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7436" name="Rectangle 763">
                <a:extLst>
                  <a:ext uri="{FF2B5EF4-FFF2-40B4-BE49-F238E27FC236}">
                    <a16:creationId xmlns:a16="http://schemas.microsoft.com/office/drawing/2014/main" id="{08B516B2-6F70-1443-83A3-4A65612941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" y="3819"/>
                <a:ext cx="3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7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7437" name="Rectangle 764">
                <a:extLst>
                  <a:ext uri="{FF2B5EF4-FFF2-40B4-BE49-F238E27FC236}">
                    <a16:creationId xmlns:a16="http://schemas.microsoft.com/office/drawing/2014/main" id="{0896B37B-1E5F-E94C-AD70-F551CAB74D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2" y="876"/>
                <a:ext cx="3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8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7438" name="Rectangle 765">
                <a:extLst>
                  <a:ext uri="{FF2B5EF4-FFF2-40B4-BE49-F238E27FC236}">
                    <a16:creationId xmlns:a16="http://schemas.microsoft.com/office/drawing/2014/main" id="{B67FD720-4B86-2B4D-B7B3-34E96A95CA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3" y="404"/>
                <a:ext cx="1543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000">
                    <a:solidFill>
                      <a:srgbClr val="000000"/>
                    </a:solidFill>
                    <a:latin typeface="Sand" pitchFamily="-48" charset="0"/>
                  </a:rPr>
                  <a:t>The roots and consequences of civil unrest.</a:t>
                </a:r>
                <a:endParaRPr lang="en-US" altLang="en-US" sz="1000">
                  <a:latin typeface="Sand" pitchFamily="-48" charset="0"/>
                </a:endParaRPr>
              </a:p>
            </p:txBody>
          </p:sp>
          <p:sp>
            <p:nvSpPr>
              <p:cNvPr id="57439" name="Rectangle 766">
                <a:extLst>
                  <a:ext uri="{FF2B5EF4-FFF2-40B4-BE49-F238E27FC236}">
                    <a16:creationId xmlns:a16="http://schemas.microsoft.com/office/drawing/2014/main" id="{573695C8-A332-5542-9C32-8489725D07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6" y="670"/>
                <a:ext cx="139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solidFill>
                      <a:srgbClr val="000000"/>
                    </a:solidFill>
                    <a:latin typeface="Sand" pitchFamily="-48" charset="0"/>
                  </a:rPr>
                  <a:t>The Causes of the Civil War</a:t>
                </a:r>
                <a:endParaRPr lang="en-US" altLang="en-US">
                  <a:latin typeface="Sand" pitchFamily="-48" charset="0"/>
                </a:endParaRPr>
              </a:p>
            </p:txBody>
          </p:sp>
          <p:sp>
            <p:nvSpPr>
              <p:cNvPr id="57440" name="Rectangle 767">
                <a:extLst>
                  <a:ext uri="{FF2B5EF4-FFF2-40B4-BE49-F238E27FC236}">
                    <a16:creationId xmlns:a16="http://schemas.microsoft.com/office/drawing/2014/main" id="{AFAC558B-88DB-E64A-B1C0-EED9D3B508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0" y="684"/>
                <a:ext cx="880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200">
                    <a:solidFill>
                      <a:srgbClr val="000000"/>
                    </a:solidFill>
                    <a:latin typeface="Sand" pitchFamily="-48" charset="0"/>
                  </a:rPr>
                  <a:t>Growth of the Nation</a:t>
                </a:r>
                <a:endParaRPr lang="en-US" altLang="en-US">
                  <a:latin typeface="Sand" pitchFamily="-48" charset="0"/>
                </a:endParaRPr>
              </a:p>
            </p:txBody>
          </p:sp>
          <p:sp>
            <p:nvSpPr>
              <p:cNvPr id="57441" name="Rectangle 768">
                <a:extLst>
                  <a:ext uri="{FF2B5EF4-FFF2-40B4-BE49-F238E27FC236}">
                    <a16:creationId xmlns:a16="http://schemas.microsoft.com/office/drawing/2014/main" id="{7C1D5CFB-DA76-9847-8C58-DF9F5A1FBF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9" y="650"/>
                <a:ext cx="57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200">
                    <a:solidFill>
                      <a:srgbClr val="000000"/>
                    </a:solidFill>
                    <a:latin typeface="Sand" pitchFamily="-48" charset="0"/>
                  </a:rPr>
                  <a:t>The Civil War</a:t>
                </a:r>
                <a:endParaRPr lang="en-US" altLang="en-US">
                  <a:latin typeface="Sand" pitchFamily="-48" charset="0"/>
                </a:endParaRPr>
              </a:p>
            </p:txBody>
          </p:sp>
          <p:sp>
            <p:nvSpPr>
              <p:cNvPr id="57442" name="Rectangle 769">
                <a:extLst>
                  <a:ext uri="{FF2B5EF4-FFF2-40B4-BE49-F238E27FC236}">
                    <a16:creationId xmlns:a16="http://schemas.microsoft.com/office/drawing/2014/main" id="{D0259C3B-C12C-6640-9D7E-33316BB3ED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3" y="1162"/>
                <a:ext cx="72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600">
                    <a:solidFill>
                      <a:srgbClr val="000000"/>
                    </a:solidFill>
                    <a:latin typeface="Sand" pitchFamily="-48" charset="0"/>
                  </a:rPr>
                  <a:t>Sectionalism</a:t>
                </a:r>
                <a:endParaRPr lang="en-US" altLang="en-US">
                  <a:latin typeface="Sand" pitchFamily="-48" charset="0"/>
                </a:endParaRPr>
              </a:p>
            </p:txBody>
          </p:sp>
          <p:sp>
            <p:nvSpPr>
              <p:cNvPr id="57443" name="Rectangle 770">
                <a:extLst>
                  <a:ext uri="{FF2B5EF4-FFF2-40B4-BE49-F238E27FC236}">
                    <a16:creationId xmlns:a16="http://schemas.microsoft.com/office/drawing/2014/main" id="{82BC0051-4C10-FA48-91B3-D084EA91C2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5" y="1455"/>
                <a:ext cx="470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100">
                    <a:solidFill>
                      <a:srgbClr val="000000"/>
                    </a:solidFill>
                    <a:latin typeface="Sand" pitchFamily="-48" charset="0"/>
                  </a:rPr>
                  <a:t>pp. 201-236</a:t>
                </a:r>
                <a:endParaRPr lang="en-US" altLang="en-US">
                  <a:latin typeface="Sand" pitchFamily="-48" charset="0"/>
                </a:endParaRPr>
              </a:p>
            </p:txBody>
          </p:sp>
          <p:sp>
            <p:nvSpPr>
              <p:cNvPr id="57444" name="Rectangle 771">
                <a:extLst>
                  <a:ext uri="{FF2B5EF4-FFF2-40B4-BE49-F238E27FC236}">
                    <a16:creationId xmlns:a16="http://schemas.microsoft.com/office/drawing/2014/main" id="{AA67AB53-03BC-1441-8FDD-95C81F1F0A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" y="1021"/>
                <a:ext cx="758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Sand" pitchFamily="-48" charset="0"/>
                  </a:rPr>
                  <a:t>1/22  Cooperative groups -</a:t>
                </a:r>
                <a:endParaRPr lang="en-US" altLang="en-US" sz="800">
                  <a:latin typeface="Sand" pitchFamily="-48" charset="0"/>
                </a:endParaRPr>
              </a:p>
            </p:txBody>
          </p:sp>
          <p:sp>
            <p:nvSpPr>
              <p:cNvPr id="57445" name="Rectangle 772">
                <a:extLst>
                  <a:ext uri="{FF2B5EF4-FFF2-40B4-BE49-F238E27FC236}">
                    <a16:creationId xmlns:a16="http://schemas.microsoft.com/office/drawing/2014/main" id="{CA6DBDA4-17DE-0B43-A13D-8E728D952E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" y="1096"/>
                <a:ext cx="64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Sand" pitchFamily="-48" charset="0"/>
                  </a:rPr>
                  <a:t>         over pp. 201-210</a:t>
                </a:r>
                <a:endParaRPr lang="en-US" altLang="en-US" sz="800">
                  <a:latin typeface="Sand" pitchFamily="-48" charset="0"/>
                </a:endParaRPr>
              </a:p>
            </p:txBody>
          </p:sp>
          <p:sp>
            <p:nvSpPr>
              <p:cNvPr id="57446" name="Rectangle 773">
                <a:extLst>
                  <a:ext uri="{FF2B5EF4-FFF2-40B4-BE49-F238E27FC236}">
                    <a16:creationId xmlns:a16="http://schemas.microsoft.com/office/drawing/2014/main" id="{4F4F11C2-F4A4-864E-B87F-1FE88BECF1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" y="1346"/>
                <a:ext cx="363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Sand" pitchFamily="-48" charset="0"/>
                  </a:rPr>
                  <a:t>1/28      Quiz</a:t>
                </a:r>
                <a:endParaRPr lang="en-US" altLang="en-US" sz="800">
                  <a:latin typeface="Sand" pitchFamily="-48" charset="0"/>
                </a:endParaRPr>
              </a:p>
            </p:txBody>
          </p:sp>
          <p:sp>
            <p:nvSpPr>
              <p:cNvPr id="57447" name="Rectangle 774">
                <a:extLst>
                  <a:ext uri="{FF2B5EF4-FFF2-40B4-BE49-F238E27FC236}">
                    <a16:creationId xmlns:a16="http://schemas.microsoft.com/office/drawing/2014/main" id="{2CCA775D-383C-944D-9C46-ABD91418E5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" y="1488"/>
                <a:ext cx="758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Sand" pitchFamily="-48" charset="0"/>
                  </a:rPr>
                  <a:t>1/29  Cooperative groups -</a:t>
                </a:r>
                <a:endParaRPr lang="en-US" altLang="en-US" sz="800">
                  <a:latin typeface="Sand" pitchFamily="-48" charset="0"/>
                </a:endParaRPr>
              </a:p>
            </p:txBody>
          </p:sp>
          <p:sp>
            <p:nvSpPr>
              <p:cNvPr id="57448" name="Rectangle 775">
                <a:extLst>
                  <a:ext uri="{FF2B5EF4-FFF2-40B4-BE49-F238E27FC236}">
                    <a16:creationId xmlns:a16="http://schemas.microsoft.com/office/drawing/2014/main" id="{87A29DE2-6CFB-A945-B12F-EAE47D35DE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" y="1564"/>
                <a:ext cx="64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Sand" pitchFamily="-48" charset="0"/>
                  </a:rPr>
                  <a:t>         over pp. 210-225</a:t>
                </a:r>
                <a:endParaRPr lang="en-US" altLang="en-US" sz="800">
                  <a:latin typeface="Sand" pitchFamily="-48" charset="0"/>
                </a:endParaRPr>
              </a:p>
            </p:txBody>
          </p:sp>
          <p:sp>
            <p:nvSpPr>
              <p:cNvPr id="57449" name="Rectangle 776">
                <a:extLst>
                  <a:ext uri="{FF2B5EF4-FFF2-40B4-BE49-F238E27FC236}">
                    <a16:creationId xmlns:a16="http://schemas.microsoft.com/office/drawing/2014/main" id="{D3D28435-A553-3D4F-A46D-B172B6C419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5" y="1817"/>
                <a:ext cx="721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Sand" pitchFamily="-48" charset="0"/>
                  </a:rPr>
                  <a:t>"Influential Personalities" </a:t>
                </a:r>
                <a:endParaRPr lang="en-US" altLang="en-US" sz="800">
                  <a:latin typeface="Sand" pitchFamily="-48" charset="0"/>
                </a:endParaRPr>
              </a:p>
            </p:txBody>
          </p:sp>
          <p:sp>
            <p:nvSpPr>
              <p:cNvPr id="57450" name="Rectangle 777">
                <a:extLst>
                  <a:ext uri="{FF2B5EF4-FFF2-40B4-BE49-F238E27FC236}">
                    <a16:creationId xmlns:a16="http://schemas.microsoft.com/office/drawing/2014/main" id="{2CF8AF81-6AC5-394B-B06B-0C03081715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4" y="1887"/>
                <a:ext cx="32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Sand" pitchFamily="-48" charset="0"/>
                  </a:rPr>
                  <a:t>Project due</a:t>
                </a:r>
                <a:endParaRPr lang="en-US" altLang="en-US" sz="800">
                  <a:latin typeface="Sand" pitchFamily="-48" charset="0"/>
                </a:endParaRPr>
              </a:p>
            </p:txBody>
          </p:sp>
          <p:sp>
            <p:nvSpPr>
              <p:cNvPr id="57451" name="Rectangle 778">
                <a:extLst>
                  <a:ext uri="{FF2B5EF4-FFF2-40B4-BE49-F238E27FC236}">
                    <a16:creationId xmlns:a16="http://schemas.microsoft.com/office/drawing/2014/main" id="{36C655A3-9F64-4641-81CD-52809ABFB0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" y="1982"/>
                <a:ext cx="34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Sand" pitchFamily="-48" charset="0"/>
                  </a:rPr>
                  <a:t>1/30     Quiz</a:t>
                </a:r>
                <a:endParaRPr lang="en-US" altLang="en-US" sz="800">
                  <a:latin typeface="Sand" pitchFamily="-48" charset="0"/>
                </a:endParaRPr>
              </a:p>
            </p:txBody>
          </p:sp>
          <p:sp>
            <p:nvSpPr>
              <p:cNvPr id="57452" name="Rectangle 779">
                <a:extLst>
                  <a:ext uri="{FF2B5EF4-FFF2-40B4-BE49-F238E27FC236}">
                    <a16:creationId xmlns:a16="http://schemas.microsoft.com/office/drawing/2014/main" id="{46C26626-E1EC-9644-9EE8-BDDD787BF7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" y="2141"/>
                <a:ext cx="740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Sand" pitchFamily="-48" charset="0"/>
                  </a:rPr>
                  <a:t>2/2   Cooperative groups -</a:t>
                </a:r>
                <a:endParaRPr lang="en-US" altLang="en-US" sz="800">
                  <a:latin typeface="Sand" pitchFamily="-48" charset="0"/>
                </a:endParaRPr>
              </a:p>
            </p:txBody>
          </p:sp>
          <p:sp>
            <p:nvSpPr>
              <p:cNvPr id="57453" name="Rectangle 780">
                <a:extLst>
                  <a:ext uri="{FF2B5EF4-FFF2-40B4-BE49-F238E27FC236}">
                    <a16:creationId xmlns:a16="http://schemas.microsoft.com/office/drawing/2014/main" id="{FB8A644D-36B1-C549-8C99-957915AB3D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" y="2217"/>
                <a:ext cx="662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Sand" pitchFamily="-48" charset="0"/>
                  </a:rPr>
                  <a:t>          over pp. 228-234</a:t>
                </a:r>
                <a:endParaRPr lang="en-US" altLang="en-US" sz="800">
                  <a:latin typeface="Sand" pitchFamily="-48" charset="0"/>
                </a:endParaRPr>
              </a:p>
            </p:txBody>
          </p:sp>
          <p:sp>
            <p:nvSpPr>
              <p:cNvPr id="57454" name="Rectangle 781">
                <a:extLst>
                  <a:ext uri="{FF2B5EF4-FFF2-40B4-BE49-F238E27FC236}">
                    <a16:creationId xmlns:a16="http://schemas.microsoft.com/office/drawing/2014/main" id="{E1B43A59-7BEC-8E45-8D74-C312A0EFDA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" y="2643"/>
                <a:ext cx="619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Sand" pitchFamily="-48" charset="0"/>
                  </a:rPr>
                  <a:t>2/6      Review for test</a:t>
                </a:r>
                <a:endParaRPr lang="en-US" altLang="en-US" sz="800">
                  <a:latin typeface="Sand" pitchFamily="-48" charset="0"/>
                </a:endParaRPr>
              </a:p>
            </p:txBody>
          </p:sp>
          <p:sp>
            <p:nvSpPr>
              <p:cNvPr id="57455" name="Rectangle 782">
                <a:extLst>
                  <a:ext uri="{FF2B5EF4-FFF2-40B4-BE49-F238E27FC236}">
                    <a16:creationId xmlns:a16="http://schemas.microsoft.com/office/drawing/2014/main" id="{F482DF77-DB98-A848-8113-5C50209622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" y="2801"/>
                <a:ext cx="619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Sand" pitchFamily="-48" charset="0"/>
                  </a:rPr>
                  <a:t>2/7      Review for test</a:t>
                </a:r>
                <a:endParaRPr lang="en-US" altLang="en-US" sz="800">
                  <a:latin typeface="Sand" pitchFamily="-48" charset="0"/>
                </a:endParaRPr>
              </a:p>
            </p:txBody>
          </p:sp>
          <p:sp>
            <p:nvSpPr>
              <p:cNvPr id="57456" name="Rectangle 783">
                <a:extLst>
                  <a:ext uri="{FF2B5EF4-FFF2-40B4-BE49-F238E27FC236}">
                    <a16:creationId xmlns:a16="http://schemas.microsoft.com/office/drawing/2014/main" id="{FCC8E9F0-8B92-1141-BF0D-EBD2D944AC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" y="2973"/>
                <a:ext cx="320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Sand" pitchFamily="-48" charset="0"/>
                  </a:rPr>
                  <a:t>2/6      Test</a:t>
                </a:r>
                <a:endParaRPr lang="en-US" altLang="en-US" sz="800">
                  <a:latin typeface="Sand" pitchFamily="-48" charset="0"/>
                </a:endParaRPr>
              </a:p>
            </p:txBody>
          </p:sp>
          <p:sp>
            <p:nvSpPr>
              <p:cNvPr id="57457" name="Line 784">
                <a:extLst>
                  <a:ext uri="{FF2B5EF4-FFF2-40B4-BE49-F238E27FC236}">
                    <a16:creationId xmlns:a16="http://schemas.microsoft.com/office/drawing/2014/main" id="{45EC6BAD-D346-394F-BEE5-0915F2A282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6" y="1330"/>
                <a:ext cx="550" cy="16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58" name="Line 785">
                <a:extLst>
                  <a:ext uri="{FF2B5EF4-FFF2-40B4-BE49-F238E27FC236}">
                    <a16:creationId xmlns:a16="http://schemas.microsoft.com/office/drawing/2014/main" id="{1F711A90-0250-014A-97AD-52041F2CD7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06" y="1592"/>
                <a:ext cx="227" cy="33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59" name="Line 786">
                <a:extLst>
                  <a:ext uri="{FF2B5EF4-FFF2-40B4-BE49-F238E27FC236}">
                    <a16:creationId xmlns:a16="http://schemas.microsoft.com/office/drawing/2014/main" id="{E3686DF7-4527-B045-B792-E8C0D337FC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97" y="1578"/>
                <a:ext cx="247" cy="28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60" name="Line 787">
                <a:extLst>
                  <a:ext uri="{FF2B5EF4-FFF2-40B4-BE49-F238E27FC236}">
                    <a16:creationId xmlns:a16="http://schemas.microsoft.com/office/drawing/2014/main" id="{2CDA02B2-1FC8-8C4F-A9B8-AABFC7DA4A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27" y="1337"/>
                <a:ext cx="399" cy="17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61" name="Oval 788">
                <a:extLst>
                  <a:ext uri="{FF2B5EF4-FFF2-40B4-BE49-F238E27FC236}">
                    <a16:creationId xmlns:a16="http://schemas.microsoft.com/office/drawing/2014/main" id="{5D923168-9901-2A4F-ADAE-D0B0A67B5C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9" y="1475"/>
                <a:ext cx="901" cy="522"/>
              </a:xfrm>
              <a:prstGeom prst="ellipse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7462" name="Oval 789">
                <a:extLst>
                  <a:ext uri="{FF2B5EF4-FFF2-40B4-BE49-F238E27FC236}">
                    <a16:creationId xmlns:a16="http://schemas.microsoft.com/office/drawing/2014/main" id="{0C1A403B-D96B-1345-93F9-9847A2ABC1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7" y="1805"/>
                <a:ext cx="901" cy="522"/>
              </a:xfrm>
              <a:prstGeom prst="ellipse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7463" name="Oval 790">
                <a:extLst>
                  <a:ext uri="{FF2B5EF4-FFF2-40B4-BE49-F238E27FC236}">
                    <a16:creationId xmlns:a16="http://schemas.microsoft.com/office/drawing/2014/main" id="{65B3BCAF-6170-3549-94DF-04BA44B668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8" y="1805"/>
                <a:ext cx="900" cy="522"/>
              </a:xfrm>
              <a:prstGeom prst="ellipse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7464" name="Oval 791">
                <a:extLst>
                  <a:ext uri="{FF2B5EF4-FFF2-40B4-BE49-F238E27FC236}">
                    <a16:creationId xmlns:a16="http://schemas.microsoft.com/office/drawing/2014/main" id="{6BC60089-DF47-CA45-BCCF-B0BECC7A84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8" y="1447"/>
                <a:ext cx="901" cy="523"/>
              </a:xfrm>
              <a:prstGeom prst="ellipse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7465" name="Rectangle 792">
                <a:extLst>
                  <a:ext uri="{FF2B5EF4-FFF2-40B4-BE49-F238E27FC236}">
                    <a16:creationId xmlns:a16="http://schemas.microsoft.com/office/drawing/2014/main" id="{A54DFB17-7DDB-A449-B5F1-ACEA50EA2A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4" y="1626"/>
                <a:ext cx="44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solidFill>
                      <a:srgbClr val="000000"/>
                    </a:solidFill>
                    <a:latin typeface="Sand" pitchFamily="-48" charset="0"/>
                  </a:rPr>
                  <a:t>Areas of </a:t>
                </a:r>
                <a:endParaRPr lang="en-US" altLang="en-US">
                  <a:latin typeface="Sand" pitchFamily="-48" charset="0"/>
                </a:endParaRPr>
              </a:p>
            </p:txBody>
          </p:sp>
          <p:sp>
            <p:nvSpPr>
              <p:cNvPr id="57466" name="Rectangle 793">
                <a:extLst>
                  <a:ext uri="{FF2B5EF4-FFF2-40B4-BE49-F238E27FC236}">
                    <a16:creationId xmlns:a16="http://schemas.microsoft.com/office/drawing/2014/main" id="{13A0162F-3E2A-F146-9C45-439B06C860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4" y="1736"/>
                <a:ext cx="405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solidFill>
                      <a:srgbClr val="000000"/>
                    </a:solidFill>
                    <a:latin typeface="Sand" pitchFamily="-48" charset="0"/>
                  </a:rPr>
                  <a:t>the U.S.</a:t>
                </a:r>
                <a:endParaRPr lang="en-US" altLang="en-US">
                  <a:latin typeface="Sand" pitchFamily="-48" charset="0"/>
                </a:endParaRPr>
              </a:p>
            </p:txBody>
          </p:sp>
          <p:sp>
            <p:nvSpPr>
              <p:cNvPr id="57467" name="Rectangle 794">
                <a:extLst>
                  <a:ext uri="{FF2B5EF4-FFF2-40B4-BE49-F238E27FC236}">
                    <a16:creationId xmlns:a16="http://schemas.microsoft.com/office/drawing/2014/main" id="{64B05F07-BC29-0A42-8E6F-D422615DC0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3" y="1894"/>
                <a:ext cx="59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solidFill>
                      <a:srgbClr val="000000"/>
                    </a:solidFill>
                    <a:latin typeface="Sand" pitchFamily="-48" charset="0"/>
                  </a:rPr>
                  <a:t>Differences </a:t>
                </a:r>
                <a:endParaRPr lang="en-US" altLang="en-US">
                  <a:latin typeface="Sand" pitchFamily="-48" charset="0"/>
                </a:endParaRPr>
              </a:p>
            </p:txBody>
          </p:sp>
          <p:sp>
            <p:nvSpPr>
              <p:cNvPr id="57468" name="Rectangle 795">
                <a:extLst>
                  <a:ext uri="{FF2B5EF4-FFF2-40B4-BE49-F238E27FC236}">
                    <a16:creationId xmlns:a16="http://schemas.microsoft.com/office/drawing/2014/main" id="{6B936227-0C8E-474B-A259-6D335CA4F5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3" y="2004"/>
                <a:ext cx="455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solidFill>
                      <a:srgbClr val="000000"/>
                    </a:solidFill>
                    <a:latin typeface="Sand" pitchFamily="-48" charset="0"/>
                  </a:rPr>
                  <a:t>between </a:t>
                </a:r>
                <a:endParaRPr lang="en-US" altLang="en-US">
                  <a:latin typeface="Sand" pitchFamily="-48" charset="0"/>
                </a:endParaRPr>
              </a:p>
            </p:txBody>
          </p:sp>
          <p:sp>
            <p:nvSpPr>
              <p:cNvPr id="57469" name="Rectangle 796">
                <a:extLst>
                  <a:ext uri="{FF2B5EF4-FFF2-40B4-BE49-F238E27FC236}">
                    <a16:creationId xmlns:a16="http://schemas.microsoft.com/office/drawing/2014/main" id="{C1D5842C-0211-CF4F-A486-5749F96291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3" y="2114"/>
                <a:ext cx="467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solidFill>
                      <a:srgbClr val="000000"/>
                    </a:solidFill>
                    <a:latin typeface="Sand" pitchFamily="-48" charset="0"/>
                  </a:rPr>
                  <a:t>the areas</a:t>
                </a:r>
                <a:endParaRPr lang="en-US" altLang="en-US">
                  <a:latin typeface="Sand" pitchFamily="-48" charset="0"/>
                </a:endParaRPr>
              </a:p>
            </p:txBody>
          </p:sp>
          <p:sp>
            <p:nvSpPr>
              <p:cNvPr id="57470" name="Rectangle 797">
                <a:extLst>
                  <a:ext uri="{FF2B5EF4-FFF2-40B4-BE49-F238E27FC236}">
                    <a16:creationId xmlns:a16="http://schemas.microsoft.com/office/drawing/2014/main" id="{A8403FF0-2BB7-6E42-9168-6B238C17AA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0" y="1922"/>
                <a:ext cx="492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solidFill>
                      <a:srgbClr val="000000"/>
                    </a:solidFill>
                    <a:latin typeface="Sand" pitchFamily="-48" charset="0"/>
                  </a:rPr>
                  <a:t>Events in </a:t>
                </a:r>
                <a:endParaRPr lang="en-US" altLang="en-US">
                  <a:latin typeface="Sand" pitchFamily="-48" charset="0"/>
                </a:endParaRPr>
              </a:p>
            </p:txBody>
          </p:sp>
          <p:sp>
            <p:nvSpPr>
              <p:cNvPr id="57471" name="Rectangle 798">
                <a:extLst>
                  <a:ext uri="{FF2B5EF4-FFF2-40B4-BE49-F238E27FC236}">
                    <a16:creationId xmlns:a16="http://schemas.microsoft.com/office/drawing/2014/main" id="{CB554D2B-6A76-0C4A-A4C4-B42F98EF28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0" y="2032"/>
                <a:ext cx="405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solidFill>
                      <a:srgbClr val="000000"/>
                    </a:solidFill>
                    <a:latin typeface="Sand" pitchFamily="-48" charset="0"/>
                  </a:rPr>
                  <a:t>the U.S.</a:t>
                </a:r>
                <a:endParaRPr lang="en-US" altLang="en-US">
                  <a:latin typeface="Sand" pitchFamily="-48" charset="0"/>
                </a:endParaRPr>
              </a:p>
            </p:txBody>
          </p:sp>
          <p:sp>
            <p:nvSpPr>
              <p:cNvPr id="57472" name="Rectangle 799">
                <a:extLst>
                  <a:ext uri="{FF2B5EF4-FFF2-40B4-BE49-F238E27FC236}">
                    <a16:creationId xmlns:a16="http://schemas.microsoft.com/office/drawing/2014/main" id="{CFAA5ED0-AE58-E942-A006-AC8F31B865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9" y="1523"/>
                <a:ext cx="436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solidFill>
                      <a:srgbClr val="000000"/>
                    </a:solidFill>
                    <a:latin typeface="Sand" pitchFamily="-48" charset="0"/>
                  </a:rPr>
                  <a:t>Leaders </a:t>
                </a:r>
                <a:endParaRPr lang="en-US" altLang="en-US">
                  <a:latin typeface="Sand" pitchFamily="-48" charset="0"/>
                </a:endParaRPr>
              </a:p>
            </p:txBody>
          </p:sp>
          <p:sp>
            <p:nvSpPr>
              <p:cNvPr id="57473" name="Rectangle 800">
                <a:extLst>
                  <a:ext uri="{FF2B5EF4-FFF2-40B4-BE49-F238E27FC236}">
                    <a16:creationId xmlns:a16="http://schemas.microsoft.com/office/drawing/2014/main" id="{2227D2FC-EB99-0243-B8E1-1DC2E26318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9" y="1633"/>
                <a:ext cx="54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solidFill>
                      <a:srgbClr val="000000"/>
                    </a:solidFill>
                    <a:latin typeface="Sand" pitchFamily="-48" charset="0"/>
                  </a:rPr>
                  <a:t>across the </a:t>
                </a:r>
                <a:endParaRPr lang="en-US" altLang="en-US">
                  <a:latin typeface="Sand" pitchFamily="-48" charset="0"/>
                </a:endParaRPr>
              </a:p>
            </p:txBody>
          </p:sp>
          <p:sp>
            <p:nvSpPr>
              <p:cNvPr id="57474" name="Rectangle 801">
                <a:extLst>
                  <a:ext uri="{FF2B5EF4-FFF2-40B4-BE49-F238E27FC236}">
                    <a16:creationId xmlns:a16="http://schemas.microsoft.com/office/drawing/2014/main" id="{DD6A0791-1B9F-8240-A2D4-FAC9227137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9" y="1743"/>
                <a:ext cx="21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solidFill>
                      <a:srgbClr val="000000"/>
                    </a:solidFill>
                    <a:latin typeface="Sand" pitchFamily="-48" charset="0"/>
                  </a:rPr>
                  <a:t>U.S.</a:t>
                </a:r>
                <a:endParaRPr lang="en-US" altLang="en-US">
                  <a:latin typeface="Sand" pitchFamily="-48" charset="0"/>
                </a:endParaRPr>
              </a:p>
            </p:txBody>
          </p:sp>
          <p:sp>
            <p:nvSpPr>
              <p:cNvPr id="57475" name="Rectangle 802">
                <a:extLst>
                  <a:ext uri="{FF2B5EF4-FFF2-40B4-BE49-F238E27FC236}">
                    <a16:creationId xmlns:a16="http://schemas.microsoft.com/office/drawing/2014/main" id="{772723A9-9F97-2143-8994-99CAC890F7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9" y="1282"/>
                <a:ext cx="413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Sand" pitchFamily="-48" charset="0"/>
                  </a:rPr>
                  <a:t>was based on </a:t>
                </a:r>
                <a:endParaRPr lang="en-US" altLang="en-US" sz="800">
                  <a:latin typeface="Sand" pitchFamily="-48" charset="0"/>
                </a:endParaRPr>
              </a:p>
            </p:txBody>
          </p:sp>
          <p:sp>
            <p:nvSpPr>
              <p:cNvPr id="57476" name="Rectangle 803">
                <a:extLst>
                  <a:ext uri="{FF2B5EF4-FFF2-40B4-BE49-F238E27FC236}">
                    <a16:creationId xmlns:a16="http://schemas.microsoft.com/office/drawing/2014/main" id="{A35F77EA-436A-DA4A-8666-1134548237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3" y="1695"/>
                <a:ext cx="619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Sand" pitchFamily="-48" charset="0"/>
                  </a:rPr>
                  <a:t>emerged  because of </a:t>
                </a:r>
                <a:endParaRPr lang="en-US" altLang="en-US" sz="800">
                  <a:latin typeface="Sand" pitchFamily="-48" charset="0"/>
                </a:endParaRPr>
              </a:p>
            </p:txBody>
          </p:sp>
          <p:sp>
            <p:nvSpPr>
              <p:cNvPr id="57477" name="Rectangle 804">
                <a:extLst>
                  <a:ext uri="{FF2B5EF4-FFF2-40B4-BE49-F238E27FC236}">
                    <a16:creationId xmlns:a16="http://schemas.microsoft.com/office/drawing/2014/main" id="{7F3006F9-5B58-C04C-A05D-EADB688B54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1" y="1706"/>
                <a:ext cx="598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Sand" pitchFamily="-48" charset="0"/>
                  </a:rPr>
                  <a:t>became greater with </a:t>
                </a:r>
                <a:endParaRPr lang="en-US" altLang="en-US" sz="800">
                  <a:latin typeface="Sand" pitchFamily="-48" charset="0"/>
                </a:endParaRPr>
              </a:p>
            </p:txBody>
          </p:sp>
          <p:sp>
            <p:nvSpPr>
              <p:cNvPr id="57478" name="Rectangle 805">
                <a:extLst>
                  <a:ext uri="{FF2B5EF4-FFF2-40B4-BE49-F238E27FC236}">
                    <a16:creationId xmlns:a16="http://schemas.microsoft.com/office/drawing/2014/main" id="{175C90AC-E0DB-6C47-A00A-002EDDC59C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0" y="1296"/>
                <a:ext cx="54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Sand" pitchFamily="-48" charset="0"/>
                  </a:rPr>
                  <a:t>was influenced by  </a:t>
                </a:r>
                <a:endParaRPr lang="en-US" altLang="en-US" sz="800">
                  <a:latin typeface="Sand" pitchFamily="-48" charset="0"/>
                </a:endParaRPr>
              </a:p>
            </p:txBody>
          </p:sp>
          <p:sp>
            <p:nvSpPr>
              <p:cNvPr id="57479" name="Rectangle 806">
                <a:extLst>
                  <a:ext uri="{FF2B5EF4-FFF2-40B4-BE49-F238E27FC236}">
                    <a16:creationId xmlns:a16="http://schemas.microsoft.com/office/drawing/2014/main" id="{658E6F24-F1F8-394D-8DFA-02742BA914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5" y="3180"/>
                <a:ext cx="382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000">
                    <a:solidFill>
                      <a:srgbClr val="000000"/>
                    </a:solidFill>
                    <a:latin typeface="Sand" pitchFamily="-48" charset="0"/>
                  </a:rPr>
                  <a:t>descriptive</a:t>
                </a:r>
                <a:endParaRPr lang="en-US" altLang="en-US" sz="1000">
                  <a:latin typeface="Sand" pitchFamily="-48" charset="0"/>
                </a:endParaRPr>
              </a:p>
            </p:txBody>
          </p:sp>
          <p:sp>
            <p:nvSpPr>
              <p:cNvPr id="57480" name="Rectangle 807">
                <a:extLst>
                  <a:ext uri="{FF2B5EF4-FFF2-40B4-BE49-F238E27FC236}">
                    <a16:creationId xmlns:a16="http://schemas.microsoft.com/office/drawing/2014/main" id="{4D03D94A-F40B-0A4E-B303-905F6D4858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8" y="3586"/>
                <a:ext cx="431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000">
                    <a:solidFill>
                      <a:srgbClr val="000000"/>
                    </a:solidFill>
                    <a:latin typeface="Sand" pitchFamily="-48" charset="0"/>
                  </a:rPr>
                  <a:t>cause/effect</a:t>
                </a:r>
                <a:endParaRPr lang="en-US" altLang="en-US" sz="1000">
                  <a:latin typeface="Sand" pitchFamily="-48" charset="0"/>
                </a:endParaRPr>
              </a:p>
            </p:txBody>
          </p:sp>
          <p:sp>
            <p:nvSpPr>
              <p:cNvPr id="57481" name="Rectangle 808">
                <a:extLst>
                  <a:ext uri="{FF2B5EF4-FFF2-40B4-BE49-F238E27FC236}">
                    <a16:creationId xmlns:a16="http://schemas.microsoft.com/office/drawing/2014/main" id="{AC232068-3DD5-8C40-84EB-3409401EBF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4" y="3201"/>
                <a:ext cx="2438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200">
                    <a:solidFill>
                      <a:srgbClr val="000000"/>
                    </a:solidFill>
                    <a:latin typeface="Sand" pitchFamily="-48" charset="0"/>
                  </a:rPr>
                  <a:t>What was sectionalism as it existed in the U. S.  of 1860?</a:t>
                </a:r>
                <a:endParaRPr lang="en-US" altLang="en-US">
                  <a:latin typeface="Sand" pitchFamily="-48" charset="0"/>
                </a:endParaRPr>
              </a:p>
            </p:txBody>
          </p:sp>
          <p:sp>
            <p:nvSpPr>
              <p:cNvPr id="57482" name="Rectangle 809">
                <a:extLst>
                  <a:ext uri="{FF2B5EF4-FFF2-40B4-BE49-F238E27FC236}">
                    <a16:creationId xmlns:a16="http://schemas.microsoft.com/office/drawing/2014/main" id="{F9BDFED8-C668-DE40-8AEE-649AC098AE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" y="3448"/>
                <a:ext cx="3581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200">
                    <a:solidFill>
                      <a:srgbClr val="000000"/>
                    </a:solidFill>
                    <a:latin typeface="Sand" pitchFamily="-48" charset="0"/>
                  </a:rPr>
                  <a:t>How did the differences in the sections of the U.S. in 1860 contribute to the start of the Civil War?</a:t>
                </a:r>
                <a:endParaRPr lang="en-US" altLang="en-US">
                  <a:latin typeface="Sand" pitchFamily="-48" charset="0"/>
                </a:endParaRPr>
              </a:p>
            </p:txBody>
          </p:sp>
          <p:sp>
            <p:nvSpPr>
              <p:cNvPr id="57483" name="Rectangle 810">
                <a:extLst>
                  <a:ext uri="{FF2B5EF4-FFF2-40B4-BE49-F238E27FC236}">
                    <a16:creationId xmlns:a16="http://schemas.microsoft.com/office/drawing/2014/main" id="{9216558D-B2DA-744C-9689-0DA15A0C7F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" y="3551"/>
                <a:ext cx="0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" pitchFamily="2" charset="0"/>
                </a:endParaRPr>
              </a:p>
            </p:txBody>
          </p:sp>
          <p:grpSp>
            <p:nvGrpSpPr>
              <p:cNvPr id="57484" name="Group 811">
                <a:extLst>
                  <a:ext uri="{FF2B5EF4-FFF2-40B4-BE49-F238E27FC236}">
                    <a16:creationId xmlns:a16="http://schemas.microsoft.com/office/drawing/2014/main" id="{AD923C52-2C1B-3746-863E-F01BE97B2B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84" y="444"/>
                <a:ext cx="529" cy="55"/>
                <a:chOff x="1484" y="444"/>
                <a:chExt cx="529" cy="55"/>
              </a:xfrm>
            </p:grpSpPr>
            <p:sp>
              <p:nvSpPr>
                <p:cNvPr id="57491" name="Freeform 812">
                  <a:extLst>
                    <a:ext uri="{FF2B5EF4-FFF2-40B4-BE49-F238E27FC236}">
                      <a16:creationId xmlns:a16="http://schemas.microsoft.com/office/drawing/2014/main" id="{6B7E3A29-E307-674E-8EE8-B3E2FC3CE6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4" y="444"/>
                  <a:ext cx="96" cy="55"/>
                </a:xfrm>
                <a:custGeom>
                  <a:avLst/>
                  <a:gdLst>
                    <a:gd name="T0" fmla="*/ 0 w 96"/>
                    <a:gd name="T1" fmla="*/ 27 h 55"/>
                    <a:gd name="T2" fmla="*/ 96 w 96"/>
                    <a:gd name="T3" fmla="*/ 0 h 55"/>
                    <a:gd name="T4" fmla="*/ 96 w 96"/>
                    <a:gd name="T5" fmla="*/ 27 h 55"/>
                    <a:gd name="T6" fmla="*/ 96 w 96"/>
                    <a:gd name="T7" fmla="*/ 55 h 55"/>
                    <a:gd name="T8" fmla="*/ 0 w 96"/>
                    <a:gd name="T9" fmla="*/ 27 h 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55"/>
                    <a:gd name="T17" fmla="*/ 96 w 96"/>
                    <a:gd name="T18" fmla="*/ 55 h 5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55">
                      <a:moveTo>
                        <a:pt x="0" y="27"/>
                      </a:moveTo>
                      <a:lnTo>
                        <a:pt x="96" y="0"/>
                      </a:lnTo>
                      <a:lnTo>
                        <a:pt x="96" y="27"/>
                      </a:lnTo>
                      <a:lnTo>
                        <a:pt x="96" y="55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492" name="Line 813">
                  <a:extLst>
                    <a:ext uri="{FF2B5EF4-FFF2-40B4-BE49-F238E27FC236}">
                      <a16:creationId xmlns:a16="http://schemas.microsoft.com/office/drawing/2014/main" id="{67EC4B8C-6733-854E-93BA-16DAE2F6B8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80" y="471"/>
                  <a:ext cx="433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7485" name="Group 814">
                <a:extLst>
                  <a:ext uri="{FF2B5EF4-FFF2-40B4-BE49-F238E27FC236}">
                    <a16:creationId xmlns:a16="http://schemas.microsoft.com/office/drawing/2014/main" id="{6B955FDE-50B8-904C-84DA-9B8FF35BA5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44" y="457"/>
                <a:ext cx="591" cy="55"/>
                <a:chOff x="3807" y="444"/>
                <a:chExt cx="591" cy="55"/>
              </a:xfrm>
            </p:grpSpPr>
            <p:sp>
              <p:nvSpPr>
                <p:cNvPr id="57489" name="Freeform 815">
                  <a:extLst>
                    <a:ext uri="{FF2B5EF4-FFF2-40B4-BE49-F238E27FC236}">
                      <a16:creationId xmlns:a16="http://schemas.microsoft.com/office/drawing/2014/main" id="{96AD4DCE-5458-9A49-944E-10AD5D3C33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02" y="444"/>
                  <a:ext cx="96" cy="55"/>
                </a:xfrm>
                <a:custGeom>
                  <a:avLst/>
                  <a:gdLst>
                    <a:gd name="T0" fmla="*/ 96 w 96"/>
                    <a:gd name="T1" fmla="*/ 27 h 55"/>
                    <a:gd name="T2" fmla="*/ 0 w 96"/>
                    <a:gd name="T3" fmla="*/ 55 h 55"/>
                    <a:gd name="T4" fmla="*/ 0 w 96"/>
                    <a:gd name="T5" fmla="*/ 27 h 55"/>
                    <a:gd name="T6" fmla="*/ 0 w 96"/>
                    <a:gd name="T7" fmla="*/ 0 h 55"/>
                    <a:gd name="T8" fmla="*/ 96 w 96"/>
                    <a:gd name="T9" fmla="*/ 27 h 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55"/>
                    <a:gd name="T17" fmla="*/ 96 w 96"/>
                    <a:gd name="T18" fmla="*/ 55 h 5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55">
                      <a:moveTo>
                        <a:pt x="96" y="27"/>
                      </a:moveTo>
                      <a:lnTo>
                        <a:pt x="0" y="55"/>
                      </a:lnTo>
                      <a:lnTo>
                        <a:pt x="0" y="27"/>
                      </a:lnTo>
                      <a:lnTo>
                        <a:pt x="0" y="0"/>
                      </a:lnTo>
                      <a:lnTo>
                        <a:pt x="96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490" name="Line 816">
                  <a:extLst>
                    <a:ext uri="{FF2B5EF4-FFF2-40B4-BE49-F238E27FC236}">
                      <a16:creationId xmlns:a16="http://schemas.microsoft.com/office/drawing/2014/main" id="{65DECDE7-4832-1A43-A841-EDA71A47D4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07" y="471"/>
                  <a:ext cx="495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7486" name="Rectangle 817">
                <a:extLst>
                  <a:ext uri="{FF2B5EF4-FFF2-40B4-BE49-F238E27FC236}">
                    <a16:creationId xmlns:a16="http://schemas.microsoft.com/office/drawing/2014/main" id="{5BEDF048-896D-D741-8852-A2EA21DA8F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3" y="3386"/>
                <a:ext cx="618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000">
                    <a:solidFill>
                      <a:srgbClr val="000000"/>
                    </a:solidFill>
                    <a:latin typeface="Sand" pitchFamily="-48" charset="0"/>
                  </a:rPr>
                  <a:t>compare/contrast</a:t>
                </a:r>
                <a:endParaRPr lang="en-US" altLang="en-US" sz="1000">
                  <a:latin typeface="Sand" pitchFamily="-48" charset="0"/>
                </a:endParaRPr>
              </a:p>
            </p:txBody>
          </p:sp>
          <p:sp>
            <p:nvSpPr>
              <p:cNvPr id="57487" name="Rectangle 818">
                <a:extLst>
                  <a:ext uri="{FF2B5EF4-FFF2-40B4-BE49-F238E27FC236}">
                    <a16:creationId xmlns:a16="http://schemas.microsoft.com/office/drawing/2014/main" id="{B20441DC-B760-314F-9A1A-016EA0E04B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2" y="271"/>
                <a:ext cx="140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900">
                    <a:solidFill>
                      <a:srgbClr val="000000"/>
                    </a:solidFill>
                    <a:latin typeface="Sand" pitchFamily="-48" charset="0"/>
                  </a:rPr>
                  <a:t>1/22</a:t>
                </a:r>
                <a:endParaRPr lang="en-US" altLang="en-US">
                  <a:latin typeface="Sand" pitchFamily="-48" charset="0"/>
                </a:endParaRPr>
              </a:p>
            </p:txBody>
          </p:sp>
          <p:sp>
            <p:nvSpPr>
              <p:cNvPr id="57488" name="Rectangle 819">
                <a:extLst>
                  <a:ext uri="{FF2B5EF4-FFF2-40B4-BE49-F238E27FC236}">
                    <a16:creationId xmlns:a16="http://schemas.microsoft.com/office/drawing/2014/main" id="{D7CEF873-78FD-A344-A799-953E2AB14E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1" y="3778"/>
                <a:ext cx="2380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200">
                    <a:solidFill>
                      <a:srgbClr val="000000"/>
                    </a:solidFill>
                    <a:latin typeface="Sand" pitchFamily="-48" charset="0"/>
                  </a:rPr>
                  <a:t>What examples of sectionalism exist in the world today?</a:t>
                </a:r>
                <a:endParaRPr lang="en-US" altLang="en-US">
                  <a:latin typeface="Sand" pitchFamily="-48" charset="0"/>
                </a:endParaRPr>
              </a:p>
            </p:txBody>
          </p:sp>
        </p:grpSp>
      </p:grpSp>
      <p:grpSp>
        <p:nvGrpSpPr>
          <p:cNvPr id="57349" name="Group 339">
            <a:extLst>
              <a:ext uri="{FF2B5EF4-FFF2-40B4-BE49-F238E27FC236}">
                <a16:creationId xmlns:a16="http://schemas.microsoft.com/office/drawing/2014/main" id="{FBAE577C-9937-8041-B9A4-E0F977DC54F4}"/>
              </a:ext>
            </a:extLst>
          </p:cNvPr>
          <p:cNvGrpSpPr>
            <a:grpSpLocks/>
          </p:cNvGrpSpPr>
          <p:nvPr/>
        </p:nvGrpSpPr>
        <p:grpSpPr bwMode="auto">
          <a:xfrm>
            <a:off x="428625" y="217488"/>
            <a:ext cx="8283575" cy="5913437"/>
            <a:chOff x="336" y="366"/>
            <a:chExt cx="5218" cy="3725"/>
          </a:xfrm>
        </p:grpSpPr>
        <p:sp>
          <p:nvSpPr>
            <p:cNvPr id="57351" name="AutoShape 165">
              <a:extLst>
                <a:ext uri="{FF2B5EF4-FFF2-40B4-BE49-F238E27FC236}">
                  <a16:creationId xmlns:a16="http://schemas.microsoft.com/office/drawing/2014/main" id="{18D9D008-536A-874A-9342-8527849134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1" y="1669"/>
              <a:ext cx="3091" cy="2422"/>
            </a:xfrm>
            <a:prstGeom prst="roundRect">
              <a:avLst>
                <a:gd name="adj" fmla="val 5389"/>
              </a:avLst>
            </a:prstGeom>
            <a:solidFill>
              <a:schemeClr val="bg1"/>
            </a:solidFill>
            <a:ln w="1111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352" name="Rectangle 5">
              <a:extLst>
                <a:ext uri="{FF2B5EF4-FFF2-40B4-BE49-F238E27FC236}">
                  <a16:creationId xmlns:a16="http://schemas.microsoft.com/office/drawing/2014/main" id="{7C11C511-5A97-8D41-867A-8977698D23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366"/>
              <a:ext cx="5218" cy="775"/>
            </a:xfrm>
            <a:prstGeom prst="rect">
              <a:avLst/>
            </a:prstGeom>
            <a:noFill/>
            <a:ln w="1111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353" name="Freeform 161">
              <a:extLst>
                <a:ext uri="{FF2B5EF4-FFF2-40B4-BE49-F238E27FC236}">
                  <a16:creationId xmlns:a16="http://schemas.microsoft.com/office/drawing/2014/main" id="{19B4A5AD-E190-A64B-A361-F1D2712635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7" y="1126"/>
              <a:ext cx="261" cy="226"/>
            </a:xfrm>
            <a:custGeom>
              <a:avLst/>
              <a:gdLst>
                <a:gd name="T0" fmla="*/ 0 w 261"/>
                <a:gd name="T1" fmla="*/ 0 h 226"/>
                <a:gd name="T2" fmla="*/ 261 w 261"/>
                <a:gd name="T3" fmla="*/ 36 h 226"/>
                <a:gd name="T4" fmla="*/ 127 w 261"/>
                <a:gd name="T5" fmla="*/ 85 h 226"/>
                <a:gd name="T6" fmla="*/ 127 w 261"/>
                <a:gd name="T7" fmla="*/ 226 h 226"/>
                <a:gd name="T8" fmla="*/ 0 w 261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1"/>
                <a:gd name="T16" fmla="*/ 0 h 226"/>
                <a:gd name="T17" fmla="*/ 261 w 261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1" h="226">
                  <a:moveTo>
                    <a:pt x="0" y="0"/>
                  </a:moveTo>
                  <a:lnTo>
                    <a:pt x="261" y="36"/>
                  </a:lnTo>
                  <a:lnTo>
                    <a:pt x="127" y="85"/>
                  </a:lnTo>
                  <a:lnTo>
                    <a:pt x="127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54" name="Line 162">
              <a:extLst>
                <a:ext uri="{FF2B5EF4-FFF2-40B4-BE49-F238E27FC236}">
                  <a16:creationId xmlns:a16="http://schemas.microsoft.com/office/drawing/2014/main" id="{24A76368-6959-8D4D-BE38-8CAE7C1401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6" y="1183"/>
              <a:ext cx="732" cy="486"/>
            </a:xfrm>
            <a:prstGeom prst="line">
              <a:avLst/>
            </a:prstGeom>
            <a:noFill/>
            <a:ln w="889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55" name="Rectangle 166">
              <a:extLst>
                <a:ext uri="{FF2B5EF4-FFF2-40B4-BE49-F238E27FC236}">
                  <a16:creationId xmlns:a16="http://schemas.microsoft.com/office/drawing/2014/main" id="{B870A9C6-C859-3A40-8C6A-719EE3EB54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4" y="3048"/>
              <a:ext cx="2867" cy="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2200" b="1">
                  <a:solidFill>
                    <a:srgbClr val="000000"/>
                  </a:solidFill>
                  <a:latin typeface="Arial" panose="020B0604020202020204" pitchFamily="34" charset="0"/>
                </a:rPr>
                <a:t>Information is listed to help students see how the current unit is related to other units </a:t>
              </a:r>
              <a:endParaRPr lang="en-US" altLang="en-US">
                <a:latin typeface="Arial" panose="020B0604020202020204" pitchFamily="34" charset="0"/>
              </a:endParaRPr>
            </a:p>
            <a:p>
              <a:pPr algn="ctr"/>
              <a:r>
                <a:rPr lang="en-US" altLang="en-US" sz="2200" b="1">
                  <a:solidFill>
                    <a:srgbClr val="000000"/>
                  </a:solidFill>
                  <a:latin typeface="Arial" panose="020B0604020202020204" pitchFamily="34" charset="0"/>
                </a:rPr>
                <a:t>an to course ideas.  </a:t>
              </a:r>
            </a:p>
          </p:txBody>
        </p:sp>
        <p:sp>
          <p:nvSpPr>
            <p:cNvPr id="57356" name="Rectangle 171">
              <a:extLst>
                <a:ext uri="{FF2B5EF4-FFF2-40B4-BE49-F238E27FC236}">
                  <a16:creationId xmlns:a16="http://schemas.microsoft.com/office/drawing/2014/main" id="{B30B368E-24F9-B740-9E28-D513EB4781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2" y="1943"/>
              <a:ext cx="1516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 b="1">
                  <a:solidFill>
                    <a:srgbClr val="000000"/>
                  </a:solidFill>
                  <a:latin typeface="Arial" panose="020B0604020202020204" pitchFamily="34" charset="0"/>
                </a:rPr>
                <a:t>1. CURRENT UNIT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57357" name="Rectangle 172">
              <a:extLst>
                <a:ext uri="{FF2B5EF4-FFF2-40B4-BE49-F238E27FC236}">
                  <a16:creationId xmlns:a16="http://schemas.microsoft.com/office/drawing/2014/main" id="{7BB988A9-5D70-E543-9FCD-163F2616ED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2" y="2161"/>
              <a:ext cx="1115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 b="1">
                  <a:solidFill>
                    <a:srgbClr val="000000"/>
                  </a:solidFill>
                  <a:latin typeface="Arial" panose="020B0604020202020204" pitchFamily="34" charset="0"/>
                </a:rPr>
                <a:t>2. LAST UNIT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57358" name="Rectangle 173">
              <a:extLst>
                <a:ext uri="{FF2B5EF4-FFF2-40B4-BE49-F238E27FC236}">
                  <a16:creationId xmlns:a16="http://schemas.microsoft.com/office/drawing/2014/main" id="{8F0676D1-6ECF-ED46-8DDF-F15BBCFB9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2" y="2379"/>
              <a:ext cx="1125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 b="1">
                  <a:solidFill>
                    <a:srgbClr val="000000"/>
                  </a:solidFill>
                  <a:latin typeface="Arial" panose="020B0604020202020204" pitchFamily="34" charset="0"/>
                </a:rPr>
                <a:t>3. NEXT UNIT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57359" name="Rectangle 174">
              <a:extLst>
                <a:ext uri="{FF2B5EF4-FFF2-40B4-BE49-F238E27FC236}">
                  <a16:creationId xmlns:a16="http://schemas.microsoft.com/office/drawing/2014/main" id="{56105226-8FDE-DA4B-8668-812E31B31E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2" y="2598"/>
              <a:ext cx="1711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 b="1">
                  <a:solidFill>
                    <a:srgbClr val="000000"/>
                  </a:solidFill>
                  <a:latin typeface="Arial" panose="020B0604020202020204" pitchFamily="34" charset="0"/>
                </a:rPr>
                <a:t>4. BIGGER PICTURE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</p:grpSp>
      <p:pic>
        <p:nvPicPr>
          <p:cNvPr id="57350" name="Picture 174">
            <a:extLst>
              <a:ext uri="{FF2B5EF4-FFF2-40B4-BE49-F238E27FC236}">
                <a16:creationId xmlns:a16="http://schemas.microsoft.com/office/drawing/2014/main" id="{4C815610-E8A7-B244-A183-099FDEDC00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" t="12411"/>
          <a:stretch>
            <a:fillRect/>
          </a:stretch>
        </p:blipFill>
        <p:spPr bwMode="auto">
          <a:xfrm>
            <a:off x="7974013" y="6319838"/>
            <a:ext cx="1143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Footer Placeholder 2">
            <a:extLst>
              <a:ext uri="{FF2B5EF4-FFF2-40B4-BE49-F238E27FC236}">
                <a16:creationId xmlns:a16="http://schemas.microsoft.com/office/drawing/2014/main" id="{5B4A9425-A873-9049-B780-F03C11A50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solidFill>
                  <a:schemeClr val="tx2"/>
                </a:solidFill>
                <a:latin typeface="Arial" panose="020B0604020202020204" pitchFamily="34" charset="0"/>
              </a:rPr>
              <a:t>University of Kansas Center for Research on Learning  2019</a:t>
            </a:r>
          </a:p>
        </p:txBody>
      </p:sp>
      <p:grpSp>
        <p:nvGrpSpPr>
          <p:cNvPr id="58372" name="Group 833">
            <a:extLst>
              <a:ext uri="{FF2B5EF4-FFF2-40B4-BE49-F238E27FC236}">
                <a16:creationId xmlns:a16="http://schemas.microsoft.com/office/drawing/2014/main" id="{91EED7FE-0680-9546-84C7-4468EF5ACF30}"/>
              </a:ext>
            </a:extLst>
          </p:cNvPr>
          <p:cNvGrpSpPr>
            <a:grpSpLocks/>
          </p:cNvGrpSpPr>
          <p:nvPr/>
        </p:nvGrpSpPr>
        <p:grpSpPr bwMode="auto">
          <a:xfrm>
            <a:off x="708025" y="311150"/>
            <a:ext cx="7735888" cy="6048375"/>
            <a:chOff x="446" y="196"/>
            <a:chExt cx="4873" cy="3810"/>
          </a:xfrm>
        </p:grpSpPr>
        <p:sp>
          <p:nvSpPr>
            <p:cNvPr id="58381" name="Rectangle 834">
              <a:extLst>
                <a:ext uri="{FF2B5EF4-FFF2-40B4-BE49-F238E27FC236}">
                  <a16:creationId xmlns:a16="http://schemas.microsoft.com/office/drawing/2014/main" id="{B7877B7B-4A8B-9E4B-9648-5B1017FA91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" y="196"/>
              <a:ext cx="118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The Unit Organizer 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grpSp>
          <p:nvGrpSpPr>
            <p:cNvPr id="58382" name="Group 835">
              <a:extLst>
                <a:ext uri="{FF2B5EF4-FFF2-40B4-BE49-F238E27FC236}">
                  <a16:creationId xmlns:a16="http://schemas.microsoft.com/office/drawing/2014/main" id="{07906ED8-450A-6A49-A7B5-E9C810A390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6" y="197"/>
              <a:ext cx="4853" cy="3809"/>
              <a:chOff x="466" y="197"/>
              <a:chExt cx="4853" cy="3809"/>
            </a:xfrm>
          </p:grpSpPr>
          <p:sp>
            <p:nvSpPr>
              <p:cNvPr id="58383" name="Rectangle 836">
                <a:extLst>
                  <a:ext uri="{FF2B5EF4-FFF2-40B4-BE49-F238E27FC236}">
                    <a16:creationId xmlns:a16="http://schemas.microsoft.com/office/drawing/2014/main" id="{18BF7517-3D37-244E-84D8-FA4F0A41C8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197"/>
                <a:ext cx="489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000">
                    <a:solidFill>
                      <a:srgbClr val="000000"/>
                    </a:solidFill>
                    <a:latin typeface="Sand" pitchFamily="-48" charset="0"/>
                  </a:rPr>
                  <a:t>Elida Cordora</a:t>
                </a:r>
                <a:endParaRPr lang="en-US" altLang="en-US" sz="1000">
                  <a:latin typeface="Sand" pitchFamily="-48" charset="0"/>
                </a:endParaRPr>
              </a:p>
            </p:txBody>
          </p:sp>
          <p:sp>
            <p:nvSpPr>
              <p:cNvPr id="58384" name="Rectangle 837">
                <a:extLst>
                  <a:ext uri="{FF2B5EF4-FFF2-40B4-BE49-F238E27FC236}">
                    <a16:creationId xmlns:a16="http://schemas.microsoft.com/office/drawing/2014/main" id="{8A2ECAE7-C5F9-B946-BF75-E7E851F1CA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1" y="203"/>
                <a:ext cx="18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Arial" panose="020B0604020202020204" pitchFamily="34" charset="0"/>
                  </a:rPr>
                  <a:t>NAME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8385" name="Rectangle 838">
                <a:extLst>
                  <a:ext uri="{FF2B5EF4-FFF2-40B4-BE49-F238E27FC236}">
                    <a16:creationId xmlns:a16="http://schemas.microsoft.com/office/drawing/2014/main" id="{6C816C0A-0BDB-D149-88DF-415B177DBC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1" y="285"/>
                <a:ext cx="171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Arial" panose="020B0604020202020204" pitchFamily="34" charset="0"/>
                  </a:rPr>
                  <a:t>DATE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8386" name="Line 839">
                <a:extLst>
                  <a:ext uri="{FF2B5EF4-FFF2-40B4-BE49-F238E27FC236}">
                    <a16:creationId xmlns:a16="http://schemas.microsoft.com/office/drawing/2014/main" id="{41214871-DFD5-3F49-8424-F62882C3C0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64" y="279"/>
                <a:ext cx="112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87" name="Line 840">
                <a:extLst>
                  <a:ext uri="{FF2B5EF4-FFF2-40B4-BE49-F238E27FC236}">
                    <a16:creationId xmlns:a16="http://schemas.microsoft.com/office/drawing/2014/main" id="{F8F7BFAC-24E1-A246-BD38-2F05306F69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8" y="347"/>
                <a:ext cx="1114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88" name="Rectangle 841">
                <a:extLst>
                  <a:ext uri="{FF2B5EF4-FFF2-40B4-BE49-F238E27FC236}">
                    <a16:creationId xmlns:a16="http://schemas.microsoft.com/office/drawing/2014/main" id="{A5CEB69C-3346-9E47-9F06-D82688FC62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0" y="265"/>
                <a:ext cx="551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BIGGER PICTURE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8389" name="Rectangle 842">
                <a:extLst>
                  <a:ext uri="{FF2B5EF4-FFF2-40B4-BE49-F238E27FC236}">
                    <a16:creationId xmlns:a16="http://schemas.microsoft.com/office/drawing/2014/main" id="{A0CB8C5E-6D05-A740-BC52-A5949B128F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9" y="574"/>
                <a:ext cx="33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LAST UNIT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8390" name="Rectangle 843">
                <a:extLst>
                  <a:ext uri="{FF2B5EF4-FFF2-40B4-BE49-F238E27FC236}">
                    <a16:creationId xmlns:a16="http://schemas.microsoft.com/office/drawing/2014/main" id="{DB3EA42E-C4AB-1C41-BE26-A0D0169A98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1" y="574"/>
                <a:ext cx="338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Arial" panose="020B0604020202020204" pitchFamily="34" charset="0"/>
                  </a:rPr>
                  <a:t>/Experience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8391" name="Rectangle 844">
                <a:extLst>
                  <a:ext uri="{FF2B5EF4-FFF2-40B4-BE49-F238E27FC236}">
                    <a16:creationId xmlns:a16="http://schemas.microsoft.com/office/drawing/2014/main" id="{09A62DA5-FF52-174E-90F8-21820E54CF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9" y="601"/>
                <a:ext cx="540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900" b="1">
                    <a:solidFill>
                      <a:srgbClr val="000000"/>
                    </a:solidFill>
                  </a:rPr>
                  <a:t>CURRENT UNIT</a:t>
                </a:r>
                <a:endParaRPr lang="en-US" altLang="en-US">
                  <a:latin typeface="Times" pitchFamily="2" charset="0"/>
                </a:endParaRPr>
              </a:p>
            </p:txBody>
          </p:sp>
          <p:sp>
            <p:nvSpPr>
              <p:cNvPr id="58392" name="Rectangle 845">
                <a:extLst>
                  <a:ext uri="{FF2B5EF4-FFF2-40B4-BE49-F238E27FC236}">
                    <a16:creationId xmlns:a16="http://schemas.microsoft.com/office/drawing/2014/main" id="{A138A0BE-C9BE-2342-B330-857194F9F4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3" y="574"/>
                <a:ext cx="338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NEXT UNIT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8393" name="Rectangle 846">
                <a:extLst>
                  <a:ext uri="{FF2B5EF4-FFF2-40B4-BE49-F238E27FC236}">
                    <a16:creationId xmlns:a16="http://schemas.microsoft.com/office/drawing/2014/main" id="{4B514B90-63A9-7047-B1A4-07FD513C4A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8" y="574"/>
                <a:ext cx="338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Arial" panose="020B0604020202020204" pitchFamily="34" charset="0"/>
                  </a:rPr>
                  <a:t>/Experience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8394" name="Line 847">
                <a:extLst>
                  <a:ext uri="{FF2B5EF4-FFF2-40B4-BE49-F238E27FC236}">
                    <a16:creationId xmlns:a16="http://schemas.microsoft.com/office/drawing/2014/main" id="{8788FB0D-0FB0-EB4D-891F-4971646B37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" y="842"/>
                <a:ext cx="4832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95" name="Line 848">
                <a:extLst>
                  <a:ext uri="{FF2B5EF4-FFF2-40B4-BE49-F238E27FC236}">
                    <a16:creationId xmlns:a16="http://schemas.microsoft.com/office/drawing/2014/main" id="{40745F3C-DFDE-BD4A-916A-D340B9779A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" y="3104"/>
                <a:ext cx="4833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96" name="Line 849">
                <a:extLst>
                  <a:ext uri="{FF2B5EF4-FFF2-40B4-BE49-F238E27FC236}">
                    <a16:creationId xmlns:a16="http://schemas.microsoft.com/office/drawing/2014/main" id="{54E0ABD1-6540-9C47-AFDD-D76979BE65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65" y="574"/>
                <a:ext cx="1" cy="26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97" name="Line 850">
                <a:extLst>
                  <a:ext uri="{FF2B5EF4-FFF2-40B4-BE49-F238E27FC236}">
                    <a16:creationId xmlns:a16="http://schemas.microsoft.com/office/drawing/2014/main" id="{9FC3A0BF-808F-0840-AC8A-5723C334A1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54" y="581"/>
                <a:ext cx="1" cy="26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98" name="Arc 851">
                <a:extLst>
                  <a:ext uri="{FF2B5EF4-FFF2-40B4-BE49-F238E27FC236}">
                    <a16:creationId xmlns:a16="http://schemas.microsoft.com/office/drawing/2014/main" id="{E7E92986-C8E7-3542-896A-4621B6A4CE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" y="382"/>
                <a:ext cx="1293" cy="199"/>
              </a:xfrm>
              <a:custGeom>
                <a:avLst/>
                <a:gdLst>
                  <a:gd name="T0" fmla="*/ 0 w 21600"/>
                  <a:gd name="T1" fmla="*/ 0 h 21599"/>
                  <a:gd name="T2" fmla="*/ 5 w 21600"/>
                  <a:gd name="T3" fmla="*/ 0 h 21599"/>
                  <a:gd name="T4" fmla="*/ 5 w 21600"/>
                  <a:gd name="T5" fmla="*/ 0 h 215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9"/>
                  <a:gd name="T11" fmla="*/ 21600 w 21600"/>
                  <a:gd name="T12" fmla="*/ 21599 h 215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9" fill="none" extrusionOk="0">
                    <a:moveTo>
                      <a:pt x="0" y="21599"/>
                    </a:moveTo>
                    <a:cubicBezTo>
                      <a:pt x="0" y="9675"/>
                      <a:pt x="9660" y="7"/>
                      <a:pt x="21583" y="-1"/>
                    </a:cubicBezTo>
                  </a:path>
                  <a:path w="21600" h="21599" stroke="0" extrusionOk="0">
                    <a:moveTo>
                      <a:pt x="0" y="21599"/>
                    </a:moveTo>
                    <a:cubicBezTo>
                      <a:pt x="0" y="9675"/>
                      <a:pt x="9660" y="7"/>
                      <a:pt x="21583" y="-1"/>
                    </a:cubicBez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99" name="Arc 852">
                <a:extLst>
                  <a:ext uri="{FF2B5EF4-FFF2-40B4-BE49-F238E27FC236}">
                    <a16:creationId xmlns:a16="http://schemas.microsoft.com/office/drawing/2014/main" id="{1E590A9C-1898-9349-BFFD-B0B45A3ED7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" y="375"/>
                <a:ext cx="1300" cy="206"/>
              </a:xfrm>
              <a:custGeom>
                <a:avLst/>
                <a:gdLst>
                  <a:gd name="T0" fmla="*/ 0 w 21600"/>
                  <a:gd name="T1" fmla="*/ 0 h 21599"/>
                  <a:gd name="T2" fmla="*/ 5 w 21600"/>
                  <a:gd name="T3" fmla="*/ 0 h 21599"/>
                  <a:gd name="T4" fmla="*/ 5 w 21600"/>
                  <a:gd name="T5" fmla="*/ 0 h 215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9"/>
                  <a:gd name="T11" fmla="*/ 21600 w 21600"/>
                  <a:gd name="T12" fmla="*/ 21599 h 215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9" fill="none" extrusionOk="0">
                    <a:moveTo>
                      <a:pt x="0" y="21599"/>
                    </a:moveTo>
                    <a:cubicBezTo>
                      <a:pt x="0" y="9675"/>
                      <a:pt x="9660" y="7"/>
                      <a:pt x="21583" y="-1"/>
                    </a:cubicBezTo>
                  </a:path>
                  <a:path w="21600" h="21599" stroke="0" extrusionOk="0">
                    <a:moveTo>
                      <a:pt x="0" y="21599"/>
                    </a:moveTo>
                    <a:cubicBezTo>
                      <a:pt x="0" y="9675"/>
                      <a:pt x="9660" y="7"/>
                      <a:pt x="21583" y="-1"/>
                    </a:cubicBez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00" name="Arc 853">
                <a:extLst>
                  <a:ext uri="{FF2B5EF4-FFF2-40B4-BE49-F238E27FC236}">
                    <a16:creationId xmlns:a16="http://schemas.microsoft.com/office/drawing/2014/main" id="{E10685CA-5085-E54E-8828-B85070BC6B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4" y="375"/>
                <a:ext cx="1265" cy="210"/>
              </a:xfrm>
              <a:custGeom>
                <a:avLst/>
                <a:gdLst>
                  <a:gd name="T0" fmla="*/ 0 w 21616"/>
                  <a:gd name="T1" fmla="*/ 0 h 21600"/>
                  <a:gd name="T2" fmla="*/ 4 w 21616"/>
                  <a:gd name="T3" fmla="*/ 0 h 21600"/>
                  <a:gd name="T4" fmla="*/ 0 w 2161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16"/>
                  <a:gd name="T10" fmla="*/ 0 h 21600"/>
                  <a:gd name="T11" fmla="*/ 21616 w 216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16" h="21600" fill="none" extrusionOk="0">
                    <a:moveTo>
                      <a:pt x="-1" y="0"/>
                    </a:moveTo>
                    <a:cubicBezTo>
                      <a:pt x="5" y="0"/>
                      <a:pt x="11" y="-1"/>
                      <a:pt x="17" y="0"/>
                    </a:cubicBezTo>
                    <a:cubicBezTo>
                      <a:pt x="11906" y="0"/>
                      <a:pt x="21560" y="9607"/>
                      <a:pt x="21616" y="21496"/>
                    </a:cubicBezTo>
                  </a:path>
                  <a:path w="21616" h="21600" stroke="0" extrusionOk="0">
                    <a:moveTo>
                      <a:pt x="-1" y="0"/>
                    </a:moveTo>
                    <a:cubicBezTo>
                      <a:pt x="5" y="0"/>
                      <a:pt x="11" y="-1"/>
                      <a:pt x="17" y="0"/>
                    </a:cubicBezTo>
                    <a:cubicBezTo>
                      <a:pt x="11906" y="0"/>
                      <a:pt x="21560" y="9607"/>
                      <a:pt x="21616" y="21496"/>
                    </a:cubicBezTo>
                    <a:lnTo>
                      <a:pt x="17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01" name="Line 854">
                <a:extLst>
                  <a:ext uri="{FF2B5EF4-FFF2-40B4-BE49-F238E27FC236}">
                    <a16:creationId xmlns:a16="http://schemas.microsoft.com/office/drawing/2014/main" id="{394BCE23-9C22-D347-89EB-4247236031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59" y="375"/>
                <a:ext cx="2282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8402" name="Group 855">
                <a:extLst>
                  <a:ext uri="{FF2B5EF4-FFF2-40B4-BE49-F238E27FC236}">
                    <a16:creationId xmlns:a16="http://schemas.microsoft.com/office/drawing/2014/main" id="{7104B8C5-8AC0-3441-B58F-B6709599A6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59" y="395"/>
                <a:ext cx="1" cy="186"/>
                <a:chOff x="1759" y="395"/>
                <a:chExt cx="1" cy="186"/>
              </a:xfrm>
            </p:grpSpPr>
            <p:sp>
              <p:nvSpPr>
                <p:cNvPr id="58537" name="Line 856">
                  <a:extLst>
                    <a:ext uri="{FF2B5EF4-FFF2-40B4-BE49-F238E27FC236}">
                      <a16:creationId xmlns:a16="http://schemas.microsoft.com/office/drawing/2014/main" id="{74E7E11C-B942-EA4A-B933-20303A7928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395"/>
                  <a:ext cx="1" cy="2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38" name="Line 857">
                  <a:extLst>
                    <a:ext uri="{FF2B5EF4-FFF2-40B4-BE49-F238E27FC236}">
                      <a16:creationId xmlns:a16="http://schemas.microsoft.com/office/drawing/2014/main" id="{1FAF200C-0E50-1D4C-A471-A392646F0E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457"/>
                  <a:ext cx="1" cy="2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39" name="Line 858">
                  <a:extLst>
                    <a:ext uri="{FF2B5EF4-FFF2-40B4-BE49-F238E27FC236}">
                      <a16:creationId xmlns:a16="http://schemas.microsoft.com/office/drawing/2014/main" id="{8AB85927-7DD9-834C-82FE-6841814F51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519"/>
                  <a:ext cx="1" cy="2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40" name="Line 859">
                  <a:extLst>
                    <a:ext uri="{FF2B5EF4-FFF2-40B4-BE49-F238E27FC236}">
                      <a16:creationId xmlns:a16="http://schemas.microsoft.com/office/drawing/2014/main" id="{CF051A7B-F79C-6141-B876-48BBB9B457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574"/>
                  <a:ext cx="1" cy="7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8403" name="Group 860">
                <a:extLst>
                  <a:ext uri="{FF2B5EF4-FFF2-40B4-BE49-F238E27FC236}">
                    <a16:creationId xmlns:a16="http://schemas.microsoft.com/office/drawing/2014/main" id="{DC9F6A86-F284-5944-ACBA-B2EC5AFA49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61" y="409"/>
                <a:ext cx="1" cy="186"/>
                <a:chOff x="4061" y="409"/>
                <a:chExt cx="1" cy="186"/>
              </a:xfrm>
            </p:grpSpPr>
            <p:sp>
              <p:nvSpPr>
                <p:cNvPr id="58533" name="Line 861">
                  <a:extLst>
                    <a:ext uri="{FF2B5EF4-FFF2-40B4-BE49-F238E27FC236}">
                      <a16:creationId xmlns:a16="http://schemas.microsoft.com/office/drawing/2014/main" id="{8349E108-6C27-0745-874D-D2637E3953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61" y="409"/>
                  <a:ext cx="1" cy="2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34" name="Line 862">
                  <a:extLst>
                    <a:ext uri="{FF2B5EF4-FFF2-40B4-BE49-F238E27FC236}">
                      <a16:creationId xmlns:a16="http://schemas.microsoft.com/office/drawing/2014/main" id="{6D478FBB-FF03-C04C-9D9B-94CEC4A24F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61" y="471"/>
                  <a:ext cx="1" cy="2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35" name="Line 863">
                  <a:extLst>
                    <a:ext uri="{FF2B5EF4-FFF2-40B4-BE49-F238E27FC236}">
                      <a16:creationId xmlns:a16="http://schemas.microsoft.com/office/drawing/2014/main" id="{9A3DD667-A84B-564D-AD13-0E0311BDD4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61" y="533"/>
                  <a:ext cx="1" cy="2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36" name="Line 864">
                  <a:extLst>
                    <a:ext uri="{FF2B5EF4-FFF2-40B4-BE49-F238E27FC236}">
                      <a16:creationId xmlns:a16="http://schemas.microsoft.com/office/drawing/2014/main" id="{CE39ABCC-FBDE-5849-8DFB-96C6580BF7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61" y="588"/>
                  <a:ext cx="1" cy="7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8404" name="Line 865">
                <a:extLst>
                  <a:ext uri="{FF2B5EF4-FFF2-40B4-BE49-F238E27FC236}">
                    <a16:creationId xmlns:a16="http://schemas.microsoft.com/office/drawing/2014/main" id="{E74873BE-35B2-904D-920B-3D851E29D0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" y="581"/>
                <a:ext cx="1" cy="3382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05" name="Line 866">
                <a:extLst>
                  <a:ext uri="{FF2B5EF4-FFF2-40B4-BE49-F238E27FC236}">
                    <a16:creationId xmlns:a16="http://schemas.microsoft.com/office/drawing/2014/main" id="{025A61E9-1FA0-8E42-BD9D-E55A40846D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" y="3963"/>
                <a:ext cx="4826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06" name="Line 867">
                <a:extLst>
                  <a:ext uri="{FF2B5EF4-FFF2-40B4-BE49-F238E27FC236}">
                    <a16:creationId xmlns:a16="http://schemas.microsoft.com/office/drawing/2014/main" id="{E553A1E0-0EA6-5D49-A039-36BB706059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05" y="581"/>
                <a:ext cx="1" cy="3382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07" name="Rectangle 868">
                <a:extLst>
                  <a:ext uri="{FF2B5EF4-FFF2-40B4-BE49-F238E27FC236}">
                    <a16:creationId xmlns:a16="http://schemas.microsoft.com/office/drawing/2014/main" id="{3F592A7F-9F41-C949-9FA4-3E5B53BC1A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80" y="3451"/>
                <a:ext cx="533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 UNIT SELF-TEST</a:t>
                </a:r>
              </a:p>
              <a:p>
                <a:pPr algn="ctr"/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QUESTIONS </a:t>
                </a:r>
              </a:p>
            </p:txBody>
          </p:sp>
          <p:sp>
            <p:nvSpPr>
              <p:cNvPr id="58408" name="Rectangle 869">
                <a:extLst>
                  <a:ext uri="{FF2B5EF4-FFF2-40B4-BE49-F238E27FC236}">
                    <a16:creationId xmlns:a16="http://schemas.microsoft.com/office/drawing/2014/main" id="{67933BE7-3820-D742-A716-CC3EFC5425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507" y="3891"/>
                <a:ext cx="23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8409" name="Oval 870">
                <a:extLst>
                  <a:ext uri="{FF2B5EF4-FFF2-40B4-BE49-F238E27FC236}">
                    <a16:creationId xmlns:a16="http://schemas.microsoft.com/office/drawing/2014/main" id="{1E57DF58-9923-5047-A734-DC4AECE905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3" y="1000"/>
                <a:ext cx="1251" cy="6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8410" name="Oval 871">
                <a:extLst>
                  <a:ext uri="{FF2B5EF4-FFF2-40B4-BE49-F238E27FC236}">
                    <a16:creationId xmlns:a16="http://schemas.microsoft.com/office/drawing/2014/main" id="{A1B0FB46-994A-594B-9CDE-2161CDEAA6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6" y="994"/>
                <a:ext cx="1265" cy="62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8411" name="Line 872">
                <a:extLst>
                  <a:ext uri="{FF2B5EF4-FFF2-40B4-BE49-F238E27FC236}">
                    <a16:creationId xmlns:a16="http://schemas.microsoft.com/office/drawing/2014/main" id="{8BCC63E1-F679-314C-B459-BDEA0AA20E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58" y="849"/>
                <a:ext cx="515" cy="15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12" name="Rectangle 873">
                <a:extLst>
                  <a:ext uri="{FF2B5EF4-FFF2-40B4-BE49-F238E27FC236}">
                    <a16:creationId xmlns:a16="http://schemas.microsoft.com/office/drawing/2014/main" id="{71D6A567-268F-4E4B-BBFE-206EF17804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960000">
                <a:off x="3281" y="877"/>
                <a:ext cx="33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Comic Sans MS" panose="030F0902030302020204" pitchFamily="66" charset="0"/>
                  </a:rPr>
                  <a:t>is </a:t>
                </a:r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about</a:t>
                </a:r>
                <a:r>
                  <a:rPr lang="en-US" altLang="en-US" sz="800" b="1">
                    <a:solidFill>
                      <a:srgbClr val="000000"/>
                    </a:solidFill>
                    <a:latin typeface="Comic Sans MS" panose="030F0902030302020204" pitchFamily="66" charset="0"/>
                  </a:rPr>
                  <a:t>...</a:t>
                </a:r>
                <a:endParaRPr lang="en-US" altLang="en-US">
                  <a:latin typeface="Comic Sans MS" panose="030F0902030302020204" pitchFamily="66" charset="0"/>
                </a:endParaRPr>
              </a:p>
            </p:txBody>
          </p:sp>
          <p:grpSp>
            <p:nvGrpSpPr>
              <p:cNvPr id="58413" name="Group 874">
                <a:extLst>
                  <a:ext uri="{FF2B5EF4-FFF2-40B4-BE49-F238E27FC236}">
                    <a16:creationId xmlns:a16="http://schemas.microsoft.com/office/drawing/2014/main" id="{5592CDD9-D0D4-EC42-BCE3-ACE6B0A079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45" y="1440"/>
                <a:ext cx="1114" cy="1"/>
                <a:chOff x="2845" y="1440"/>
                <a:chExt cx="1114" cy="1"/>
              </a:xfrm>
            </p:grpSpPr>
            <p:sp>
              <p:nvSpPr>
                <p:cNvPr id="58514" name="Line 875">
                  <a:extLst>
                    <a:ext uri="{FF2B5EF4-FFF2-40B4-BE49-F238E27FC236}">
                      <a16:creationId xmlns:a16="http://schemas.microsoft.com/office/drawing/2014/main" id="{9CFB590E-FBCC-EA4B-8231-8FB9B1ADB7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45" y="1440"/>
                  <a:ext cx="20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15" name="Line 876">
                  <a:extLst>
                    <a:ext uri="{FF2B5EF4-FFF2-40B4-BE49-F238E27FC236}">
                      <a16:creationId xmlns:a16="http://schemas.microsoft.com/office/drawing/2014/main" id="{FDAE582E-507C-0C45-B105-90749D2300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6" y="1440"/>
                  <a:ext cx="21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16" name="Line 877">
                  <a:extLst>
                    <a:ext uri="{FF2B5EF4-FFF2-40B4-BE49-F238E27FC236}">
                      <a16:creationId xmlns:a16="http://schemas.microsoft.com/office/drawing/2014/main" id="{5A0639E8-90E9-D744-8AAC-56F80E7BE4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68" y="1440"/>
                  <a:ext cx="21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17" name="Line 878">
                  <a:extLst>
                    <a:ext uri="{FF2B5EF4-FFF2-40B4-BE49-F238E27FC236}">
                      <a16:creationId xmlns:a16="http://schemas.microsoft.com/office/drawing/2014/main" id="{3C091888-6E54-3241-8E53-C0F74CF9BF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30" y="1440"/>
                  <a:ext cx="21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18" name="Line 879">
                  <a:extLst>
                    <a:ext uri="{FF2B5EF4-FFF2-40B4-BE49-F238E27FC236}">
                      <a16:creationId xmlns:a16="http://schemas.microsoft.com/office/drawing/2014/main" id="{F45E3994-7426-3F4E-B8F1-41CCC4C38E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92" y="1440"/>
                  <a:ext cx="21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19" name="Line 880">
                  <a:extLst>
                    <a:ext uri="{FF2B5EF4-FFF2-40B4-BE49-F238E27FC236}">
                      <a16:creationId xmlns:a16="http://schemas.microsoft.com/office/drawing/2014/main" id="{79869347-59CD-A946-B5F0-5EED15A7DE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54" y="1440"/>
                  <a:ext cx="21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20" name="Line 881">
                  <a:extLst>
                    <a:ext uri="{FF2B5EF4-FFF2-40B4-BE49-F238E27FC236}">
                      <a16:creationId xmlns:a16="http://schemas.microsoft.com/office/drawing/2014/main" id="{A39C365F-D5C0-5A41-A612-30ADD2C9AF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6" y="1440"/>
                  <a:ext cx="20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21" name="Line 882">
                  <a:extLst>
                    <a:ext uri="{FF2B5EF4-FFF2-40B4-BE49-F238E27FC236}">
                      <a16:creationId xmlns:a16="http://schemas.microsoft.com/office/drawing/2014/main" id="{9DE0244F-F723-9E4A-8659-D4983C7F58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78" y="1440"/>
                  <a:ext cx="20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22" name="Line 883">
                  <a:extLst>
                    <a:ext uri="{FF2B5EF4-FFF2-40B4-BE49-F238E27FC236}">
                      <a16:creationId xmlns:a16="http://schemas.microsoft.com/office/drawing/2014/main" id="{CB5B730A-DA67-194A-9F8B-968DC0C485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40" y="1440"/>
                  <a:ext cx="20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23" name="Line 884">
                  <a:extLst>
                    <a:ext uri="{FF2B5EF4-FFF2-40B4-BE49-F238E27FC236}">
                      <a16:creationId xmlns:a16="http://schemas.microsoft.com/office/drawing/2014/main" id="{E2EA4B49-873F-D24C-910F-BAE4B2053C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01" y="1440"/>
                  <a:ext cx="21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24" name="Line 885">
                  <a:extLst>
                    <a:ext uri="{FF2B5EF4-FFF2-40B4-BE49-F238E27FC236}">
                      <a16:creationId xmlns:a16="http://schemas.microsoft.com/office/drawing/2014/main" id="{D776F6B3-9BF3-BF43-B737-A6A52A79CB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63" y="1440"/>
                  <a:ext cx="21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25" name="Line 886">
                  <a:extLst>
                    <a:ext uri="{FF2B5EF4-FFF2-40B4-BE49-F238E27FC236}">
                      <a16:creationId xmlns:a16="http://schemas.microsoft.com/office/drawing/2014/main" id="{4A4B741D-01C6-CB43-89C0-F1BE8998B7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25" y="1440"/>
                  <a:ext cx="21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26" name="Line 887">
                  <a:extLst>
                    <a:ext uri="{FF2B5EF4-FFF2-40B4-BE49-F238E27FC236}">
                      <a16:creationId xmlns:a16="http://schemas.microsoft.com/office/drawing/2014/main" id="{C769D885-CCF1-8442-8F55-1FE8F83330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87" y="1440"/>
                  <a:ext cx="21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27" name="Line 888">
                  <a:extLst>
                    <a:ext uri="{FF2B5EF4-FFF2-40B4-BE49-F238E27FC236}">
                      <a16:creationId xmlns:a16="http://schemas.microsoft.com/office/drawing/2014/main" id="{531F736C-BE72-E84B-9026-3FB94BA15A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49" y="1440"/>
                  <a:ext cx="20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28" name="Line 889">
                  <a:extLst>
                    <a:ext uri="{FF2B5EF4-FFF2-40B4-BE49-F238E27FC236}">
                      <a16:creationId xmlns:a16="http://schemas.microsoft.com/office/drawing/2014/main" id="{42230B63-6E0F-F24D-9AFD-9CA808E42E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11" y="1440"/>
                  <a:ext cx="20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29" name="Line 890">
                  <a:extLst>
                    <a:ext uri="{FF2B5EF4-FFF2-40B4-BE49-F238E27FC236}">
                      <a16:creationId xmlns:a16="http://schemas.microsoft.com/office/drawing/2014/main" id="{6AAE3EC2-31E1-9446-B15F-AA24FAB70B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73" y="1440"/>
                  <a:ext cx="20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30" name="Line 891">
                  <a:extLst>
                    <a:ext uri="{FF2B5EF4-FFF2-40B4-BE49-F238E27FC236}">
                      <a16:creationId xmlns:a16="http://schemas.microsoft.com/office/drawing/2014/main" id="{AD6424D2-BE01-3941-A58A-24DBFFBF40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34" y="1440"/>
                  <a:ext cx="21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31" name="Line 892">
                  <a:extLst>
                    <a:ext uri="{FF2B5EF4-FFF2-40B4-BE49-F238E27FC236}">
                      <a16:creationId xmlns:a16="http://schemas.microsoft.com/office/drawing/2014/main" id="{9B7F050D-B4A7-C244-B77A-1CC52504CC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96" y="1440"/>
                  <a:ext cx="21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32" name="Line 893">
                  <a:extLst>
                    <a:ext uri="{FF2B5EF4-FFF2-40B4-BE49-F238E27FC236}">
                      <a16:creationId xmlns:a16="http://schemas.microsoft.com/office/drawing/2014/main" id="{A37086F0-C251-124D-9979-2BDF2DD6B1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58" y="1440"/>
                  <a:ext cx="1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8414" name="Line 894">
                <a:extLst>
                  <a:ext uri="{FF2B5EF4-FFF2-40B4-BE49-F238E27FC236}">
                    <a16:creationId xmlns:a16="http://schemas.microsoft.com/office/drawing/2014/main" id="{063423A4-B33C-0048-9986-937D11F3A4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97" y="849"/>
                <a:ext cx="1" cy="2255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15" name="Line 895">
                <a:extLst>
                  <a:ext uri="{FF2B5EF4-FFF2-40B4-BE49-F238E27FC236}">
                    <a16:creationId xmlns:a16="http://schemas.microsoft.com/office/drawing/2014/main" id="{BEBAF4C3-E188-A849-AFDC-F08F8036B0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" y="1337"/>
                <a:ext cx="103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16" name="Line 896">
                <a:extLst>
                  <a:ext uri="{FF2B5EF4-FFF2-40B4-BE49-F238E27FC236}">
                    <a16:creationId xmlns:a16="http://schemas.microsoft.com/office/drawing/2014/main" id="{FE81949C-FC9A-D440-A91C-FFCE1F7D4B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" y="1172"/>
                <a:ext cx="103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17" name="Line 897">
                <a:extLst>
                  <a:ext uri="{FF2B5EF4-FFF2-40B4-BE49-F238E27FC236}">
                    <a16:creationId xmlns:a16="http://schemas.microsoft.com/office/drawing/2014/main" id="{4A6D0E08-7B2D-2440-9D6F-2CDD2EA241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" y="1495"/>
                <a:ext cx="103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18" name="Line 898">
                <a:extLst>
                  <a:ext uri="{FF2B5EF4-FFF2-40B4-BE49-F238E27FC236}">
                    <a16:creationId xmlns:a16="http://schemas.microsoft.com/office/drawing/2014/main" id="{5848AAE2-8F68-7A47-95B9-FD967A20EC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1647"/>
                <a:ext cx="1017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19" name="Line 899">
                <a:extLst>
                  <a:ext uri="{FF2B5EF4-FFF2-40B4-BE49-F238E27FC236}">
                    <a16:creationId xmlns:a16="http://schemas.microsoft.com/office/drawing/2014/main" id="{7793C610-DBF6-0048-B16D-6053E90EA2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80" y="1812"/>
                <a:ext cx="1024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20" name="Line 900">
                <a:extLst>
                  <a:ext uri="{FF2B5EF4-FFF2-40B4-BE49-F238E27FC236}">
                    <a16:creationId xmlns:a16="http://schemas.microsoft.com/office/drawing/2014/main" id="{966E85B5-A191-B946-930A-DE6F5BF5C8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2135"/>
                <a:ext cx="101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21" name="Line 901">
                <a:extLst>
                  <a:ext uri="{FF2B5EF4-FFF2-40B4-BE49-F238E27FC236}">
                    <a16:creationId xmlns:a16="http://schemas.microsoft.com/office/drawing/2014/main" id="{6FD482AD-A90C-F249-ACCD-ADD5262B05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1970"/>
                <a:ext cx="1017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22" name="Line 902">
                <a:extLst>
                  <a:ext uri="{FF2B5EF4-FFF2-40B4-BE49-F238E27FC236}">
                    <a16:creationId xmlns:a16="http://schemas.microsoft.com/office/drawing/2014/main" id="{5197964E-B210-534B-B63F-29FD669B5A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2300"/>
                <a:ext cx="101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23" name="Line 903">
                <a:extLst>
                  <a:ext uri="{FF2B5EF4-FFF2-40B4-BE49-F238E27FC236}">
                    <a16:creationId xmlns:a16="http://schemas.microsoft.com/office/drawing/2014/main" id="{133E1E4D-5D67-E24D-83DD-20CA761F26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" y="2451"/>
                <a:ext cx="1025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24" name="Line 904">
                <a:extLst>
                  <a:ext uri="{FF2B5EF4-FFF2-40B4-BE49-F238E27FC236}">
                    <a16:creationId xmlns:a16="http://schemas.microsoft.com/office/drawing/2014/main" id="{51DE7091-1D31-854A-AE9D-967AA1D13F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3" y="2616"/>
                <a:ext cx="1018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25" name="Line 905">
                <a:extLst>
                  <a:ext uri="{FF2B5EF4-FFF2-40B4-BE49-F238E27FC236}">
                    <a16:creationId xmlns:a16="http://schemas.microsoft.com/office/drawing/2014/main" id="{D1E3A4F5-9416-3845-A111-899DEEC87D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" y="2767"/>
                <a:ext cx="1024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26" name="Line 906">
                <a:extLst>
                  <a:ext uri="{FF2B5EF4-FFF2-40B4-BE49-F238E27FC236}">
                    <a16:creationId xmlns:a16="http://schemas.microsoft.com/office/drawing/2014/main" id="{BAEE0E26-E0EC-5943-AD8E-E83FDE3435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9" y="1021"/>
                <a:ext cx="1" cy="2936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27" name="Line 907">
                <a:extLst>
                  <a:ext uri="{FF2B5EF4-FFF2-40B4-BE49-F238E27FC236}">
                    <a16:creationId xmlns:a16="http://schemas.microsoft.com/office/drawing/2014/main" id="{774BF372-BC03-074B-B028-D826B153B9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" y="3104"/>
                <a:ext cx="4846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28" name="Line 908">
                <a:extLst>
                  <a:ext uri="{FF2B5EF4-FFF2-40B4-BE49-F238E27FC236}">
                    <a16:creationId xmlns:a16="http://schemas.microsoft.com/office/drawing/2014/main" id="{72F44E91-D939-8549-ABC9-C81C8E323B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1021"/>
                <a:ext cx="1024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29" name="Rectangle 909">
                <a:extLst>
                  <a:ext uri="{FF2B5EF4-FFF2-40B4-BE49-F238E27FC236}">
                    <a16:creationId xmlns:a16="http://schemas.microsoft.com/office/drawing/2014/main" id="{C0F5A323-88AA-994C-9577-AC7682EF3B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957" y="3457"/>
                <a:ext cx="537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 UNIT</a:t>
                </a:r>
              </a:p>
              <a:p>
                <a:pPr algn="ctr"/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RELATIONSHIPS </a:t>
                </a:r>
              </a:p>
            </p:txBody>
          </p:sp>
          <p:sp>
            <p:nvSpPr>
              <p:cNvPr id="58430" name="Rectangle 910">
                <a:extLst>
                  <a:ext uri="{FF2B5EF4-FFF2-40B4-BE49-F238E27FC236}">
                    <a16:creationId xmlns:a16="http://schemas.microsoft.com/office/drawing/2014/main" id="{1F469EFD-9ED6-294F-8186-A3494DD7E1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797" y="3474"/>
                <a:ext cx="23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8431" name="Rectangle 911">
                <a:extLst>
                  <a:ext uri="{FF2B5EF4-FFF2-40B4-BE49-F238E27FC236}">
                    <a16:creationId xmlns:a16="http://schemas.microsoft.com/office/drawing/2014/main" id="{10D692BA-D3AB-8346-BA12-F04DBDBFA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0" y="883"/>
                <a:ext cx="519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UNIT SCHEDULE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8432" name="Line 912">
                <a:extLst>
                  <a:ext uri="{FF2B5EF4-FFF2-40B4-BE49-F238E27FC236}">
                    <a16:creationId xmlns:a16="http://schemas.microsoft.com/office/drawing/2014/main" id="{E280C98D-3CE6-204C-B33B-7821EDD80D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" y="2932"/>
                <a:ext cx="1018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33" name="Line 913">
                <a:extLst>
                  <a:ext uri="{FF2B5EF4-FFF2-40B4-BE49-F238E27FC236}">
                    <a16:creationId xmlns:a16="http://schemas.microsoft.com/office/drawing/2014/main" id="{12BA7BA1-E67A-BC4A-8C7D-91A45E8FEC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2" y="3118"/>
                <a:ext cx="1" cy="83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34" name="Line 914">
                <a:extLst>
                  <a:ext uri="{FF2B5EF4-FFF2-40B4-BE49-F238E27FC236}">
                    <a16:creationId xmlns:a16="http://schemas.microsoft.com/office/drawing/2014/main" id="{FEA26E36-D4DA-AA47-96F6-403D4889D7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6" y="3338"/>
                <a:ext cx="770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35" name="Line 915">
                <a:extLst>
                  <a:ext uri="{FF2B5EF4-FFF2-40B4-BE49-F238E27FC236}">
                    <a16:creationId xmlns:a16="http://schemas.microsoft.com/office/drawing/2014/main" id="{616C19E0-834D-6845-B864-FFCF70B5D6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9" y="3537"/>
                <a:ext cx="770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36" name="Line 916">
                <a:extLst>
                  <a:ext uri="{FF2B5EF4-FFF2-40B4-BE49-F238E27FC236}">
                    <a16:creationId xmlns:a16="http://schemas.microsoft.com/office/drawing/2014/main" id="{A3F0A516-016F-3848-9722-6DADAFD1D6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9" y="3737"/>
                <a:ext cx="770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37" name="Line 917">
                <a:extLst>
                  <a:ext uri="{FF2B5EF4-FFF2-40B4-BE49-F238E27FC236}">
                    <a16:creationId xmlns:a16="http://schemas.microsoft.com/office/drawing/2014/main" id="{5BB456FD-F4C6-B542-ABA2-07AC7F9C2E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06" y="3111"/>
                <a:ext cx="1" cy="846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38" name="Line 918">
                <a:extLst>
                  <a:ext uri="{FF2B5EF4-FFF2-40B4-BE49-F238E27FC236}">
                    <a16:creationId xmlns:a16="http://schemas.microsoft.com/office/drawing/2014/main" id="{9C137F9C-1F42-CB47-8A73-B4CF96A281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" y="581"/>
                <a:ext cx="4832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39" name="Rectangle 919">
                <a:extLst>
                  <a:ext uri="{FF2B5EF4-FFF2-40B4-BE49-F238E27FC236}">
                    <a16:creationId xmlns:a16="http://schemas.microsoft.com/office/drawing/2014/main" id="{30443D42-F18F-324D-AF34-B53957F5B9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2" y="581"/>
                <a:ext cx="2282" cy="26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8440" name="Rectangle 920">
                <a:extLst>
                  <a:ext uri="{FF2B5EF4-FFF2-40B4-BE49-F238E27FC236}">
                    <a16:creationId xmlns:a16="http://schemas.microsoft.com/office/drawing/2014/main" id="{45C10263-D214-FA44-B1CD-D1C6DF0B4E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9" y="567"/>
                <a:ext cx="2309" cy="289"/>
              </a:xfrm>
              <a:prstGeom prst="rect">
                <a:avLst/>
              </a:prstGeom>
              <a:noFill/>
              <a:ln w="428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8441" name="Rectangle 921">
                <a:extLst>
                  <a:ext uri="{FF2B5EF4-FFF2-40B4-BE49-F238E27FC236}">
                    <a16:creationId xmlns:a16="http://schemas.microsoft.com/office/drawing/2014/main" id="{9DEAF070-5C76-2748-9332-E8AAB3949C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4" y="883"/>
                <a:ext cx="309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UNIT MAP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8442" name="Rectangle 922">
                <a:extLst>
                  <a:ext uri="{FF2B5EF4-FFF2-40B4-BE49-F238E27FC236}">
                    <a16:creationId xmlns:a16="http://schemas.microsoft.com/office/drawing/2014/main" id="{C9626C7C-3AD6-E642-BDB6-532ECC0993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2" y="588"/>
                <a:ext cx="540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9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CURRENT UNIT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8443" name="Oval 923">
                <a:extLst>
                  <a:ext uri="{FF2B5EF4-FFF2-40B4-BE49-F238E27FC236}">
                    <a16:creationId xmlns:a16="http://schemas.microsoft.com/office/drawing/2014/main" id="{A7206435-5C83-EB4C-AC2B-D597A27368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" y="595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8444" name="Oval 924">
                <a:extLst>
                  <a:ext uri="{FF2B5EF4-FFF2-40B4-BE49-F238E27FC236}">
                    <a16:creationId xmlns:a16="http://schemas.microsoft.com/office/drawing/2014/main" id="{882B0133-2741-BA4D-BCAE-E2B93C609E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" y="595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8445" name="Oval 925">
                <a:extLst>
                  <a:ext uri="{FF2B5EF4-FFF2-40B4-BE49-F238E27FC236}">
                    <a16:creationId xmlns:a16="http://schemas.microsoft.com/office/drawing/2014/main" id="{165CA0C4-1C69-7A4B-89DA-7334E659FD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2" y="595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8446" name="Oval 926">
                <a:extLst>
                  <a:ext uri="{FF2B5EF4-FFF2-40B4-BE49-F238E27FC236}">
                    <a16:creationId xmlns:a16="http://schemas.microsoft.com/office/drawing/2014/main" id="{4C4C9A95-8ACC-A849-8A7E-20C38E4525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9" y="265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8447" name="Oval 927">
                <a:extLst>
                  <a:ext uri="{FF2B5EF4-FFF2-40B4-BE49-F238E27FC236}">
                    <a16:creationId xmlns:a16="http://schemas.microsoft.com/office/drawing/2014/main" id="{6F42FED5-DFCD-434F-9514-81A32D3660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2" y="884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8448" name="Oval 928">
                <a:extLst>
                  <a:ext uri="{FF2B5EF4-FFF2-40B4-BE49-F238E27FC236}">
                    <a16:creationId xmlns:a16="http://schemas.microsoft.com/office/drawing/2014/main" id="{0EA35BD9-AE73-BC49-88F8-EBA3C725FF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82" y="3145"/>
                <a:ext cx="96" cy="97"/>
              </a:xfrm>
              <a:prstGeom prst="ellipse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8449" name="Oval 929">
                <a:extLst>
                  <a:ext uri="{FF2B5EF4-FFF2-40B4-BE49-F238E27FC236}">
                    <a16:creationId xmlns:a16="http://schemas.microsoft.com/office/drawing/2014/main" id="{E5934253-7A22-CE46-9223-DF3BB8AEA5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" y="3819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8450" name="Oval 930">
                <a:extLst>
                  <a:ext uri="{FF2B5EF4-FFF2-40B4-BE49-F238E27FC236}">
                    <a16:creationId xmlns:a16="http://schemas.microsoft.com/office/drawing/2014/main" id="{59A121B5-D81C-E44B-9F90-A779005AD9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" y="877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8451" name="Rectangle 931">
                <a:extLst>
                  <a:ext uri="{FF2B5EF4-FFF2-40B4-BE49-F238E27FC236}">
                    <a16:creationId xmlns:a16="http://schemas.microsoft.com/office/drawing/2014/main" id="{D02513C0-2088-CF4E-A9D6-33927DEA23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4" y="595"/>
                <a:ext cx="3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8452" name="Rectangle 932">
                <a:extLst>
                  <a:ext uri="{FF2B5EF4-FFF2-40B4-BE49-F238E27FC236}">
                    <a16:creationId xmlns:a16="http://schemas.microsoft.com/office/drawing/2014/main" id="{EE867772-A6D1-3848-B66D-268047BB3A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9" y="588"/>
                <a:ext cx="3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3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8453" name="Rectangle 933">
                <a:extLst>
                  <a:ext uri="{FF2B5EF4-FFF2-40B4-BE49-F238E27FC236}">
                    <a16:creationId xmlns:a16="http://schemas.microsoft.com/office/drawing/2014/main" id="{2D03BE2E-017C-E743-8BB7-F9BEE0AA54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1" y="595"/>
                <a:ext cx="3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8454" name="Rectangle 934">
                <a:extLst>
                  <a:ext uri="{FF2B5EF4-FFF2-40B4-BE49-F238E27FC236}">
                    <a16:creationId xmlns:a16="http://schemas.microsoft.com/office/drawing/2014/main" id="{53E97E76-E3F0-5141-93E7-D52E5B7673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7" y="265"/>
                <a:ext cx="3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4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8455" name="Rectangle 935">
                <a:extLst>
                  <a:ext uri="{FF2B5EF4-FFF2-40B4-BE49-F238E27FC236}">
                    <a16:creationId xmlns:a16="http://schemas.microsoft.com/office/drawing/2014/main" id="{518CA2F5-C1DC-BF4C-AC0F-D692011771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6" y="883"/>
                <a:ext cx="3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5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8456" name="Rectangle 936">
                <a:extLst>
                  <a:ext uri="{FF2B5EF4-FFF2-40B4-BE49-F238E27FC236}">
                    <a16:creationId xmlns:a16="http://schemas.microsoft.com/office/drawing/2014/main" id="{6B71D248-7625-744D-83CF-0D6C803911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16" y="3145"/>
                <a:ext cx="3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6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8457" name="Rectangle 937">
                <a:extLst>
                  <a:ext uri="{FF2B5EF4-FFF2-40B4-BE49-F238E27FC236}">
                    <a16:creationId xmlns:a16="http://schemas.microsoft.com/office/drawing/2014/main" id="{4594D02A-952F-934B-A61F-CDE3919CB8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" y="3819"/>
                <a:ext cx="3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7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8458" name="Rectangle 938">
                <a:extLst>
                  <a:ext uri="{FF2B5EF4-FFF2-40B4-BE49-F238E27FC236}">
                    <a16:creationId xmlns:a16="http://schemas.microsoft.com/office/drawing/2014/main" id="{94DA18DC-E67A-F74A-B1F8-C0AAF8B331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2" y="876"/>
                <a:ext cx="3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8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8459" name="Rectangle 939">
                <a:extLst>
                  <a:ext uri="{FF2B5EF4-FFF2-40B4-BE49-F238E27FC236}">
                    <a16:creationId xmlns:a16="http://schemas.microsoft.com/office/drawing/2014/main" id="{4F211048-EAB2-8A4C-80C0-BFBBE86899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3" y="404"/>
                <a:ext cx="1543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000">
                    <a:solidFill>
                      <a:srgbClr val="000000"/>
                    </a:solidFill>
                    <a:latin typeface="Sand" pitchFamily="-48" charset="0"/>
                  </a:rPr>
                  <a:t>The roots and consequences of civil unrest.</a:t>
                </a:r>
                <a:endParaRPr lang="en-US" altLang="en-US" sz="1000">
                  <a:latin typeface="Sand" pitchFamily="-48" charset="0"/>
                </a:endParaRPr>
              </a:p>
            </p:txBody>
          </p:sp>
          <p:sp>
            <p:nvSpPr>
              <p:cNvPr id="58460" name="Rectangle 940">
                <a:extLst>
                  <a:ext uri="{FF2B5EF4-FFF2-40B4-BE49-F238E27FC236}">
                    <a16:creationId xmlns:a16="http://schemas.microsoft.com/office/drawing/2014/main" id="{D217D51C-2021-B143-A883-918B203121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6" y="670"/>
                <a:ext cx="139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solidFill>
                      <a:srgbClr val="000000"/>
                    </a:solidFill>
                    <a:latin typeface="Sand" pitchFamily="-48" charset="0"/>
                  </a:rPr>
                  <a:t>The Causes of the Civil War</a:t>
                </a:r>
                <a:endParaRPr lang="en-US" altLang="en-US">
                  <a:latin typeface="Sand" pitchFamily="-48" charset="0"/>
                </a:endParaRPr>
              </a:p>
            </p:txBody>
          </p:sp>
          <p:sp>
            <p:nvSpPr>
              <p:cNvPr id="58461" name="Rectangle 941">
                <a:extLst>
                  <a:ext uri="{FF2B5EF4-FFF2-40B4-BE49-F238E27FC236}">
                    <a16:creationId xmlns:a16="http://schemas.microsoft.com/office/drawing/2014/main" id="{F8D41D7D-FB0B-E043-B7EF-12185571A4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0" y="684"/>
                <a:ext cx="880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200">
                    <a:solidFill>
                      <a:srgbClr val="000000"/>
                    </a:solidFill>
                    <a:latin typeface="Sand" pitchFamily="-48" charset="0"/>
                  </a:rPr>
                  <a:t>Growth of the Nation</a:t>
                </a:r>
                <a:endParaRPr lang="en-US" altLang="en-US">
                  <a:latin typeface="Sand" pitchFamily="-48" charset="0"/>
                </a:endParaRPr>
              </a:p>
            </p:txBody>
          </p:sp>
          <p:sp>
            <p:nvSpPr>
              <p:cNvPr id="58462" name="Rectangle 942">
                <a:extLst>
                  <a:ext uri="{FF2B5EF4-FFF2-40B4-BE49-F238E27FC236}">
                    <a16:creationId xmlns:a16="http://schemas.microsoft.com/office/drawing/2014/main" id="{96B0B364-CA81-EA4A-8933-63A9B65E16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9" y="650"/>
                <a:ext cx="57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200">
                    <a:solidFill>
                      <a:srgbClr val="000000"/>
                    </a:solidFill>
                    <a:latin typeface="Sand" pitchFamily="-48" charset="0"/>
                  </a:rPr>
                  <a:t>The Civil War</a:t>
                </a:r>
                <a:endParaRPr lang="en-US" altLang="en-US">
                  <a:latin typeface="Sand" pitchFamily="-48" charset="0"/>
                </a:endParaRPr>
              </a:p>
            </p:txBody>
          </p:sp>
          <p:sp>
            <p:nvSpPr>
              <p:cNvPr id="58463" name="Rectangle 943">
                <a:extLst>
                  <a:ext uri="{FF2B5EF4-FFF2-40B4-BE49-F238E27FC236}">
                    <a16:creationId xmlns:a16="http://schemas.microsoft.com/office/drawing/2014/main" id="{DACA5FE5-9C18-0040-A5A1-5C8E91DBA9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3" y="1162"/>
                <a:ext cx="72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600">
                    <a:solidFill>
                      <a:srgbClr val="000000"/>
                    </a:solidFill>
                    <a:latin typeface="Sand" pitchFamily="-48" charset="0"/>
                  </a:rPr>
                  <a:t>Sectionalism</a:t>
                </a:r>
                <a:endParaRPr lang="en-US" altLang="en-US">
                  <a:latin typeface="Sand" pitchFamily="-48" charset="0"/>
                </a:endParaRPr>
              </a:p>
            </p:txBody>
          </p:sp>
          <p:sp>
            <p:nvSpPr>
              <p:cNvPr id="58464" name="Rectangle 944">
                <a:extLst>
                  <a:ext uri="{FF2B5EF4-FFF2-40B4-BE49-F238E27FC236}">
                    <a16:creationId xmlns:a16="http://schemas.microsoft.com/office/drawing/2014/main" id="{AD390978-AE83-BD4C-98C3-05DB3430FF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5" y="1455"/>
                <a:ext cx="470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100">
                    <a:solidFill>
                      <a:srgbClr val="000000"/>
                    </a:solidFill>
                    <a:latin typeface="Sand" pitchFamily="-48" charset="0"/>
                  </a:rPr>
                  <a:t>pp. 201-236</a:t>
                </a:r>
                <a:endParaRPr lang="en-US" altLang="en-US">
                  <a:latin typeface="Sand" pitchFamily="-48" charset="0"/>
                </a:endParaRPr>
              </a:p>
            </p:txBody>
          </p:sp>
          <p:sp>
            <p:nvSpPr>
              <p:cNvPr id="58465" name="Rectangle 945">
                <a:extLst>
                  <a:ext uri="{FF2B5EF4-FFF2-40B4-BE49-F238E27FC236}">
                    <a16:creationId xmlns:a16="http://schemas.microsoft.com/office/drawing/2014/main" id="{540612EF-6535-8D4B-82C4-823550C759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" y="1021"/>
                <a:ext cx="758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Sand" pitchFamily="-48" charset="0"/>
                  </a:rPr>
                  <a:t>1/22  Cooperative groups -</a:t>
                </a:r>
                <a:endParaRPr lang="en-US" altLang="en-US" sz="800">
                  <a:latin typeface="Sand" pitchFamily="-48" charset="0"/>
                </a:endParaRPr>
              </a:p>
            </p:txBody>
          </p:sp>
          <p:sp>
            <p:nvSpPr>
              <p:cNvPr id="58466" name="Rectangle 946">
                <a:extLst>
                  <a:ext uri="{FF2B5EF4-FFF2-40B4-BE49-F238E27FC236}">
                    <a16:creationId xmlns:a16="http://schemas.microsoft.com/office/drawing/2014/main" id="{ACD103FB-C9C8-AA41-8890-8B314E1690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" y="1096"/>
                <a:ext cx="64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Sand" pitchFamily="-48" charset="0"/>
                  </a:rPr>
                  <a:t>         over pp. 201-210</a:t>
                </a:r>
                <a:endParaRPr lang="en-US" altLang="en-US" sz="800">
                  <a:latin typeface="Sand" pitchFamily="-48" charset="0"/>
                </a:endParaRPr>
              </a:p>
            </p:txBody>
          </p:sp>
          <p:sp>
            <p:nvSpPr>
              <p:cNvPr id="58467" name="Rectangle 947">
                <a:extLst>
                  <a:ext uri="{FF2B5EF4-FFF2-40B4-BE49-F238E27FC236}">
                    <a16:creationId xmlns:a16="http://schemas.microsoft.com/office/drawing/2014/main" id="{4F8F9F17-6E3C-EC44-B6EB-29E6CFFF48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" y="1346"/>
                <a:ext cx="363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Sand" pitchFamily="-48" charset="0"/>
                  </a:rPr>
                  <a:t>1/28      Quiz</a:t>
                </a:r>
                <a:endParaRPr lang="en-US" altLang="en-US" sz="800">
                  <a:latin typeface="Sand" pitchFamily="-48" charset="0"/>
                </a:endParaRPr>
              </a:p>
            </p:txBody>
          </p:sp>
          <p:sp>
            <p:nvSpPr>
              <p:cNvPr id="58468" name="Rectangle 948">
                <a:extLst>
                  <a:ext uri="{FF2B5EF4-FFF2-40B4-BE49-F238E27FC236}">
                    <a16:creationId xmlns:a16="http://schemas.microsoft.com/office/drawing/2014/main" id="{9FDC619B-FC8B-484D-8257-AD1F6A50AC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" y="1488"/>
                <a:ext cx="758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Sand" pitchFamily="-48" charset="0"/>
                  </a:rPr>
                  <a:t>1/29  Cooperative groups -</a:t>
                </a:r>
                <a:endParaRPr lang="en-US" altLang="en-US" sz="800">
                  <a:latin typeface="Sand" pitchFamily="-48" charset="0"/>
                </a:endParaRPr>
              </a:p>
            </p:txBody>
          </p:sp>
          <p:sp>
            <p:nvSpPr>
              <p:cNvPr id="58469" name="Rectangle 949">
                <a:extLst>
                  <a:ext uri="{FF2B5EF4-FFF2-40B4-BE49-F238E27FC236}">
                    <a16:creationId xmlns:a16="http://schemas.microsoft.com/office/drawing/2014/main" id="{D3285DA8-F7DE-DD45-9541-90D91C29C4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" y="1564"/>
                <a:ext cx="64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Sand" pitchFamily="-48" charset="0"/>
                  </a:rPr>
                  <a:t>         over pp. 210-225</a:t>
                </a:r>
                <a:endParaRPr lang="en-US" altLang="en-US" sz="800">
                  <a:latin typeface="Sand" pitchFamily="-48" charset="0"/>
                </a:endParaRPr>
              </a:p>
            </p:txBody>
          </p:sp>
          <p:sp>
            <p:nvSpPr>
              <p:cNvPr id="58470" name="Rectangle 950">
                <a:extLst>
                  <a:ext uri="{FF2B5EF4-FFF2-40B4-BE49-F238E27FC236}">
                    <a16:creationId xmlns:a16="http://schemas.microsoft.com/office/drawing/2014/main" id="{42066B53-1815-1147-9D11-4799832167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5" y="1817"/>
                <a:ext cx="721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Sand" pitchFamily="-48" charset="0"/>
                  </a:rPr>
                  <a:t>"Influential Personalities" </a:t>
                </a:r>
                <a:endParaRPr lang="en-US" altLang="en-US" sz="800">
                  <a:latin typeface="Sand" pitchFamily="-48" charset="0"/>
                </a:endParaRPr>
              </a:p>
            </p:txBody>
          </p:sp>
          <p:sp>
            <p:nvSpPr>
              <p:cNvPr id="58471" name="Rectangle 951">
                <a:extLst>
                  <a:ext uri="{FF2B5EF4-FFF2-40B4-BE49-F238E27FC236}">
                    <a16:creationId xmlns:a16="http://schemas.microsoft.com/office/drawing/2014/main" id="{6A53B064-D1CB-9142-A3CF-BC306417C9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4" y="1887"/>
                <a:ext cx="32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Sand" pitchFamily="-48" charset="0"/>
                  </a:rPr>
                  <a:t>Project due</a:t>
                </a:r>
                <a:endParaRPr lang="en-US" altLang="en-US" sz="800">
                  <a:latin typeface="Sand" pitchFamily="-48" charset="0"/>
                </a:endParaRPr>
              </a:p>
            </p:txBody>
          </p:sp>
          <p:sp>
            <p:nvSpPr>
              <p:cNvPr id="58472" name="Rectangle 952">
                <a:extLst>
                  <a:ext uri="{FF2B5EF4-FFF2-40B4-BE49-F238E27FC236}">
                    <a16:creationId xmlns:a16="http://schemas.microsoft.com/office/drawing/2014/main" id="{F04968E9-710D-3D4C-94BD-52F5B65723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" y="1982"/>
                <a:ext cx="34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Sand" pitchFamily="-48" charset="0"/>
                  </a:rPr>
                  <a:t>1/30     Quiz</a:t>
                </a:r>
                <a:endParaRPr lang="en-US" altLang="en-US" sz="800">
                  <a:latin typeface="Sand" pitchFamily="-48" charset="0"/>
                </a:endParaRPr>
              </a:p>
            </p:txBody>
          </p:sp>
          <p:sp>
            <p:nvSpPr>
              <p:cNvPr id="58473" name="Rectangle 953">
                <a:extLst>
                  <a:ext uri="{FF2B5EF4-FFF2-40B4-BE49-F238E27FC236}">
                    <a16:creationId xmlns:a16="http://schemas.microsoft.com/office/drawing/2014/main" id="{5E9D4BF6-7811-794C-A1E8-370A6E814A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" y="2141"/>
                <a:ext cx="740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Sand" pitchFamily="-48" charset="0"/>
                  </a:rPr>
                  <a:t>2/2   Cooperative groups -</a:t>
                </a:r>
                <a:endParaRPr lang="en-US" altLang="en-US" sz="800">
                  <a:latin typeface="Sand" pitchFamily="-48" charset="0"/>
                </a:endParaRPr>
              </a:p>
            </p:txBody>
          </p:sp>
          <p:sp>
            <p:nvSpPr>
              <p:cNvPr id="58474" name="Rectangle 954">
                <a:extLst>
                  <a:ext uri="{FF2B5EF4-FFF2-40B4-BE49-F238E27FC236}">
                    <a16:creationId xmlns:a16="http://schemas.microsoft.com/office/drawing/2014/main" id="{ECBB0974-F647-BB41-83E0-EB51A430DB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" y="2217"/>
                <a:ext cx="662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Sand" pitchFamily="-48" charset="0"/>
                  </a:rPr>
                  <a:t>          over pp. 228-234</a:t>
                </a:r>
                <a:endParaRPr lang="en-US" altLang="en-US" sz="800">
                  <a:latin typeface="Sand" pitchFamily="-48" charset="0"/>
                </a:endParaRPr>
              </a:p>
            </p:txBody>
          </p:sp>
          <p:sp>
            <p:nvSpPr>
              <p:cNvPr id="58475" name="Rectangle 955">
                <a:extLst>
                  <a:ext uri="{FF2B5EF4-FFF2-40B4-BE49-F238E27FC236}">
                    <a16:creationId xmlns:a16="http://schemas.microsoft.com/office/drawing/2014/main" id="{236D951D-E351-B64A-86DB-C1A86CF17E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" y="2643"/>
                <a:ext cx="619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Sand" pitchFamily="-48" charset="0"/>
                  </a:rPr>
                  <a:t>2/6      Review for test</a:t>
                </a:r>
                <a:endParaRPr lang="en-US" altLang="en-US" sz="800">
                  <a:latin typeface="Sand" pitchFamily="-48" charset="0"/>
                </a:endParaRPr>
              </a:p>
            </p:txBody>
          </p:sp>
          <p:sp>
            <p:nvSpPr>
              <p:cNvPr id="58476" name="Rectangle 956">
                <a:extLst>
                  <a:ext uri="{FF2B5EF4-FFF2-40B4-BE49-F238E27FC236}">
                    <a16:creationId xmlns:a16="http://schemas.microsoft.com/office/drawing/2014/main" id="{5DC97226-49F7-DF41-890B-E73600DA7B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" y="2801"/>
                <a:ext cx="619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Sand" pitchFamily="-48" charset="0"/>
                  </a:rPr>
                  <a:t>2/7      Review for test</a:t>
                </a:r>
                <a:endParaRPr lang="en-US" altLang="en-US" sz="800">
                  <a:latin typeface="Sand" pitchFamily="-48" charset="0"/>
                </a:endParaRPr>
              </a:p>
            </p:txBody>
          </p:sp>
          <p:sp>
            <p:nvSpPr>
              <p:cNvPr id="58477" name="Rectangle 957">
                <a:extLst>
                  <a:ext uri="{FF2B5EF4-FFF2-40B4-BE49-F238E27FC236}">
                    <a16:creationId xmlns:a16="http://schemas.microsoft.com/office/drawing/2014/main" id="{8C8A8603-068B-1449-807E-6D67B446C0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" y="2973"/>
                <a:ext cx="320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Sand" pitchFamily="-48" charset="0"/>
                  </a:rPr>
                  <a:t>2/6      Test</a:t>
                </a:r>
                <a:endParaRPr lang="en-US" altLang="en-US" sz="800">
                  <a:latin typeface="Sand" pitchFamily="-48" charset="0"/>
                </a:endParaRPr>
              </a:p>
            </p:txBody>
          </p:sp>
          <p:sp>
            <p:nvSpPr>
              <p:cNvPr id="58478" name="Line 958">
                <a:extLst>
                  <a:ext uri="{FF2B5EF4-FFF2-40B4-BE49-F238E27FC236}">
                    <a16:creationId xmlns:a16="http://schemas.microsoft.com/office/drawing/2014/main" id="{ECB74304-95EF-A24D-9143-D910833702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6" y="1330"/>
                <a:ext cx="550" cy="16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79" name="Line 959">
                <a:extLst>
                  <a:ext uri="{FF2B5EF4-FFF2-40B4-BE49-F238E27FC236}">
                    <a16:creationId xmlns:a16="http://schemas.microsoft.com/office/drawing/2014/main" id="{3C1B4B0A-061D-054C-A788-B0E6505398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06" y="1592"/>
                <a:ext cx="227" cy="33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80" name="Line 960">
                <a:extLst>
                  <a:ext uri="{FF2B5EF4-FFF2-40B4-BE49-F238E27FC236}">
                    <a16:creationId xmlns:a16="http://schemas.microsoft.com/office/drawing/2014/main" id="{2EE4C382-DB11-8B49-9F1C-02267C7D93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97" y="1578"/>
                <a:ext cx="247" cy="28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81" name="Line 961">
                <a:extLst>
                  <a:ext uri="{FF2B5EF4-FFF2-40B4-BE49-F238E27FC236}">
                    <a16:creationId xmlns:a16="http://schemas.microsoft.com/office/drawing/2014/main" id="{15235D99-26E2-C345-B7C2-8ABEAA9E89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27" y="1337"/>
                <a:ext cx="399" cy="17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82" name="Oval 962">
                <a:extLst>
                  <a:ext uri="{FF2B5EF4-FFF2-40B4-BE49-F238E27FC236}">
                    <a16:creationId xmlns:a16="http://schemas.microsoft.com/office/drawing/2014/main" id="{E714F002-28CD-6048-9579-920E9D8021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9" y="1475"/>
                <a:ext cx="901" cy="522"/>
              </a:xfrm>
              <a:prstGeom prst="ellipse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8483" name="Oval 963">
                <a:extLst>
                  <a:ext uri="{FF2B5EF4-FFF2-40B4-BE49-F238E27FC236}">
                    <a16:creationId xmlns:a16="http://schemas.microsoft.com/office/drawing/2014/main" id="{28CCF589-F135-B540-A42E-0B98A7AA9D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7" y="1805"/>
                <a:ext cx="901" cy="522"/>
              </a:xfrm>
              <a:prstGeom prst="ellipse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8484" name="Oval 964">
                <a:extLst>
                  <a:ext uri="{FF2B5EF4-FFF2-40B4-BE49-F238E27FC236}">
                    <a16:creationId xmlns:a16="http://schemas.microsoft.com/office/drawing/2014/main" id="{9A7CB3A4-060F-0341-A3F4-E11EEA931C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8" y="1805"/>
                <a:ext cx="900" cy="522"/>
              </a:xfrm>
              <a:prstGeom prst="ellipse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8485" name="Oval 965">
                <a:extLst>
                  <a:ext uri="{FF2B5EF4-FFF2-40B4-BE49-F238E27FC236}">
                    <a16:creationId xmlns:a16="http://schemas.microsoft.com/office/drawing/2014/main" id="{49AC75FF-5F2A-A545-8811-E2810D8F93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8" y="1447"/>
                <a:ext cx="901" cy="523"/>
              </a:xfrm>
              <a:prstGeom prst="ellipse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8486" name="Rectangle 966">
                <a:extLst>
                  <a:ext uri="{FF2B5EF4-FFF2-40B4-BE49-F238E27FC236}">
                    <a16:creationId xmlns:a16="http://schemas.microsoft.com/office/drawing/2014/main" id="{F945ECB5-3870-0442-B637-C9FDA64BC9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4" y="1626"/>
                <a:ext cx="44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solidFill>
                      <a:srgbClr val="000000"/>
                    </a:solidFill>
                    <a:latin typeface="Sand" pitchFamily="-48" charset="0"/>
                  </a:rPr>
                  <a:t>Areas of </a:t>
                </a:r>
                <a:endParaRPr lang="en-US" altLang="en-US">
                  <a:latin typeface="Sand" pitchFamily="-48" charset="0"/>
                </a:endParaRPr>
              </a:p>
            </p:txBody>
          </p:sp>
          <p:sp>
            <p:nvSpPr>
              <p:cNvPr id="58487" name="Rectangle 967">
                <a:extLst>
                  <a:ext uri="{FF2B5EF4-FFF2-40B4-BE49-F238E27FC236}">
                    <a16:creationId xmlns:a16="http://schemas.microsoft.com/office/drawing/2014/main" id="{947DC2DB-E2D9-2347-9623-B517706350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4" y="1736"/>
                <a:ext cx="405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solidFill>
                      <a:srgbClr val="000000"/>
                    </a:solidFill>
                    <a:latin typeface="Sand" pitchFamily="-48" charset="0"/>
                  </a:rPr>
                  <a:t>the U.S.</a:t>
                </a:r>
                <a:endParaRPr lang="en-US" altLang="en-US">
                  <a:latin typeface="Sand" pitchFamily="-48" charset="0"/>
                </a:endParaRPr>
              </a:p>
            </p:txBody>
          </p:sp>
          <p:sp>
            <p:nvSpPr>
              <p:cNvPr id="58488" name="Rectangle 968">
                <a:extLst>
                  <a:ext uri="{FF2B5EF4-FFF2-40B4-BE49-F238E27FC236}">
                    <a16:creationId xmlns:a16="http://schemas.microsoft.com/office/drawing/2014/main" id="{F0AFDEDA-1FC6-0B40-83C9-F49DCD0983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3" y="1894"/>
                <a:ext cx="59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solidFill>
                      <a:srgbClr val="000000"/>
                    </a:solidFill>
                    <a:latin typeface="Sand" pitchFamily="-48" charset="0"/>
                  </a:rPr>
                  <a:t>Differences </a:t>
                </a:r>
                <a:endParaRPr lang="en-US" altLang="en-US">
                  <a:latin typeface="Sand" pitchFamily="-48" charset="0"/>
                </a:endParaRPr>
              </a:p>
            </p:txBody>
          </p:sp>
          <p:sp>
            <p:nvSpPr>
              <p:cNvPr id="58489" name="Rectangle 969">
                <a:extLst>
                  <a:ext uri="{FF2B5EF4-FFF2-40B4-BE49-F238E27FC236}">
                    <a16:creationId xmlns:a16="http://schemas.microsoft.com/office/drawing/2014/main" id="{91B31949-05F7-614B-BBAA-9C8C928C78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3" y="2004"/>
                <a:ext cx="455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solidFill>
                      <a:srgbClr val="000000"/>
                    </a:solidFill>
                    <a:latin typeface="Sand" pitchFamily="-48" charset="0"/>
                  </a:rPr>
                  <a:t>between </a:t>
                </a:r>
                <a:endParaRPr lang="en-US" altLang="en-US">
                  <a:latin typeface="Sand" pitchFamily="-48" charset="0"/>
                </a:endParaRPr>
              </a:p>
            </p:txBody>
          </p:sp>
          <p:sp>
            <p:nvSpPr>
              <p:cNvPr id="58490" name="Rectangle 970">
                <a:extLst>
                  <a:ext uri="{FF2B5EF4-FFF2-40B4-BE49-F238E27FC236}">
                    <a16:creationId xmlns:a16="http://schemas.microsoft.com/office/drawing/2014/main" id="{E5A3A526-1DF0-F145-B74A-66065D3A56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3" y="2114"/>
                <a:ext cx="467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solidFill>
                      <a:srgbClr val="000000"/>
                    </a:solidFill>
                    <a:latin typeface="Sand" pitchFamily="-48" charset="0"/>
                  </a:rPr>
                  <a:t>the areas</a:t>
                </a:r>
                <a:endParaRPr lang="en-US" altLang="en-US">
                  <a:latin typeface="Sand" pitchFamily="-48" charset="0"/>
                </a:endParaRPr>
              </a:p>
            </p:txBody>
          </p:sp>
          <p:sp>
            <p:nvSpPr>
              <p:cNvPr id="58491" name="Rectangle 971">
                <a:extLst>
                  <a:ext uri="{FF2B5EF4-FFF2-40B4-BE49-F238E27FC236}">
                    <a16:creationId xmlns:a16="http://schemas.microsoft.com/office/drawing/2014/main" id="{017C8EBA-70E2-0147-8F76-A4E8710F4A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0" y="1922"/>
                <a:ext cx="492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solidFill>
                      <a:srgbClr val="000000"/>
                    </a:solidFill>
                    <a:latin typeface="Sand" pitchFamily="-48" charset="0"/>
                  </a:rPr>
                  <a:t>Events in </a:t>
                </a:r>
                <a:endParaRPr lang="en-US" altLang="en-US">
                  <a:latin typeface="Sand" pitchFamily="-48" charset="0"/>
                </a:endParaRPr>
              </a:p>
            </p:txBody>
          </p:sp>
          <p:sp>
            <p:nvSpPr>
              <p:cNvPr id="58492" name="Rectangle 972">
                <a:extLst>
                  <a:ext uri="{FF2B5EF4-FFF2-40B4-BE49-F238E27FC236}">
                    <a16:creationId xmlns:a16="http://schemas.microsoft.com/office/drawing/2014/main" id="{07A411FD-F25D-3C46-8676-3A56861C2C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0" y="2032"/>
                <a:ext cx="405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solidFill>
                      <a:srgbClr val="000000"/>
                    </a:solidFill>
                    <a:latin typeface="Sand" pitchFamily="-48" charset="0"/>
                  </a:rPr>
                  <a:t>the U.S.</a:t>
                </a:r>
                <a:endParaRPr lang="en-US" altLang="en-US">
                  <a:latin typeface="Sand" pitchFamily="-48" charset="0"/>
                </a:endParaRPr>
              </a:p>
            </p:txBody>
          </p:sp>
          <p:sp>
            <p:nvSpPr>
              <p:cNvPr id="58493" name="Rectangle 973">
                <a:extLst>
                  <a:ext uri="{FF2B5EF4-FFF2-40B4-BE49-F238E27FC236}">
                    <a16:creationId xmlns:a16="http://schemas.microsoft.com/office/drawing/2014/main" id="{AED291D2-E15C-104A-B6C7-D44A298101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9" y="1523"/>
                <a:ext cx="436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solidFill>
                      <a:srgbClr val="000000"/>
                    </a:solidFill>
                    <a:latin typeface="Sand" pitchFamily="-48" charset="0"/>
                  </a:rPr>
                  <a:t>Leaders </a:t>
                </a:r>
                <a:endParaRPr lang="en-US" altLang="en-US">
                  <a:latin typeface="Sand" pitchFamily="-48" charset="0"/>
                </a:endParaRPr>
              </a:p>
            </p:txBody>
          </p:sp>
          <p:sp>
            <p:nvSpPr>
              <p:cNvPr id="58494" name="Rectangle 974">
                <a:extLst>
                  <a:ext uri="{FF2B5EF4-FFF2-40B4-BE49-F238E27FC236}">
                    <a16:creationId xmlns:a16="http://schemas.microsoft.com/office/drawing/2014/main" id="{BC62E906-6A1A-5B48-ACF6-1172DE2044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9" y="1633"/>
                <a:ext cx="54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solidFill>
                      <a:srgbClr val="000000"/>
                    </a:solidFill>
                    <a:latin typeface="Sand" pitchFamily="-48" charset="0"/>
                  </a:rPr>
                  <a:t>across the </a:t>
                </a:r>
                <a:endParaRPr lang="en-US" altLang="en-US">
                  <a:latin typeface="Sand" pitchFamily="-48" charset="0"/>
                </a:endParaRPr>
              </a:p>
            </p:txBody>
          </p:sp>
          <p:sp>
            <p:nvSpPr>
              <p:cNvPr id="58495" name="Rectangle 975">
                <a:extLst>
                  <a:ext uri="{FF2B5EF4-FFF2-40B4-BE49-F238E27FC236}">
                    <a16:creationId xmlns:a16="http://schemas.microsoft.com/office/drawing/2014/main" id="{FD6B4D1B-AF9F-9141-8A80-CA8A468423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9" y="1743"/>
                <a:ext cx="21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solidFill>
                      <a:srgbClr val="000000"/>
                    </a:solidFill>
                    <a:latin typeface="Sand" pitchFamily="-48" charset="0"/>
                  </a:rPr>
                  <a:t>U.S.</a:t>
                </a:r>
                <a:endParaRPr lang="en-US" altLang="en-US">
                  <a:latin typeface="Sand" pitchFamily="-48" charset="0"/>
                </a:endParaRPr>
              </a:p>
            </p:txBody>
          </p:sp>
          <p:sp>
            <p:nvSpPr>
              <p:cNvPr id="58496" name="Rectangle 976">
                <a:extLst>
                  <a:ext uri="{FF2B5EF4-FFF2-40B4-BE49-F238E27FC236}">
                    <a16:creationId xmlns:a16="http://schemas.microsoft.com/office/drawing/2014/main" id="{DDB1DC00-405C-434F-B531-A3A9BCD4DD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9" y="1282"/>
                <a:ext cx="413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Sand" pitchFamily="-48" charset="0"/>
                  </a:rPr>
                  <a:t>was based on </a:t>
                </a:r>
                <a:endParaRPr lang="en-US" altLang="en-US" sz="800">
                  <a:latin typeface="Sand" pitchFamily="-48" charset="0"/>
                </a:endParaRPr>
              </a:p>
            </p:txBody>
          </p:sp>
          <p:sp>
            <p:nvSpPr>
              <p:cNvPr id="58497" name="Rectangle 977">
                <a:extLst>
                  <a:ext uri="{FF2B5EF4-FFF2-40B4-BE49-F238E27FC236}">
                    <a16:creationId xmlns:a16="http://schemas.microsoft.com/office/drawing/2014/main" id="{6187FA5E-AD5B-2A4B-B08E-1106DF5638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3" y="1695"/>
                <a:ext cx="619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Sand" pitchFamily="-48" charset="0"/>
                  </a:rPr>
                  <a:t>emerged  because of </a:t>
                </a:r>
                <a:endParaRPr lang="en-US" altLang="en-US" sz="800">
                  <a:latin typeface="Sand" pitchFamily="-48" charset="0"/>
                </a:endParaRPr>
              </a:p>
            </p:txBody>
          </p:sp>
          <p:sp>
            <p:nvSpPr>
              <p:cNvPr id="58498" name="Rectangle 978">
                <a:extLst>
                  <a:ext uri="{FF2B5EF4-FFF2-40B4-BE49-F238E27FC236}">
                    <a16:creationId xmlns:a16="http://schemas.microsoft.com/office/drawing/2014/main" id="{44D87137-19AF-5D4A-A98E-9973996220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1" y="1706"/>
                <a:ext cx="598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Sand" pitchFamily="-48" charset="0"/>
                  </a:rPr>
                  <a:t>became greater with </a:t>
                </a:r>
                <a:endParaRPr lang="en-US" altLang="en-US" sz="800">
                  <a:latin typeface="Sand" pitchFamily="-48" charset="0"/>
                </a:endParaRPr>
              </a:p>
            </p:txBody>
          </p:sp>
          <p:sp>
            <p:nvSpPr>
              <p:cNvPr id="58499" name="Rectangle 979">
                <a:extLst>
                  <a:ext uri="{FF2B5EF4-FFF2-40B4-BE49-F238E27FC236}">
                    <a16:creationId xmlns:a16="http://schemas.microsoft.com/office/drawing/2014/main" id="{F113036E-5763-C740-9487-B6303E79D6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0" y="1296"/>
                <a:ext cx="54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Sand" pitchFamily="-48" charset="0"/>
                  </a:rPr>
                  <a:t>was influenced by  </a:t>
                </a:r>
                <a:endParaRPr lang="en-US" altLang="en-US" sz="800">
                  <a:latin typeface="Sand" pitchFamily="-48" charset="0"/>
                </a:endParaRPr>
              </a:p>
            </p:txBody>
          </p:sp>
          <p:sp>
            <p:nvSpPr>
              <p:cNvPr id="58500" name="Rectangle 980">
                <a:extLst>
                  <a:ext uri="{FF2B5EF4-FFF2-40B4-BE49-F238E27FC236}">
                    <a16:creationId xmlns:a16="http://schemas.microsoft.com/office/drawing/2014/main" id="{F6F99089-7A58-494B-8C95-04D2C30EF7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5" y="3180"/>
                <a:ext cx="382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000">
                    <a:solidFill>
                      <a:srgbClr val="000000"/>
                    </a:solidFill>
                    <a:latin typeface="Sand" pitchFamily="-48" charset="0"/>
                  </a:rPr>
                  <a:t>descriptive</a:t>
                </a:r>
                <a:endParaRPr lang="en-US" altLang="en-US" sz="1000">
                  <a:latin typeface="Sand" pitchFamily="-48" charset="0"/>
                </a:endParaRPr>
              </a:p>
            </p:txBody>
          </p:sp>
          <p:sp>
            <p:nvSpPr>
              <p:cNvPr id="58501" name="Rectangle 981">
                <a:extLst>
                  <a:ext uri="{FF2B5EF4-FFF2-40B4-BE49-F238E27FC236}">
                    <a16:creationId xmlns:a16="http://schemas.microsoft.com/office/drawing/2014/main" id="{8FC0F971-E3DB-DF4A-BFBC-B3FE5A4A27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8" y="3586"/>
                <a:ext cx="431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000">
                    <a:solidFill>
                      <a:srgbClr val="000000"/>
                    </a:solidFill>
                    <a:latin typeface="Sand" pitchFamily="-48" charset="0"/>
                  </a:rPr>
                  <a:t>cause/effect</a:t>
                </a:r>
                <a:endParaRPr lang="en-US" altLang="en-US" sz="1000">
                  <a:latin typeface="Sand" pitchFamily="-48" charset="0"/>
                </a:endParaRPr>
              </a:p>
            </p:txBody>
          </p:sp>
          <p:sp>
            <p:nvSpPr>
              <p:cNvPr id="58502" name="Rectangle 982">
                <a:extLst>
                  <a:ext uri="{FF2B5EF4-FFF2-40B4-BE49-F238E27FC236}">
                    <a16:creationId xmlns:a16="http://schemas.microsoft.com/office/drawing/2014/main" id="{F498E04D-96E6-7C48-A8AE-60B4882584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4" y="3201"/>
                <a:ext cx="2438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200">
                    <a:solidFill>
                      <a:srgbClr val="000000"/>
                    </a:solidFill>
                    <a:latin typeface="Sand" pitchFamily="-48" charset="0"/>
                  </a:rPr>
                  <a:t>What was sectionalism as it existed in the U. S.  of 1860?</a:t>
                </a:r>
                <a:endParaRPr lang="en-US" altLang="en-US">
                  <a:latin typeface="Sand" pitchFamily="-48" charset="0"/>
                </a:endParaRPr>
              </a:p>
            </p:txBody>
          </p:sp>
          <p:sp>
            <p:nvSpPr>
              <p:cNvPr id="58503" name="Rectangle 983">
                <a:extLst>
                  <a:ext uri="{FF2B5EF4-FFF2-40B4-BE49-F238E27FC236}">
                    <a16:creationId xmlns:a16="http://schemas.microsoft.com/office/drawing/2014/main" id="{861309CC-6D55-0440-A6E1-FA0FEC2AD5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" y="3448"/>
                <a:ext cx="3581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200">
                    <a:solidFill>
                      <a:srgbClr val="000000"/>
                    </a:solidFill>
                    <a:latin typeface="Sand" pitchFamily="-48" charset="0"/>
                  </a:rPr>
                  <a:t>How did the differences in the sections of the U.S. in 1860 contribute to the start of the Civil War?</a:t>
                </a:r>
                <a:endParaRPr lang="en-US" altLang="en-US">
                  <a:latin typeface="Sand" pitchFamily="-48" charset="0"/>
                </a:endParaRPr>
              </a:p>
            </p:txBody>
          </p:sp>
          <p:sp>
            <p:nvSpPr>
              <p:cNvPr id="58504" name="Rectangle 984">
                <a:extLst>
                  <a:ext uri="{FF2B5EF4-FFF2-40B4-BE49-F238E27FC236}">
                    <a16:creationId xmlns:a16="http://schemas.microsoft.com/office/drawing/2014/main" id="{6DB70050-3A27-D94C-B96B-193EFA9DDE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" y="3551"/>
                <a:ext cx="0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" pitchFamily="2" charset="0"/>
                </a:endParaRPr>
              </a:p>
            </p:txBody>
          </p:sp>
          <p:grpSp>
            <p:nvGrpSpPr>
              <p:cNvPr id="58505" name="Group 985">
                <a:extLst>
                  <a:ext uri="{FF2B5EF4-FFF2-40B4-BE49-F238E27FC236}">
                    <a16:creationId xmlns:a16="http://schemas.microsoft.com/office/drawing/2014/main" id="{D78A6164-B96E-0642-837C-2C42CA46E0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84" y="444"/>
                <a:ext cx="529" cy="55"/>
                <a:chOff x="1484" y="444"/>
                <a:chExt cx="529" cy="55"/>
              </a:xfrm>
            </p:grpSpPr>
            <p:sp>
              <p:nvSpPr>
                <p:cNvPr id="58512" name="Freeform 986">
                  <a:extLst>
                    <a:ext uri="{FF2B5EF4-FFF2-40B4-BE49-F238E27FC236}">
                      <a16:creationId xmlns:a16="http://schemas.microsoft.com/office/drawing/2014/main" id="{C6709305-85C7-8F44-BF71-B197742137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4" y="444"/>
                  <a:ext cx="96" cy="55"/>
                </a:xfrm>
                <a:custGeom>
                  <a:avLst/>
                  <a:gdLst>
                    <a:gd name="T0" fmla="*/ 0 w 96"/>
                    <a:gd name="T1" fmla="*/ 27 h 55"/>
                    <a:gd name="T2" fmla="*/ 96 w 96"/>
                    <a:gd name="T3" fmla="*/ 0 h 55"/>
                    <a:gd name="T4" fmla="*/ 96 w 96"/>
                    <a:gd name="T5" fmla="*/ 27 h 55"/>
                    <a:gd name="T6" fmla="*/ 96 w 96"/>
                    <a:gd name="T7" fmla="*/ 55 h 55"/>
                    <a:gd name="T8" fmla="*/ 0 w 96"/>
                    <a:gd name="T9" fmla="*/ 27 h 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55"/>
                    <a:gd name="T17" fmla="*/ 96 w 96"/>
                    <a:gd name="T18" fmla="*/ 55 h 5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55">
                      <a:moveTo>
                        <a:pt x="0" y="27"/>
                      </a:moveTo>
                      <a:lnTo>
                        <a:pt x="96" y="0"/>
                      </a:lnTo>
                      <a:lnTo>
                        <a:pt x="96" y="27"/>
                      </a:lnTo>
                      <a:lnTo>
                        <a:pt x="96" y="55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13" name="Line 987">
                  <a:extLst>
                    <a:ext uri="{FF2B5EF4-FFF2-40B4-BE49-F238E27FC236}">
                      <a16:creationId xmlns:a16="http://schemas.microsoft.com/office/drawing/2014/main" id="{1B6F36C2-E60F-F84A-B079-F0337A040B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80" y="471"/>
                  <a:ext cx="433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8506" name="Group 988">
                <a:extLst>
                  <a:ext uri="{FF2B5EF4-FFF2-40B4-BE49-F238E27FC236}">
                    <a16:creationId xmlns:a16="http://schemas.microsoft.com/office/drawing/2014/main" id="{7B1D81CA-0BB3-B145-9FD3-F7DA67BE76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44" y="457"/>
                <a:ext cx="591" cy="55"/>
                <a:chOff x="3807" y="444"/>
                <a:chExt cx="591" cy="55"/>
              </a:xfrm>
            </p:grpSpPr>
            <p:sp>
              <p:nvSpPr>
                <p:cNvPr id="58510" name="Freeform 989">
                  <a:extLst>
                    <a:ext uri="{FF2B5EF4-FFF2-40B4-BE49-F238E27FC236}">
                      <a16:creationId xmlns:a16="http://schemas.microsoft.com/office/drawing/2014/main" id="{55A5D270-3672-BD41-955B-86D99843E7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02" y="444"/>
                  <a:ext cx="96" cy="55"/>
                </a:xfrm>
                <a:custGeom>
                  <a:avLst/>
                  <a:gdLst>
                    <a:gd name="T0" fmla="*/ 96 w 96"/>
                    <a:gd name="T1" fmla="*/ 27 h 55"/>
                    <a:gd name="T2" fmla="*/ 0 w 96"/>
                    <a:gd name="T3" fmla="*/ 55 h 55"/>
                    <a:gd name="T4" fmla="*/ 0 w 96"/>
                    <a:gd name="T5" fmla="*/ 27 h 55"/>
                    <a:gd name="T6" fmla="*/ 0 w 96"/>
                    <a:gd name="T7" fmla="*/ 0 h 55"/>
                    <a:gd name="T8" fmla="*/ 96 w 96"/>
                    <a:gd name="T9" fmla="*/ 27 h 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55"/>
                    <a:gd name="T17" fmla="*/ 96 w 96"/>
                    <a:gd name="T18" fmla="*/ 55 h 5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55">
                      <a:moveTo>
                        <a:pt x="96" y="27"/>
                      </a:moveTo>
                      <a:lnTo>
                        <a:pt x="0" y="55"/>
                      </a:lnTo>
                      <a:lnTo>
                        <a:pt x="0" y="27"/>
                      </a:lnTo>
                      <a:lnTo>
                        <a:pt x="0" y="0"/>
                      </a:lnTo>
                      <a:lnTo>
                        <a:pt x="96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11" name="Line 990">
                  <a:extLst>
                    <a:ext uri="{FF2B5EF4-FFF2-40B4-BE49-F238E27FC236}">
                      <a16:creationId xmlns:a16="http://schemas.microsoft.com/office/drawing/2014/main" id="{F450B961-0B09-C940-ADFC-B119BE9767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07" y="471"/>
                  <a:ext cx="495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8507" name="Rectangle 991">
                <a:extLst>
                  <a:ext uri="{FF2B5EF4-FFF2-40B4-BE49-F238E27FC236}">
                    <a16:creationId xmlns:a16="http://schemas.microsoft.com/office/drawing/2014/main" id="{DC27D495-611F-864F-BB2D-65E8868787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3" y="3386"/>
                <a:ext cx="618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000">
                    <a:solidFill>
                      <a:srgbClr val="000000"/>
                    </a:solidFill>
                    <a:latin typeface="Sand" pitchFamily="-48" charset="0"/>
                  </a:rPr>
                  <a:t>compare/contrast</a:t>
                </a:r>
                <a:endParaRPr lang="en-US" altLang="en-US" sz="1000">
                  <a:latin typeface="Sand" pitchFamily="-48" charset="0"/>
                </a:endParaRPr>
              </a:p>
            </p:txBody>
          </p:sp>
          <p:sp>
            <p:nvSpPr>
              <p:cNvPr id="58508" name="Rectangle 992">
                <a:extLst>
                  <a:ext uri="{FF2B5EF4-FFF2-40B4-BE49-F238E27FC236}">
                    <a16:creationId xmlns:a16="http://schemas.microsoft.com/office/drawing/2014/main" id="{F71AC5CB-0C49-E84B-B286-9C5F3A42CA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2" y="271"/>
                <a:ext cx="140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900">
                    <a:solidFill>
                      <a:srgbClr val="000000"/>
                    </a:solidFill>
                    <a:latin typeface="Sand" pitchFamily="-48" charset="0"/>
                  </a:rPr>
                  <a:t>1/22</a:t>
                </a:r>
                <a:endParaRPr lang="en-US" altLang="en-US">
                  <a:latin typeface="Sand" pitchFamily="-48" charset="0"/>
                </a:endParaRPr>
              </a:p>
            </p:txBody>
          </p:sp>
          <p:sp>
            <p:nvSpPr>
              <p:cNvPr id="58509" name="Rectangle 993">
                <a:extLst>
                  <a:ext uri="{FF2B5EF4-FFF2-40B4-BE49-F238E27FC236}">
                    <a16:creationId xmlns:a16="http://schemas.microsoft.com/office/drawing/2014/main" id="{59497BEA-C6BF-1F4F-8691-21210E8157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1" y="3778"/>
                <a:ext cx="2380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200">
                    <a:solidFill>
                      <a:srgbClr val="000000"/>
                    </a:solidFill>
                    <a:latin typeface="Sand" pitchFamily="-48" charset="0"/>
                  </a:rPr>
                  <a:t>What examples of sectionalism exist in the world today?</a:t>
                </a:r>
                <a:endParaRPr lang="en-US" altLang="en-US">
                  <a:latin typeface="Sand" pitchFamily="-48" charset="0"/>
                </a:endParaRPr>
              </a:p>
            </p:txBody>
          </p:sp>
        </p:grpSp>
      </p:grpSp>
      <p:grpSp>
        <p:nvGrpSpPr>
          <p:cNvPr id="58373" name="Group 673">
            <a:extLst>
              <a:ext uri="{FF2B5EF4-FFF2-40B4-BE49-F238E27FC236}">
                <a16:creationId xmlns:a16="http://schemas.microsoft.com/office/drawing/2014/main" id="{3663A1F7-37C6-BD46-9DC4-660DF97C9EC9}"/>
              </a:ext>
            </a:extLst>
          </p:cNvPr>
          <p:cNvGrpSpPr>
            <a:grpSpLocks/>
          </p:cNvGrpSpPr>
          <p:nvPr/>
        </p:nvGrpSpPr>
        <p:grpSpPr bwMode="auto">
          <a:xfrm>
            <a:off x="317500" y="884238"/>
            <a:ext cx="8207375" cy="5307012"/>
            <a:chOff x="200" y="617"/>
            <a:chExt cx="5170" cy="3343"/>
          </a:xfrm>
        </p:grpSpPr>
        <p:sp>
          <p:nvSpPr>
            <p:cNvPr id="58375" name="Rectangle 495">
              <a:extLst>
                <a:ext uri="{FF2B5EF4-FFF2-40B4-BE49-F238E27FC236}">
                  <a16:creationId xmlns:a16="http://schemas.microsoft.com/office/drawing/2014/main" id="{6D31919E-A088-1D42-94EA-5599A56477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6" y="617"/>
              <a:ext cx="3934" cy="2359"/>
            </a:xfrm>
            <a:prstGeom prst="rect">
              <a:avLst/>
            </a:prstGeom>
            <a:noFill/>
            <a:ln w="1095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8376" name="Freeform 496">
              <a:extLst>
                <a:ext uri="{FF2B5EF4-FFF2-40B4-BE49-F238E27FC236}">
                  <a16:creationId xmlns:a16="http://schemas.microsoft.com/office/drawing/2014/main" id="{2D5BD8F1-838F-9B4B-A6B4-CD14E716F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" y="2117"/>
              <a:ext cx="255" cy="206"/>
            </a:xfrm>
            <a:custGeom>
              <a:avLst/>
              <a:gdLst>
                <a:gd name="T0" fmla="*/ 255 w 255"/>
                <a:gd name="T1" fmla="*/ 0 h 206"/>
                <a:gd name="T2" fmla="*/ 110 w 255"/>
                <a:gd name="T3" fmla="*/ 206 h 206"/>
                <a:gd name="T4" fmla="*/ 124 w 255"/>
                <a:gd name="T5" fmla="*/ 68 h 206"/>
                <a:gd name="T6" fmla="*/ 0 w 255"/>
                <a:gd name="T7" fmla="*/ 6 h 206"/>
                <a:gd name="T8" fmla="*/ 255 w 255"/>
                <a:gd name="T9" fmla="*/ 0 h 2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06"/>
                <a:gd name="T17" fmla="*/ 255 w 255"/>
                <a:gd name="T18" fmla="*/ 206 h 2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06">
                  <a:moveTo>
                    <a:pt x="255" y="0"/>
                  </a:moveTo>
                  <a:lnTo>
                    <a:pt x="110" y="206"/>
                  </a:lnTo>
                  <a:lnTo>
                    <a:pt x="124" y="68"/>
                  </a:lnTo>
                  <a:lnTo>
                    <a:pt x="0" y="6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77" name="Line 497">
              <a:extLst>
                <a:ext uri="{FF2B5EF4-FFF2-40B4-BE49-F238E27FC236}">
                  <a16:creationId xmlns:a16="http://schemas.microsoft.com/office/drawing/2014/main" id="{67753CD6-55E0-4349-A8F8-5592E9DE99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15" y="2185"/>
              <a:ext cx="529" cy="303"/>
            </a:xfrm>
            <a:prstGeom prst="line">
              <a:avLst/>
            </a:prstGeom>
            <a:noFill/>
            <a:ln w="873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78" name="AutoShape 500">
              <a:extLst>
                <a:ext uri="{FF2B5EF4-FFF2-40B4-BE49-F238E27FC236}">
                  <a16:creationId xmlns:a16="http://schemas.microsoft.com/office/drawing/2014/main" id="{C82BDF1A-6723-3A4C-B652-26E52F6A69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" y="2494"/>
              <a:ext cx="5050" cy="1466"/>
            </a:xfrm>
            <a:prstGeom prst="roundRect">
              <a:avLst>
                <a:gd name="adj" fmla="val 8699"/>
              </a:avLst>
            </a:prstGeom>
            <a:solidFill>
              <a:schemeClr val="bg1"/>
            </a:solidFill>
            <a:ln w="1095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8379" name="Rectangle 501">
              <a:extLst>
                <a:ext uri="{FF2B5EF4-FFF2-40B4-BE49-F238E27FC236}">
                  <a16:creationId xmlns:a16="http://schemas.microsoft.com/office/drawing/2014/main" id="{61F39189-51A0-A640-BAA2-000E95E6EC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" y="2698"/>
              <a:ext cx="999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2100" b="1">
                  <a:solidFill>
                    <a:srgbClr val="000000"/>
                  </a:solidFill>
                  <a:latin typeface="Arial" panose="020B0604020202020204" pitchFamily="34" charset="0"/>
                </a:rPr>
                <a:t>5. UNIT MAP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58380" name="Rectangle 503">
              <a:extLst>
                <a:ext uri="{FF2B5EF4-FFF2-40B4-BE49-F238E27FC236}">
                  <a16:creationId xmlns:a16="http://schemas.microsoft.com/office/drawing/2014/main" id="{A8B77D5F-89AC-ED4B-8189-C4E374F89B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" y="3114"/>
              <a:ext cx="4773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2100" b="1">
                  <a:solidFill>
                    <a:srgbClr val="000000"/>
                  </a:solidFill>
                  <a:latin typeface="Arial" panose="020B0604020202020204" pitchFamily="34" charset="0"/>
                </a:rPr>
                <a:t>A Unit Paraphrase of the big idea of the unit and a Content Map are used to show students how to think about and structure the information in the unit. </a:t>
              </a:r>
            </a:p>
          </p:txBody>
        </p:sp>
      </p:grpSp>
      <p:pic>
        <p:nvPicPr>
          <p:cNvPr id="58374" name="Picture 171">
            <a:extLst>
              <a:ext uri="{FF2B5EF4-FFF2-40B4-BE49-F238E27FC236}">
                <a16:creationId xmlns:a16="http://schemas.microsoft.com/office/drawing/2014/main" id="{90EA2FC5-6DD4-1F4D-A265-A4E203DDA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" t="12411"/>
          <a:stretch>
            <a:fillRect/>
          </a:stretch>
        </p:blipFill>
        <p:spPr bwMode="auto">
          <a:xfrm>
            <a:off x="7974013" y="6319838"/>
            <a:ext cx="1143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Footer Placeholder 2">
            <a:extLst>
              <a:ext uri="{FF2B5EF4-FFF2-40B4-BE49-F238E27FC236}">
                <a16:creationId xmlns:a16="http://schemas.microsoft.com/office/drawing/2014/main" id="{369FC792-481C-344A-A47C-46284CBBB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solidFill>
                  <a:schemeClr val="tx2"/>
                </a:solidFill>
                <a:latin typeface="Arial" panose="020B0604020202020204" pitchFamily="34" charset="0"/>
              </a:rPr>
              <a:t>University of Kansas Center for Research on Learning  2019</a:t>
            </a:r>
          </a:p>
        </p:txBody>
      </p:sp>
      <p:grpSp>
        <p:nvGrpSpPr>
          <p:cNvPr id="59396" name="Group 341">
            <a:extLst>
              <a:ext uri="{FF2B5EF4-FFF2-40B4-BE49-F238E27FC236}">
                <a16:creationId xmlns:a16="http://schemas.microsoft.com/office/drawing/2014/main" id="{81D7F7DB-5AF0-F848-9EB6-955E02E3684D}"/>
              </a:ext>
            </a:extLst>
          </p:cNvPr>
          <p:cNvGrpSpPr>
            <a:grpSpLocks/>
          </p:cNvGrpSpPr>
          <p:nvPr/>
        </p:nvGrpSpPr>
        <p:grpSpPr bwMode="auto">
          <a:xfrm>
            <a:off x="708025" y="311150"/>
            <a:ext cx="7735888" cy="6048375"/>
            <a:chOff x="446" y="196"/>
            <a:chExt cx="4873" cy="3810"/>
          </a:xfrm>
        </p:grpSpPr>
        <p:sp>
          <p:nvSpPr>
            <p:cNvPr id="59411" name="Rectangle 342">
              <a:extLst>
                <a:ext uri="{FF2B5EF4-FFF2-40B4-BE49-F238E27FC236}">
                  <a16:creationId xmlns:a16="http://schemas.microsoft.com/office/drawing/2014/main" id="{AF488BBB-47E2-3549-97B3-7ADA4902B6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" y="196"/>
              <a:ext cx="118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The Unit Organizer 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grpSp>
          <p:nvGrpSpPr>
            <p:cNvPr id="59412" name="Group 343">
              <a:extLst>
                <a:ext uri="{FF2B5EF4-FFF2-40B4-BE49-F238E27FC236}">
                  <a16:creationId xmlns:a16="http://schemas.microsoft.com/office/drawing/2014/main" id="{E7346D77-8291-BF43-8215-9F320EC3EC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6" y="197"/>
              <a:ext cx="4853" cy="3809"/>
              <a:chOff x="466" y="197"/>
              <a:chExt cx="4853" cy="3809"/>
            </a:xfrm>
          </p:grpSpPr>
          <p:sp>
            <p:nvSpPr>
              <p:cNvPr id="59413" name="Rectangle 344">
                <a:extLst>
                  <a:ext uri="{FF2B5EF4-FFF2-40B4-BE49-F238E27FC236}">
                    <a16:creationId xmlns:a16="http://schemas.microsoft.com/office/drawing/2014/main" id="{709621A2-0582-0E4E-9AF1-7197200591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197"/>
                <a:ext cx="489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000">
                    <a:solidFill>
                      <a:srgbClr val="000000"/>
                    </a:solidFill>
                    <a:latin typeface="Sand" pitchFamily="-48" charset="0"/>
                  </a:rPr>
                  <a:t>Elida Cordora</a:t>
                </a:r>
                <a:endParaRPr lang="en-US" altLang="en-US" sz="1000">
                  <a:latin typeface="Sand" pitchFamily="-48" charset="0"/>
                </a:endParaRPr>
              </a:p>
            </p:txBody>
          </p:sp>
          <p:sp>
            <p:nvSpPr>
              <p:cNvPr id="59414" name="Rectangle 345">
                <a:extLst>
                  <a:ext uri="{FF2B5EF4-FFF2-40B4-BE49-F238E27FC236}">
                    <a16:creationId xmlns:a16="http://schemas.microsoft.com/office/drawing/2014/main" id="{5B1902B4-DB94-E04A-8266-1C0450A77B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1" y="203"/>
                <a:ext cx="18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Arial" panose="020B0604020202020204" pitchFamily="34" charset="0"/>
                  </a:rPr>
                  <a:t>NAME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9415" name="Rectangle 346">
                <a:extLst>
                  <a:ext uri="{FF2B5EF4-FFF2-40B4-BE49-F238E27FC236}">
                    <a16:creationId xmlns:a16="http://schemas.microsoft.com/office/drawing/2014/main" id="{D6E7D391-9D1A-6747-8ED4-E4FE000166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1" y="285"/>
                <a:ext cx="171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Arial" panose="020B0604020202020204" pitchFamily="34" charset="0"/>
                  </a:rPr>
                  <a:t>DATE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9416" name="Line 347">
                <a:extLst>
                  <a:ext uri="{FF2B5EF4-FFF2-40B4-BE49-F238E27FC236}">
                    <a16:creationId xmlns:a16="http://schemas.microsoft.com/office/drawing/2014/main" id="{89A7A789-E0A0-A64E-AAAD-5341279AAE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64" y="279"/>
                <a:ext cx="112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17" name="Line 348">
                <a:extLst>
                  <a:ext uri="{FF2B5EF4-FFF2-40B4-BE49-F238E27FC236}">
                    <a16:creationId xmlns:a16="http://schemas.microsoft.com/office/drawing/2014/main" id="{39260AE4-C27B-4849-BF50-25C765153E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8" y="347"/>
                <a:ext cx="1114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18" name="Rectangle 349">
                <a:extLst>
                  <a:ext uri="{FF2B5EF4-FFF2-40B4-BE49-F238E27FC236}">
                    <a16:creationId xmlns:a16="http://schemas.microsoft.com/office/drawing/2014/main" id="{2893D9A7-3FB6-494C-9D39-E309BB2967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0" y="265"/>
                <a:ext cx="551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BIGGER PICTURE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9419" name="Rectangle 350">
                <a:extLst>
                  <a:ext uri="{FF2B5EF4-FFF2-40B4-BE49-F238E27FC236}">
                    <a16:creationId xmlns:a16="http://schemas.microsoft.com/office/drawing/2014/main" id="{43761AF6-A911-A049-802F-D871E46EB6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9" y="574"/>
                <a:ext cx="33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LAST UNIT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9420" name="Rectangle 351">
                <a:extLst>
                  <a:ext uri="{FF2B5EF4-FFF2-40B4-BE49-F238E27FC236}">
                    <a16:creationId xmlns:a16="http://schemas.microsoft.com/office/drawing/2014/main" id="{20F31FE5-D1E5-E84C-AD76-F001E8221A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1" y="574"/>
                <a:ext cx="338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Arial" panose="020B0604020202020204" pitchFamily="34" charset="0"/>
                  </a:rPr>
                  <a:t>/Experience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9421" name="Rectangle 352">
                <a:extLst>
                  <a:ext uri="{FF2B5EF4-FFF2-40B4-BE49-F238E27FC236}">
                    <a16:creationId xmlns:a16="http://schemas.microsoft.com/office/drawing/2014/main" id="{A5A42808-0CA3-0F4C-990F-633485915C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9" y="601"/>
                <a:ext cx="540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900" b="1">
                    <a:solidFill>
                      <a:srgbClr val="000000"/>
                    </a:solidFill>
                  </a:rPr>
                  <a:t>CURRENT UNIT</a:t>
                </a:r>
                <a:endParaRPr lang="en-US" altLang="en-US">
                  <a:latin typeface="Times" pitchFamily="2" charset="0"/>
                </a:endParaRPr>
              </a:p>
            </p:txBody>
          </p:sp>
          <p:sp>
            <p:nvSpPr>
              <p:cNvPr id="59422" name="Rectangle 353">
                <a:extLst>
                  <a:ext uri="{FF2B5EF4-FFF2-40B4-BE49-F238E27FC236}">
                    <a16:creationId xmlns:a16="http://schemas.microsoft.com/office/drawing/2014/main" id="{19FA17F8-7F2A-FE4D-B8DD-15E5B21F93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3" y="574"/>
                <a:ext cx="338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NEXT UNIT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9423" name="Rectangle 354">
                <a:extLst>
                  <a:ext uri="{FF2B5EF4-FFF2-40B4-BE49-F238E27FC236}">
                    <a16:creationId xmlns:a16="http://schemas.microsoft.com/office/drawing/2014/main" id="{2489F8F9-B80F-D845-BC0F-FB78F98FA1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8" y="574"/>
                <a:ext cx="338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Arial" panose="020B0604020202020204" pitchFamily="34" charset="0"/>
                  </a:rPr>
                  <a:t>/Experience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9424" name="Line 355">
                <a:extLst>
                  <a:ext uri="{FF2B5EF4-FFF2-40B4-BE49-F238E27FC236}">
                    <a16:creationId xmlns:a16="http://schemas.microsoft.com/office/drawing/2014/main" id="{63C15A8F-A450-E448-A308-DB12867D54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" y="842"/>
                <a:ext cx="4832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25" name="Line 356">
                <a:extLst>
                  <a:ext uri="{FF2B5EF4-FFF2-40B4-BE49-F238E27FC236}">
                    <a16:creationId xmlns:a16="http://schemas.microsoft.com/office/drawing/2014/main" id="{11DA364B-6BCD-5E4A-B982-89A64DF673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" y="3104"/>
                <a:ext cx="4833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26" name="Line 357">
                <a:extLst>
                  <a:ext uri="{FF2B5EF4-FFF2-40B4-BE49-F238E27FC236}">
                    <a16:creationId xmlns:a16="http://schemas.microsoft.com/office/drawing/2014/main" id="{D019DE2A-B8E1-9F40-B01D-EEB648B268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65" y="574"/>
                <a:ext cx="1" cy="26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27" name="Line 358">
                <a:extLst>
                  <a:ext uri="{FF2B5EF4-FFF2-40B4-BE49-F238E27FC236}">
                    <a16:creationId xmlns:a16="http://schemas.microsoft.com/office/drawing/2014/main" id="{6C50C4B8-6D6A-5E4E-8BDF-BB16788955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54" y="581"/>
                <a:ext cx="1" cy="26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28" name="Arc 359">
                <a:extLst>
                  <a:ext uri="{FF2B5EF4-FFF2-40B4-BE49-F238E27FC236}">
                    <a16:creationId xmlns:a16="http://schemas.microsoft.com/office/drawing/2014/main" id="{BAF6B498-B894-C44F-A69B-CE50442E56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" y="382"/>
                <a:ext cx="1293" cy="199"/>
              </a:xfrm>
              <a:custGeom>
                <a:avLst/>
                <a:gdLst>
                  <a:gd name="T0" fmla="*/ 0 w 21600"/>
                  <a:gd name="T1" fmla="*/ 0 h 21599"/>
                  <a:gd name="T2" fmla="*/ 5 w 21600"/>
                  <a:gd name="T3" fmla="*/ 0 h 21599"/>
                  <a:gd name="T4" fmla="*/ 5 w 21600"/>
                  <a:gd name="T5" fmla="*/ 0 h 215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9"/>
                  <a:gd name="T11" fmla="*/ 21600 w 21600"/>
                  <a:gd name="T12" fmla="*/ 21599 h 215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9" fill="none" extrusionOk="0">
                    <a:moveTo>
                      <a:pt x="0" y="21599"/>
                    </a:moveTo>
                    <a:cubicBezTo>
                      <a:pt x="0" y="9675"/>
                      <a:pt x="9660" y="7"/>
                      <a:pt x="21583" y="-1"/>
                    </a:cubicBezTo>
                  </a:path>
                  <a:path w="21600" h="21599" stroke="0" extrusionOk="0">
                    <a:moveTo>
                      <a:pt x="0" y="21599"/>
                    </a:moveTo>
                    <a:cubicBezTo>
                      <a:pt x="0" y="9675"/>
                      <a:pt x="9660" y="7"/>
                      <a:pt x="21583" y="-1"/>
                    </a:cubicBez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29" name="Arc 360">
                <a:extLst>
                  <a:ext uri="{FF2B5EF4-FFF2-40B4-BE49-F238E27FC236}">
                    <a16:creationId xmlns:a16="http://schemas.microsoft.com/office/drawing/2014/main" id="{BE7C124C-24E2-914A-AAB4-52C213DC73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" y="375"/>
                <a:ext cx="1300" cy="206"/>
              </a:xfrm>
              <a:custGeom>
                <a:avLst/>
                <a:gdLst>
                  <a:gd name="T0" fmla="*/ 0 w 21600"/>
                  <a:gd name="T1" fmla="*/ 0 h 21599"/>
                  <a:gd name="T2" fmla="*/ 5 w 21600"/>
                  <a:gd name="T3" fmla="*/ 0 h 21599"/>
                  <a:gd name="T4" fmla="*/ 5 w 21600"/>
                  <a:gd name="T5" fmla="*/ 0 h 215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9"/>
                  <a:gd name="T11" fmla="*/ 21600 w 21600"/>
                  <a:gd name="T12" fmla="*/ 21599 h 215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9" fill="none" extrusionOk="0">
                    <a:moveTo>
                      <a:pt x="0" y="21599"/>
                    </a:moveTo>
                    <a:cubicBezTo>
                      <a:pt x="0" y="9675"/>
                      <a:pt x="9660" y="7"/>
                      <a:pt x="21583" y="-1"/>
                    </a:cubicBezTo>
                  </a:path>
                  <a:path w="21600" h="21599" stroke="0" extrusionOk="0">
                    <a:moveTo>
                      <a:pt x="0" y="21599"/>
                    </a:moveTo>
                    <a:cubicBezTo>
                      <a:pt x="0" y="9675"/>
                      <a:pt x="9660" y="7"/>
                      <a:pt x="21583" y="-1"/>
                    </a:cubicBez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0" name="Arc 361">
                <a:extLst>
                  <a:ext uri="{FF2B5EF4-FFF2-40B4-BE49-F238E27FC236}">
                    <a16:creationId xmlns:a16="http://schemas.microsoft.com/office/drawing/2014/main" id="{2F75D43B-9985-744D-9D0D-6051E85B66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4" y="375"/>
                <a:ext cx="1265" cy="210"/>
              </a:xfrm>
              <a:custGeom>
                <a:avLst/>
                <a:gdLst>
                  <a:gd name="T0" fmla="*/ 0 w 21616"/>
                  <a:gd name="T1" fmla="*/ 0 h 21600"/>
                  <a:gd name="T2" fmla="*/ 4 w 21616"/>
                  <a:gd name="T3" fmla="*/ 0 h 21600"/>
                  <a:gd name="T4" fmla="*/ 0 w 2161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16"/>
                  <a:gd name="T10" fmla="*/ 0 h 21600"/>
                  <a:gd name="T11" fmla="*/ 21616 w 216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16" h="21600" fill="none" extrusionOk="0">
                    <a:moveTo>
                      <a:pt x="-1" y="0"/>
                    </a:moveTo>
                    <a:cubicBezTo>
                      <a:pt x="5" y="0"/>
                      <a:pt x="11" y="-1"/>
                      <a:pt x="17" y="0"/>
                    </a:cubicBezTo>
                    <a:cubicBezTo>
                      <a:pt x="11906" y="0"/>
                      <a:pt x="21560" y="9607"/>
                      <a:pt x="21616" y="21496"/>
                    </a:cubicBezTo>
                  </a:path>
                  <a:path w="21616" h="21600" stroke="0" extrusionOk="0">
                    <a:moveTo>
                      <a:pt x="-1" y="0"/>
                    </a:moveTo>
                    <a:cubicBezTo>
                      <a:pt x="5" y="0"/>
                      <a:pt x="11" y="-1"/>
                      <a:pt x="17" y="0"/>
                    </a:cubicBezTo>
                    <a:cubicBezTo>
                      <a:pt x="11906" y="0"/>
                      <a:pt x="21560" y="9607"/>
                      <a:pt x="21616" y="21496"/>
                    </a:cubicBezTo>
                    <a:lnTo>
                      <a:pt x="17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1" name="Line 362">
                <a:extLst>
                  <a:ext uri="{FF2B5EF4-FFF2-40B4-BE49-F238E27FC236}">
                    <a16:creationId xmlns:a16="http://schemas.microsoft.com/office/drawing/2014/main" id="{12D89C1D-96B3-3841-8233-548528CBD3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59" y="375"/>
                <a:ext cx="2282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9432" name="Group 363">
                <a:extLst>
                  <a:ext uri="{FF2B5EF4-FFF2-40B4-BE49-F238E27FC236}">
                    <a16:creationId xmlns:a16="http://schemas.microsoft.com/office/drawing/2014/main" id="{4E265D4C-57F8-4245-BC52-0BD0871F7E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59" y="395"/>
                <a:ext cx="1" cy="186"/>
                <a:chOff x="1759" y="395"/>
                <a:chExt cx="1" cy="186"/>
              </a:xfrm>
            </p:grpSpPr>
            <p:sp>
              <p:nvSpPr>
                <p:cNvPr id="59567" name="Line 364">
                  <a:extLst>
                    <a:ext uri="{FF2B5EF4-FFF2-40B4-BE49-F238E27FC236}">
                      <a16:creationId xmlns:a16="http://schemas.microsoft.com/office/drawing/2014/main" id="{699C32DB-A0C8-3647-A085-08D63BA2B9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395"/>
                  <a:ext cx="1" cy="2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568" name="Line 365">
                  <a:extLst>
                    <a:ext uri="{FF2B5EF4-FFF2-40B4-BE49-F238E27FC236}">
                      <a16:creationId xmlns:a16="http://schemas.microsoft.com/office/drawing/2014/main" id="{27C8F145-A2E3-9941-BD4E-FA396AD1F5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457"/>
                  <a:ext cx="1" cy="2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569" name="Line 366">
                  <a:extLst>
                    <a:ext uri="{FF2B5EF4-FFF2-40B4-BE49-F238E27FC236}">
                      <a16:creationId xmlns:a16="http://schemas.microsoft.com/office/drawing/2014/main" id="{21873543-2F32-4842-9295-9245B28BDF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519"/>
                  <a:ext cx="1" cy="2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570" name="Line 367">
                  <a:extLst>
                    <a:ext uri="{FF2B5EF4-FFF2-40B4-BE49-F238E27FC236}">
                      <a16:creationId xmlns:a16="http://schemas.microsoft.com/office/drawing/2014/main" id="{57A1C04C-B5B9-014C-B2AB-B83311AEA4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574"/>
                  <a:ext cx="1" cy="7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9433" name="Group 368">
                <a:extLst>
                  <a:ext uri="{FF2B5EF4-FFF2-40B4-BE49-F238E27FC236}">
                    <a16:creationId xmlns:a16="http://schemas.microsoft.com/office/drawing/2014/main" id="{413F1CFC-369C-2749-8DB9-0973101C8D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61" y="409"/>
                <a:ext cx="1" cy="186"/>
                <a:chOff x="4061" y="409"/>
                <a:chExt cx="1" cy="186"/>
              </a:xfrm>
            </p:grpSpPr>
            <p:sp>
              <p:nvSpPr>
                <p:cNvPr id="59563" name="Line 369">
                  <a:extLst>
                    <a:ext uri="{FF2B5EF4-FFF2-40B4-BE49-F238E27FC236}">
                      <a16:creationId xmlns:a16="http://schemas.microsoft.com/office/drawing/2014/main" id="{9088C962-E894-BB4C-A0D5-FEF6587E28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61" y="409"/>
                  <a:ext cx="1" cy="2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564" name="Line 370">
                  <a:extLst>
                    <a:ext uri="{FF2B5EF4-FFF2-40B4-BE49-F238E27FC236}">
                      <a16:creationId xmlns:a16="http://schemas.microsoft.com/office/drawing/2014/main" id="{E6C2D085-7508-5F44-8023-7A9D6A090F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61" y="471"/>
                  <a:ext cx="1" cy="2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565" name="Line 371">
                  <a:extLst>
                    <a:ext uri="{FF2B5EF4-FFF2-40B4-BE49-F238E27FC236}">
                      <a16:creationId xmlns:a16="http://schemas.microsoft.com/office/drawing/2014/main" id="{9A2ABD45-B7E4-7441-A045-DAC837E506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61" y="533"/>
                  <a:ext cx="1" cy="2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566" name="Line 372">
                  <a:extLst>
                    <a:ext uri="{FF2B5EF4-FFF2-40B4-BE49-F238E27FC236}">
                      <a16:creationId xmlns:a16="http://schemas.microsoft.com/office/drawing/2014/main" id="{810D7136-A359-FF46-9474-ABBFF22C66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61" y="588"/>
                  <a:ext cx="1" cy="7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9434" name="Line 373">
                <a:extLst>
                  <a:ext uri="{FF2B5EF4-FFF2-40B4-BE49-F238E27FC236}">
                    <a16:creationId xmlns:a16="http://schemas.microsoft.com/office/drawing/2014/main" id="{D03A9BA3-6DBC-9143-90A4-E30AB0ED7A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" y="581"/>
                <a:ext cx="1" cy="3382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5" name="Line 374">
                <a:extLst>
                  <a:ext uri="{FF2B5EF4-FFF2-40B4-BE49-F238E27FC236}">
                    <a16:creationId xmlns:a16="http://schemas.microsoft.com/office/drawing/2014/main" id="{CCA40358-CAE1-EF4B-8070-DA6343153F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" y="3963"/>
                <a:ext cx="4826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6" name="Line 375">
                <a:extLst>
                  <a:ext uri="{FF2B5EF4-FFF2-40B4-BE49-F238E27FC236}">
                    <a16:creationId xmlns:a16="http://schemas.microsoft.com/office/drawing/2014/main" id="{378FE1A9-A024-C643-8345-EDFDBFBC73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05" y="581"/>
                <a:ext cx="1" cy="3382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7" name="Rectangle 376">
                <a:extLst>
                  <a:ext uri="{FF2B5EF4-FFF2-40B4-BE49-F238E27FC236}">
                    <a16:creationId xmlns:a16="http://schemas.microsoft.com/office/drawing/2014/main" id="{3C2B8432-B8AE-4B4A-A64F-FEC5CE92F5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80" y="3451"/>
                <a:ext cx="533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 UNIT SELF-TEST</a:t>
                </a:r>
              </a:p>
              <a:p>
                <a:pPr algn="ctr"/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QUESTIONS </a:t>
                </a:r>
              </a:p>
            </p:txBody>
          </p:sp>
          <p:sp>
            <p:nvSpPr>
              <p:cNvPr id="59438" name="Rectangle 377">
                <a:extLst>
                  <a:ext uri="{FF2B5EF4-FFF2-40B4-BE49-F238E27FC236}">
                    <a16:creationId xmlns:a16="http://schemas.microsoft.com/office/drawing/2014/main" id="{A18AF5E7-5A2F-4E4F-9B52-8FF32DB8BC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507" y="3891"/>
                <a:ext cx="23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9439" name="Oval 378">
                <a:extLst>
                  <a:ext uri="{FF2B5EF4-FFF2-40B4-BE49-F238E27FC236}">
                    <a16:creationId xmlns:a16="http://schemas.microsoft.com/office/drawing/2014/main" id="{F029879A-D070-7941-AD1B-A0AE2BA250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3" y="1000"/>
                <a:ext cx="1251" cy="6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9440" name="Oval 379">
                <a:extLst>
                  <a:ext uri="{FF2B5EF4-FFF2-40B4-BE49-F238E27FC236}">
                    <a16:creationId xmlns:a16="http://schemas.microsoft.com/office/drawing/2014/main" id="{E35A9689-42A8-C649-AC90-007A0113ED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6" y="994"/>
                <a:ext cx="1265" cy="62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9441" name="Line 380">
                <a:extLst>
                  <a:ext uri="{FF2B5EF4-FFF2-40B4-BE49-F238E27FC236}">
                    <a16:creationId xmlns:a16="http://schemas.microsoft.com/office/drawing/2014/main" id="{17BEEC7C-4AC7-7347-BC99-B433D16932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58" y="849"/>
                <a:ext cx="515" cy="15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42" name="Rectangle 381">
                <a:extLst>
                  <a:ext uri="{FF2B5EF4-FFF2-40B4-BE49-F238E27FC236}">
                    <a16:creationId xmlns:a16="http://schemas.microsoft.com/office/drawing/2014/main" id="{BBB0650D-571D-4E4E-99F0-7A7A4DFB8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960000">
                <a:off x="3281" y="877"/>
                <a:ext cx="33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Comic Sans MS" panose="030F0902030302020204" pitchFamily="66" charset="0"/>
                  </a:rPr>
                  <a:t>is </a:t>
                </a:r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about</a:t>
                </a:r>
                <a:r>
                  <a:rPr lang="en-US" altLang="en-US" sz="800" b="1">
                    <a:solidFill>
                      <a:srgbClr val="000000"/>
                    </a:solidFill>
                    <a:latin typeface="Comic Sans MS" panose="030F0902030302020204" pitchFamily="66" charset="0"/>
                  </a:rPr>
                  <a:t>...</a:t>
                </a:r>
                <a:endParaRPr lang="en-US" altLang="en-US">
                  <a:latin typeface="Comic Sans MS" panose="030F0902030302020204" pitchFamily="66" charset="0"/>
                </a:endParaRPr>
              </a:p>
            </p:txBody>
          </p:sp>
          <p:grpSp>
            <p:nvGrpSpPr>
              <p:cNvPr id="59443" name="Group 382">
                <a:extLst>
                  <a:ext uri="{FF2B5EF4-FFF2-40B4-BE49-F238E27FC236}">
                    <a16:creationId xmlns:a16="http://schemas.microsoft.com/office/drawing/2014/main" id="{81C34CBE-9DC8-6241-8057-0EDB5B86EC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45" y="1440"/>
                <a:ext cx="1114" cy="1"/>
                <a:chOff x="2845" y="1440"/>
                <a:chExt cx="1114" cy="1"/>
              </a:xfrm>
            </p:grpSpPr>
            <p:sp>
              <p:nvSpPr>
                <p:cNvPr id="59544" name="Line 383">
                  <a:extLst>
                    <a:ext uri="{FF2B5EF4-FFF2-40B4-BE49-F238E27FC236}">
                      <a16:creationId xmlns:a16="http://schemas.microsoft.com/office/drawing/2014/main" id="{264DCC34-FA2D-C945-88AE-4F71463867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45" y="1440"/>
                  <a:ext cx="20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545" name="Line 384">
                  <a:extLst>
                    <a:ext uri="{FF2B5EF4-FFF2-40B4-BE49-F238E27FC236}">
                      <a16:creationId xmlns:a16="http://schemas.microsoft.com/office/drawing/2014/main" id="{1287A3D3-E205-354D-8EFD-9C4947C415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6" y="1440"/>
                  <a:ext cx="21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546" name="Line 385">
                  <a:extLst>
                    <a:ext uri="{FF2B5EF4-FFF2-40B4-BE49-F238E27FC236}">
                      <a16:creationId xmlns:a16="http://schemas.microsoft.com/office/drawing/2014/main" id="{93ADB81D-38D2-C047-B14F-303C226748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68" y="1440"/>
                  <a:ext cx="21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547" name="Line 386">
                  <a:extLst>
                    <a:ext uri="{FF2B5EF4-FFF2-40B4-BE49-F238E27FC236}">
                      <a16:creationId xmlns:a16="http://schemas.microsoft.com/office/drawing/2014/main" id="{094AB773-E0DD-8E49-9762-9E76C97826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30" y="1440"/>
                  <a:ext cx="21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548" name="Line 387">
                  <a:extLst>
                    <a:ext uri="{FF2B5EF4-FFF2-40B4-BE49-F238E27FC236}">
                      <a16:creationId xmlns:a16="http://schemas.microsoft.com/office/drawing/2014/main" id="{93D50298-64BA-9B42-AC14-3DE225B320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92" y="1440"/>
                  <a:ext cx="21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549" name="Line 388">
                  <a:extLst>
                    <a:ext uri="{FF2B5EF4-FFF2-40B4-BE49-F238E27FC236}">
                      <a16:creationId xmlns:a16="http://schemas.microsoft.com/office/drawing/2014/main" id="{39CD4647-2683-8D4F-B4A2-C5A1B0CFC9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54" y="1440"/>
                  <a:ext cx="21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550" name="Line 389">
                  <a:extLst>
                    <a:ext uri="{FF2B5EF4-FFF2-40B4-BE49-F238E27FC236}">
                      <a16:creationId xmlns:a16="http://schemas.microsoft.com/office/drawing/2014/main" id="{8BA08D5B-94BA-0F45-A311-366994247B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6" y="1440"/>
                  <a:ext cx="20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551" name="Line 390">
                  <a:extLst>
                    <a:ext uri="{FF2B5EF4-FFF2-40B4-BE49-F238E27FC236}">
                      <a16:creationId xmlns:a16="http://schemas.microsoft.com/office/drawing/2014/main" id="{B09FD589-E9B8-124D-BA30-0FCF1B3F09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78" y="1440"/>
                  <a:ext cx="20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552" name="Line 391">
                  <a:extLst>
                    <a:ext uri="{FF2B5EF4-FFF2-40B4-BE49-F238E27FC236}">
                      <a16:creationId xmlns:a16="http://schemas.microsoft.com/office/drawing/2014/main" id="{3E0BDD70-C474-1E4C-80F6-213EDD4B7C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40" y="1440"/>
                  <a:ext cx="20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553" name="Line 392">
                  <a:extLst>
                    <a:ext uri="{FF2B5EF4-FFF2-40B4-BE49-F238E27FC236}">
                      <a16:creationId xmlns:a16="http://schemas.microsoft.com/office/drawing/2014/main" id="{FDE1902D-A54B-F540-B0D5-4066AC9065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01" y="1440"/>
                  <a:ext cx="21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554" name="Line 393">
                  <a:extLst>
                    <a:ext uri="{FF2B5EF4-FFF2-40B4-BE49-F238E27FC236}">
                      <a16:creationId xmlns:a16="http://schemas.microsoft.com/office/drawing/2014/main" id="{A392E3C5-3042-1D4A-A588-3F7D27FCFE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63" y="1440"/>
                  <a:ext cx="21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555" name="Line 394">
                  <a:extLst>
                    <a:ext uri="{FF2B5EF4-FFF2-40B4-BE49-F238E27FC236}">
                      <a16:creationId xmlns:a16="http://schemas.microsoft.com/office/drawing/2014/main" id="{504F48C2-B9AF-6343-8842-D18BA9F8F1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25" y="1440"/>
                  <a:ext cx="21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556" name="Line 395">
                  <a:extLst>
                    <a:ext uri="{FF2B5EF4-FFF2-40B4-BE49-F238E27FC236}">
                      <a16:creationId xmlns:a16="http://schemas.microsoft.com/office/drawing/2014/main" id="{94BF7BB0-5D73-F24C-BFF5-6214EC0C89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87" y="1440"/>
                  <a:ext cx="21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557" name="Line 396">
                  <a:extLst>
                    <a:ext uri="{FF2B5EF4-FFF2-40B4-BE49-F238E27FC236}">
                      <a16:creationId xmlns:a16="http://schemas.microsoft.com/office/drawing/2014/main" id="{703D43A4-3F18-BA46-9A85-5784F34554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49" y="1440"/>
                  <a:ext cx="20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558" name="Line 397">
                  <a:extLst>
                    <a:ext uri="{FF2B5EF4-FFF2-40B4-BE49-F238E27FC236}">
                      <a16:creationId xmlns:a16="http://schemas.microsoft.com/office/drawing/2014/main" id="{56FCAD0B-46E6-FD4D-9A33-33CB49F474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11" y="1440"/>
                  <a:ext cx="20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559" name="Line 398">
                  <a:extLst>
                    <a:ext uri="{FF2B5EF4-FFF2-40B4-BE49-F238E27FC236}">
                      <a16:creationId xmlns:a16="http://schemas.microsoft.com/office/drawing/2014/main" id="{1C345103-AC56-1149-B1B8-E36D1C7C31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73" y="1440"/>
                  <a:ext cx="20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560" name="Line 399">
                  <a:extLst>
                    <a:ext uri="{FF2B5EF4-FFF2-40B4-BE49-F238E27FC236}">
                      <a16:creationId xmlns:a16="http://schemas.microsoft.com/office/drawing/2014/main" id="{988BB27E-0125-554E-82AD-CE33E3625A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34" y="1440"/>
                  <a:ext cx="21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561" name="Line 400">
                  <a:extLst>
                    <a:ext uri="{FF2B5EF4-FFF2-40B4-BE49-F238E27FC236}">
                      <a16:creationId xmlns:a16="http://schemas.microsoft.com/office/drawing/2014/main" id="{DC45ECC2-783C-E44E-B876-2099CD8608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96" y="1440"/>
                  <a:ext cx="21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562" name="Line 401">
                  <a:extLst>
                    <a:ext uri="{FF2B5EF4-FFF2-40B4-BE49-F238E27FC236}">
                      <a16:creationId xmlns:a16="http://schemas.microsoft.com/office/drawing/2014/main" id="{CE500BCF-717C-4842-B458-36C4C96C27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58" y="1440"/>
                  <a:ext cx="1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9444" name="Line 402">
                <a:extLst>
                  <a:ext uri="{FF2B5EF4-FFF2-40B4-BE49-F238E27FC236}">
                    <a16:creationId xmlns:a16="http://schemas.microsoft.com/office/drawing/2014/main" id="{4521DBB5-0184-844E-858C-0B7AC304AB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97" y="849"/>
                <a:ext cx="1" cy="2255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45" name="Line 403">
                <a:extLst>
                  <a:ext uri="{FF2B5EF4-FFF2-40B4-BE49-F238E27FC236}">
                    <a16:creationId xmlns:a16="http://schemas.microsoft.com/office/drawing/2014/main" id="{DE652F15-1D5F-F541-B844-EF499B595B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" y="1337"/>
                <a:ext cx="103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46" name="Line 404">
                <a:extLst>
                  <a:ext uri="{FF2B5EF4-FFF2-40B4-BE49-F238E27FC236}">
                    <a16:creationId xmlns:a16="http://schemas.microsoft.com/office/drawing/2014/main" id="{7450660A-26C2-1944-9978-76D42A2E82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" y="1172"/>
                <a:ext cx="103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47" name="Line 405">
                <a:extLst>
                  <a:ext uri="{FF2B5EF4-FFF2-40B4-BE49-F238E27FC236}">
                    <a16:creationId xmlns:a16="http://schemas.microsoft.com/office/drawing/2014/main" id="{3C41D433-22FD-C84C-99C7-81B6E8180A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" y="1495"/>
                <a:ext cx="103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48" name="Line 406">
                <a:extLst>
                  <a:ext uri="{FF2B5EF4-FFF2-40B4-BE49-F238E27FC236}">
                    <a16:creationId xmlns:a16="http://schemas.microsoft.com/office/drawing/2014/main" id="{EA7707C5-1B57-8A41-9105-673891013E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1647"/>
                <a:ext cx="1017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49" name="Line 407">
                <a:extLst>
                  <a:ext uri="{FF2B5EF4-FFF2-40B4-BE49-F238E27FC236}">
                    <a16:creationId xmlns:a16="http://schemas.microsoft.com/office/drawing/2014/main" id="{E32431DE-B876-8647-8D39-B6E9D3BC4B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80" y="1812"/>
                <a:ext cx="1024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50" name="Line 408">
                <a:extLst>
                  <a:ext uri="{FF2B5EF4-FFF2-40B4-BE49-F238E27FC236}">
                    <a16:creationId xmlns:a16="http://schemas.microsoft.com/office/drawing/2014/main" id="{6E86BA85-6515-5941-81D4-69217BCD01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2135"/>
                <a:ext cx="101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51" name="Line 409">
                <a:extLst>
                  <a:ext uri="{FF2B5EF4-FFF2-40B4-BE49-F238E27FC236}">
                    <a16:creationId xmlns:a16="http://schemas.microsoft.com/office/drawing/2014/main" id="{46DA6936-72CA-924C-B448-88DAAC5381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1970"/>
                <a:ext cx="1017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52" name="Line 410">
                <a:extLst>
                  <a:ext uri="{FF2B5EF4-FFF2-40B4-BE49-F238E27FC236}">
                    <a16:creationId xmlns:a16="http://schemas.microsoft.com/office/drawing/2014/main" id="{DD19B7F6-091A-3540-8F4C-1A3D76236D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2300"/>
                <a:ext cx="101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53" name="Line 411">
                <a:extLst>
                  <a:ext uri="{FF2B5EF4-FFF2-40B4-BE49-F238E27FC236}">
                    <a16:creationId xmlns:a16="http://schemas.microsoft.com/office/drawing/2014/main" id="{D14139F5-68B9-2B47-9FD4-DB85C3F7CC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" y="2451"/>
                <a:ext cx="1025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54" name="Line 412">
                <a:extLst>
                  <a:ext uri="{FF2B5EF4-FFF2-40B4-BE49-F238E27FC236}">
                    <a16:creationId xmlns:a16="http://schemas.microsoft.com/office/drawing/2014/main" id="{54E86532-6EB7-EF42-B572-B235ECE4C2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3" y="2616"/>
                <a:ext cx="1018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55" name="Line 413">
                <a:extLst>
                  <a:ext uri="{FF2B5EF4-FFF2-40B4-BE49-F238E27FC236}">
                    <a16:creationId xmlns:a16="http://schemas.microsoft.com/office/drawing/2014/main" id="{DE490342-A9A1-3F4F-9B0D-D3CF595133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" y="2767"/>
                <a:ext cx="1024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56" name="Line 414">
                <a:extLst>
                  <a:ext uri="{FF2B5EF4-FFF2-40B4-BE49-F238E27FC236}">
                    <a16:creationId xmlns:a16="http://schemas.microsoft.com/office/drawing/2014/main" id="{28723C57-A935-6F42-B2ED-557A7B4C2F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9" y="1021"/>
                <a:ext cx="1" cy="2936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57" name="Line 415">
                <a:extLst>
                  <a:ext uri="{FF2B5EF4-FFF2-40B4-BE49-F238E27FC236}">
                    <a16:creationId xmlns:a16="http://schemas.microsoft.com/office/drawing/2014/main" id="{BEC90C9A-0738-214F-8B95-E74D23C8A2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" y="3104"/>
                <a:ext cx="4846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58" name="Line 416">
                <a:extLst>
                  <a:ext uri="{FF2B5EF4-FFF2-40B4-BE49-F238E27FC236}">
                    <a16:creationId xmlns:a16="http://schemas.microsoft.com/office/drawing/2014/main" id="{0EECA78A-7FA4-234D-9D9C-2588912E2C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1021"/>
                <a:ext cx="1024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59" name="Rectangle 417">
                <a:extLst>
                  <a:ext uri="{FF2B5EF4-FFF2-40B4-BE49-F238E27FC236}">
                    <a16:creationId xmlns:a16="http://schemas.microsoft.com/office/drawing/2014/main" id="{E1D1B39E-8416-0A4F-A443-2D26C4BE9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957" y="3457"/>
                <a:ext cx="537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 UNIT</a:t>
                </a:r>
              </a:p>
              <a:p>
                <a:pPr algn="ctr"/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RELATIONSHIPS </a:t>
                </a:r>
              </a:p>
            </p:txBody>
          </p:sp>
          <p:sp>
            <p:nvSpPr>
              <p:cNvPr id="59460" name="Rectangle 418">
                <a:extLst>
                  <a:ext uri="{FF2B5EF4-FFF2-40B4-BE49-F238E27FC236}">
                    <a16:creationId xmlns:a16="http://schemas.microsoft.com/office/drawing/2014/main" id="{6DE77BB8-8C2D-404C-BB1D-EE773B1FD8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797" y="3474"/>
                <a:ext cx="23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9461" name="Rectangle 419">
                <a:extLst>
                  <a:ext uri="{FF2B5EF4-FFF2-40B4-BE49-F238E27FC236}">
                    <a16:creationId xmlns:a16="http://schemas.microsoft.com/office/drawing/2014/main" id="{0A6A888D-B501-ED4A-A1EF-0CF2E48DBC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0" y="883"/>
                <a:ext cx="519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UNIT SCHEDULE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9462" name="Line 420">
                <a:extLst>
                  <a:ext uri="{FF2B5EF4-FFF2-40B4-BE49-F238E27FC236}">
                    <a16:creationId xmlns:a16="http://schemas.microsoft.com/office/drawing/2014/main" id="{A7449246-84C9-F24A-BFA8-C08A18CD50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" y="2932"/>
                <a:ext cx="1018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63" name="Line 421">
                <a:extLst>
                  <a:ext uri="{FF2B5EF4-FFF2-40B4-BE49-F238E27FC236}">
                    <a16:creationId xmlns:a16="http://schemas.microsoft.com/office/drawing/2014/main" id="{DF226368-8591-7A4D-9D4D-CCAFB1A437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2" y="3118"/>
                <a:ext cx="1" cy="83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64" name="Line 422">
                <a:extLst>
                  <a:ext uri="{FF2B5EF4-FFF2-40B4-BE49-F238E27FC236}">
                    <a16:creationId xmlns:a16="http://schemas.microsoft.com/office/drawing/2014/main" id="{F7FD38C8-A91B-A243-847D-A37854F87D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6" y="3338"/>
                <a:ext cx="770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65" name="Line 423">
                <a:extLst>
                  <a:ext uri="{FF2B5EF4-FFF2-40B4-BE49-F238E27FC236}">
                    <a16:creationId xmlns:a16="http://schemas.microsoft.com/office/drawing/2014/main" id="{4C2BF31B-6872-5A4E-860A-4F1160938F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9" y="3537"/>
                <a:ext cx="770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66" name="Line 424">
                <a:extLst>
                  <a:ext uri="{FF2B5EF4-FFF2-40B4-BE49-F238E27FC236}">
                    <a16:creationId xmlns:a16="http://schemas.microsoft.com/office/drawing/2014/main" id="{E6AC518F-E747-1C41-BF94-FC47787346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9" y="3737"/>
                <a:ext cx="770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67" name="Line 425">
                <a:extLst>
                  <a:ext uri="{FF2B5EF4-FFF2-40B4-BE49-F238E27FC236}">
                    <a16:creationId xmlns:a16="http://schemas.microsoft.com/office/drawing/2014/main" id="{47E5359B-1942-D447-8DEB-89A87B40B5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06" y="3111"/>
                <a:ext cx="1" cy="846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68" name="Line 426">
                <a:extLst>
                  <a:ext uri="{FF2B5EF4-FFF2-40B4-BE49-F238E27FC236}">
                    <a16:creationId xmlns:a16="http://schemas.microsoft.com/office/drawing/2014/main" id="{231487C6-1374-774F-9A75-B8A2585C24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" y="581"/>
                <a:ext cx="4832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69" name="Rectangle 427">
                <a:extLst>
                  <a:ext uri="{FF2B5EF4-FFF2-40B4-BE49-F238E27FC236}">
                    <a16:creationId xmlns:a16="http://schemas.microsoft.com/office/drawing/2014/main" id="{D3D75BCC-4AD4-F549-B890-F87B48E65E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2" y="581"/>
                <a:ext cx="2282" cy="26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9470" name="Rectangle 428">
                <a:extLst>
                  <a:ext uri="{FF2B5EF4-FFF2-40B4-BE49-F238E27FC236}">
                    <a16:creationId xmlns:a16="http://schemas.microsoft.com/office/drawing/2014/main" id="{25E8A60F-9152-334C-AAB5-B50A5018EE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9" y="567"/>
                <a:ext cx="2309" cy="289"/>
              </a:xfrm>
              <a:prstGeom prst="rect">
                <a:avLst/>
              </a:prstGeom>
              <a:noFill/>
              <a:ln w="428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9471" name="Rectangle 429">
                <a:extLst>
                  <a:ext uri="{FF2B5EF4-FFF2-40B4-BE49-F238E27FC236}">
                    <a16:creationId xmlns:a16="http://schemas.microsoft.com/office/drawing/2014/main" id="{66874AE5-19B2-1B43-A530-710B65A768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4" y="883"/>
                <a:ext cx="309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UNIT MAP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9472" name="Rectangle 430">
                <a:extLst>
                  <a:ext uri="{FF2B5EF4-FFF2-40B4-BE49-F238E27FC236}">
                    <a16:creationId xmlns:a16="http://schemas.microsoft.com/office/drawing/2014/main" id="{5E3F037E-18ED-E942-93E7-5F33A6211C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2" y="588"/>
                <a:ext cx="540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9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CURRENT UNIT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9473" name="Oval 431">
                <a:extLst>
                  <a:ext uri="{FF2B5EF4-FFF2-40B4-BE49-F238E27FC236}">
                    <a16:creationId xmlns:a16="http://schemas.microsoft.com/office/drawing/2014/main" id="{1AAE771A-4AA2-5947-A554-9BDE60C9F0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" y="595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9474" name="Oval 432">
                <a:extLst>
                  <a:ext uri="{FF2B5EF4-FFF2-40B4-BE49-F238E27FC236}">
                    <a16:creationId xmlns:a16="http://schemas.microsoft.com/office/drawing/2014/main" id="{BE8184C8-9AEB-0643-8437-EFEB559B8D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" y="595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9475" name="Oval 433">
                <a:extLst>
                  <a:ext uri="{FF2B5EF4-FFF2-40B4-BE49-F238E27FC236}">
                    <a16:creationId xmlns:a16="http://schemas.microsoft.com/office/drawing/2014/main" id="{06E90F66-80A0-A74E-9F03-58FBFC5B77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2" y="595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9476" name="Oval 434">
                <a:extLst>
                  <a:ext uri="{FF2B5EF4-FFF2-40B4-BE49-F238E27FC236}">
                    <a16:creationId xmlns:a16="http://schemas.microsoft.com/office/drawing/2014/main" id="{95A01645-16CF-5B40-830E-40FED03641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9" y="265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9477" name="Oval 435">
                <a:extLst>
                  <a:ext uri="{FF2B5EF4-FFF2-40B4-BE49-F238E27FC236}">
                    <a16:creationId xmlns:a16="http://schemas.microsoft.com/office/drawing/2014/main" id="{A2058088-2295-A54B-AC5F-B8BB973EF8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2" y="884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9478" name="Oval 436">
                <a:extLst>
                  <a:ext uri="{FF2B5EF4-FFF2-40B4-BE49-F238E27FC236}">
                    <a16:creationId xmlns:a16="http://schemas.microsoft.com/office/drawing/2014/main" id="{11B0A598-951E-FC42-B0CB-A4448DF5C9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82" y="3145"/>
                <a:ext cx="96" cy="97"/>
              </a:xfrm>
              <a:prstGeom prst="ellipse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9479" name="Oval 437">
                <a:extLst>
                  <a:ext uri="{FF2B5EF4-FFF2-40B4-BE49-F238E27FC236}">
                    <a16:creationId xmlns:a16="http://schemas.microsoft.com/office/drawing/2014/main" id="{EA4D3E0E-3255-4D40-8D36-973FFD617E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" y="3819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9480" name="Oval 438">
                <a:extLst>
                  <a:ext uri="{FF2B5EF4-FFF2-40B4-BE49-F238E27FC236}">
                    <a16:creationId xmlns:a16="http://schemas.microsoft.com/office/drawing/2014/main" id="{EC89510B-1011-D241-B304-F47A65F356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" y="877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9481" name="Rectangle 439">
                <a:extLst>
                  <a:ext uri="{FF2B5EF4-FFF2-40B4-BE49-F238E27FC236}">
                    <a16:creationId xmlns:a16="http://schemas.microsoft.com/office/drawing/2014/main" id="{7195EFE1-C424-E647-8B20-FB66325634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4" y="595"/>
                <a:ext cx="3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9482" name="Rectangle 440">
                <a:extLst>
                  <a:ext uri="{FF2B5EF4-FFF2-40B4-BE49-F238E27FC236}">
                    <a16:creationId xmlns:a16="http://schemas.microsoft.com/office/drawing/2014/main" id="{19466434-6ED1-CE4E-896A-676361D51B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9" y="588"/>
                <a:ext cx="3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3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9483" name="Rectangle 441">
                <a:extLst>
                  <a:ext uri="{FF2B5EF4-FFF2-40B4-BE49-F238E27FC236}">
                    <a16:creationId xmlns:a16="http://schemas.microsoft.com/office/drawing/2014/main" id="{5B419F5B-BEC7-9E43-81A7-349438937E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1" y="595"/>
                <a:ext cx="3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9484" name="Rectangle 442">
                <a:extLst>
                  <a:ext uri="{FF2B5EF4-FFF2-40B4-BE49-F238E27FC236}">
                    <a16:creationId xmlns:a16="http://schemas.microsoft.com/office/drawing/2014/main" id="{52904E47-034D-424E-9338-57C72BA5D5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7" y="265"/>
                <a:ext cx="3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4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9485" name="Rectangle 443">
                <a:extLst>
                  <a:ext uri="{FF2B5EF4-FFF2-40B4-BE49-F238E27FC236}">
                    <a16:creationId xmlns:a16="http://schemas.microsoft.com/office/drawing/2014/main" id="{5AED70D1-BE79-CF45-AF3E-284C9BFD06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6" y="883"/>
                <a:ext cx="3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5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9486" name="Rectangle 444">
                <a:extLst>
                  <a:ext uri="{FF2B5EF4-FFF2-40B4-BE49-F238E27FC236}">
                    <a16:creationId xmlns:a16="http://schemas.microsoft.com/office/drawing/2014/main" id="{A5EAD653-C008-8E41-88A2-9980A63AF2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16" y="3145"/>
                <a:ext cx="3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6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9487" name="Rectangle 445">
                <a:extLst>
                  <a:ext uri="{FF2B5EF4-FFF2-40B4-BE49-F238E27FC236}">
                    <a16:creationId xmlns:a16="http://schemas.microsoft.com/office/drawing/2014/main" id="{95B4FBFA-6CD7-D541-8961-C5E51829F6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" y="3819"/>
                <a:ext cx="3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7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9488" name="Rectangle 446">
                <a:extLst>
                  <a:ext uri="{FF2B5EF4-FFF2-40B4-BE49-F238E27FC236}">
                    <a16:creationId xmlns:a16="http://schemas.microsoft.com/office/drawing/2014/main" id="{531A0858-C519-C04B-97F4-ABC956BDD0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2" y="876"/>
                <a:ext cx="3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8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9489" name="Rectangle 447">
                <a:extLst>
                  <a:ext uri="{FF2B5EF4-FFF2-40B4-BE49-F238E27FC236}">
                    <a16:creationId xmlns:a16="http://schemas.microsoft.com/office/drawing/2014/main" id="{0BF896FD-4AB8-C249-AE9A-AFD9A7838A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3" y="404"/>
                <a:ext cx="1543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000">
                    <a:solidFill>
                      <a:srgbClr val="000000"/>
                    </a:solidFill>
                    <a:latin typeface="Sand" pitchFamily="-48" charset="0"/>
                  </a:rPr>
                  <a:t>The roots and consequences of civil unrest.</a:t>
                </a:r>
                <a:endParaRPr lang="en-US" altLang="en-US" sz="1000">
                  <a:latin typeface="Sand" pitchFamily="-48" charset="0"/>
                </a:endParaRPr>
              </a:p>
            </p:txBody>
          </p:sp>
          <p:sp>
            <p:nvSpPr>
              <p:cNvPr id="59490" name="Rectangle 448">
                <a:extLst>
                  <a:ext uri="{FF2B5EF4-FFF2-40B4-BE49-F238E27FC236}">
                    <a16:creationId xmlns:a16="http://schemas.microsoft.com/office/drawing/2014/main" id="{6EFAE91D-31CF-8346-BB9D-3410B31C2F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6" y="670"/>
                <a:ext cx="139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solidFill>
                      <a:srgbClr val="000000"/>
                    </a:solidFill>
                    <a:latin typeface="Sand" pitchFamily="-48" charset="0"/>
                  </a:rPr>
                  <a:t>The Causes of the Civil War</a:t>
                </a:r>
                <a:endParaRPr lang="en-US" altLang="en-US">
                  <a:latin typeface="Sand" pitchFamily="-48" charset="0"/>
                </a:endParaRPr>
              </a:p>
            </p:txBody>
          </p:sp>
          <p:sp>
            <p:nvSpPr>
              <p:cNvPr id="59491" name="Rectangle 449">
                <a:extLst>
                  <a:ext uri="{FF2B5EF4-FFF2-40B4-BE49-F238E27FC236}">
                    <a16:creationId xmlns:a16="http://schemas.microsoft.com/office/drawing/2014/main" id="{A88CD122-C72C-8143-A431-08D2C29D3A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0" y="684"/>
                <a:ext cx="880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200">
                    <a:solidFill>
                      <a:srgbClr val="000000"/>
                    </a:solidFill>
                    <a:latin typeface="Sand" pitchFamily="-48" charset="0"/>
                  </a:rPr>
                  <a:t>Growth of the Nation</a:t>
                </a:r>
                <a:endParaRPr lang="en-US" altLang="en-US">
                  <a:latin typeface="Sand" pitchFamily="-48" charset="0"/>
                </a:endParaRPr>
              </a:p>
            </p:txBody>
          </p:sp>
          <p:sp>
            <p:nvSpPr>
              <p:cNvPr id="59492" name="Rectangle 450">
                <a:extLst>
                  <a:ext uri="{FF2B5EF4-FFF2-40B4-BE49-F238E27FC236}">
                    <a16:creationId xmlns:a16="http://schemas.microsoft.com/office/drawing/2014/main" id="{C8A5636E-B134-1B48-94D2-7F3D0594CC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9" y="650"/>
                <a:ext cx="57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200">
                    <a:solidFill>
                      <a:srgbClr val="000000"/>
                    </a:solidFill>
                    <a:latin typeface="Sand" pitchFamily="-48" charset="0"/>
                  </a:rPr>
                  <a:t>The Civil War</a:t>
                </a:r>
                <a:endParaRPr lang="en-US" altLang="en-US">
                  <a:latin typeface="Sand" pitchFamily="-48" charset="0"/>
                </a:endParaRPr>
              </a:p>
            </p:txBody>
          </p:sp>
          <p:sp>
            <p:nvSpPr>
              <p:cNvPr id="59493" name="Rectangle 451">
                <a:extLst>
                  <a:ext uri="{FF2B5EF4-FFF2-40B4-BE49-F238E27FC236}">
                    <a16:creationId xmlns:a16="http://schemas.microsoft.com/office/drawing/2014/main" id="{48FC2E18-073C-5E4C-924B-7AA39C6D0E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3" y="1162"/>
                <a:ext cx="72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600">
                    <a:solidFill>
                      <a:srgbClr val="000000"/>
                    </a:solidFill>
                    <a:latin typeface="Sand" pitchFamily="-48" charset="0"/>
                  </a:rPr>
                  <a:t>Sectionalism</a:t>
                </a:r>
                <a:endParaRPr lang="en-US" altLang="en-US">
                  <a:latin typeface="Sand" pitchFamily="-48" charset="0"/>
                </a:endParaRPr>
              </a:p>
            </p:txBody>
          </p:sp>
          <p:sp>
            <p:nvSpPr>
              <p:cNvPr id="59494" name="Rectangle 452">
                <a:extLst>
                  <a:ext uri="{FF2B5EF4-FFF2-40B4-BE49-F238E27FC236}">
                    <a16:creationId xmlns:a16="http://schemas.microsoft.com/office/drawing/2014/main" id="{BACBBB40-3747-4F46-B149-45BD560466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5" y="1455"/>
                <a:ext cx="470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100">
                    <a:solidFill>
                      <a:srgbClr val="000000"/>
                    </a:solidFill>
                    <a:latin typeface="Sand" pitchFamily="-48" charset="0"/>
                  </a:rPr>
                  <a:t>pp. 201-236</a:t>
                </a:r>
                <a:endParaRPr lang="en-US" altLang="en-US">
                  <a:latin typeface="Sand" pitchFamily="-48" charset="0"/>
                </a:endParaRPr>
              </a:p>
            </p:txBody>
          </p:sp>
          <p:sp>
            <p:nvSpPr>
              <p:cNvPr id="59495" name="Rectangle 453">
                <a:extLst>
                  <a:ext uri="{FF2B5EF4-FFF2-40B4-BE49-F238E27FC236}">
                    <a16:creationId xmlns:a16="http://schemas.microsoft.com/office/drawing/2014/main" id="{553F7206-8542-D543-A846-0909B69997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" y="1021"/>
                <a:ext cx="758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Sand" pitchFamily="-48" charset="0"/>
                  </a:rPr>
                  <a:t>1/22  Cooperative groups -</a:t>
                </a:r>
                <a:endParaRPr lang="en-US" altLang="en-US" sz="800">
                  <a:latin typeface="Sand" pitchFamily="-48" charset="0"/>
                </a:endParaRPr>
              </a:p>
            </p:txBody>
          </p:sp>
          <p:sp>
            <p:nvSpPr>
              <p:cNvPr id="59496" name="Rectangle 454">
                <a:extLst>
                  <a:ext uri="{FF2B5EF4-FFF2-40B4-BE49-F238E27FC236}">
                    <a16:creationId xmlns:a16="http://schemas.microsoft.com/office/drawing/2014/main" id="{45FA6B9A-88A7-ED4B-BCDA-87251DC2DE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" y="1096"/>
                <a:ext cx="64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Sand" pitchFamily="-48" charset="0"/>
                  </a:rPr>
                  <a:t>         over pp. 201-210</a:t>
                </a:r>
                <a:endParaRPr lang="en-US" altLang="en-US" sz="800">
                  <a:latin typeface="Sand" pitchFamily="-48" charset="0"/>
                </a:endParaRPr>
              </a:p>
            </p:txBody>
          </p:sp>
          <p:sp>
            <p:nvSpPr>
              <p:cNvPr id="59497" name="Rectangle 455">
                <a:extLst>
                  <a:ext uri="{FF2B5EF4-FFF2-40B4-BE49-F238E27FC236}">
                    <a16:creationId xmlns:a16="http://schemas.microsoft.com/office/drawing/2014/main" id="{F3258402-396B-2D4A-8F9A-1F27C1691A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" y="1346"/>
                <a:ext cx="363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Sand" pitchFamily="-48" charset="0"/>
                  </a:rPr>
                  <a:t>1/28      Quiz</a:t>
                </a:r>
                <a:endParaRPr lang="en-US" altLang="en-US" sz="800">
                  <a:latin typeface="Sand" pitchFamily="-48" charset="0"/>
                </a:endParaRPr>
              </a:p>
            </p:txBody>
          </p:sp>
          <p:sp>
            <p:nvSpPr>
              <p:cNvPr id="59498" name="Rectangle 456">
                <a:extLst>
                  <a:ext uri="{FF2B5EF4-FFF2-40B4-BE49-F238E27FC236}">
                    <a16:creationId xmlns:a16="http://schemas.microsoft.com/office/drawing/2014/main" id="{3C577763-E1E0-224F-8893-4ED88C49E1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" y="1488"/>
                <a:ext cx="758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Sand" pitchFamily="-48" charset="0"/>
                  </a:rPr>
                  <a:t>1/29  Cooperative groups -</a:t>
                </a:r>
                <a:endParaRPr lang="en-US" altLang="en-US" sz="800">
                  <a:latin typeface="Sand" pitchFamily="-48" charset="0"/>
                </a:endParaRPr>
              </a:p>
            </p:txBody>
          </p:sp>
          <p:sp>
            <p:nvSpPr>
              <p:cNvPr id="59499" name="Rectangle 457">
                <a:extLst>
                  <a:ext uri="{FF2B5EF4-FFF2-40B4-BE49-F238E27FC236}">
                    <a16:creationId xmlns:a16="http://schemas.microsoft.com/office/drawing/2014/main" id="{A1E378CA-19EA-9643-A73E-DBFD16349E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" y="1564"/>
                <a:ext cx="64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Sand" pitchFamily="-48" charset="0"/>
                  </a:rPr>
                  <a:t>         over pp. 210-225</a:t>
                </a:r>
                <a:endParaRPr lang="en-US" altLang="en-US" sz="800">
                  <a:latin typeface="Sand" pitchFamily="-48" charset="0"/>
                </a:endParaRPr>
              </a:p>
            </p:txBody>
          </p:sp>
          <p:sp>
            <p:nvSpPr>
              <p:cNvPr id="59500" name="Rectangle 458">
                <a:extLst>
                  <a:ext uri="{FF2B5EF4-FFF2-40B4-BE49-F238E27FC236}">
                    <a16:creationId xmlns:a16="http://schemas.microsoft.com/office/drawing/2014/main" id="{05A49E7C-2093-A849-B553-766318E80C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5" y="1817"/>
                <a:ext cx="721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Sand" pitchFamily="-48" charset="0"/>
                  </a:rPr>
                  <a:t>"Influential Personalities" </a:t>
                </a:r>
                <a:endParaRPr lang="en-US" altLang="en-US" sz="800">
                  <a:latin typeface="Sand" pitchFamily="-48" charset="0"/>
                </a:endParaRPr>
              </a:p>
            </p:txBody>
          </p:sp>
          <p:sp>
            <p:nvSpPr>
              <p:cNvPr id="59501" name="Rectangle 459">
                <a:extLst>
                  <a:ext uri="{FF2B5EF4-FFF2-40B4-BE49-F238E27FC236}">
                    <a16:creationId xmlns:a16="http://schemas.microsoft.com/office/drawing/2014/main" id="{FD51D166-95D1-5F45-B361-2B2798E417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4" y="1887"/>
                <a:ext cx="32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Sand" pitchFamily="-48" charset="0"/>
                  </a:rPr>
                  <a:t>Project due</a:t>
                </a:r>
                <a:endParaRPr lang="en-US" altLang="en-US" sz="800">
                  <a:latin typeface="Sand" pitchFamily="-48" charset="0"/>
                </a:endParaRPr>
              </a:p>
            </p:txBody>
          </p:sp>
          <p:sp>
            <p:nvSpPr>
              <p:cNvPr id="59502" name="Rectangle 460">
                <a:extLst>
                  <a:ext uri="{FF2B5EF4-FFF2-40B4-BE49-F238E27FC236}">
                    <a16:creationId xmlns:a16="http://schemas.microsoft.com/office/drawing/2014/main" id="{0147862C-57A6-3B43-BF94-C92E95AD9F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" y="1982"/>
                <a:ext cx="34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Sand" pitchFamily="-48" charset="0"/>
                  </a:rPr>
                  <a:t>1/30     Quiz</a:t>
                </a:r>
                <a:endParaRPr lang="en-US" altLang="en-US" sz="800">
                  <a:latin typeface="Sand" pitchFamily="-48" charset="0"/>
                </a:endParaRPr>
              </a:p>
            </p:txBody>
          </p:sp>
          <p:sp>
            <p:nvSpPr>
              <p:cNvPr id="59503" name="Rectangle 461">
                <a:extLst>
                  <a:ext uri="{FF2B5EF4-FFF2-40B4-BE49-F238E27FC236}">
                    <a16:creationId xmlns:a16="http://schemas.microsoft.com/office/drawing/2014/main" id="{66A05124-87F0-8F4B-93FD-F9A1BDF927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" y="2141"/>
                <a:ext cx="740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Sand" pitchFamily="-48" charset="0"/>
                  </a:rPr>
                  <a:t>2/2   Cooperative groups -</a:t>
                </a:r>
                <a:endParaRPr lang="en-US" altLang="en-US" sz="800">
                  <a:latin typeface="Sand" pitchFamily="-48" charset="0"/>
                </a:endParaRPr>
              </a:p>
            </p:txBody>
          </p:sp>
          <p:sp>
            <p:nvSpPr>
              <p:cNvPr id="59504" name="Rectangle 462">
                <a:extLst>
                  <a:ext uri="{FF2B5EF4-FFF2-40B4-BE49-F238E27FC236}">
                    <a16:creationId xmlns:a16="http://schemas.microsoft.com/office/drawing/2014/main" id="{C597202C-1DEE-594C-90E2-B0C30EA9FB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" y="2217"/>
                <a:ext cx="662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Sand" pitchFamily="-48" charset="0"/>
                  </a:rPr>
                  <a:t>          over pp. 228-234</a:t>
                </a:r>
                <a:endParaRPr lang="en-US" altLang="en-US" sz="800">
                  <a:latin typeface="Sand" pitchFamily="-48" charset="0"/>
                </a:endParaRPr>
              </a:p>
            </p:txBody>
          </p:sp>
          <p:sp>
            <p:nvSpPr>
              <p:cNvPr id="59505" name="Rectangle 463">
                <a:extLst>
                  <a:ext uri="{FF2B5EF4-FFF2-40B4-BE49-F238E27FC236}">
                    <a16:creationId xmlns:a16="http://schemas.microsoft.com/office/drawing/2014/main" id="{A557D875-5D45-B441-8385-A767E91393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" y="2643"/>
                <a:ext cx="619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Sand" pitchFamily="-48" charset="0"/>
                  </a:rPr>
                  <a:t>2/6      Review for test</a:t>
                </a:r>
                <a:endParaRPr lang="en-US" altLang="en-US" sz="800">
                  <a:latin typeface="Sand" pitchFamily="-48" charset="0"/>
                </a:endParaRPr>
              </a:p>
            </p:txBody>
          </p:sp>
          <p:sp>
            <p:nvSpPr>
              <p:cNvPr id="59506" name="Rectangle 464">
                <a:extLst>
                  <a:ext uri="{FF2B5EF4-FFF2-40B4-BE49-F238E27FC236}">
                    <a16:creationId xmlns:a16="http://schemas.microsoft.com/office/drawing/2014/main" id="{96BAC93C-D853-6040-A583-49214FB818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" y="2801"/>
                <a:ext cx="619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Sand" pitchFamily="-48" charset="0"/>
                  </a:rPr>
                  <a:t>2/7      Review for test</a:t>
                </a:r>
                <a:endParaRPr lang="en-US" altLang="en-US" sz="800">
                  <a:latin typeface="Sand" pitchFamily="-48" charset="0"/>
                </a:endParaRPr>
              </a:p>
            </p:txBody>
          </p:sp>
          <p:sp>
            <p:nvSpPr>
              <p:cNvPr id="59507" name="Rectangle 465">
                <a:extLst>
                  <a:ext uri="{FF2B5EF4-FFF2-40B4-BE49-F238E27FC236}">
                    <a16:creationId xmlns:a16="http://schemas.microsoft.com/office/drawing/2014/main" id="{4F981AE6-BA2F-2242-8255-70D1EC4CEB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" y="2973"/>
                <a:ext cx="320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Sand" pitchFamily="-48" charset="0"/>
                  </a:rPr>
                  <a:t>2/6      Test</a:t>
                </a:r>
                <a:endParaRPr lang="en-US" altLang="en-US" sz="800">
                  <a:latin typeface="Sand" pitchFamily="-48" charset="0"/>
                </a:endParaRPr>
              </a:p>
            </p:txBody>
          </p:sp>
          <p:sp>
            <p:nvSpPr>
              <p:cNvPr id="59508" name="Line 466">
                <a:extLst>
                  <a:ext uri="{FF2B5EF4-FFF2-40B4-BE49-F238E27FC236}">
                    <a16:creationId xmlns:a16="http://schemas.microsoft.com/office/drawing/2014/main" id="{CBC5EB05-A6DA-6449-8DDE-8E8EA9C766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6" y="1330"/>
                <a:ext cx="550" cy="16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09" name="Line 467">
                <a:extLst>
                  <a:ext uri="{FF2B5EF4-FFF2-40B4-BE49-F238E27FC236}">
                    <a16:creationId xmlns:a16="http://schemas.microsoft.com/office/drawing/2014/main" id="{A7D44A14-DD1F-A747-8C25-FC5A96AEDF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06" y="1592"/>
                <a:ext cx="227" cy="33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10" name="Line 468">
                <a:extLst>
                  <a:ext uri="{FF2B5EF4-FFF2-40B4-BE49-F238E27FC236}">
                    <a16:creationId xmlns:a16="http://schemas.microsoft.com/office/drawing/2014/main" id="{2714DF35-E299-E245-BB16-6C0101F056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97" y="1578"/>
                <a:ext cx="247" cy="28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11" name="Line 469">
                <a:extLst>
                  <a:ext uri="{FF2B5EF4-FFF2-40B4-BE49-F238E27FC236}">
                    <a16:creationId xmlns:a16="http://schemas.microsoft.com/office/drawing/2014/main" id="{B82B7ACF-1C09-8B47-95EA-920D377529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27" y="1337"/>
                <a:ext cx="399" cy="17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12" name="Oval 470">
                <a:extLst>
                  <a:ext uri="{FF2B5EF4-FFF2-40B4-BE49-F238E27FC236}">
                    <a16:creationId xmlns:a16="http://schemas.microsoft.com/office/drawing/2014/main" id="{6C7C341E-7FF2-2447-B778-7D67E84F55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9" y="1475"/>
                <a:ext cx="901" cy="522"/>
              </a:xfrm>
              <a:prstGeom prst="ellipse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9513" name="Oval 471">
                <a:extLst>
                  <a:ext uri="{FF2B5EF4-FFF2-40B4-BE49-F238E27FC236}">
                    <a16:creationId xmlns:a16="http://schemas.microsoft.com/office/drawing/2014/main" id="{E7E20C16-2425-A548-9816-D060957D14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7" y="1805"/>
                <a:ext cx="901" cy="522"/>
              </a:xfrm>
              <a:prstGeom prst="ellipse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9514" name="Oval 472">
                <a:extLst>
                  <a:ext uri="{FF2B5EF4-FFF2-40B4-BE49-F238E27FC236}">
                    <a16:creationId xmlns:a16="http://schemas.microsoft.com/office/drawing/2014/main" id="{42062EE0-BAA1-624E-9B26-F62EDCEE27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8" y="1805"/>
                <a:ext cx="900" cy="522"/>
              </a:xfrm>
              <a:prstGeom prst="ellipse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9515" name="Oval 473">
                <a:extLst>
                  <a:ext uri="{FF2B5EF4-FFF2-40B4-BE49-F238E27FC236}">
                    <a16:creationId xmlns:a16="http://schemas.microsoft.com/office/drawing/2014/main" id="{ACF5BAEA-0017-404E-AF99-B28E61D0F1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8" y="1447"/>
                <a:ext cx="901" cy="523"/>
              </a:xfrm>
              <a:prstGeom prst="ellipse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9516" name="Rectangle 474">
                <a:extLst>
                  <a:ext uri="{FF2B5EF4-FFF2-40B4-BE49-F238E27FC236}">
                    <a16:creationId xmlns:a16="http://schemas.microsoft.com/office/drawing/2014/main" id="{C8245EE0-FC8F-1E47-B715-3C4C94C6B2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4" y="1626"/>
                <a:ext cx="44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solidFill>
                      <a:srgbClr val="000000"/>
                    </a:solidFill>
                    <a:latin typeface="Sand" pitchFamily="-48" charset="0"/>
                  </a:rPr>
                  <a:t>Areas of </a:t>
                </a:r>
                <a:endParaRPr lang="en-US" altLang="en-US">
                  <a:latin typeface="Sand" pitchFamily="-48" charset="0"/>
                </a:endParaRPr>
              </a:p>
            </p:txBody>
          </p:sp>
          <p:sp>
            <p:nvSpPr>
              <p:cNvPr id="59517" name="Rectangle 475">
                <a:extLst>
                  <a:ext uri="{FF2B5EF4-FFF2-40B4-BE49-F238E27FC236}">
                    <a16:creationId xmlns:a16="http://schemas.microsoft.com/office/drawing/2014/main" id="{BCA4EC68-43DC-4044-9FBE-C042579667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4" y="1736"/>
                <a:ext cx="405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solidFill>
                      <a:srgbClr val="000000"/>
                    </a:solidFill>
                    <a:latin typeface="Sand" pitchFamily="-48" charset="0"/>
                  </a:rPr>
                  <a:t>the U.S.</a:t>
                </a:r>
                <a:endParaRPr lang="en-US" altLang="en-US">
                  <a:latin typeface="Sand" pitchFamily="-48" charset="0"/>
                </a:endParaRPr>
              </a:p>
            </p:txBody>
          </p:sp>
          <p:sp>
            <p:nvSpPr>
              <p:cNvPr id="59518" name="Rectangle 476">
                <a:extLst>
                  <a:ext uri="{FF2B5EF4-FFF2-40B4-BE49-F238E27FC236}">
                    <a16:creationId xmlns:a16="http://schemas.microsoft.com/office/drawing/2014/main" id="{9C6C11FB-C24E-4E45-8B30-1CA11F9F5B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3" y="1894"/>
                <a:ext cx="59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solidFill>
                      <a:srgbClr val="000000"/>
                    </a:solidFill>
                    <a:latin typeface="Sand" pitchFamily="-48" charset="0"/>
                  </a:rPr>
                  <a:t>Differences </a:t>
                </a:r>
                <a:endParaRPr lang="en-US" altLang="en-US">
                  <a:latin typeface="Sand" pitchFamily="-48" charset="0"/>
                </a:endParaRPr>
              </a:p>
            </p:txBody>
          </p:sp>
          <p:sp>
            <p:nvSpPr>
              <p:cNvPr id="59519" name="Rectangle 477">
                <a:extLst>
                  <a:ext uri="{FF2B5EF4-FFF2-40B4-BE49-F238E27FC236}">
                    <a16:creationId xmlns:a16="http://schemas.microsoft.com/office/drawing/2014/main" id="{3B1C1B03-05EE-CE49-B43F-76BF900EF3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3" y="2004"/>
                <a:ext cx="455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solidFill>
                      <a:srgbClr val="000000"/>
                    </a:solidFill>
                    <a:latin typeface="Sand" pitchFamily="-48" charset="0"/>
                  </a:rPr>
                  <a:t>between </a:t>
                </a:r>
                <a:endParaRPr lang="en-US" altLang="en-US">
                  <a:latin typeface="Sand" pitchFamily="-48" charset="0"/>
                </a:endParaRPr>
              </a:p>
            </p:txBody>
          </p:sp>
          <p:sp>
            <p:nvSpPr>
              <p:cNvPr id="59520" name="Rectangle 478">
                <a:extLst>
                  <a:ext uri="{FF2B5EF4-FFF2-40B4-BE49-F238E27FC236}">
                    <a16:creationId xmlns:a16="http://schemas.microsoft.com/office/drawing/2014/main" id="{FD7B6490-1DB0-AC4B-B648-9DD10ABBF7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3" y="2114"/>
                <a:ext cx="467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solidFill>
                      <a:srgbClr val="000000"/>
                    </a:solidFill>
                    <a:latin typeface="Sand" pitchFamily="-48" charset="0"/>
                  </a:rPr>
                  <a:t>the areas</a:t>
                </a:r>
                <a:endParaRPr lang="en-US" altLang="en-US">
                  <a:latin typeface="Sand" pitchFamily="-48" charset="0"/>
                </a:endParaRPr>
              </a:p>
            </p:txBody>
          </p:sp>
          <p:sp>
            <p:nvSpPr>
              <p:cNvPr id="59521" name="Rectangle 479">
                <a:extLst>
                  <a:ext uri="{FF2B5EF4-FFF2-40B4-BE49-F238E27FC236}">
                    <a16:creationId xmlns:a16="http://schemas.microsoft.com/office/drawing/2014/main" id="{EF97C0EB-7964-524D-81A9-891BD6B285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0" y="1922"/>
                <a:ext cx="492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solidFill>
                      <a:srgbClr val="000000"/>
                    </a:solidFill>
                    <a:latin typeface="Sand" pitchFamily="-48" charset="0"/>
                  </a:rPr>
                  <a:t>Events in </a:t>
                </a:r>
                <a:endParaRPr lang="en-US" altLang="en-US">
                  <a:latin typeface="Sand" pitchFamily="-48" charset="0"/>
                </a:endParaRPr>
              </a:p>
            </p:txBody>
          </p:sp>
          <p:sp>
            <p:nvSpPr>
              <p:cNvPr id="59522" name="Rectangle 480">
                <a:extLst>
                  <a:ext uri="{FF2B5EF4-FFF2-40B4-BE49-F238E27FC236}">
                    <a16:creationId xmlns:a16="http://schemas.microsoft.com/office/drawing/2014/main" id="{37E147B1-B66B-C741-AB64-7B2C36A617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0" y="2032"/>
                <a:ext cx="405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solidFill>
                      <a:srgbClr val="000000"/>
                    </a:solidFill>
                    <a:latin typeface="Sand" pitchFamily="-48" charset="0"/>
                  </a:rPr>
                  <a:t>the U.S.</a:t>
                </a:r>
                <a:endParaRPr lang="en-US" altLang="en-US">
                  <a:latin typeface="Sand" pitchFamily="-48" charset="0"/>
                </a:endParaRPr>
              </a:p>
            </p:txBody>
          </p:sp>
          <p:sp>
            <p:nvSpPr>
              <p:cNvPr id="59523" name="Rectangle 481">
                <a:extLst>
                  <a:ext uri="{FF2B5EF4-FFF2-40B4-BE49-F238E27FC236}">
                    <a16:creationId xmlns:a16="http://schemas.microsoft.com/office/drawing/2014/main" id="{654FA402-7974-604F-8E19-DD3420A6C0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9" y="1523"/>
                <a:ext cx="436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solidFill>
                      <a:srgbClr val="000000"/>
                    </a:solidFill>
                    <a:latin typeface="Sand" pitchFamily="-48" charset="0"/>
                  </a:rPr>
                  <a:t>Leaders </a:t>
                </a:r>
                <a:endParaRPr lang="en-US" altLang="en-US">
                  <a:latin typeface="Sand" pitchFamily="-48" charset="0"/>
                </a:endParaRPr>
              </a:p>
            </p:txBody>
          </p:sp>
          <p:sp>
            <p:nvSpPr>
              <p:cNvPr id="59524" name="Rectangle 482">
                <a:extLst>
                  <a:ext uri="{FF2B5EF4-FFF2-40B4-BE49-F238E27FC236}">
                    <a16:creationId xmlns:a16="http://schemas.microsoft.com/office/drawing/2014/main" id="{1182782A-8233-5C4A-B70F-10EB06956D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9" y="1633"/>
                <a:ext cx="54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solidFill>
                      <a:srgbClr val="000000"/>
                    </a:solidFill>
                    <a:latin typeface="Sand" pitchFamily="-48" charset="0"/>
                  </a:rPr>
                  <a:t>across the </a:t>
                </a:r>
                <a:endParaRPr lang="en-US" altLang="en-US">
                  <a:latin typeface="Sand" pitchFamily="-48" charset="0"/>
                </a:endParaRPr>
              </a:p>
            </p:txBody>
          </p:sp>
          <p:sp>
            <p:nvSpPr>
              <p:cNvPr id="59525" name="Rectangle 483">
                <a:extLst>
                  <a:ext uri="{FF2B5EF4-FFF2-40B4-BE49-F238E27FC236}">
                    <a16:creationId xmlns:a16="http://schemas.microsoft.com/office/drawing/2014/main" id="{1EC9D8ED-AF21-AA4E-A559-B2D9644937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9" y="1743"/>
                <a:ext cx="21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solidFill>
                      <a:srgbClr val="000000"/>
                    </a:solidFill>
                    <a:latin typeface="Sand" pitchFamily="-48" charset="0"/>
                  </a:rPr>
                  <a:t>U.S.</a:t>
                </a:r>
                <a:endParaRPr lang="en-US" altLang="en-US">
                  <a:latin typeface="Sand" pitchFamily="-48" charset="0"/>
                </a:endParaRPr>
              </a:p>
            </p:txBody>
          </p:sp>
          <p:sp>
            <p:nvSpPr>
              <p:cNvPr id="59526" name="Rectangle 484">
                <a:extLst>
                  <a:ext uri="{FF2B5EF4-FFF2-40B4-BE49-F238E27FC236}">
                    <a16:creationId xmlns:a16="http://schemas.microsoft.com/office/drawing/2014/main" id="{A1C92F15-6D24-644F-92E1-8974EEF535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9" y="1282"/>
                <a:ext cx="413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Sand" pitchFamily="-48" charset="0"/>
                  </a:rPr>
                  <a:t>was based on </a:t>
                </a:r>
                <a:endParaRPr lang="en-US" altLang="en-US" sz="800">
                  <a:latin typeface="Sand" pitchFamily="-48" charset="0"/>
                </a:endParaRPr>
              </a:p>
            </p:txBody>
          </p:sp>
          <p:sp>
            <p:nvSpPr>
              <p:cNvPr id="59527" name="Rectangle 485">
                <a:extLst>
                  <a:ext uri="{FF2B5EF4-FFF2-40B4-BE49-F238E27FC236}">
                    <a16:creationId xmlns:a16="http://schemas.microsoft.com/office/drawing/2014/main" id="{6E0D6945-48A9-6143-B27E-8D5FCA0D97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3" y="1695"/>
                <a:ext cx="619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Sand" pitchFamily="-48" charset="0"/>
                  </a:rPr>
                  <a:t>emerged  because of </a:t>
                </a:r>
                <a:endParaRPr lang="en-US" altLang="en-US" sz="800">
                  <a:latin typeface="Sand" pitchFamily="-48" charset="0"/>
                </a:endParaRPr>
              </a:p>
            </p:txBody>
          </p:sp>
          <p:sp>
            <p:nvSpPr>
              <p:cNvPr id="59528" name="Rectangle 486">
                <a:extLst>
                  <a:ext uri="{FF2B5EF4-FFF2-40B4-BE49-F238E27FC236}">
                    <a16:creationId xmlns:a16="http://schemas.microsoft.com/office/drawing/2014/main" id="{30551534-1268-134A-9B0E-343FC0B1A0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1" y="1706"/>
                <a:ext cx="598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Sand" pitchFamily="-48" charset="0"/>
                  </a:rPr>
                  <a:t>became greater with </a:t>
                </a:r>
                <a:endParaRPr lang="en-US" altLang="en-US" sz="800">
                  <a:latin typeface="Sand" pitchFamily="-48" charset="0"/>
                </a:endParaRPr>
              </a:p>
            </p:txBody>
          </p:sp>
          <p:sp>
            <p:nvSpPr>
              <p:cNvPr id="59529" name="Rectangle 487">
                <a:extLst>
                  <a:ext uri="{FF2B5EF4-FFF2-40B4-BE49-F238E27FC236}">
                    <a16:creationId xmlns:a16="http://schemas.microsoft.com/office/drawing/2014/main" id="{8275573D-65AB-084C-BFD4-16D2C54AC1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0" y="1296"/>
                <a:ext cx="54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Sand" pitchFamily="-48" charset="0"/>
                  </a:rPr>
                  <a:t>was influenced by  </a:t>
                </a:r>
                <a:endParaRPr lang="en-US" altLang="en-US" sz="800">
                  <a:latin typeface="Sand" pitchFamily="-48" charset="0"/>
                </a:endParaRPr>
              </a:p>
            </p:txBody>
          </p:sp>
          <p:sp>
            <p:nvSpPr>
              <p:cNvPr id="59530" name="Rectangle 488">
                <a:extLst>
                  <a:ext uri="{FF2B5EF4-FFF2-40B4-BE49-F238E27FC236}">
                    <a16:creationId xmlns:a16="http://schemas.microsoft.com/office/drawing/2014/main" id="{7C3AC895-33EF-F146-826F-E43C229B4B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5" y="3180"/>
                <a:ext cx="382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000">
                    <a:solidFill>
                      <a:srgbClr val="000000"/>
                    </a:solidFill>
                    <a:latin typeface="Sand" pitchFamily="-48" charset="0"/>
                  </a:rPr>
                  <a:t>descriptive</a:t>
                </a:r>
                <a:endParaRPr lang="en-US" altLang="en-US" sz="1000">
                  <a:latin typeface="Sand" pitchFamily="-48" charset="0"/>
                </a:endParaRPr>
              </a:p>
            </p:txBody>
          </p:sp>
          <p:sp>
            <p:nvSpPr>
              <p:cNvPr id="59531" name="Rectangle 489">
                <a:extLst>
                  <a:ext uri="{FF2B5EF4-FFF2-40B4-BE49-F238E27FC236}">
                    <a16:creationId xmlns:a16="http://schemas.microsoft.com/office/drawing/2014/main" id="{148FBC24-3482-F944-A832-F0FCD8FA4F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8" y="3586"/>
                <a:ext cx="431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000">
                    <a:solidFill>
                      <a:srgbClr val="000000"/>
                    </a:solidFill>
                    <a:latin typeface="Sand" pitchFamily="-48" charset="0"/>
                  </a:rPr>
                  <a:t>cause/effect</a:t>
                </a:r>
                <a:endParaRPr lang="en-US" altLang="en-US" sz="1000">
                  <a:latin typeface="Sand" pitchFamily="-48" charset="0"/>
                </a:endParaRPr>
              </a:p>
            </p:txBody>
          </p:sp>
          <p:sp>
            <p:nvSpPr>
              <p:cNvPr id="59532" name="Rectangle 490">
                <a:extLst>
                  <a:ext uri="{FF2B5EF4-FFF2-40B4-BE49-F238E27FC236}">
                    <a16:creationId xmlns:a16="http://schemas.microsoft.com/office/drawing/2014/main" id="{B4116F7B-CABE-0746-B513-0C9DD214A6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4" y="3201"/>
                <a:ext cx="2438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200">
                    <a:solidFill>
                      <a:srgbClr val="000000"/>
                    </a:solidFill>
                    <a:latin typeface="Sand" pitchFamily="-48" charset="0"/>
                  </a:rPr>
                  <a:t>What was sectionalism as it existed in the U. S.  of 1860?</a:t>
                </a:r>
                <a:endParaRPr lang="en-US" altLang="en-US">
                  <a:latin typeface="Sand" pitchFamily="-48" charset="0"/>
                </a:endParaRPr>
              </a:p>
            </p:txBody>
          </p:sp>
          <p:sp>
            <p:nvSpPr>
              <p:cNvPr id="59533" name="Rectangle 491">
                <a:extLst>
                  <a:ext uri="{FF2B5EF4-FFF2-40B4-BE49-F238E27FC236}">
                    <a16:creationId xmlns:a16="http://schemas.microsoft.com/office/drawing/2014/main" id="{FBE5B8E0-EBD0-D54F-AFAD-298BA7B971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" y="3448"/>
                <a:ext cx="3581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200">
                    <a:solidFill>
                      <a:srgbClr val="000000"/>
                    </a:solidFill>
                    <a:latin typeface="Sand" pitchFamily="-48" charset="0"/>
                  </a:rPr>
                  <a:t>How did the differences in the sections of the U.S. in 1860 contribute to the start of the Civil War?</a:t>
                </a:r>
                <a:endParaRPr lang="en-US" altLang="en-US">
                  <a:latin typeface="Sand" pitchFamily="-48" charset="0"/>
                </a:endParaRPr>
              </a:p>
            </p:txBody>
          </p:sp>
          <p:sp>
            <p:nvSpPr>
              <p:cNvPr id="59534" name="Rectangle 492">
                <a:extLst>
                  <a:ext uri="{FF2B5EF4-FFF2-40B4-BE49-F238E27FC236}">
                    <a16:creationId xmlns:a16="http://schemas.microsoft.com/office/drawing/2014/main" id="{E31DC2CB-6190-214F-B8C6-5DB2835396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" y="3551"/>
                <a:ext cx="0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" pitchFamily="2" charset="0"/>
                </a:endParaRPr>
              </a:p>
            </p:txBody>
          </p:sp>
          <p:grpSp>
            <p:nvGrpSpPr>
              <p:cNvPr id="59535" name="Group 493">
                <a:extLst>
                  <a:ext uri="{FF2B5EF4-FFF2-40B4-BE49-F238E27FC236}">
                    <a16:creationId xmlns:a16="http://schemas.microsoft.com/office/drawing/2014/main" id="{A769BAAD-C6AD-9449-8E10-D6AE8B3A645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84" y="444"/>
                <a:ext cx="529" cy="55"/>
                <a:chOff x="1484" y="444"/>
                <a:chExt cx="529" cy="55"/>
              </a:xfrm>
            </p:grpSpPr>
            <p:sp>
              <p:nvSpPr>
                <p:cNvPr id="59542" name="Freeform 494">
                  <a:extLst>
                    <a:ext uri="{FF2B5EF4-FFF2-40B4-BE49-F238E27FC236}">
                      <a16:creationId xmlns:a16="http://schemas.microsoft.com/office/drawing/2014/main" id="{B6830548-085D-5B4C-9700-5C5892A3C5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4" y="444"/>
                  <a:ext cx="96" cy="55"/>
                </a:xfrm>
                <a:custGeom>
                  <a:avLst/>
                  <a:gdLst>
                    <a:gd name="T0" fmla="*/ 0 w 96"/>
                    <a:gd name="T1" fmla="*/ 27 h 55"/>
                    <a:gd name="T2" fmla="*/ 96 w 96"/>
                    <a:gd name="T3" fmla="*/ 0 h 55"/>
                    <a:gd name="T4" fmla="*/ 96 w 96"/>
                    <a:gd name="T5" fmla="*/ 27 h 55"/>
                    <a:gd name="T6" fmla="*/ 96 w 96"/>
                    <a:gd name="T7" fmla="*/ 55 h 55"/>
                    <a:gd name="T8" fmla="*/ 0 w 96"/>
                    <a:gd name="T9" fmla="*/ 27 h 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55"/>
                    <a:gd name="T17" fmla="*/ 96 w 96"/>
                    <a:gd name="T18" fmla="*/ 55 h 5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55">
                      <a:moveTo>
                        <a:pt x="0" y="27"/>
                      </a:moveTo>
                      <a:lnTo>
                        <a:pt x="96" y="0"/>
                      </a:lnTo>
                      <a:lnTo>
                        <a:pt x="96" y="27"/>
                      </a:lnTo>
                      <a:lnTo>
                        <a:pt x="96" y="55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543" name="Line 495">
                  <a:extLst>
                    <a:ext uri="{FF2B5EF4-FFF2-40B4-BE49-F238E27FC236}">
                      <a16:creationId xmlns:a16="http://schemas.microsoft.com/office/drawing/2014/main" id="{392493C6-1B98-3A46-893C-16153A1EA5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80" y="471"/>
                  <a:ext cx="433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9536" name="Group 496">
                <a:extLst>
                  <a:ext uri="{FF2B5EF4-FFF2-40B4-BE49-F238E27FC236}">
                    <a16:creationId xmlns:a16="http://schemas.microsoft.com/office/drawing/2014/main" id="{BD9ACC49-7B28-EA47-9982-D2450992F23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44" y="457"/>
                <a:ext cx="591" cy="55"/>
                <a:chOff x="3807" y="444"/>
                <a:chExt cx="591" cy="55"/>
              </a:xfrm>
            </p:grpSpPr>
            <p:sp>
              <p:nvSpPr>
                <p:cNvPr id="59540" name="Freeform 497">
                  <a:extLst>
                    <a:ext uri="{FF2B5EF4-FFF2-40B4-BE49-F238E27FC236}">
                      <a16:creationId xmlns:a16="http://schemas.microsoft.com/office/drawing/2014/main" id="{5D186EE8-FA0E-9141-B398-87366E52DB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02" y="444"/>
                  <a:ext cx="96" cy="55"/>
                </a:xfrm>
                <a:custGeom>
                  <a:avLst/>
                  <a:gdLst>
                    <a:gd name="T0" fmla="*/ 96 w 96"/>
                    <a:gd name="T1" fmla="*/ 27 h 55"/>
                    <a:gd name="T2" fmla="*/ 0 w 96"/>
                    <a:gd name="T3" fmla="*/ 55 h 55"/>
                    <a:gd name="T4" fmla="*/ 0 w 96"/>
                    <a:gd name="T5" fmla="*/ 27 h 55"/>
                    <a:gd name="T6" fmla="*/ 0 w 96"/>
                    <a:gd name="T7" fmla="*/ 0 h 55"/>
                    <a:gd name="T8" fmla="*/ 96 w 96"/>
                    <a:gd name="T9" fmla="*/ 27 h 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55"/>
                    <a:gd name="T17" fmla="*/ 96 w 96"/>
                    <a:gd name="T18" fmla="*/ 55 h 5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55">
                      <a:moveTo>
                        <a:pt x="96" y="27"/>
                      </a:moveTo>
                      <a:lnTo>
                        <a:pt x="0" y="55"/>
                      </a:lnTo>
                      <a:lnTo>
                        <a:pt x="0" y="27"/>
                      </a:lnTo>
                      <a:lnTo>
                        <a:pt x="0" y="0"/>
                      </a:lnTo>
                      <a:lnTo>
                        <a:pt x="96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541" name="Line 498">
                  <a:extLst>
                    <a:ext uri="{FF2B5EF4-FFF2-40B4-BE49-F238E27FC236}">
                      <a16:creationId xmlns:a16="http://schemas.microsoft.com/office/drawing/2014/main" id="{16034752-C7F8-D848-BD53-09267AF5E0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07" y="471"/>
                  <a:ext cx="495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9537" name="Rectangle 499">
                <a:extLst>
                  <a:ext uri="{FF2B5EF4-FFF2-40B4-BE49-F238E27FC236}">
                    <a16:creationId xmlns:a16="http://schemas.microsoft.com/office/drawing/2014/main" id="{B9EE22AD-9D20-4641-A9F0-2B15EE115C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3" y="3386"/>
                <a:ext cx="618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000">
                    <a:solidFill>
                      <a:srgbClr val="000000"/>
                    </a:solidFill>
                    <a:latin typeface="Sand" pitchFamily="-48" charset="0"/>
                  </a:rPr>
                  <a:t>compare/contrast</a:t>
                </a:r>
                <a:endParaRPr lang="en-US" altLang="en-US" sz="1000">
                  <a:latin typeface="Sand" pitchFamily="-48" charset="0"/>
                </a:endParaRPr>
              </a:p>
            </p:txBody>
          </p:sp>
          <p:sp>
            <p:nvSpPr>
              <p:cNvPr id="59538" name="Rectangle 500">
                <a:extLst>
                  <a:ext uri="{FF2B5EF4-FFF2-40B4-BE49-F238E27FC236}">
                    <a16:creationId xmlns:a16="http://schemas.microsoft.com/office/drawing/2014/main" id="{5748FC9F-3AF5-9D4E-B34D-976585C4C2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2" y="271"/>
                <a:ext cx="140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900">
                    <a:solidFill>
                      <a:srgbClr val="000000"/>
                    </a:solidFill>
                    <a:latin typeface="Sand" pitchFamily="-48" charset="0"/>
                  </a:rPr>
                  <a:t>1/22</a:t>
                </a:r>
                <a:endParaRPr lang="en-US" altLang="en-US">
                  <a:latin typeface="Sand" pitchFamily="-48" charset="0"/>
                </a:endParaRPr>
              </a:p>
            </p:txBody>
          </p:sp>
          <p:sp>
            <p:nvSpPr>
              <p:cNvPr id="59539" name="Rectangle 501">
                <a:extLst>
                  <a:ext uri="{FF2B5EF4-FFF2-40B4-BE49-F238E27FC236}">
                    <a16:creationId xmlns:a16="http://schemas.microsoft.com/office/drawing/2014/main" id="{5A1E0741-6FDF-AF48-9FB8-25729EFAFE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1" y="3778"/>
                <a:ext cx="2380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200">
                    <a:solidFill>
                      <a:srgbClr val="000000"/>
                    </a:solidFill>
                    <a:latin typeface="Sand" pitchFamily="-48" charset="0"/>
                  </a:rPr>
                  <a:t>What examples of sectionalism exist in the world today?</a:t>
                </a:r>
                <a:endParaRPr lang="en-US" altLang="en-US">
                  <a:latin typeface="Sand" pitchFamily="-48" charset="0"/>
                </a:endParaRPr>
              </a:p>
            </p:txBody>
          </p:sp>
        </p:grpSp>
      </p:grpSp>
      <p:sp>
        <p:nvSpPr>
          <p:cNvPr id="59397" name="Rectangle 14">
            <a:extLst>
              <a:ext uri="{FF2B5EF4-FFF2-40B4-BE49-F238E27FC236}">
                <a16:creationId xmlns:a16="http://schemas.microsoft.com/office/drawing/2014/main" id="{1D5EAF74-1EA5-C14A-B08D-A1D483306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700" y="1231900"/>
            <a:ext cx="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Arial" panose="020B0604020202020204" pitchFamily="34" charset="0"/>
            </a:endParaRPr>
          </a:p>
        </p:txBody>
      </p:sp>
      <p:grpSp>
        <p:nvGrpSpPr>
          <p:cNvPr id="59398" name="Group 181">
            <a:extLst>
              <a:ext uri="{FF2B5EF4-FFF2-40B4-BE49-F238E27FC236}">
                <a16:creationId xmlns:a16="http://schemas.microsoft.com/office/drawing/2014/main" id="{74B703ED-0868-914E-8C67-EB58C6E6228F}"/>
              </a:ext>
            </a:extLst>
          </p:cNvPr>
          <p:cNvGrpSpPr>
            <a:grpSpLocks/>
          </p:cNvGrpSpPr>
          <p:nvPr/>
        </p:nvGrpSpPr>
        <p:grpSpPr bwMode="auto">
          <a:xfrm>
            <a:off x="419100" y="584200"/>
            <a:ext cx="8229600" cy="5715000"/>
            <a:chOff x="288" y="360"/>
            <a:chExt cx="5184" cy="3600"/>
          </a:xfrm>
        </p:grpSpPr>
        <p:sp>
          <p:nvSpPr>
            <p:cNvPr id="59400" name="Rectangle 7">
              <a:extLst>
                <a:ext uri="{FF2B5EF4-FFF2-40B4-BE49-F238E27FC236}">
                  <a16:creationId xmlns:a16="http://schemas.microsoft.com/office/drawing/2014/main" id="{B97C2D02-EFF6-574C-9DCD-98CDC4F26F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616"/>
              <a:ext cx="1632" cy="1344"/>
            </a:xfrm>
            <a:prstGeom prst="rect">
              <a:avLst/>
            </a:prstGeom>
            <a:noFill/>
            <a:ln w="1270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9401" name="AutoShape 9">
              <a:extLst>
                <a:ext uri="{FF2B5EF4-FFF2-40B4-BE49-F238E27FC236}">
                  <a16:creationId xmlns:a16="http://schemas.microsoft.com/office/drawing/2014/main" id="{47269DB0-2430-6248-A627-845AA13C8E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360"/>
              <a:ext cx="4704" cy="2032"/>
            </a:xfrm>
            <a:prstGeom prst="roundRect">
              <a:avLst>
                <a:gd name="adj" fmla="val 7282"/>
              </a:avLst>
            </a:prstGeom>
            <a:solidFill>
              <a:schemeClr val="bg1"/>
            </a:solidFill>
            <a:ln w="1270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59402" name="Group 12">
              <a:extLst>
                <a:ext uri="{FF2B5EF4-FFF2-40B4-BE49-F238E27FC236}">
                  <a16:creationId xmlns:a16="http://schemas.microsoft.com/office/drawing/2014/main" id="{F2551948-CD90-A24C-966D-E7193CA3F2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8" y="2400"/>
              <a:ext cx="704" cy="560"/>
              <a:chOff x="3128" y="2400"/>
              <a:chExt cx="704" cy="560"/>
            </a:xfrm>
          </p:grpSpPr>
          <p:sp>
            <p:nvSpPr>
              <p:cNvPr id="59409" name="Freeform 10">
                <a:extLst>
                  <a:ext uri="{FF2B5EF4-FFF2-40B4-BE49-F238E27FC236}">
                    <a16:creationId xmlns:a16="http://schemas.microsoft.com/office/drawing/2014/main" id="{C52FA8D8-6604-F540-B50B-109087C749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8" y="2400"/>
                <a:ext cx="288" cy="272"/>
              </a:xfrm>
              <a:custGeom>
                <a:avLst/>
                <a:gdLst>
                  <a:gd name="T0" fmla="*/ 0 w 288"/>
                  <a:gd name="T1" fmla="*/ 0 h 272"/>
                  <a:gd name="T2" fmla="*/ 288 w 288"/>
                  <a:gd name="T3" fmla="*/ 64 h 272"/>
                  <a:gd name="T4" fmla="*/ 136 w 288"/>
                  <a:gd name="T5" fmla="*/ 112 h 272"/>
                  <a:gd name="T6" fmla="*/ 120 w 288"/>
                  <a:gd name="T7" fmla="*/ 272 h 272"/>
                  <a:gd name="T8" fmla="*/ 0 w 288"/>
                  <a:gd name="T9" fmla="*/ 0 h 2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8"/>
                  <a:gd name="T16" fmla="*/ 0 h 272"/>
                  <a:gd name="T17" fmla="*/ 288 w 288"/>
                  <a:gd name="T18" fmla="*/ 272 h 2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8" h="272">
                    <a:moveTo>
                      <a:pt x="0" y="0"/>
                    </a:moveTo>
                    <a:lnTo>
                      <a:pt x="288" y="64"/>
                    </a:lnTo>
                    <a:lnTo>
                      <a:pt x="136" y="112"/>
                    </a:lnTo>
                    <a:lnTo>
                      <a:pt x="120" y="2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10" name="Line 11">
                <a:extLst>
                  <a:ext uri="{FF2B5EF4-FFF2-40B4-BE49-F238E27FC236}">
                    <a16:creationId xmlns:a16="http://schemas.microsoft.com/office/drawing/2014/main" id="{C0768964-E3C5-194F-A39B-CB4950FB04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32" y="2480"/>
                <a:ext cx="600" cy="480"/>
              </a:xfrm>
              <a:prstGeom prst="line">
                <a:avLst/>
              </a:prstGeom>
              <a:noFill/>
              <a:ln w="1016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9403" name="Rectangle 13">
              <a:extLst>
                <a:ext uri="{FF2B5EF4-FFF2-40B4-BE49-F238E27FC236}">
                  <a16:creationId xmlns:a16="http://schemas.microsoft.com/office/drawing/2014/main" id="{2A0ADF9B-41D5-1948-B497-1CE6BF9319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" y="544"/>
              <a:ext cx="2272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="1">
                  <a:solidFill>
                    <a:srgbClr val="000000"/>
                  </a:solidFill>
                  <a:latin typeface="Arial" panose="020B0604020202020204" pitchFamily="34" charset="0"/>
                </a:rPr>
                <a:t>6. UNIT RELATIONSHIPS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59404" name="Rectangle 15">
              <a:extLst>
                <a:ext uri="{FF2B5EF4-FFF2-40B4-BE49-F238E27FC236}">
                  <a16:creationId xmlns:a16="http://schemas.microsoft.com/office/drawing/2014/main" id="{AAE1FA8E-B318-BA4A-9BEB-119292DCC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" y="1008"/>
              <a:ext cx="304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="1">
                  <a:solidFill>
                    <a:srgbClr val="000000"/>
                  </a:solidFill>
                  <a:latin typeface="Arial" panose="020B0604020202020204" pitchFamily="34" charset="0"/>
                </a:rPr>
                <a:t>A list of relationships that reflect 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59405" name="Rectangle 16">
              <a:extLst>
                <a:ext uri="{FF2B5EF4-FFF2-40B4-BE49-F238E27FC236}">
                  <a16:creationId xmlns:a16="http://schemas.microsoft.com/office/drawing/2014/main" id="{2D8A1F2F-2B04-334E-B8E0-A1BBE0A74A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" y="1240"/>
              <a:ext cx="289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="1">
                  <a:solidFill>
                    <a:srgbClr val="000000"/>
                  </a:solidFill>
                  <a:latin typeface="Arial" panose="020B0604020202020204" pitchFamily="34" charset="0"/>
                </a:rPr>
                <a:t>the central ideas of the unit are 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59406" name="Rectangle 17">
              <a:extLst>
                <a:ext uri="{FF2B5EF4-FFF2-40B4-BE49-F238E27FC236}">
                  <a16:creationId xmlns:a16="http://schemas.microsoft.com/office/drawing/2014/main" id="{64169630-90EE-A247-9A13-430A751312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" y="1472"/>
              <a:ext cx="3542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="1">
                  <a:solidFill>
                    <a:srgbClr val="000000"/>
                  </a:solidFill>
                  <a:latin typeface="Arial" panose="020B0604020202020204" pitchFamily="34" charset="0"/>
                </a:rPr>
                <a:t>provided so that students can look for 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59407" name="Rectangle 18">
              <a:extLst>
                <a:ext uri="{FF2B5EF4-FFF2-40B4-BE49-F238E27FC236}">
                  <a16:creationId xmlns:a16="http://schemas.microsoft.com/office/drawing/2014/main" id="{9EFE4F40-868D-0C45-98E7-DF68989F03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" y="1704"/>
              <a:ext cx="3393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="1">
                  <a:solidFill>
                    <a:srgbClr val="000000"/>
                  </a:solidFill>
                  <a:latin typeface="Arial" panose="020B0604020202020204" pitchFamily="34" charset="0"/>
                </a:rPr>
                <a:t>these relationships as the content of 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59408" name="Rectangle 19">
              <a:extLst>
                <a:ext uri="{FF2B5EF4-FFF2-40B4-BE49-F238E27FC236}">
                  <a16:creationId xmlns:a16="http://schemas.microsoft.com/office/drawing/2014/main" id="{E9A04765-7804-8243-9FD9-97E463531C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" y="1936"/>
              <a:ext cx="16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="1">
                  <a:solidFill>
                    <a:srgbClr val="000000"/>
                  </a:solidFill>
                  <a:latin typeface="Arial" panose="020B0604020202020204" pitchFamily="34" charset="0"/>
                </a:rPr>
                <a:t>the unit is learned.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</p:grpSp>
      <p:pic>
        <p:nvPicPr>
          <p:cNvPr id="59399" name="Picture 177">
            <a:extLst>
              <a:ext uri="{FF2B5EF4-FFF2-40B4-BE49-F238E27FC236}">
                <a16:creationId xmlns:a16="http://schemas.microsoft.com/office/drawing/2014/main" id="{B4E5E882-CED1-0B4D-9B75-C95E8E2256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" t="25880"/>
          <a:stretch>
            <a:fillRect/>
          </a:stretch>
        </p:blipFill>
        <p:spPr bwMode="auto">
          <a:xfrm>
            <a:off x="7983538" y="6396038"/>
            <a:ext cx="1143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Footer Placeholder 2">
            <a:extLst>
              <a:ext uri="{FF2B5EF4-FFF2-40B4-BE49-F238E27FC236}">
                <a16:creationId xmlns:a16="http://schemas.microsoft.com/office/drawing/2014/main" id="{B4250E96-F4AC-4247-9EF8-E092D8BC3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solidFill>
                  <a:schemeClr val="tx2"/>
                </a:solidFill>
                <a:latin typeface="Arial" panose="020B0604020202020204" pitchFamily="34" charset="0"/>
              </a:rPr>
              <a:t>University of Kansas Center for Research on Learning  2019</a:t>
            </a:r>
          </a:p>
        </p:txBody>
      </p:sp>
      <p:grpSp>
        <p:nvGrpSpPr>
          <p:cNvPr id="60420" name="Group 340">
            <a:extLst>
              <a:ext uri="{FF2B5EF4-FFF2-40B4-BE49-F238E27FC236}">
                <a16:creationId xmlns:a16="http://schemas.microsoft.com/office/drawing/2014/main" id="{423166D9-6217-C241-817E-D963DB040769}"/>
              </a:ext>
            </a:extLst>
          </p:cNvPr>
          <p:cNvGrpSpPr>
            <a:grpSpLocks/>
          </p:cNvGrpSpPr>
          <p:nvPr/>
        </p:nvGrpSpPr>
        <p:grpSpPr bwMode="auto">
          <a:xfrm>
            <a:off x="708025" y="311150"/>
            <a:ext cx="7735888" cy="6048375"/>
            <a:chOff x="446" y="196"/>
            <a:chExt cx="4873" cy="3810"/>
          </a:xfrm>
        </p:grpSpPr>
        <p:sp>
          <p:nvSpPr>
            <p:cNvPr id="60433" name="Rectangle 341">
              <a:extLst>
                <a:ext uri="{FF2B5EF4-FFF2-40B4-BE49-F238E27FC236}">
                  <a16:creationId xmlns:a16="http://schemas.microsoft.com/office/drawing/2014/main" id="{2C33EF59-B06F-9D4E-A100-52E2342015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" y="196"/>
              <a:ext cx="118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The Unit Organizer 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grpSp>
          <p:nvGrpSpPr>
            <p:cNvPr id="60434" name="Group 342">
              <a:extLst>
                <a:ext uri="{FF2B5EF4-FFF2-40B4-BE49-F238E27FC236}">
                  <a16:creationId xmlns:a16="http://schemas.microsoft.com/office/drawing/2014/main" id="{7B3C1F34-A122-FA41-9032-94C69B01B9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6" y="197"/>
              <a:ext cx="4853" cy="3809"/>
              <a:chOff x="466" y="197"/>
              <a:chExt cx="4853" cy="3809"/>
            </a:xfrm>
          </p:grpSpPr>
          <p:sp>
            <p:nvSpPr>
              <p:cNvPr id="60435" name="Rectangle 343">
                <a:extLst>
                  <a:ext uri="{FF2B5EF4-FFF2-40B4-BE49-F238E27FC236}">
                    <a16:creationId xmlns:a16="http://schemas.microsoft.com/office/drawing/2014/main" id="{74EFF396-EDB0-634B-AF6D-1E3B7E20FD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197"/>
                <a:ext cx="489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000">
                    <a:solidFill>
                      <a:srgbClr val="000000"/>
                    </a:solidFill>
                    <a:latin typeface="Sand" pitchFamily="-48" charset="0"/>
                  </a:rPr>
                  <a:t>Elida Cordora</a:t>
                </a:r>
                <a:endParaRPr lang="en-US" altLang="en-US" sz="1000">
                  <a:latin typeface="Sand" pitchFamily="-48" charset="0"/>
                </a:endParaRPr>
              </a:p>
            </p:txBody>
          </p:sp>
          <p:sp>
            <p:nvSpPr>
              <p:cNvPr id="60436" name="Rectangle 344">
                <a:extLst>
                  <a:ext uri="{FF2B5EF4-FFF2-40B4-BE49-F238E27FC236}">
                    <a16:creationId xmlns:a16="http://schemas.microsoft.com/office/drawing/2014/main" id="{E12EC9A1-DE94-1747-959F-A688BD52E5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1" y="203"/>
                <a:ext cx="18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Arial" panose="020B0604020202020204" pitchFamily="34" charset="0"/>
                  </a:rPr>
                  <a:t>NAME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0437" name="Rectangle 345">
                <a:extLst>
                  <a:ext uri="{FF2B5EF4-FFF2-40B4-BE49-F238E27FC236}">
                    <a16:creationId xmlns:a16="http://schemas.microsoft.com/office/drawing/2014/main" id="{81688132-7976-6E4C-84E3-DC94CF4A61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1" y="285"/>
                <a:ext cx="171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Arial" panose="020B0604020202020204" pitchFamily="34" charset="0"/>
                  </a:rPr>
                  <a:t>DATE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0438" name="Line 346">
                <a:extLst>
                  <a:ext uri="{FF2B5EF4-FFF2-40B4-BE49-F238E27FC236}">
                    <a16:creationId xmlns:a16="http://schemas.microsoft.com/office/drawing/2014/main" id="{BD167DA1-7C12-3344-B99C-5E7E276A5D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64" y="279"/>
                <a:ext cx="112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39" name="Line 347">
                <a:extLst>
                  <a:ext uri="{FF2B5EF4-FFF2-40B4-BE49-F238E27FC236}">
                    <a16:creationId xmlns:a16="http://schemas.microsoft.com/office/drawing/2014/main" id="{6FA66213-6B76-4B48-B697-3C6AC1FF24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8" y="347"/>
                <a:ext cx="1114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40" name="Rectangle 348">
                <a:extLst>
                  <a:ext uri="{FF2B5EF4-FFF2-40B4-BE49-F238E27FC236}">
                    <a16:creationId xmlns:a16="http://schemas.microsoft.com/office/drawing/2014/main" id="{1E915BF1-E69F-BA49-AB6D-E4835A946D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0" y="265"/>
                <a:ext cx="551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BIGGER PICTURE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0441" name="Rectangle 349">
                <a:extLst>
                  <a:ext uri="{FF2B5EF4-FFF2-40B4-BE49-F238E27FC236}">
                    <a16:creationId xmlns:a16="http://schemas.microsoft.com/office/drawing/2014/main" id="{2F474F71-844A-B941-88AB-40E063B4EA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9" y="574"/>
                <a:ext cx="33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LAST UNIT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0442" name="Rectangle 350">
                <a:extLst>
                  <a:ext uri="{FF2B5EF4-FFF2-40B4-BE49-F238E27FC236}">
                    <a16:creationId xmlns:a16="http://schemas.microsoft.com/office/drawing/2014/main" id="{567AA74F-3D3E-1746-897A-00769E9A41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1" y="574"/>
                <a:ext cx="338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Arial" panose="020B0604020202020204" pitchFamily="34" charset="0"/>
                  </a:rPr>
                  <a:t>/Experience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0443" name="Rectangle 351">
                <a:extLst>
                  <a:ext uri="{FF2B5EF4-FFF2-40B4-BE49-F238E27FC236}">
                    <a16:creationId xmlns:a16="http://schemas.microsoft.com/office/drawing/2014/main" id="{DFAEB112-763B-534F-928D-D7D168C451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9" y="601"/>
                <a:ext cx="540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900" b="1">
                    <a:solidFill>
                      <a:srgbClr val="000000"/>
                    </a:solidFill>
                  </a:rPr>
                  <a:t>CURRENT UNIT</a:t>
                </a:r>
                <a:endParaRPr lang="en-US" altLang="en-US">
                  <a:latin typeface="Times" pitchFamily="2" charset="0"/>
                </a:endParaRPr>
              </a:p>
            </p:txBody>
          </p:sp>
          <p:sp>
            <p:nvSpPr>
              <p:cNvPr id="60444" name="Rectangle 352">
                <a:extLst>
                  <a:ext uri="{FF2B5EF4-FFF2-40B4-BE49-F238E27FC236}">
                    <a16:creationId xmlns:a16="http://schemas.microsoft.com/office/drawing/2014/main" id="{B491A2BD-EA6F-324E-AEFF-3F44E79AF1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3" y="574"/>
                <a:ext cx="338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NEXT UNIT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0445" name="Rectangle 353">
                <a:extLst>
                  <a:ext uri="{FF2B5EF4-FFF2-40B4-BE49-F238E27FC236}">
                    <a16:creationId xmlns:a16="http://schemas.microsoft.com/office/drawing/2014/main" id="{3DCCF18B-1668-634B-8765-ECC2FCF3B0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8" y="574"/>
                <a:ext cx="338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Arial" panose="020B0604020202020204" pitchFamily="34" charset="0"/>
                  </a:rPr>
                  <a:t>/Experience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0446" name="Line 354">
                <a:extLst>
                  <a:ext uri="{FF2B5EF4-FFF2-40B4-BE49-F238E27FC236}">
                    <a16:creationId xmlns:a16="http://schemas.microsoft.com/office/drawing/2014/main" id="{F5B61133-955E-2149-ADAF-514FF4F561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" y="842"/>
                <a:ext cx="4832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47" name="Line 355">
                <a:extLst>
                  <a:ext uri="{FF2B5EF4-FFF2-40B4-BE49-F238E27FC236}">
                    <a16:creationId xmlns:a16="http://schemas.microsoft.com/office/drawing/2014/main" id="{7FB803D4-C78D-4441-A56D-FC23A9A0F1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" y="3104"/>
                <a:ext cx="4833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48" name="Line 356">
                <a:extLst>
                  <a:ext uri="{FF2B5EF4-FFF2-40B4-BE49-F238E27FC236}">
                    <a16:creationId xmlns:a16="http://schemas.microsoft.com/office/drawing/2014/main" id="{3D676FE1-F288-0946-9E62-E7269D57C6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65" y="574"/>
                <a:ext cx="1" cy="26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49" name="Line 357">
                <a:extLst>
                  <a:ext uri="{FF2B5EF4-FFF2-40B4-BE49-F238E27FC236}">
                    <a16:creationId xmlns:a16="http://schemas.microsoft.com/office/drawing/2014/main" id="{4CFEE80F-DD4E-5C4D-B884-160EBE80BC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54" y="581"/>
                <a:ext cx="1" cy="26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50" name="Arc 358">
                <a:extLst>
                  <a:ext uri="{FF2B5EF4-FFF2-40B4-BE49-F238E27FC236}">
                    <a16:creationId xmlns:a16="http://schemas.microsoft.com/office/drawing/2014/main" id="{C605E210-7A57-B941-8AAA-CAE260FDE3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" y="382"/>
                <a:ext cx="1293" cy="199"/>
              </a:xfrm>
              <a:custGeom>
                <a:avLst/>
                <a:gdLst>
                  <a:gd name="T0" fmla="*/ 0 w 21600"/>
                  <a:gd name="T1" fmla="*/ 0 h 21599"/>
                  <a:gd name="T2" fmla="*/ 5 w 21600"/>
                  <a:gd name="T3" fmla="*/ 0 h 21599"/>
                  <a:gd name="T4" fmla="*/ 5 w 21600"/>
                  <a:gd name="T5" fmla="*/ 0 h 215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9"/>
                  <a:gd name="T11" fmla="*/ 21600 w 21600"/>
                  <a:gd name="T12" fmla="*/ 21599 h 215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9" fill="none" extrusionOk="0">
                    <a:moveTo>
                      <a:pt x="0" y="21599"/>
                    </a:moveTo>
                    <a:cubicBezTo>
                      <a:pt x="0" y="9675"/>
                      <a:pt x="9660" y="7"/>
                      <a:pt x="21583" y="-1"/>
                    </a:cubicBezTo>
                  </a:path>
                  <a:path w="21600" h="21599" stroke="0" extrusionOk="0">
                    <a:moveTo>
                      <a:pt x="0" y="21599"/>
                    </a:moveTo>
                    <a:cubicBezTo>
                      <a:pt x="0" y="9675"/>
                      <a:pt x="9660" y="7"/>
                      <a:pt x="21583" y="-1"/>
                    </a:cubicBez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51" name="Arc 359">
                <a:extLst>
                  <a:ext uri="{FF2B5EF4-FFF2-40B4-BE49-F238E27FC236}">
                    <a16:creationId xmlns:a16="http://schemas.microsoft.com/office/drawing/2014/main" id="{3F071CE0-35C9-9449-859A-79EE0D0AB3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" y="375"/>
                <a:ext cx="1300" cy="206"/>
              </a:xfrm>
              <a:custGeom>
                <a:avLst/>
                <a:gdLst>
                  <a:gd name="T0" fmla="*/ 0 w 21600"/>
                  <a:gd name="T1" fmla="*/ 0 h 21599"/>
                  <a:gd name="T2" fmla="*/ 5 w 21600"/>
                  <a:gd name="T3" fmla="*/ 0 h 21599"/>
                  <a:gd name="T4" fmla="*/ 5 w 21600"/>
                  <a:gd name="T5" fmla="*/ 0 h 215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9"/>
                  <a:gd name="T11" fmla="*/ 21600 w 21600"/>
                  <a:gd name="T12" fmla="*/ 21599 h 215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9" fill="none" extrusionOk="0">
                    <a:moveTo>
                      <a:pt x="0" y="21599"/>
                    </a:moveTo>
                    <a:cubicBezTo>
                      <a:pt x="0" y="9675"/>
                      <a:pt x="9660" y="7"/>
                      <a:pt x="21583" y="-1"/>
                    </a:cubicBezTo>
                  </a:path>
                  <a:path w="21600" h="21599" stroke="0" extrusionOk="0">
                    <a:moveTo>
                      <a:pt x="0" y="21599"/>
                    </a:moveTo>
                    <a:cubicBezTo>
                      <a:pt x="0" y="9675"/>
                      <a:pt x="9660" y="7"/>
                      <a:pt x="21583" y="-1"/>
                    </a:cubicBez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52" name="Arc 360">
                <a:extLst>
                  <a:ext uri="{FF2B5EF4-FFF2-40B4-BE49-F238E27FC236}">
                    <a16:creationId xmlns:a16="http://schemas.microsoft.com/office/drawing/2014/main" id="{E25987BA-8A13-F14C-AECC-0E7EF9147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4" y="375"/>
                <a:ext cx="1265" cy="210"/>
              </a:xfrm>
              <a:custGeom>
                <a:avLst/>
                <a:gdLst>
                  <a:gd name="T0" fmla="*/ 0 w 21616"/>
                  <a:gd name="T1" fmla="*/ 0 h 21600"/>
                  <a:gd name="T2" fmla="*/ 4 w 21616"/>
                  <a:gd name="T3" fmla="*/ 0 h 21600"/>
                  <a:gd name="T4" fmla="*/ 0 w 2161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16"/>
                  <a:gd name="T10" fmla="*/ 0 h 21600"/>
                  <a:gd name="T11" fmla="*/ 21616 w 216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16" h="21600" fill="none" extrusionOk="0">
                    <a:moveTo>
                      <a:pt x="-1" y="0"/>
                    </a:moveTo>
                    <a:cubicBezTo>
                      <a:pt x="5" y="0"/>
                      <a:pt x="11" y="-1"/>
                      <a:pt x="17" y="0"/>
                    </a:cubicBezTo>
                    <a:cubicBezTo>
                      <a:pt x="11906" y="0"/>
                      <a:pt x="21560" y="9607"/>
                      <a:pt x="21616" y="21496"/>
                    </a:cubicBezTo>
                  </a:path>
                  <a:path w="21616" h="21600" stroke="0" extrusionOk="0">
                    <a:moveTo>
                      <a:pt x="-1" y="0"/>
                    </a:moveTo>
                    <a:cubicBezTo>
                      <a:pt x="5" y="0"/>
                      <a:pt x="11" y="-1"/>
                      <a:pt x="17" y="0"/>
                    </a:cubicBezTo>
                    <a:cubicBezTo>
                      <a:pt x="11906" y="0"/>
                      <a:pt x="21560" y="9607"/>
                      <a:pt x="21616" y="21496"/>
                    </a:cubicBezTo>
                    <a:lnTo>
                      <a:pt x="17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53" name="Line 361">
                <a:extLst>
                  <a:ext uri="{FF2B5EF4-FFF2-40B4-BE49-F238E27FC236}">
                    <a16:creationId xmlns:a16="http://schemas.microsoft.com/office/drawing/2014/main" id="{0544F6FC-510B-2149-B2B8-23ED9786DD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59" y="375"/>
                <a:ext cx="2282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0454" name="Group 362">
                <a:extLst>
                  <a:ext uri="{FF2B5EF4-FFF2-40B4-BE49-F238E27FC236}">
                    <a16:creationId xmlns:a16="http://schemas.microsoft.com/office/drawing/2014/main" id="{ABE60E03-A770-B147-92E7-B909AC0EB6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59" y="395"/>
                <a:ext cx="1" cy="186"/>
                <a:chOff x="1759" y="395"/>
                <a:chExt cx="1" cy="186"/>
              </a:xfrm>
            </p:grpSpPr>
            <p:sp>
              <p:nvSpPr>
                <p:cNvPr id="60589" name="Line 363">
                  <a:extLst>
                    <a:ext uri="{FF2B5EF4-FFF2-40B4-BE49-F238E27FC236}">
                      <a16:creationId xmlns:a16="http://schemas.microsoft.com/office/drawing/2014/main" id="{F20808A1-399F-6948-A3DA-FE0482672C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395"/>
                  <a:ext cx="1" cy="2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590" name="Line 364">
                  <a:extLst>
                    <a:ext uri="{FF2B5EF4-FFF2-40B4-BE49-F238E27FC236}">
                      <a16:creationId xmlns:a16="http://schemas.microsoft.com/office/drawing/2014/main" id="{654E1226-76BB-5347-8501-517DF31F8C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457"/>
                  <a:ext cx="1" cy="2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591" name="Line 365">
                  <a:extLst>
                    <a:ext uri="{FF2B5EF4-FFF2-40B4-BE49-F238E27FC236}">
                      <a16:creationId xmlns:a16="http://schemas.microsoft.com/office/drawing/2014/main" id="{51C35CFF-EB21-1447-94D4-88B2968E25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519"/>
                  <a:ext cx="1" cy="2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592" name="Line 366">
                  <a:extLst>
                    <a:ext uri="{FF2B5EF4-FFF2-40B4-BE49-F238E27FC236}">
                      <a16:creationId xmlns:a16="http://schemas.microsoft.com/office/drawing/2014/main" id="{6EAF9ECB-DF4B-FF4E-B273-E7BE04333C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574"/>
                  <a:ext cx="1" cy="7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0455" name="Group 367">
                <a:extLst>
                  <a:ext uri="{FF2B5EF4-FFF2-40B4-BE49-F238E27FC236}">
                    <a16:creationId xmlns:a16="http://schemas.microsoft.com/office/drawing/2014/main" id="{08D0EC25-82DA-4B49-8498-565850B095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61" y="409"/>
                <a:ext cx="1" cy="186"/>
                <a:chOff x="4061" y="409"/>
                <a:chExt cx="1" cy="186"/>
              </a:xfrm>
            </p:grpSpPr>
            <p:sp>
              <p:nvSpPr>
                <p:cNvPr id="60585" name="Line 368">
                  <a:extLst>
                    <a:ext uri="{FF2B5EF4-FFF2-40B4-BE49-F238E27FC236}">
                      <a16:creationId xmlns:a16="http://schemas.microsoft.com/office/drawing/2014/main" id="{BF33B87F-4422-0F40-BACE-E00DC2D52B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61" y="409"/>
                  <a:ext cx="1" cy="2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586" name="Line 369">
                  <a:extLst>
                    <a:ext uri="{FF2B5EF4-FFF2-40B4-BE49-F238E27FC236}">
                      <a16:creationId xmlns:a16="http://schemas.microsoft.com/office/drawing/2014/main" id="{E75364FC-FBA7-344E-AA7F-3EF8177AE4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61" y="471"/>
                  <a:ext cx="1" cy="2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587" name="Line 370">
                  <a:extLst>
                    <a:ext uri="{FF2B5EF4-FFF2-40B4-BE49-F238E27FC236}">
                      <a16:creationId xmlns:a16="http://schemas.microsoft.com/office/drawing/2014/main" id="{D4EFB100-54A4-0843-8769-1E6C9DA66F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61" y="533"/>
                  <a:ext cx="1" cy="2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588" name="Line 371">
                  <a:extLst>
                    <a:ext uri="{FF2B5EF4-FFF2-40B4-BE49-F238E27FC236}">
                      <a16:creationId xmlns:a16="http://schemas.microsoft.com/office/drawing/2014/main" id="{337482F9-4017-FC40-86B8-B0BE430B22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61" y="588"/>
                  <a:ext cx="1" cy="7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0456" name="Line 372">
                <a:extLst>
                  <a:ext uri="{FF2B5EF4-FFF2-40B4-BE49-F238E27FC236}">
                    <a16:creationId xmlns:a16="http://schemas.microsoft.com/office/drawing/2014/main" id="{B9A662BF-B40A-024C-87B0-CE19BF065B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" y="581"/>
                <a:ext cx="1" cy="3382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57" name="Line 373">
                <a:extLst>
                  <a:ext uri="{FF2B5EF4-FFF2-40B4-BE49-F238E27FC236}">
                    <a16:creationId xmlns:a16="http://schemas.microsoft.com/office/drawing/2014/main" id="{AC548948-87E6-864D-9EAC-9E3169C717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" y="3963"/>
                <a:ext cx="4826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58" name="Line 374">
                <a:extLst>
                  <a:ext uri="{FF2B5EF4-FFF2-40B4-BE49-F238E27FC236}">
                    <a16:creationId xmlns:a16="http://schemas.microsoft.com/office/drawing/2014/main" id="{C3BB94EA-6D2E-C64A-8047-7816322FF3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05" y="581"/>
                <a:ext cx="1" cy="3382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59" name="Rectangle 375">
                <a:extLst>
                  <a:ext uri="{FF2B5EF4-FFF2-40B4-BE49-F238E27FC236}">
                    <a16:creationId xmlns:a16="http://schemas.microsoft.com/office/drawing/2014/main" id="{D50BA364-83F6-2E47-AEEA-76DB3AAC0B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80" y="3451"/>
                <a:ext cx="533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 UNIT SELF-TEST</a:t>
                </a:r>
              </a:p>
              <a:p>
                <a:pPr algn="ctr"/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QUESTIONS </a:t>
                </a:r>
              </a:p>
            </p:txBody>
          </p:sp>
          <p:sp>
            <p:nvSpPr>
              <p:cNvPr id="60460" name="Rectangle 376">
                <a:extLst>
                  <a:ext uri="{FF2B5EF4-FFF2-40B4-BE49-F238E27FC236}">
                    <a16:creationId xmlns:a16="http://schemas.microsoft.com/office/drawing/2014/main" id="{5A5FEC89-B189-1E40-A53F-723FBC5D91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507" y="3891"/>
                <a:ext cx="23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0461" name="Oval 377">
                <a:extLst>
                  <a:ext uri="{FF2B5EF4-FFF2-40B4-BE49-F238E27FC236}">
                    <a16:creationId xmlns:a16="http://schemas.microsoft.com/office/drawing/2014/main" id="{5C148E99-E712-7646-A15D-720D3513FD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3" y="1000"/>
                <a:ext cx="1251" cy="6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0462" name="Oval 378">
                <a:extLst>
                  <a:ext uri="{FF2B5EF4-FFF2-40B4-BE49-F238E27FC236}">
                    <a16:creationId xmlns:a16="http://schemas.microsoft.com/office/drawing/2014/main" id="{6606F38C-CB99-7B4D-879E-E1DAC3083D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6" y="994"/>
                <a:ext cx="1265" cy="62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0463" name="Line 379">
                <a:extLst>
                  <a:ext uri="{FF2B5EF4-FFF2-40B4-BE49-F238E27FC236}">
                    <a16:creationId xmlns:a16="http://schemas.microsoft.com/office/drawing/2014/main" id="{09E9F9D6-52BC-364F-AAFD-0AAAA96F39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58" y="849"/>
                <a:ext cx="515" cy="15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64" name="Rectangle 380">
                <a:extLst>
                  <a:ext uri="{FF2B5EF4-FFF2-40B4-BE49-F238E27FC236}">
                    <a16:creationId xmlns:a16="http://schemas.microsoft.com/office/drawing/2014/main" id="{F4AFD7E3-838D-FA4D-BD4A-36A729C229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960000">
                <a:off x="3281" y="877"/>
                <a:ext cx="33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Comic Sans MS" panose="030F0902030302020204" pitchFamily="66" charset="0"/>
                  </a:rPr>
                  <a:t>is </a:t>
                </a:r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about</a:t>
                </a:r>
                <a:r>
                  <a:rPr lang="en-US" altLang="en-US" sz="800" b="1">
                    <a:solidFill>
                      <a:srgbClr val="000000"/>
                    </a:solidFill>
                    <a:latin typeface="Comic Sans MS" panose="030F0902030302020204" pitchFamily="66" charset="0"/>
                  </a:rPr>
                  <a:t>...</a:t>
                </a:r>
                <a:endParaRPr lang="en-US" altLang="en-US">
                  <a:latin typeface="Comic Sans MS" panose="030F0902030302020204" pitchFamily="66" charset="0"/>
                </a:endParaRPr>
              </a:p>
            </p:txBody>
          </p:sp>
          <p:grpSp>
            <p:nvGrpSpPr>
              <p:cNvPr id="60465" name="Group 381">
                <a:extLst>
                  <a:ext uri="{FF2B5EF4-FFF2-40B4-BE49-F238E27FC236}">
                    <a16:creationId xmlns:a16="http://schemas.microsoft.com/office/drawing/2014/main" id="{CE73E352-2476-B04C-9469-11221FBAD3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45" y="1440"/>
                <a:ext cx="1114" cy="1"/>
                <a:chOff x="2845" y="1440"/>
                <a:chExt cx="1114" cy="1"/>
              </a:xfrm>
            </p:grpSpPr>
            <p:sp>
              <p:nvSpPr>
                <p:cNvPr id="60566" name="Line 382">
                  <a:extLst>
                    <a:ext uri="{FF2B5EF4-FFF2-40B4-BE49-F238E27FC236}">
                      <a16:creationId xmlns:a16="http://schemas.microsoft.com/office/drawing/2014/main" id="{03077553-A951-8E49-8BE3-4E949BFF66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45" y="1440"/>
                  <a:ext cx="20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567" name="Line 383">
                  <a:extLst>
                    <a:ext uri="{FF2B5EF4-FFF2-40B4-BE49-F238E27FC236}">
                      <a16:creationId xmlns:a16="http://schemas.microsoft.com/office/drawing/2014/main" id="{5EA204CC-4286-4B47-B8CB-6096197568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6" y="1440"/>
                  <a:ext cx="21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568" name="Line 384">
                  <a:extLst>
                    <a:ext uri="{FF2B5EF4-FFF2-40B4-BE49-F238E27FC236}">
                      <a16:creationId xmlns:a16="http://schemas.microsoft.com/office/drawing/2014/main" id="{3585A87D-7D36-1649-A024-A192D85C9F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68" y="1440"/>
                  <a:ext cx="21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569" name="Line 385">
                  <a:extLst>
                    <a:ext uri="{FF2B5EF4-FFF2-40B4-BE49-F238E27FC236}">
                      <a16:creationId xmlns:a16="http://schemas.microsoft.com/office/drawing/2014/main" id="{17C402C2-C6BD-C54D-A75A-8D0315806A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30" y="1440"/>
                  <a:ext cx="21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570" name="Line 386">
                  <a:extLst>
                    <a:ext uri="{FF2B5EF4-FFF2-40B4-BE49-F238E27FC236}">
                      <a16:creationId xmlns:a16="http://schemas.microsoft.com/office/drawing/2014/main" id="{C3540548-24DB-F742-98A3-B7A456E216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92" y="1440"/>
                  <a:ext cx="21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571" name="Line 387">
                  <a:extLst>
                    <a:ext uri="{FF2B5EF4-FFF2-40B4-BE49-F238E27FC236}">
                      <a16:creationId xmlns:a16="http://schemas.microsoft.com/office/drawing/2014/main" id="{9AFE9A03-659D-9A44-AC6D-49F32D296E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54" y="1440"/>
                  <a:ext cx="21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572" name="Line 388">
                  <a:extLst>
                    <a:ext uri="{FF2B5EF4-FFF2-40B4-BE49-F238E27FC236}">
                      <a16:creationId xmlns:a16="http://schemas.microsoft.com/office/drawing/2014/main" id="{564975AD-6A50-1A4D-AE06-7A44C41106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6" y="1440"/>
                  <a:ext cx="20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573" name="Line 389">
                  <a:extLst>
                    <a:ext uri="{FF2B5EF4-FFF2-40B4-BE49-F238E27FC236}">
                      <a16:creationId xmlns:a16="http://schemas.microsoft.com/office/drawing/2014/main" id="{D5349D50-E12A-8349-B8DB-F4AFB51157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78" y="1440"/>
                  <a:ext cx="20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574" name="Line 390">
                  <a:extLst>
                    <a:ext uri="{FF2B5EF4-FFF2-40B4-BE49-F238E27FC236}">
                      <a16:creationId xmlns:a16="http://schemas.microsoft.com/office/drawing/2014/main" id="{5FFCE560-1C9F-C04B-B444-367D4F1D14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40" y="1440"/>
                  <a:ext cx="20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575" name="Line 391">
                  <a:extLst>
                    <a:ext uri="{FF2B5EF4-FFF2-40B4-BE49-F238E27FC236}">
                      <a16:creationId xmlns:a16="http://schemas.microsoft.com/office/drawing/2014/main" id="{C8C2EEC5-F491-BF46-89EA-58868993CD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01" y="1440"/>
                  <a:ext cx="21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576" name="Line 392">
                  <a:extLst>
                    <a:ext uri="{FF2B5EF4-FFF2-40B4-BE49-F238E27FC236}">
                      <a16:creationId xmlns:a16="http://schemas.microsoft.com/office/drawing/2014/main" id="{88045849-873E-A842-B3E2-5224A86236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63" y="1440"/>
                  <a:ext cx="21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577" name="Line 393">
                  <a:extLst>
                    <a:ext uri="{FF2B5EF4-FFF2-40B4-BE49-F238E27FC236}">
                      <a16:creationId xmlns:a16="http://schemas.microsoft.com/office/drawing/2014/main" id="{36C083EC-5B66-4A4F-BE0F-CF0E5F7570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25" y="1440"/>
                  <a:ext cx="21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578" name="Line 394">
                  <a:extLst>
                    <a:ext uri="{FF2B5EF4-FFF2-40B4-BE49-F238E27FC236}">
                      <a16:creationId xmlns:a16="http://schemas.microsoft.com/office/drawing/2014/main" id="{238AC9AA-31DA-794D-B069-8E8AC6F851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87" y="1440"/>
                  <a:ext cx="21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579" name="Line 395">
                  <a:extLst>
                    <a:ext uri="{FF2B5EF4-FFF2-40B4-BE49-F238E27FC236}">
                      <a16:creationId xmlns:a16="http://schemas.microsoft.com/office/drawing/2014/main" id="{10ECD2EF-CFF1-A240-99E3-14E4F487FE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49" y="1440"/>
                  <a:ext cx="20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580" name="Line 396">
                  <a:extLst>
                    <a:ext uri="{FF2B5EF4-FFF2-40B4-BE49-F238E27FC236}">
                      <a16:creationId xmlns:a16="http://schemas.microsoft.com/office/drawing/2014/main" id="{0CF702C3-CD2F-2343-B74B-55DBEA8691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11" y="1440"/>
                  <a:ext cx="20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581" name="Line 397">
                  <a:extLst>
                    <a:ext uri="{FF2B5EF4-FFF2-40B4-BE49-F238E27FC236}">
                      <a16:creationId xmlns:a16="http://schemas.microsoft.com/office/drawing/2014/main" id="{7D7BA3E0-A6DE-0340-8BE2-504A9EB2BC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73" y="1440"/>
                  <a:ext cx="20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582" name="Line 398">
                  <a:extLst>
                    <a:ext uri="{FF2B5EF4-FFF2-40B4-BE49-F238E27FC236}">
                      <a16:creationId xmlns:a16="http://schemas.microsoft.com/office/drawing/2014/main" id="{06B7817C-1AAF-974B-BDB0-05D92A9BFF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34" y="1440"/>
                  <a:ext cx="21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583" name="Line 399">
                  <a:extLst>
                    <a:ext uri="{FF2B5EF4-FFF2-40B4-BE49-F238E27FC236}">
                      <a16:creationId xmlns:a16="http://schemas.microsoft.com/office/drawing/2014/main" id="{326E386A-6E06-EE42-AC4B-5CEF7678E9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96" y="1440"/>
                  <a:ext cx="21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584" name="Line 400">
                  <a:extLst>
                    <a:ext uri="{FF2B5EF4-FFF2-40B4-BE49-F238E27FC236}">
                      <a16:creationId xmlns:a16="http://schemas.microsoft.com/office/drawing/2014/main" id="{A4DFBEEB-0A0E-E541-9EA1-A49E912C30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58" y="1440"/>
                  <a:ext cx="1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0466" name="Line 401">
                <a:extLst>
                  <a:ext uri="{FF2B5EF4-FFF2-40B4-BE49-F238E27FC236}">
                    <a16:creationId xmlns:a16="http://schemas.microsoft.com/office/drawing/2014/main" id="{60E6BAF9-DB9B-A846-A237-71BDC79400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97" y="849"/>
                <a:ext cx="1" cy="2255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67" name="Line 402">
                <a:extLst>
                  <a:ext uri="{FF2B5EF4-FFF2-40B4-BE49-F238E27FC236}">
                    <a16:creationId xmlns:a16="http://schemas.microsoft.com/office/drawing/2014/main" id="{7EDAA583-1CB5-D140-9E0A-4913CB749C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" y="1337"/>
                <a:ext cx="103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68" name="Line 403">
                <a:extLst>
                  <a:ext uri="{FF2B5EF4-FFF2-40B4-BE49-F238E27FC236}">
                    <a16:creationId xmlns:a16="http://schemas.microsoft.com/office/drawing/2014/main" id="{DE5C4150-8249-F447-9881-83FD006859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" y="1172"/>
                <a:ext cx="103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69" name="Line 404">
                <a:extLst>
                  <a:ext uri="{FF2B5EF4-FFF2-40B4-BE49-F238E27FC236}">
                    <a16:creationId xmlns:a16="http://schemas.microsoft.com/office/drawing/2014/main" id="{C21FBF94-7792-804B-AFEC-654946AA4D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" y="1495"/>
                <a:ext cx="103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70" name="Line 405">
                <a:extLst>
                  <a:ext uri="{FF2B5EF4-FFF2-40B4-BE49-F238E27FC236}">
                    <a16:creationId xmlns:a16="http://schemas.microsoft.com/office/drawing/2014/main" id="{45497D28-BF71-9F45-841A-D760D34DD8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1647"/>
                <a:ext cx="1017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71" name="Line 406">
                <a:extLst>
                  <a:ext uri="{FF2B5EF4-FFF2-40B4-BE49-F238E27FC236}">
                    <a16:creationId xmlns:a16="http://schemas.microsoft.com/office/drawing/2014/main" id="{6848DA61-EEEC-4A42-9DBB-BEFB00672F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80" y="1812"/>
                <a:ext cx="1024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72" name="Line 407">
                <a:extLst>
                  <a:ext uri="{FF2B5EF4-FFF2-40B4-BE49-F238E27FC236}">
                    <a16:creationId xmlns:a16="http://schemas.microsoft.com/office/drawing/2014/main" id="{7D644995-B146-7540-B8A4-459B87589B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2135"/>
                <a:ext cx="101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73" name="Line 408">
                <a:extLst>
                  <a:ext uri="{FF2B5EF4-FFF2-40B4-BE49-F238E27FC236}">
                    <a16:creationId xmlns:a16="http://schemas.microsoft.com/office/drawing/2014/main" id="{7302A25C-CA29-4A41-9D33-DAD77E9E8F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1970"/>
                <a:ext cx="1017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74" name="Line 409">
                <a:extLst>
                  <a:ext uri="{FF2B5EF4-FFF2-40B4-BE49-F238E27FC236}">
                    <a16:creationId xmlns:a16="http://schemas.microsoft.com/office/drawing/2014/main" id="{810442D2-0E17-944F-AA92-68773C3E6D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2300"/>
                <a:ext cx="101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75" name="Line 410">
                <a:extLst>
                  <a:ext uri="{FF2B5EF4-FFF2-40B4-BE49-F238E27FC236}">
                    <a16:creationId xmlns:a16="http://schemas.microsoft.com/office/drawing/2014/main" id="{B2B1B70C-584B-814D-AF2A-D2428EE9CB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" y="2451"/>
                <a:ext cx="1025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76" name="Line 411">
                <a:extLst>
                  <a:ext uri="{FF2B5EF4-FFF2-40B4-BE49-F238E27FC236}">
                    <a16:creationId xmlns:a16="http://schemas.microsoft.com/office/drawing/2014/main" id="{B29E0DC6-A3E3-FE41-B3B5-D02AF58B26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3" y="2616"/>
                <a:ext cx="1018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77" name="Line 412">
                <a:extLst>
                  <a:ext uri="{FF2B5EF4-FFF2-40B4-BE49-F238E27FC236}">
                    <a16:creationId xmlns:a16="http://schemas.microsoft.com/office/drawing/2014/main" id="{3B8274AD-10E8-8E4B-A2A6-A3C39886E1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" y="2767"/>
                <a:ext cx="1024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78" name="Line 413">
                <a:extLst>
                  <a:ext uri="{FF2B5EF4-FFF2-40B4-BE49-F238E27FC236}">
                    <a16:creationId xmlns:a16="http://schemas.microsoft.com/office/drawing/2014/main" id="{01107ACC-48BC-CE4D-A2D7-16E1DF4314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9" y="1021"/>
                <a:ext cx="1" cy="2936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79" name="Line 414">
                <a:extLst>
                  <a:ext uri="{FF2B5EF4-FFF2-40B4-BE49-F238E27FC236}">
                    <a16:creationId xmlns:a16="http://schemas.microsoft.com/office/drawing/2014/main" id="{B148FE34-546B-2542-969C-7D46DA9F46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" y="3104"/>
                <a:ext cx="4846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80" name="Line 415">
                <a:extLst>
                  <a:ext uri="{FF2B5EF4-FFF2-40B4-BE49-F238E27FC236}">
                    <a16:creationId xmlns:a16="http://schemas.microsoft.com/office/drawing/2014/main" id="{BA859BA3-7EF8-824F-88DD-15E0C9153A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1021"/>
                <a:ext cx="1024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81" name="Rectangle 416">
                <a:extLst>
                  <a:ext uri="{FF2B5EF4-FFF2-40B4-BE49-F238E27FC236}">
                    <a16:creationId xmlns:a16="http://schemas.microsoft.com/office/drawing/2014/main" id="{CC1064C1-171B-6549-834E-C674B0F6D8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957" y="3457"/>
                <a:ext cx="537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 UNIT</a:t>
                </a:r>
              </a:p>
              <a:p>
                <a:pPr algn="ctr"/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RELATIONSHIPS </a:t>
                </a:r>
              </a:p>
            </p:txBody>
          </p:sp>
          <p:sp>
            <p:nvSpPr>
              <p:cNvPr id="60482" name="Rectangle 417">
                <a:extLst>
                  <a:ext uri="{FF2B5EF4-FFF2-40B4-BE49-F238E27FC236}">
                    <a16:creationId xmlns:a16="http://schemas.microsoft.com/office/drawing/2014/main" id="{15FE4420-A4C6-4646-9631-A8DA9EA3AC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797" y="3474"/>
                <a:ext cx="23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0483" name="Rectangle 418">
                <a:extLst>
                  <a:ext uri="{FF2B5EF4-FFF2-40B4-BE49-F238E27FC236}">
                    <a16:creationId xmlns:a16="http://schemas.microsoft.com/office/drawing/2014/main" id="{E97E4786-42F7-1741-8418-90C998668E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0" y="883"/>
                <a:ext cx="519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UNIT SCHEDULE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0484" name="Line 419">
                <a:extLst>
                  <a:ext uri="{FF2B5EF4-FFF2-40B4-BE49-F238E27FC236}">
                    <a16:creationId xmlns:a16="http://schemas.microsoft.com/office/drawing/2014/main" id="{704CBDA6-F471-4A4E-BA16-A5584126BC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" y="2932"/>
                <a:ext cx="1018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85" name="Line 420">
                <a:extLst>
                  <a:ext uri="{FF2B5EF4-FFF2-40B4-BE49-F238E27FC236}">
                    <a16:creationId xmlns:a16="http://schemas.microsoft.com/office/drawing/2014/main" id="{B17F4FC9-1AEB-9342-AF0E-075FDBDBEA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2" y="3118"/>
                <a:ext cx="1" cy="83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86" name="Line 421">
                <a:extLst>
                  <a:ext uri="{FF2B5EF4-FFF2-40B4-BE49-F238E27FC236}">
                    <a16:creationId xmlns:a16="http://schemas.microsoft.com/office/drawing/2014/main" id="{5B7DB91D-35F5-D045-BBCE-55DD2B1B17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6" y="3338"/>
                <a:ext cx="770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87" name="Line 422">
                <a:extLst>
                  <a:ext uri="{FF2B5EF4-FFF2-40B4-BE49-F238E27FC236}">
                    <a16:creationId xmlns:a16="http://schemas.microsoft.com/office/drawing/2014/main" id="{D28B7400-EFFA-7A41-9F1E-87B3B6683F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9" y="3537"/>
                <a:ext cx="770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88" name="Line 423">
                <a:extLst>
                  <a:ext uri="{FF2B5EF4-FFF2-40B4-BE49-F238E27FC236}">
                    <a16:creationId xmlns:a16="http://schemas.microsoft.com/office/drawing/2014/main" id="{66496F27-9B4E-974A-A49B-F4EDCD4CAC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9" y="3737"/>
                <a:ext cx="770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89" name="Line 424">
                <a:extLst>
                  <a:ext uri="{FF2B5EF4-FFF2-40B4-BE49-F238E27FC236}">
                    <a16:creationId xmlns:a16="http://schemas.microsoft.com/office/drawing/2014/main" id="{8C66A867-F06F-4343-857A-DF5CEC2B9E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06" y="3111"/>
                <a:ext cx="1" cy="846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90" name="Line 425">
                <a:extLst>
                  <a:ext uri="{FF2B5EF4-FFF2-40B4-BE49-F238E27FC236}">
                    <a16:creationId xmlns:a16="http://schemas.microsoft.com/office/drawing/2014/main" id="{5F29C274-F318-E349-9746-B33EC78E6D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" y="581"/>
                <a:ext cx="4832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91" name="Rectangle 426">
                <a:extLst>
                  <a:ext uri="{FF2B5EF4-FFF2-40B4-BE49-F238E27FC236}">
                    <a16:creationId xmlns:a16="http://schemas.microsoft.com/office/drawing/2014/main" id="{1ABBA1AB-3C9A-3F4E-BFDA-A397AB452A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2" y="581"/>
                <a:ext cx="2282" cy="26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0492" name="Rectangle 427">
                <a:extLst>
                  <a:ext uri="{FF2B5EF4-FFF2-40B4-BE49-F238E27FC236}">
                    <a16:creationId xmlns:a16="http://schemas.microsoft.com/office/drawing/2014/main" id="{A108ABBD-7122-8348-BB35-9CA9B020D0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9" y="567"/>
                <a:ext cx="2309" cy="289"/>
              </a:xfrm>
              <a:prstGeom prst="rect">
                <a:avLst/>
              </a:prstGeom>
              <a:noFill/>
              <a:ln w="428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0493" name="Rectangle 428">
                <a:extLst>
                  <a:ext uri="{FF2B5EF4-FFF2-40B4-BE49-F238E27FC236}">
                    <a16:creationId xmlns:a16="http://schemas.microsoft.com/office/drawing/2014/main" id="{4B1343CD-8AA3-2145-B539-079AC9F3BC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4" y="883"/>
                <a:ext cx="309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UNIT MAP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0494" name="Rectangle 429">
                <a:extLst>
                  <a:ext uri="{FF2B5EF4-FFF2-40B4-BE49-F238E27FC236}">
                    <a16:creationId xmlns:a16="http://schemas.microsoft.com/office/drawing/2014/main" id="{FD4E5A4E-FFA7-7445-B9A5-5F95DCAD56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2" y="588"/>
                <a:ext cx="540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9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CURRENT UNIT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0495" name="Oval 430">
                <a:extLst>
                  <a:ext uri="{FF2B5EF4-FFF2-40B4-BE49-F238E27FC236}">
                    <a16:creationId xmlns:a16="http://schemas.microsoft.com/office/drawing/2014/main" id="{5609165B-FD34-B14F-BCE7-7DEFADDDD6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" y="595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0496" name="Oval 431">
                <a:extLst>
                  <a:ext uri="{FF2B5EF4-FFF2-40B4-BE49-F238E27FC236}">
                    <a16:creationId xmlns:a16="http://schemas.microsoft.com/office/drawing/2014/main" id="{E9DEED84-8E9D-7B45-B90A-B410E62DE2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" y="595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0497" name="Oval 432">
                <a:extLst>
                  <a:ext uri="{FF2B5EF4-FFF2-40B4-BE49-F238E27FC236}">
                    <a16:creationId xmlns:a16="http://schemas.microsoft.com/office/drawing/2014/main" id="{30D0AB03-26C3-344B-9D6B-8CB7D77404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2" y="595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0498" name="Oval 433">
                <a:extLst>
                  <a:ext uri="{FF2B5EF4-FFF2-40B4-BE49-F238E27FC236}">
                    <a16:creationId xmlns:a16="http://schemas.microsoft.com/office/drawing/2014/main" id="{D894EC2A-22FD-C644-B05F-ECCBC78A07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9" y="265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0499" name="Oval 434">
                <a:extLst>
                  <a:ext uri="{FF2B5EF4-FFF2-40B4-BE49-F238E27FC236}">
                    <a16:creationId xmlns:a16="http://schemas.microsoft.com/office/drawing/2014/main" id="{300579EE-92B7-A147-AB04-6E072845E2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2" y="884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0500" name="Oval 435">
                <a:extLst>
                  <a:ext uri="{FF2B5EF4-FFF2-40B4-BE49-F238E27FC236}">
                    <a16:creationId xmlns:a16="http://schemas.microsoft.com/office/drawing/2014/main" id="{F8F73CCF-9B3F-FC43-85AA-BB0EDFAB79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82" y="3145"/>
                <a:ext cx="96" cy="97"/>
              </a:xfrm>
              <a:prstGeom prst="ellipse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0501" name="Oval 436">
                <a:extLst>
                  <a:ext uri="{FF2B5EF4-FFF2-40B4-BE49-F238E27FC236}">
                    <a16:creationId xmlns:a16="http://schemas.microsoft.com/office/drawing/2014/main" id="{B7F15A5F-CB8D-8C4B-AD9F-71ECC7C7C5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" y="3819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0502" name="Oval 437">
                <a:extLst>
                  <a:ext uri="{FF2B5EF4-FFF2-40B4-BE49-F238E27FC236}">
                    <a16:creationId xmlns:a16="http://schemas.microsoft.com/office/drawing/2014/main" id="{E7A0F9E7-3A7B-7B47-89C8-42B359D984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" y="877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0503" name="Rectangle 438">
                <a:extLst>
                  <a:ext uri="{FF2B5EF4-FFF2-40B4-BE49-F238E27FC236}">
                    <a16:creationId xmlns:a16="http://schemas.microsoft.com/office/drawing/2014/main" id="{15CF72C8-D600-7D45-BCA4-5F5254FD11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4" y="595"/>
                <a:ext cx="3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0504" name="Rectangle 439">
                <a:extLst>
                  <a:ext uri="{FF2B5EF4-FFF2-40B4-BE49-F238E27FC236}">
                    <a16:creationId xmlns:a16="http://schemas.microsoft.com/office/drawing/2014/main" id="{CEC13369-8844-3048-84C0-CD27C0DA38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9" y="588"/>
                <a:ext cx="3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3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0505" name="Rectangle 440">
                <a:extLst>
                  <a:ext uri="{FF2B5EF4-FFF2-40B4-BE49-F238E27FC236}">
                    <a16:creationId xmlns:a16="http://schemas.microsoft.com/office/drawing/2014/main" id="{917199B3-A3D2-CF4E-9F27-6FB3361DFD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1" y="595"/>
                <a:ext cx="3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0506" name="Rectangle 441">
                <a:extLst>
                  <a:ext uri="{FF2B5EF4-FFF2-40B4-BE49-F238E27FC236}">
                    <a16:creationId xmlns:a16="http://schemas.microsoft.com/office/drawing/2014/main" id="{0C364703-DF3E-4A49-8FD8-2B5993608A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7" y="265"/>
                <a:ext cx="3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4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0507" name="Rectangle 442">
                <a:extLst>
                  <a:ext uri="{FF2B5EF4-FFF2-40B4-BE49-F238E27FC236}">
                    <a16:creationId xmlns:a16="http://schemas.microsoft.com/office/drawing/2014/main" id="{E9C5459F-2078-CE48-8AC1-5A4004C419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6" y="883"/>
                <a:ext cx="3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5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0508" name="Rectangle 443">
                <a:extLst>
                  <a:ext uri="{FF2B5EF4-FFF2-40B4-BE49-F238E27FC236}">
                    <a16:creationId xmlns:a16="http://schemas.microsoft.com/office/drawing/2014/main" id="{9797DDA8-8AE9-7E4F-9A51-2A902E5FBC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16" y="3145"/>
                <a:ext cx="3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6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0509" name="Rectangle 444">
                <a:extLst>
                  <a:ext uri="{FF2B5EF4-FFF2-40B4-BE49-F238E27FC236}">
                    <a16:creationId xmlns:a16="http://schemas.microsoft.com/office/drawing/2014/main" id="{11915547-8FF3-334F-B9CE-71A4644DE2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" y="3819"/>
                <a:ext cx="3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7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0510" name="Rectangle 445">
                <a:extLst>
                  <a:ext uri="{FF2B5EF4-FFF2-40B4-BE49-F238E27FC236}">
                    <a16:creationId xmlns:a16="http://schemas.microsoft.com/office/drawing/2014/main" id="{6DD36C1F-8E98-BA48-86D5-1A33C8BF9F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2" y="876"/>
                <a:ext cx="3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8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0511" name="Rectangle 446">
                <a:extLst>
                  <a:ext uri="{FF2B5EF4-FFF2-40B4-BE49-F238E27FC236}">
                    <a16:creationId xmlns:a16="http://schemas.microsoft.com/office/drawing/2014/main" id="{7AF65FAF-6606-2841-8D30-007B6CD247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3" y="404"/>
                <a:ext cx="1543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000">
                    <a:solidFill>
                      <a:srgbClr val="000000"/>
                    </a:solidFill>
                    <a:latin typeface="Sand" pitchFamily="-48" charset="0"/>
                  </a:rPr>
                  <a:t>The roots and consequences of civil unrest.</a:t>
                </a:r>
                <a:endParaRPr lang="en-US" altLang="en-US" sz="1000">
                  <a:latin typeface="Sand" pitchFamily="-48" charset="0"/>
                </a:endParaRPr>
              </a:p>
            </p:txBody>
          </p:sp>
          <p:sp>
            <p:nvSpPr>
              <p:cNvPr id="60512" name="Rectangle 447">
                <a:extLst>
                  <a:ext uri="{FF2B5EF4-FFF2-40B4-BE49-F238E27FC236}">
                    <a16:creationId xmlns:a16="http://schemas.microsoft.com/office/drawing/2014/main" id="{52CBE541-9AE9-9740-8A0C-D34236B140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6" y="670"/>
                <a:ext cx="139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solidFill>
                      <a:srgbClr val="000000"/>
                    </a:solidFill>
                    <a:latin typeface="Sand" pitchFamily="-48" charset="0"/>
                  </a:rPr>
                  <a:t>The Causes of the Civil War</a:t>
                </a:r>
                <a:endParaRPr lang="en-US" altLang="en-US">
                  <a:latin typeface="Sand" pitchFamily="-48" charset="0"/>
                </a:endParaRPr>
              </a:p>
            </p:txBody>
          </p:sp>
          <p:sp>
            <p:nvSpPr>
              <p:cNvPr id="60513" name="Rectangle 448">
                <a:extLst>
                  <a:ext uri="{FF2B5EF4-FFF2-40B4-BE49-F238E27FC236}">
                    <a16:creationId xmlns:a16="http://schemas.microsoft.com/office/drawing/2014/main" id="{BB88C353-C34A-154C-AD78-8E18DB0F30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0" y="684"/>
                <a:ext cx="880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200">
                    <a:solidFill>
                      <a:srgbClr val="000000"/>
                    </a:solidFill>
                    <a:latin typeface="Sand" pitchFamily="-48" charset="0"/>
                  </a:rPr>
                  <a:t>Growth of the Nation</a:t>
                </a:r>
                <a:endParaRPr lang="en-US" altLang="en-US">
                  <a:latin typeface="Sand" pitchFamily="-48" charset="0"/>
                </a:endParaRPr>
              </a:p>
            </p:txBody>
          </p:sp>
          <p:sp>
            <p:nvSpPr>
              <p:cNvPr id="60514" name="Rectangle 449">
                <a:extLst>
                  <a:ext uri="{FF2B5EF4-FFF2-40B4-BE49-F238E27FC236}">
                    <a16:creationId xmlns:a16="http://schemas.microsoft.com/office/drawing/2014/main" id="{120EF2A0-C4BA-F648-BFF3-DB7877ECF5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9" y="650"/>
                <a:ext cx="57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200">
                    <a:solidFill>
                      <a:srgbClr val="000000"/>
                    </a:solidFill>
                    <a:latin typeface="Sand" pitchFamily="-48" charset="0"/>
                  </a:rPr>
                  <a:t>The Civil War</a:t>
                </a:r>
                <a:endParaRPr lang="en-US" altLang="en-US">
                  <a:latin typeface="Sand" pitchFamily="-48" charset="0"/>
                </a:endParaRPr>
              </a:p>
            </p:txBody>
          </p:sp>
          <p:sp>
            <p:nvSpPr>
              <p:cNvPr id="60515" name="Rectangle 450">
                <a:extLst>
                  <a:ext uri="{FF2B5EF4-FFF2-40B4-BE49-F238E27FC236}">
                    <a16:creationId xmlns:a16="http://schemas.microsoft.com/office/drawing/2014/main" id="{21771E27-E8E3-D94E-9E9E-3046658C94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3" y="1162"/>
                <a:ext cx="72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600">
                    <a:solidFill>
                      <a:srgbClr val="000000"/>
                    </a:solidFill>
                    <a:latin typeface="Sand" pitchFamily="-48" charset="0"/>
                  </a:rPr>
                  <a:t>Sectionalism</a:t>
                </a:r>
                <a:endParaRPr lang="en-US" altLang="en-US">
                  <a:latin typeface="Sand" pitchFamily="-48" charset="0"/>
                </a:endParaRPr>
              </a:p>
            </p:txBody>
          </p:sp>
          <p:sp>
            <p:nvSpPr>
              <p:cNvPr id="60516" name="Rectangle 451">
                <a:extLst>
                  <a:ext uri="{FF2B5EF4-FFF2-40B4-BE49-F238E27FC236}">
                    <a16:creationId xmlns:a16="http://schemas.microsoft.com/office/drawing/2014/main" id="{93642251-D23E-0344-AF5C-F454A1B69F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5" y="1455"/>
                <a:ext cx="470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100">
                    <a:solidFill>
                      <a:srgbClr val="000000"/>
                    </a:solidFill>
                    <a:latin typeface="Sand" pitchFamily="-48" charset="0"/>
                  </a:rPr>
                  <a:t>pp. 201-236</a:t>
                </a:r>
                <a:endParaRPr lang="en-US" altLang="en-US">
                  <a:latin typeface="Sand" pitchFamily="-48" charset="0"/>
                </a:endParaRPr>
              </a:p>
            </p:txBody>
          </p:sp>
          <p:sp>
            <p:nvSpPr>
              <p:cNvPr id="60517" name="Rectangle 452">
                <a:extLst>
                  <a:ext uri="{FF2B5EF4-FFF2-40B4-BE49-F238E27FC236}">
                    <a16:creationId xmlns:a16="http://schemas.microsoft.com/office/drawing/2014/main" id="{B217C3A9-6FB7-4A4B-9989-7334776860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" y="1021"/>
                <a:ext cx="758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Sand" pitchFamily="-48" charset="0"/>
                  </a:rPr>
                  <a:t>1/22  Cooperative groups -</a:t>
                </a:r>
                <a:endParaRPr lang="en-US" altLang="en-US" sz="800">
                  <a:latin typeface="Sand" pitchFamily="-48" charset="0"/>
                </a:endParaRPr>
              </a:p>
            </p:txBody>
          </p:sp>
          <p:sp>
            <p:nvSpPr>
              <p:cNvPr id="60518" name="Rectangle 453">
                <a:extLst>
                  <a:ext uri="{FF2B5EF4-FFF2-40B4-BE49-F238E27FC236}">
                    <a16:creationId xmlns:a16="http://schemas.microsoft.com/office/drawing/2014/main" id="{11456BC5-7519-694D-A317-AC86C1F55C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" y="1096"/>
                <a:ext cx="64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Sand" pitchFamily="-48" charset="0"/>
                  </a:rPr>
                  <a:t>         over pp. 201-210</a:t>
                </a:r>
                <a:endParaRPr lang="en-US" altLang="en-US" sz="800">
                  <a:latin typeface="Sand" pitchFamily="-48" charset="0"/>
                </a:endParaRPr>
              </a:p>
            </p:txBody>
          </p:sp>
          <p:sp>
            <p:nvSpPr>
              <p:cNvPr id="60519" name="Rectangle 454">
                <a:extLst>
                  <a:ext uri="{FF2B5EF4-FFF2-40B4-BE49-F238E27FC236}">
                    <a16:creationId xmlns:a16="http://schemas.microsoft.com/office/drawing/2014/main" id="{4DC9255F-3FB1-674E-8A80-76C6075A1D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" y="1346"/>
                <a:ext cx="363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Sand" pitchFamily="-48" charset="0"/>
                  </a:rPr>
                  <a:t>1/28      Quiz</a:t>
                </a:r>
                <a:endParaRPr lang="en-US" altLang="en-US" sz="800">
                  <a:latin typeface="Sand" pitchFamily="-48" charset="0"/>
                </a:endParaRPr>
              </a:p>
            </p:txBody>
          </p:sp>
          <p:sp>
            <p:nvSpPr>
              <p:cNvPr id="60520" name="Rectangle 455">
                <a:extLst>
                  <a:ext uri="{FF2B5EF4-FFF2-40B4-BE49-F238E27FC236}">
                    <a16:creationId xmlns:a16="http://schemas.microsoft.com/office/drawing/2014/main" id="{A8D07F42-41ED-8D41-A1DE-A0D99EC898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" y="1488"/>
                <a:ext cx="758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Sand" pitchFamily="-48" charset="0"/>
                  </a:rPr>
                  <a:t>1/29  Cooperative groups -</a:t>
                </a:r>
                <a:endParaRPr lang="en-US" altLang="en-US" sz="800">
                  <a:latin typeface="Sand" pitchFamily="-48" charset="0"/>
                </a:endParaRPr>
              </a:p>
            </p:txBody>
          </p:sp>
          <p:sp>
            <p:nvSpPr>
              <p:cNvPr id="60521" name="Rectangle 456">
                <a:extLst>
                  <a:ext uri="{FF2B5EF4-FFF2-40B4-BE49-F238E27FC236}">
                    <a16:creationId xmlns:a16="http://schemas.microsoft.com/office/drawing/2014/main" id="{C4B8787C-68CC-C14E-A811-2415366C71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" y="1564"/>
                <a:ext cx="64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Sand" pitchFamily="-48" charset="0"/>
                  </a:rPr>
                  <a:t>         over pp. 210-225</a:t>
                </a:r>
                <a:endParaRPr lang="en-US" altLang="en-US" sz="800">
                  <a:latin typeface="Sand" pitchFamily="-48" charset="0"/>
                </a:endParaRPr>
              </a:p>
            </p:txBody>
          </p:sp>
          <p:sp>
            <p:nvSpPr>
              <p:cNvPr id="60522" name="Rectangle 457">
                <a:extLst>
                  <a:ext uri="{FF2B5EF4-FFF2-40B4-BE49-F238E27FC236}">
                    <a16:creationId xmlns:a16="http://schemas.microsoft.com/office/drawing/2014/main" id="{40D68DD2-385E-8244-B4DB-02DCE5C574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5" y="1817"/>
                <a:ext cx="721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Sand" pitchFamily="-48" charset="0"/>
                  </a:rPr>
                  <a:t>"Influential Personalities" </a:t>
                </a:r>
                <a:endParaRPr lang="en-US" altLang="en-US" sz="800">
                  <a:latin typeface="Sand" pitchFamily="-48" charset="0"/>
                </a:endParaRPr>
              </a:p>
            </p:txBody>
          </p:sp>
          <p:sp>
            <p:nvSpPr>
              <p:cNvPr id="60523" name="Rectangle 458">
                <a:extLst>
                  <a:ext uri="{FF2B5EF4-FFF2-40B4-BE49-F238E27FC236}">
                    <a16:creationId xmlns:a16="http://schemas.microsoft.com/office/drawing/2014/main" id="{C34D2665-E78E-C242-B987-33EFD34A21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4" y="1887"/>
                <a:ext cx="32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Sand" pitchFamily="-48" charset="0"/>
                  </a:rPr>
                  <a:t>Project due</a:t>
                </a:r>
                <a:endParaRPr lang="en-US" altLang="en-US" sz="800">
                  <a:latin typeface="Sand" pitchFamily="-48" charset="0"/>
                </a:endParaRPr>
              </a:p>
            </p:txBody>
          </p:sp>
          <p:sp>
            <p:nvSpPr>
              <p:cNvPr id="60524" name="Rectangle 459">
                <a:extLst>
                  <a:ext uri="{FF2B5EF4-FFF2-40B4-BE49-F238E27FC236}">
                    <a16:creationId xmlns:a16="http://schemas.microsoft.com/office/drawing/2014/main" id="{A4C0F1C2-3AF1-034A-9759-B7CD2AC795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" y="1982"/>
                <a:ext cx="34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Sand" pitchFamily="-48" charset="0"/>
                  </a:rPr>
                  <a:t>1/30     Quiz</a:t>
                </a:r>
                <a:endParaRPr lang="en-US" altLang="en-US" sz="800">
                  <a:latin typeface="Sand" pitchFamily="-48" charset="0"/>
                </a:endParaRPr>
              </a:p>
            </p:txBody>
          </p:sp>
          <p:sp>
            <p:nvSpPr>
              <p:cNvPr id="60525" name="Rectangle 460">
                <a:extLst>
                  <a:ext uri="{FF2B5EF4-FFF2-40B4-BE49-F238E27FC236}">
                    <a16:creationId xmlns:a16="http://schemas.microsoft.com/office/drawing/2014/main" id="{0D51FFC6-0FB3-0544-898F-BE15168264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" y="2141"/>
                <a:ext cx="740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Sand" pitchFamily="-48" charset="0"/>
                  </a:rPr>
                  <a:t>2/2   Cooperative groups -</a:t>
                </a:r>
                <a:endParaRPr lang="en-US" altLang="en-US" sz="800">
                  <a:latin typeface="Sand" pitchFamily="-48" charset="0"/>
                </a:endParaRPr>
              </a:p>
            </p:txBody>
          </p:sp>
          <p:sp>
            <p:nvSpPr>
              <p:cNvPr id="60526" name="Rectangle 461">
                <a:extLst>
                  <a:ext uri="{FF2B5EF4-FFF2-40B4-BE49-F238E27FC236}">
                    <a16:creationId xmlns:a16="http://schemas.microsoft.com/office/drawing/2014/main" id="{9AF26337-5C9C-6C4D-8C01-159A3949E6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" y="2217"/>
                <a:ext cx="662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Sand" pitchFamily="-48" charset="0"/>
                  </a:rPr>
                  <a:t>          over pp. 228-234</a:t>
                </a:r>
                <a:endParaRPr lang="en-US" altLang="en-US" sz="800">
                  <a:latin typeface="Sand" pitchFamily="-48" charset="0"/>
                </a:endParaRPr>
              </a:p>
            </p:txBody>
          </p:sp>
          <p:sp>
            <p:nvSpPr>
              <p:cNvPr id="60527" name="Rectangle 462">
                <a:extLst>
                  <a:ext uri="{FF2B5EF4-FFF2-40B4-BE49-F238E27FC236}">
                    <a16:creationId xmlns:a16="http://schemas.microsoft.com/office/drawing/2014/main" id="{8DA3B43B-1D62-0944-B6C5-ABF82A2CF7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" y="2643"/>
                <a:ext cx="619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Sand" pitchFamily="-48" charset="0"/>
                  </a:rPr>
                  <a:t>2/6      Review for test</a:t>
                </a:r>
                <a:endParaRPr lang="en-US" altLang="en-US" sz="800">
                  <a:latin typeface="Sand" pitchFamily="-48" charset="0"/>
                </a:endParaRPr>
              </a:p>
            </p:txBody>
          </p:sp>
          <p:sp>
            <p:nvSpPr>
              <p:cNvPr id="60528" name="Rectangle 463">
                <a:extLst>
                  <a:ext uri="{FF2B5EF4-FFF2-40B4-BE49-F238E27FC236}">
                    <a16:creationId xmlns:a16="http://schemas.microsoft.com/office/drawing/2014/main" id="{8B151AC4-2247-BA46-90F0-21A1F2EA5A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" y="2801"/>
                <a:ext cx="619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Sand" pitchFamily="-48" charset="0"/>
                  </a:rPr>
                  <a:t>2/7      Review for test</a:t>
                </a:r>
                <a:endParaRPr lang="en-US" altLang="en-US" sz="800">
                  <a:latin typeface="Sand" pitchFamily="-48" charset="0"/>
                </a:endParaRPr>
              </a:p>
            </p:txBody>
          </p:sp>
          <p:sp>
            <p:nvSpPr>
              <p:cNvPr id="60529" name="Rectangle 464">
                <a:extLst>
                  <a:ext uri="{FF2B5EF4-FFF2-40B4-BE49-F238E27FC236}">
                    <a16:creationId xmlns:a16="http://schemas.microsoft.com/office/drawing/2014/main" id="{56E02762-B3F7-C34F-A5E2-E8E66B2B62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" y="2973"/>
                <a:ext cx="320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Sand" pitchFamily="-48" charset="0"/>
                  </a:rPr>
                  <a:t>2/6      Test</a:t>
                </a:r>
                <a:endParaRPr lang="en-US" altLang="en-US" sz="800">
                  <a:latin typeface="Sand" pitchFamily="-48" charset="0"/>
                </a:endParaRPr>
              </a:p>
            </p:txBody>
          </p:sp>
          <p:sp>
            <p:nvSpPr>
              <p:cNvPr id="60530" name="Line 465">
                <a:extLst>
                  <a:ext uri="{FF2B5EF4-FFF2-40B4-BE49-F238E27FC236}">
                    <a16:creationId xmlns:a16="http://schemas.microsoft.com/office/drawing/2014/main" id="{D81DE9D9-EBF3-FF41-B930-65713CFEF1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6" y="1330"/>
                <a:ext cx="550" cy="16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31" name="Line 466">
                <a:extLst>
                  <a:ext uri="{FF2B5EF4-FFF2-40B4-BE49-F238E27FC236}">
                    <a16:creationId xmlns:a16="http://schemas.microsoft.com/office/drawing/2014/main" id="{50F6AB5B-926E-5F45-B445-6EB759AD35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06" y="1592"/>
                <a:ext cx="227" cy="33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32" name="Line 467">
                <a:extLst>
                  <a:ext uri="{FF2B5EF4-FFF2-40B4-BE49-F238E27FC236}">
                    <a16:creationId xmlns:a16="http://schemas.microsoft.com/office/drawing/2014/main" id="{29CC05E5-81C6-2A4C-8955-5DFD4FB957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97" y="1578"/>
                <a:ext cx="247" cy="28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33" name="Line 468">
                <a:extLst>
                  <a:ext uri="{FF2B5EF4-FFF2-40B4-BE49-F238E27FC236}">
                    <a16:creationId xmlns:a16="http://schemas.microsoft.com/office/drawing/2014/main" id="{4F2B1EC4-68E7-C243-8775-C7A80D83DB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27" y="1337"/>
                <a:ext cx="399" cy="17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34" name="Oval 469">
                <a:extLst>
                  <a:ext uri="{FF2B5EF4-FFF2-40B4-BE49-F238E27FC236}">
                    <a16:creationId xmlns:a16="http://schemas.microsoft.com/office/drawing/2014/main" id="{2AFBA6FE-BDC4-544E-9714-0C82229E8C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9" y="1475"/>
                <a:ext cx="901" cy="522"/>
              </a:xfrm>
              <a:prstGeom prst="ellipse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0535" name="Oval 470">
                <a:extLst>
                  <a:ext uri="{FF2B5EF4-FFF2-40B4-BE49-F238E27FC236}">
                    <a16:creationId xmlns:a16="http://schemas.microsoft.com/office/drawing/2014/main" id="{B39FC02C-4207-1648-AEAD-87FA059BC9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7" y="1805"/>
                <a:ext cx="901" cy="522"/>
              </a:xfrm>
              <a:prstGeom prst="ellipse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0536" name="Oval 471">
                <a:extLst>
                  <a:ext uri="{FF2B5EF4-FFF2-40B4-BE49-F238E27FC236}">
                    <a16:creationId xmlns:a16="http://schemas.microsoft.com/office/drawing/2014/main" id="{066E9F9D-F572-6E43-BE59-810DD60FB2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8" y="1805"/>
                <a:ext cx="900" cy="522"/>
              </a:xfrm>
              <a:prstGeom prst="ellipse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0537" name="Oval 472">
                <a:extLst>
                  <a:ext uri="{FF2B5EF4-FFF2-40B4-BE49-F238E27FC236}">
                    <a16:creationId xmlns:a16="http://schemas.microsoft.com/office/drawing/2014/main" id="{C728EDB2-24E3-5342-80D4-10CE7A377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8" y="1447"/>
                <a:ext cx="901" cy="523"/>
              </a:xfrm>
              <a:prstGeom prst="ellipse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0538" name="Rectangle 473">
                <a:extLst>
                  <a:ext uri="{FF2B5EF4-FFF2-40B4-BE49-F238E27FC236}">
                    <a16:creationId xmlns:a16="http://schemas.microsoft.com/office/drawing/2014/main" id="{DB362A08-530F-034B-9C0F-16F0BC0501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4" y="1626"/>
                <a:ext cx="44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solidFill>
                      <a:srgbClr val="000000"/>
                    </a:solidFill>
                    <a:latin typeface="Sand" pitchFamily="-48" charset="0"/>
                  </a:rPr>
                  <a:t>Areas of </a:t>
                </a:r>
                <a:endParaRPr lang="en-US" altLang="en-US">
                  <a:latin typeface="Sand" pitchFamily="-48" charset="0"/>
                </a:endParaRPr>
              </a:p>
            </p:txBody>
          </p:sp>
          <p:sp>
            <p:nvSpPr>
              <p:cNvPr id="60539" name="Rectangle 474">
                <a:extLst>
                  <a:ext uri="{FF2B5EF4-FFF2-40B4-BE49-F238E27FC236}">
                    <a16:creationId xmlns:a16="http://schemas.microsoft.com/office/drawing/2014/main" id="{1BE2CA78-79F9-9C4C-A709-6188CAC087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4" y="1736"/>
                <a:ext cx="405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solidFill>
                      <a:srgbClr val="000000"/>
                    </a:solidFill>
                    <a:latin typeface="Sand" pitchFamily="-48" charset="0"/>
                  </a:rPr>
                  <a:t>the U.S.</a:t>
                </a:r>
                <a:endParaRPr lang="en-US" altLang="en-US">
                  <a:latin typeface="Sand" pitchFamily="-48" charset="0"/>
                </a:endParaRPr>
              </a:p>
            </p:txBody>
          </p:sp>
          <p:sp>
            <p:nvSpPr>
              <p:cNvPr id="60540" name="Rectangle 475">
                <a:extLst>
                  <a:ext uri="{FF2B5EF4-FFF2-40B4-BE49-F238E27FC236}">
                    <a16:creationId xmlns:a16="http://schemas.microsoft.com/office/drawing/2014/main" id="{B5685096-86F6-5141-9171-AC9BAD0D3B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3" y="1894"/>
                <a:ext cx="59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solidFill>
                      <a:srgbClr val="000000"/>
                    </a:solidFill>
                    <a:latin typeface="Sand" pitchFamily="-48" charset="0"/>
                  </a:rPr>
                  <a:t>Differences </a:t>
                </a:r>
                <a:endParaRPr lang="en-US" altLang="en-US">
                  <a:latin typeface="Sand" pitchFamily="-48" charset="0"/>
                </a:endParaRPr>
              </a:p>
            </p:txBody>
          </p:sp>
          <p:sp>
            <p:nvSpPr>
              <p:cNvPr id="60541" name="Rectangle 476">
                <a:extLst>
                  <a:ext uri="{FF2B5EF4-FFF2-40B4-BE49-F238E27FC236}">
                    <a16:creationId xmlns:a16="http://schemas.microsoft.com/office/drawing/2014/main" id="{02462BCC-C0CF-D94D-BD48-5799CBA58A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3" y="2004"/>
                <a:ext cx="455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solidFill>
                      <a:srgbClr val="000000"/>
                    </a:solidFill>
                    <a:latin typeface="Sand" pitchFamily="-48" charset="0"/>
                  </a:rPr>
                  <a:t>between </a:t>
                </a:r>
                <a:endParaRPr lang="en-US" altLang="en-US">
                  <a:latin typeface="Sand" pitchFamily="-48" charset="0"/>
                </a:endParaRPr>
              </a:p>
            </p:txBody>
          </p:sp>
          <p:sp>
            <p:nvSpPr>
              <p:cNvPr id="60542" name="Rectangle 477">
                <a:extLst>
                  <a:ext uri="{FF2B5EF4-FFF2-40B4-BE49-F238E27FC236}">
                    <a16:creationId xmlns:a16="http://schemas.microsoft.com/office/drawing/2014/main" id="{7969197C-85E0-8D4E-A272-67C6E5A452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3" y="2114"/>
                <a:ext cx="467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solidFill>
                      <a:srgbClr val="000000"/>
                    </a:solidFill>
                    <a:latin typeface="Sand" pitchFamily="-48" charset="0"/>
                  </a:rPr>
                  <a:t>the areas</a:t>
                </a:r>
                <a:endParaRPr lang="en-US" altLang="en-US">
                  <a:latin typeface="Sand" pitchFamily="-48" charset="0"/>
                </a:endParaRPr>
              </a:p>
            </p:txBody>
          </p:sp>
          <p:sp>
            <p:nvSpPr>
              <p:cNvPr id="60543" name="Rectangle 478">
                <a:extLst>
                  <a:ext uri="{FF2B5EF4-FFF2-40B4-BE49-F238E27FC236}">
                    <a16:creationId xmlns:a16="http://schemas.microsoft.com/office/drawing/2014/main" id="{E53197C0-D3A0-0D47-9020-7B3423B1D4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0" y="1922"/>
                <a:ext cx="492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solidFill>
                      <a:srgbClr val="000000"/>
                    </a:solidFill>
                    <a:latin typeface="Sand" pitchFamily="-48" charset="0"/>
                  </a:rPr>
                  <a:t>Events in </a:t>
                </a:r>
                <a:endParaRPr lang="en-US" altLang="en-US">
                  <a:latin typeface="Sand" pitchFamily="-48" charset="0"/>
                </a:endParaRPr>
              </a:p>
            </p:txBody>
          </p:sp>
          <p:sp>
            <p:nvSpPr>
              <p:cNvPr id="60544" name="Rectangle 479">
                <a:extLst>
                  <a:ext uri="{FF2B5EF4-FFF2-40B4-BE49-F238E27FC236}">
                    <a16:creationId xmlns:a16="http://schemas.microsoft.com/office/drawing/2014/main" id="{E4F2A559-3B93-A841-9086-B128B16DC9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0" y="2032"/>
                <a:ext cx="405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solidFill>
                      <a:srgbClr val="000000"/>
                    </a:solidFill>
                    <a:latin typeface="Sand" pitchFamily="-48" charset="0"/>
                  </a:rPr>
                  <a:t>the U.S.</a:t>
                </a:r>
                <a:endParaRPr lang="en-US" altLang="en-US">
                  <a:latin typeface="Sand" pitchFamily="-48" charset="0"/>
                </a:endParaRPr>
              </a:p>
            </p:txBody>
          </p:sp>
          <p:sp>
            <p:nvSpPr>
              <p:cNvPr id="60545" name="Rectangle 480">
                <a:extLst>
                  <a:ext uri="{FF2B5EF4-FFF2-40B4-BE49-F238E27FC236}">
                    <a16:creationId xmlns:a16="http://schemas.microsoft.com/office/drawing/2014/main" id="{F4B32B24-C889-4247-9E70-23CA3720CF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9" y="1523"/>
                <a:ext cx="436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solidFill>
                      <a:srgbClr val="000000"/>
                    </a:solidFill>
                    <a:latin typeface="Sand" pitchFamily="-48" charset="0"/>
                  </a:rPr>
                  <a:t>Leaders </a:t>
                </a:r>
                <a:endParaRPr lang="en-US" altLang="en-US">
                  <a:latin typeface="Sand" pitchFamily="-48" charset="0"/>
                </a:endParaRPr>
              </a:p>
            </p:txBody>
          </p:sp>
          <p:sp>
            <p:nvSpPr>
              <p:cNvPr id="60546" name="Rectangle 481">
                <a:extLst>
                  <a:ext uri="{FF2B5EF4-FFF2-40B4-BE49-F238E27FC236}">
                    <a16:creationId xmlns:a16="http://schemas.microsoft.com/office/drawing/2014/main" id="{32121DFD-7062-D447-9876-E1109473FE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9" y="1633"/>
                <a:ext cx="54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solidFill>
                      <a:srgbClr val="000000"/>
                    </a:solidFill>
                    <a:latin typeface="Sand" pitchFamily="-48" charset="0"/>
                  </a:rPr>
                  <a:t>across the </a:t>
                </a:r>
                <a:endParaRPr lang="en-US" altLang="en-US">
                  <a:latin typeface="Sand" pitchFamily="-48" charset="0"/>
                </a:endParaRPr>
              </a:p>
            </p:txBody>
          </p:sp>
          <p:sp>
            <p:nvSpPr>
              <p:cNvPr id="60547" name="Rectangle 482">
                <a:extLst>
                  <a:ext uri="{FF2B5EF4-FFF2-40B4-BE49-F238E27FC236}">
                    <a16:creationId xmlns:a16="http://schemas.microsoft.com/office/drawing/2014/main" id="{7B7F3CE5-2C82-C04F-AF8A-3BCF1EC20D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9" y="1743"/>
                <a:ext cx="21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solidFill>
                      <a:srgbClr val="000000"/>
                    </a:solidFill>
                    <a:latin typeface="Sand" pitchFamily="-48" charset="0"/>
                  </a:rPr>
                  <a:t>U.S.</a:t>
                </a:r>
                <a:endParaRPr lang="en-US" altLang="en-US">
                  <a:latin typeface="Sand" pitchFamily="-48" charset="0"/>
                </a:endParaRPr>
              </a:p>
            </p:txBody>
          </p:sp>
          <p:sp>
            <p:nvSpPr>
              <p:cNvPr id="60548" name="Rectangle 483">
                <a:extLst>
                  <a:ext uri="{FF2B5EF4-FFF2-40B4-BE49-F238E27FC236}">
                    <a16:creationId xmlns:a16="http://schemas.microsoft.com/office/drawing/2014/main" id="{EA239470-CEA8-7C40-81D0-7D8358C079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9" y="1282"/>
                <a:ext cx="413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Sand" pitchFamily="-48" charset="0"/>
                  </a:rPr>
                  <a:t>was based on </a:t>
                </a:r>
                <a:endParaRPr lang="en-US" altLang="en-US" sz="800">
                  <a:latin typeface="Sand" pitchFamily="-48" charset="0"/>
                </a:endParaRPr>
              </a:p>
            </p:txBody>
          </p:sp>
          <p:sp>
            <p:nvSpPr>
              <p:cNvPr id="60549" name="Rectangle 484">
                <a:extLst>
                  <a:ext uri="{FF2B5EF4-FFF2-40B4-BE49-F238E27FC236}">
                    <a16:creationId xmlns:a16="http://schemas.microsoft.com/office/drawing/2014/main" id="{76593D2D-A0BA-4349-9704-1057791D68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3" y="1695"/>
                <a:ext cx="619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Sand" pitchFamily="-48" charset="0"/>
                  </a:rPr>
                  <a:t>emerged  because of </a:t>
                </a:r>
                <a:endParaRPr lang="en-US" altLang="en-US" sz="800">
                  <a:latin typeface="Sand" pitchFamily="-48" charset="0"/>
                </a:endParaRPr>
              </a:p>
            </p:txBody>
          </p:sp>
          <p:sp>
            <p:nvSpPr>
              <p:cNvPr id="60550" name="Rectangle 485">
                <a:extLst>
                  <a:ext uri="{FF2B5EF4-FFF2-40B4-BE49-F238E27FC236}">
                    <a16:creationId xmlns:a16="http://schemas.microsoft.com/office/drawing/2014/main" id="{B5814670-AD26-154E-AFD1-86B6B5224C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1" y="1706"/>
                <a:ext cx="598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Sand" pitchFamily="-48" charset="0"/>
                  </a:rPr>
                  <a:t>became greater with </a:t>
                </a:r>
                <a:endParaRPr lang="en-US" altLang="en-US" sz="800">
                  <a:latin typeface="Sand" pitchFamily="-48" charset="0"/>
                </a:endParaRPr>
              </a:p>
            </p:txBody>
          </p:sp>
          <p:sp>
            <p:nvSpPr>
              <p:cNvPr id="60551" name="Rectangle 486">
                <a:extLst>
                  <a:ext uri="{FF2B5EF4-FFF2-40B4-BE49-F238E27FC236}">
                    <a16:creationId xmlns:a16="http://schemas.microsoft.com/office/drawing/2014/main" id="{BB27179F-1DA2-A34B-B076-BEDA955EA1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0" y="1296"/>
                <a:ext cx="54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Sand" pitchFamily="-48" charset="0"/>
                  </a:rPr>
                  <a:t>was influenced by  </a:t>
                </a:r>
                <a:endParaRPr lang="en-US" altLang="en-US" sz="800">
                  <a:latin typeface="Sand" pitchFamily="-48" charset="0"/>
                </a:endParaRPr>
              </a:p>
            </p:txBody>
          </p:sp>
          <p:sp>
            <p:nvSpPr>
              <p:cNvPr id="60552" name="Rectangle 487">
                <a:extLst>
                  <a:ext uri="{FF2B5EF4-FFF2-40B4-BE49-F238E27FC236}">
                    <a16:creationId xmlns:a16="http://schemas.microsoft.com/office/drawing/2014/main" id="{83480608-A633-0A46-866D-EB6B251E5D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5" y="3180"/>
                <a:ext cx="382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000">
                    <a:solidFill>
                      <a:srgbClr val="000000"/>
                    </a:solidFill>
                    <a:latin typeface="Sand" pitchFamily="-48" charset="0"/>
                  </a:rPr>
                  <a:t>descriptive</a:t>
                </a:r>
                <a:endParaRPr lang="en-US" altLang="en-US" sz="1000">
                  <a:latin typeface="Sand" pitchFamily="-48" charset="0"/>
                </a:endParaRPr>
              </a:p>
            </p:txBody>
          </p:sp>
          <p:sp>
            <p:nvSpPr>
              <p:cNvPr id="60553" name="Rectangle 488">
                <a:extLst>
                  <a:ext uri="{FF2B5EF4-FFF2-40B4-BE49-F238E27FC236}">
                    <a16:creationId xmlns:a16="http://schemas.microsoft.com/office/drawing/2014/main" id="{33326CEE-FE57-4F49-835C-0627AA4971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8" y="3586"/>
                <a:ext cx="431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000">
                    <a:solidFill>
                      <a:srgbClr val="000000"/>
                    </a:solidFill>
                    <a:latin typeface="Sand" pitchFamily="-48" charset="0"/>
                  </a:rPr>
                  <a:t>cause/effect</a:t>
                </a:r>
                <a:endParaRPr lang="en-US" altLang="en-US" sz="1000">
                  <a:latin typeface="Sand" pitchFamily="-48" charset="0"/>
                </a:endParaRPr>
              </a:p>
            </p:txBody>
          </p:sp>
          <p:sp>
            <p:nvSpPr>
              <p:cNvPr id="60554" name="Rectangle 489">
                <a:extLst>
                  <a:ext uri="{FF2B5EF4-FFF2-40B4-BE49-F238E27FC236}">
                    <a16:creationId xmlns:a16="http://schemas.microsoft.com/office/drawing/2014/main" id="{AD3203BC-316C-5149-B04D-18E040D05E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4" y="3201"/>
                <a:ext cx="2438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200">
                    <a:solidFill>
                      <a:srgbClr val="000000"/>
                    </a:solidFill>
                    <a:latin typeface="Sand" pitchFamily="-48" charset="0"/>
                  </a:rPr>
                  <a:t>What was sectionalism as it existed in the U. S.  of 1860?</a:t>
                </a:r>
                <a:endParaRPr lang="en-US" altLang="en-US">
                  <a:latin typeface="Sand" pitchFamily="-48" charset="0"/>
                </a:endParaRPr>
              </a:p>
            </p:txBody>
          </p:sp>
          <p:sp>
            <p:nvSpPr>
              <p:cNvPr id="60555" name="Rectangle 490">
                <a:extLst>
                  <a:ext uri="{FF2B5EF4-FFF2-40B4-BE49-F238E27FC236}">
                    <a16:creationId xmlns:a16="http://schemas.microsoft.com/office/drawing/2014/main" id="{95703142-4986-2440-85A9-53AE9DAF21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" y="3448"/>
                <a:ext cx="3581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200">
                    <a:solidFill>
                      <a:srgbClr val="000000"/>
                    </a:solidFill>
                    <a:latin typeface="Sand" pitchFamily="-48" charset="0"/>
                  </a:rPr>
                  <a:t>How did the differences in the sections of the U.S. in 1860 contribute to the start of the Civil War?</a:t>
                </a:r>
                <a:endParaRPr lang="en-US" altLang="en-US">
                  <a:latin typeface="Sand" pitchFamily="-48" charset="0"/>
                </a:endParaRPr>
              </a:p>
            </p:txBody>
          </p:sp>
          <p:sp>
            <p:nvSpPr>
              <p:cNvPr id="60556" name="Rectangle 491">
                <a:extLst>
                  <a:ext uri="{FF2B5EF4-FFF2-40B4-BE49-F238E27FC236}">
                    <a16:creationId xmlns:a16="http://schemas.microsoft.com/office/drawing/2014/main" id="{AD05C342-0997-BA49-819F-C2800DED34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" y="3551"/>
                <a:ext cx="0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" pitchFamily="2" charset="0"/>
                </a:endParaRPr>
              </a:p>
            </p:txBody>
          </p:sp>
          <p:grpSp>
            <p:nvGrpSpPr>
              <p:cNvPr id="60557" name="Group 492">
                <a:extLst>
                  <a:ext uri="{FF2B5EF4-FFF2-40B4-BE49-F238E27FC236}">
                    <a16:creationId xmlns:a16="http://schemas.microsoft.com/office/drawing/2014/main" id="{89513317-14BF-5748-B08E-D1B62826F3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84" y="444"/>
                <a:ext cx="529" cy="55"/>
                <a:chOff x="1484" y="444"/>
                <a:chExt cx="529" cy="55"/>
              </a:xfrm>
            </p:grpSpPr>
            <p:sp>
              <p:nvSpPr>
                <p:cNvPr id="60564" name="Freeform 493">
                  <a:extLst>
                    <a:ext uri="{FF2B5EF4-FFF2-40B4-BE49-F238E27FC236}">
                      <a16:creationId xmlns:a16="http://schemas.microsoft.com/office/drawing/2014/main" id="{7FE9E7C6-4AFB-5349-A62E-62710FBDC4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4" y="444"/>
                  <a:ext cx="96" cy="55"/>
                </a:xfrm>
                <a:custGeom>
                  <a:avLst/>
                  <a:gdLst>
                    <a:gd name="T0" fmla="*/ 0 w 96"/>
                    <a:gd name="T1" fmla="*/ 27 h 55"/>
                    <a:gd name="T2" fmla="*/ 96 w 96"/>
                    <a:gd name="T3" fmla="*/ 0 h 55"/>
                    <a:gd name="T4" fmla="*/ 96 w 96"/>
                    <a:gd name="T5" fmla="*/ 27 h 55"/>
                    <a:gd name="T6" fmla="*/ 96 w 96"/>
                    <a:gd name="T7" fmla="*/ 55 h 55"/>
                    <a:gd name="T8" fmla="*/ 0 w 96"/>
                    <a:gd name="T9" fmla="*/ 27 h 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55"/>
                    <a:gd name="T17" fmla="*/ 96 w 96"/>
                    <a:gd name="T18" fmla="*/ 55 h 5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55">
                      <a:moveTo>
                        <a:pt x="0" y="27"/>
                      </a:moveTo>
                      <a:lnTo>
                        <a:pt x="96" y="0"/>
                      </a:lnTo>
                      <a:lnTo>
                        <a:pt x="96" y="27"/>
                      </a:lnTo>
                      <a:lnTo>
                        <a:pt x="96" y="55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565" name="Line 494">
                  <a:extLst>
                    <a:ext uri="{FF2B5EF4-FFF2-40B4-BE49-F238E27FC236}">
                      <a16:creationId xmlns:a16="http://schemas.microsoft.com/office/drawing/2014/main" id="{F4315E9E-56FC-954B-AAFA-3BC3577BFC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80" y="471"/>
                  <a:ext cx="433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0558" name="Group 495">
                <a:extLst>
                  <a:ext uri="{FF2B5EF4-FFF2-40B4-BE49-F238E27FC236}">
                    <a16:creationId xmlns:a16="http://schemas.microsoft.com/office/drawing/2014/main" id="{B7391AFA-078F-B24A-83FF-1A050958046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44" y="457"/>
                <a:ext cx="591" cy="55"/>
                <a:chOff x="3807" y="444"/>
                <a:chExt cx="591" cy="55"/>
              </a:xfrm>
            </p:grpSpPr>
            <p:sp>
              <p:nvSpPr>
                <p:cNvPr id="60562" name="Freeform 496">
                  <a:extLst>
                    <a:ext uri="{FF2B5EF4-FFF2-40B4-BE49-F238E27FC236}">
                      <a16:creationId xmlns:a16="http://schemas.microsoft.com/office/drawing/2014/main" id="{0738E6D1-05C9-2B4D-97F2-5DDB43AD71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02" y="444"/>
                  <a:ext cx="96" cy="55"/>
                </a:xfrm>
                <a:custGeom>
                  <a:avLst/>
                  <a:gdLst>
                    <a:gd name="T0" fmla="*/ 96 w 96"/>
                    <a:gd name="T1" fmla="*/ 27 h 55"/>
                    <a:gd name="T2" fmla="*/ 0 w 96"/>
                    <a:gd name="T3" fmla="*/ 55 h 55"/>
                    <a:gd name="T4" fmla="*/ 0 w 96"/>
                    <a:gd name="T5" fmla="*/ 27 h 55"/>
                    <a:gd name="T6" fmla="*/ 0 w 96"/>
                    <a:gd name="T7" fmla="*/ 0 h 55"/>
                    <a:gd name="T8" fmla="*/ 96 w 96"/>
                    <a:gd name="T9" fmla="*/ 27 h 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55"/>
                    <a:gd name="T17" fmla="*/ 96 w 96"/>
                    <a:gd name="T18" fmla="*/ 55 h 5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55">
                      <a:moveTo>
                        <a:pt x="96" y="27"/>
                      </a:moveTo>
                      <a:lnTo>
                        <a:pt x="0" y="55"/>
                      </a:lnTo>
                      <a:lnTo>
                        <a:pt x="0" y="27"/>
                      </a:lnTo>
                      <a:lnTo>
                        <a:pt x="0" y="0"/>
                      </a:lnTo>
                      <a:lnTo>
                        <a:pt x="96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563" name="Line 497">
                  <a:extLst>
                    <a:ext uri="{FF2B5EF4-FFF2-40B4-BE49-F238E27FC236}">
                      <a16:creationId xmlns:a16="http://schemas.microsoft.com/office/drawing/2014/main" id="{451A4C26-D13F-0B42-8871-467C2CE94F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07" y="471"/>
                  <a:ext cx="495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0559" name="Rectangle 498">
                <a:extLst>
                  <a:ext uri="{FF2B5EF4-FFF2-40B4-BE49-F238E27FC236}">
                    <a16:creationId xmlns:a16="http://schemas.microsoft.com/office/drawing/2014/main" id="{C1B3F6A1-D817-CD47-8A72-736D99F2AB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3" y="3386"/>
                <a:ext cx="618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000">
                    <a:solidFill>
                      <a:srgbClr val="000000"/>
                    </a:solidFill>
                    <a:latin typeface="Sand" pitchFamily="-48" charset="0"/>
                  </a:rPr>
                  <a:t>compare/contrast</a:t>
                </a:r>
                <a:endParaRPr lang="en-US" altLang="en-US" sz="1000">
                  <a:latin typeface="Sand" pitchFamily="-48" charset="0"/>
                </a:endParaRPr>
              </a:p>
            </p:txBody>
          </p:sp>
          <p:sp>
            <p:nvSpPr>
              <p:cNvPr id="60560" name="Rectangle 499">
                <a:extLst>
                  <a:ext uri="{FF2B5EF4-FFF2-40B4-BE49-F238E27FC236}">
                    <a16:creationId xmlns:a16="http://schemas.microsoft.com/office/drawing/2014/main" id="{C7C01B1A-6ED3-A64E-9657-FF090B45C1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2" y="271"/>
                <a:ext cx="140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900">
                    <a:solidFill>
                      <a:srgbClr val="000000"/>
                    </a:solidFill>
                    <a:latin typeface="Sand" pitchFamily="-48" charset="0"/>
                  </a:rPr>
                  <a:t>1/22</a:t>
                </a:r>
                <a:endParaRPr lang="en-US" altLang="en-US">
                  <a:latin typeface="Sand" pitchFamily="-48" charset="0"/>
                </a:endParaRPr>
              </a:p>
            </p:txBody>
          </p:sp>
          <p:sp>
            <p:nvSpPr>
              <p:cNvPr id="60561" name="Rectangle 500">
                <a:extLst>
                  <a:ext uri="{FF2B5EF4-FFF2-40B4-BE49-F238E27FC236}">
                    <a16:creationId xmlns:a16="http://schemas.microsoft.com/office/drawing/2014/main" id="{0D230A77-5B87-6C45-8BB8-E6EC8E7095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1" y="3778"/>
                <a:ext cx="2380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200">
                    <a:solidFill>
                      <a:srgbClr val="000000"/>
                    </a:solidFill>
                    <a:latin typeface="Sand" pitchFamily="-48" charset="0"/>
                  </a:rPr>
                  <a:t>What examples of sectionalism exist in the world today?</a:t>
                </a:r>
                <a:endParaRPr lang="en-US" altLang="en-US">
                  <a:latin typeface="Sand" pitchFamily="-48" charset="0"/>
                </a:endParaRPr>
              </a:p>
            </p:txBody>
          </p:sp>
        </p:grpSp>
      </p:grpSp>
      <p:sp>
        <p:nvSpPr>
          <p:cNvPr id="60421" name="Rectangle 13">
            <a:extLst>
              <a:ext uri="{FF2B5EF4-FFF2-40B4-BE49-F238E27FC236}">
                <a16:creationId xmlns:a16="http://schemas.microsoft.com/office/drawing/2014/main" id="{B8DFEAB6-F75A-6A41-AB3A-624D6A12F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0300" y="1676400"/>
            <a:ext cx="841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000000"/>
                </a:solidFill>
                <a:latin typeface="Helvetica" pitchFamily="2" charset="0"/>
              </a:rPr>
              <a:t> </a:t>
            </a:r>
            <a:endParaRPr lang="en-US" altLang="en-US">
              <a:latin typeface="Times" pitchFamily="2" charset="0"/>
            </a:endParaRPr>
          </a:p>
        </p:txBody>
      </p:sp>
      <p:grpSp>
        <p:nvGrpSpPr>
          <p:cNvPr id="60422" name="Group 180">
            <a:extLst>
              <a:ext uri="{FF2B5EF4-FFF2-40B4-BE49-F238E27FC236}">
                <a16:creationId xmlns:a16="http://schemas.microsoft.com/office/drawing/2014/main" id="{FFBE716E-DAFA-9548-9E24-5D45739B445F}"/>
              </a:ext>
            </a:extLst>
          </p:cNvPr>
          <p:cNvGrpSpPr>
            <a:grpSpLocks/>
          </p:cNvGrpSpPr>
          <p:nvPr/>
        </p:nvGrpSpPr>
        <p:grpSpPr bwMode="auto">
          <a:xfrm>
            <a:off x="482600" y="1520825"/>
            <a:ext cx="7950200" cy="4775200"/>
            <a:chOff x="304" y="928"/>
            <a:chExt cx="5008" cy="3008"/>
          </a:xfrm>
        </p:grpSpPr>
        <p:sp>
          <p:nvSpPr>
            <p:cNvPr id="60424" name="Rectangle 6">
              <a:extLst>
                <a:ext uri="{FF2B5EF4-FFF2-40B4-BE49-F238E27FC236}">
                  <a16:creationId xmlns:a16="http://schemas.microsoft.com/office/drawing/2014/main" id="{65473248-3B3F-D44E-883E-417B01E3A5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" y="2928"/>
              <a:ext cx="4096" cy="1008"/>
            </a:xfrm>
            <a:prstGeom prst="rect">
              <a:avLst/>
            </a:prstGeom>
            <a:noFill/>
            <a:ln w="1270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0425" name="AutoShape 8">
              <a:extLst>
                <a:ext uri="{FF2B5EF4-FFF2-40B4-BE49-F238E27FC236}">
                  <a16:creationId xmlns:a16="http://schemas.microsoft.com/office/drawing/2014/main" id="{0C7FDC87-C601-4C49-9FC7-E12E805BA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6" y="928"/>
              <a:ext cx="4096" cy="1792"/>
            </a:xfrm>
            <a:prstGeom prst="roundRect">
              <a:avLst>
                <a:gd name="adj" fmla="val 8259"/>
              </a:avLst>
            </a:prstGeom>
            <a:solidFill>
              <a:schemeClr val="bg1"/>
            </a:solidFill>
            <a:ln w="1270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60426" name="Group 179">
              <a:extLst>
                <a:ext uri="{FF2B5EF4-FFF2-40B4-BE49-F238E27FC236}">
                  <a16:creationId xmlns:a16="http://schemas.microsoft.com/office/drawing/2014/main" id="{48FE764F-C0F9-274B-A2C2-104F66960B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6" y="2736"/>
              <a:ext cx="585" cy="392"/>
              <a:chOff x="1496" y="2696"/>
              <a:chExt cx="800" cy="536"/>
            </a:xfrm>
          </p:grpSpPr>
          <p:sp>
            <p:nvSpPr>
              <p:cNvPr id="60431" name="Freeform 9">
                <a:extLst>
                  <a:ext uri="{FF2B5EF4-FFF2-40B4-BE49-F238E27FC236}">
                    <a16:creationId xmlns:a16="http://schemas.microsoft.com/office/drawing/2014/main" id="{5B7464B8-E017-1B4C-9E89-9AE7D0E647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6" y="2968"/>
                <a:ext cx="296" cy="264"/>
              </a:xfrm>
              <a:custGeom>
                <a:avLst/>
                <a:gdLst>
                  <a:gd name="T0" fmla="*/ 0 w 296"/>
                  <a:gd name="T1" fmla="*/ 272 h 256"/>
                  <a:gd name="T2" fmla="*/ 152 w 296"/>
                  <a:gd name="T3" fmla="*/ 0 h 256"/>
                  <a:gd name="T4" fmla="*/ 144 w 296"/>
                  <a:gd name="T5" fmla="*/ 170 h 256"/>
                  <a:gd name="T6" fmla="*/ 296 w 296"/>
                  <a:gd name="T7" fmla="*/ 238 h 256"/>
                  <a:gd name="T8" fmla="*/ 0 w 296"/>
                  <a:gd name="T9" fmla="*/ 272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0" y="256"/>
                    </a:moveTo>
                    <a:lnTo>
                      <a:pt x="152" y="0"/>
                    </a:lnTo>
                    <a:lnTo>
                      <a:pt x="144" y="160"/>
                    </a:lnTo>
                    <a:lnTo>
                      <a:pt x="296" y="22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32" name="Line 10">
                <a:extLst>
                  <a:ext uri="{FF2B5EF4-FFF2-40B4-BE49-F238E27FC236}">
                    <a16:creationId xmlns:a16="http://schemas.microsoft.com/office/drawing/2014/main" id="{CB0C192F-634B-B145-AA9C-6A3C4A1F42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24" y="2696"/>
                <a:ext cx="672" cy="432"/>
              </a:xfrm>
              <a:prstGeom prst="line">
                <a:avLst/>
              </a:prstGeom>
              <a:noFill/>
              <a:ln w="1016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0427" name="Rectangle 12">
              <a:extLst>
                <a:ext uri="{FF2B5EF4-FFF2-40B4-BE49-F238E27FC236}">
                  <a16:creationId xmlns:a16="http://schemas.microsoft.com/office/drawing/2014/main" id="{46D4F637-12D5-9B43-A10B-E2D7A39899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0" y="1144"/>
              <a:ext cx="294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="1">
                  <a:solidFill>
                    <a:srgbClr val="000000"/>
                  </a:solidFill>
                  <a:latin typeface="Helvetica" pitchFamily="2" charset="0"/>
                </a:rPr>
                <a:t>7. UNIT SELF-TEST QUESTIONS</a:t>
              </a:r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60428" name="Rectangle 14">
              <a:extLst>
                <a:ext uri="{FF2B5EF4-FFF2-40B4-BE49-F238E27FC236}">
                  <a16:creationId xmlns:a16="http://schemas.microsoft.com/office/drawing/2014/main" id="{4C86AA37-2C85-D948-885A-C27D904AA9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0" y="1608"/>
              <a:ext cx="325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="1">
                  <a:solidFill>
                    <a:srgbClr val="000000"/>
                  </a:solidFill>
                  <a:latin typeface="Helvetica" pitchFamily="2" charset="0"/>
                </a:rPr>
                <a:t>Questions that students can use to </a:t>
              </a:r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60429" name="Rectangle 15">
              <a:extLst>
                <a:ext uri="{FF2B5EF4-FFF2-40B4-BE49-F238E27FC236}">
                  <a16:creationId xmlns:a16="http://schemas.microsoft.com/office/drawing/2014/main" id="{09C82442-34AC-1A4E-A8C7-486F280EDD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0" y="1840"/>
              <a:ext cx="344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="1">
                  <a:solidFill>
                    <a:srgbClr val="000000"/>
                  </a:solidFill>
                  <a:latin typeface="Helvetica" pitchFamily="2" charset="0"/>
                </a:rPr>
                <a:t>check understanding of the big ideas </a:t>
              </a:r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60430" name="Rectangle 16">
              <a:extLst>
                <a:ext uri="{FF2B5EF4-FFF2-40B4-BE49-F238E27FC236}">
                  <a16:creationId xmlns:a16="http://schemas.microsoft.com/office/drawing/2014/main" id="{427EECCA-9264-874E-8719-A8BDE13E38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0" y="2072"/>
              <a:ext cx="3563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="1">
                  <a:solidFill>
                    <a:srgbClr val="000000"/>
                  </a:solidFill>
                  <a:latin typeface="Helvetica" pitchFamily="2" charset="0"/>
                </a:rPr>
                <a:t>and relationships in the unit are listed. </a:t>
              </a:r>
              <a:endParaRPr lang="en-US" altLang="en-US">
                <a:latin typeface="Times" pitchFamily="2" charset="0"/>
              </a:endParaRPr>
            </a:p>
          </p:txBody>
        </p:sp>
      </p:grpSp>
      <p:pic>
        <p:nvPicPr>
          <p:cNvPr id="60423" name="Picture 175">
            <a:extLst>
              <a:ext uri="{FF2B5EF4-FFF2-40B4-BE49-F238E27FC236}">
                <a16:creationId xmlns:a16="http://schemas.microsoft.com/office/drawing/2014/main" id="{8D6AC5EC-562D-4441-80BF-45D5FF369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" t="12411"/>
          <a:stretch>
            <a:fillRect/>
          </a:stretch>
        </p:blipFill>
        <p:spPr bwMode="auto">
          <a:xfrm>
            <a:off x="7974013" y="6319838"/>
            <a:ext cx="1143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Footer Placeholder 2">
            <a:extLst>
              <a:ext uri="{FF2B5EF4-FFF2-40B4-BE49-F238E27FC236}">
                <a16:creationId xmlns:a16="http://schemas.microsoft.com/office/drawing/2014/main" id="{857D00B4-3E4C-AE40-9B95-9A4CCBE96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solidFill>
                  <a:schemeClr val="tx2"/>
                </a:solidFill>
                <a:latin typeface="Arial" panose="020B0604020202020204" pitchFamily="34" charset="0"/>
              </a:rPr>
              <a:t>University of Kansas Center for Research on Learning  2019</a:t>
            </a:r>
          </a:p>
        </p:txBody>
      </p:sp>
      <p:grpSp>
        <p:nvGrpSpPr>
          <p:cNvPr id="61444" name="Group 182">
            <a:extLst>
              <a:ext uri="{FF2B5EF4-FFF2-40B4-BE49-F238E27FC236}">
                <a16:creationId xmlns:a16="http://schemas.microsoft.com/office/drawing/2014/main" id="{CC1A6260-34C5-1246-B169-019BE95BE5DE}"/>
              </a:ext>
            </a:extLst>
          </p:cNvPr>
          <p:cNvGrpSpPr>
            <a:grpSpLocks/>
          </p:cNvGrpSpPr>
          <p:nvPr/>
        </p:nvGrpSpPr>
        <p:grpSpPr bwMode="auto">
          <a:xfrm>
            <a:off x="736600" y="254000"/>
            <a:ext cx="7735888" cy="6048375"/>
            <a:chOff x="446" y="196"/>
            <a:chExt cx="4873" cy="3810"/>
          </a:xfrm>
        </p:grpSpPr>
        <p:sp>
          <p:nvSpPr>
            <p:cNvPr id="61459" name="Rectangle 183">
              <a:extLst>
                <a:ext uri="{FF2B5EF4-FFF2-40B4-BE49-F238E27FC236}">
                  <a16:creationId xmlns:a16="http://schemas.microsoft.com/office/drawing/2014/main" id="{9E2D733B-8013-D344-84ED-982B27C9D2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" y="196"/>
              <a:ext cx="118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The Unit Organizer 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grpSp>
          <p:nvGrpSpPr>
            <p:cNvPr id="61460" name="Group 184">
              <a:extLst>
                <a:ext uri="{FF2B5EF4-FFF2-40B4-BE49-F238E27FC236}">
                  <a16:creationId xmlns:a16="http://schemas.microsoft.com/office/drawing/2014/main" id="{A47A753D-3578-8A47-9FDB-FD672D9331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6" y="197"/>
              <a:ext cx="4853" cy="3809"/>
              <a:chOff x="466" y="197"/>
              <a:chExt cx="4853" cy="3809"/>
            </a:xfrm>
          </p:grpSpPr>
          <p:sp>
            <p:nvSpPr>
              <p:cNvPr id="61461" name="Rectangle 185">
                <a:extLst>
                  <a:ext uri="{FF2B5EF4-FFF2-40B4-BE49-F238E27FC236}">
                    <a16:creationId xmlns:a16="http://schemas.microsoft.com/office/drawing/2014/main" id="{58BFC3E0-3B6E-6844-8403-12E9AC59CA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197"/>
                <a:ext cx="489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000">
                    <a:solidFill>
                      <a:srgbClr val="000000"/>
                    </a:solidFill>
                    <a:latin typeface="Sand" pitchFamily="-48" charset="0"/>
                  </a:rPr>
                  <a:t>Elida Cordora</a:t>
                </a:r>
                <a:endParaRPr lang="en-US" altLang="en-US" sz="1000">
                  <a:latin typeface="Sand" pitchFamily="-48" charset="0"/>
                </a:endParaRPr>
              </a:p>
            </p:txBody>
          </p:sp>
          <p:sp>
            <p:nvSpPr>
              <p:cNvPr id="61462" name="Rectangle 186">
                <a:extLst>
                  <a:ext uri="{FF2B5EF4-FFF2-40B4-BE49-F238E27FC236}">
                    <a16:creationId xmlns:a16="http://schemas.microsoft.com/office/drawing/2014/main" id="{1AFD9199-A8F7-C34C-9026-7D05032F42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1" y="203"/>
                <a:ext cx="18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Arial" panose="020B0604020202020204" pitchFamily="34" charset="0"/>
                  </a:rPr>
                  <a:t>NAME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1463" name="Rectangle 187">
                <a:extLst>
                  <a:ext uri="{FF2B5EF4-FFF2-40B4-BE49-F238E27FC236}">
                    <a16:creationId xmlns:a16="http://schemas.microsoft.com/office/drawing/2014/main" id="{3C6B4860-99B3-BB44-9E57-DE619C1E6F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1" y="285"/>
                <a:ext cx="171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Arial" panose="020B0604020202020204" pitchFamily="34" charset="0"/>
                  </a:rPr>
                  <a:t>DATE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1464" name="Line 188">
                <a:extLst>
                  <a:ext uri="{FF2B5EF4-FFF2-40B4-BE49-F238E27FC236}">
                    <a16:creationId xmlns:a16="http://schemas.microsoft.com/office/drawing/2014/main" id="{36F0B0EC-452C-3F4C-AD7E-C36600A407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64" y="279"/>
                <a:ext cx="112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65" name="Line 189">
                <a:extLst>
                  <a:ext uri="{FF2B5EF4-FFF2-40B4-BE49-F238E27FC236}">
                    <a16:creationId xmlns:a16="http://schemas.microsoft.com/office/drawing/2014/main" id="{84D3F5B0-C4E4-3047-9E06-A8015DB9CD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8" y="347"/>
                <a:ext cx="1114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66" name="Rectangle 190">
                <a:extLst>
                  <a:ext uri="{FF2B5EF4-FFF2-40B4-BE49-F238E27FC236}">
                    <a16:creationId xmlns:a16="http://schemas.microsoft.com/office/drawing/2014/main" id="{5E2E4E04-BCF2-3145-8379-D7FC9417BE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0" y="265"/>
                <a:ext cx="551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BIGGER PICTURE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1467" name="Rectangle 191">
                <a:extLst>
                  <a:ext uri="{FF2B5EF4-FFF2-40B4-BE49-F238E27FC236}">
                    <a16:creationId xmlns:a16="http://schemas.microsoft.com/office/drawing/2014/main" id="{D4A9C04E-BC01-5B48-83D1-D2DA63F7D6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9" y="574"/>
                <a:ext cx="33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LAST UNIT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1468" name="Rectangle 192">
                <a:extLst>
                  <a:ext uri="{FF2B5EF4-FFF2-40B4-BE49-F238E27FC236}">
                    <a16:creationId xmlns:a16="http://schemas.microsoft.com/office/drawing/2014/main" id="{D50F8126-A6C8-B349-80FD-FC665A5289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1" y="574"/>
                <a:ext cx="338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Arial" panose="020B0604020202020204" pitchFamily="34" charset="0"/>
                  </a:rPr>
                  <a:t>/Experience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1469" name="Rectangle 193">
                <a:extLst>
                  <a:ext uri="{FF2B5EF4-FFF2-40B4-BE49-F238E27FC236}">
                    <a16:creationId xmlns:a16="http://schemas.microsoft.com/office/drawing/2014/main" id="{86E48217-F2A3-3D43-9EDE-C8AD7BDE46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9" y="601"/>
                <a:ext cx="540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900" b="1">
                    <a:solidFill>
                      <a:srgbClr val="000000"/>
                    </a:solidFill>
                  </a:rPr>
                  <a:t>CURRENT UNIT</a:t>
                </a:r>
                <a:endParaRPr lang="en-US" altLang="en-US">
                  <a:latin typeface="Times" pitchFamily="2" charset="0"/>
                </a:endParaRPr>
              </a:p>
            </p:txBody>
          </p:sp>
          <p:sp>
            <p:nvSpPr>
              <p:cNvPr id="61470" name="Rectangle 194">
                <a:extLst>
                  <a:ext uri="{FF2B5EF4-FFF2-40B4-BE49-F238E27FC236}">
                    <a16:creationId xmlns:a16="http://schemas.microsoft.com/office/drawing/2014/main" id="{0C7FA896-1D17-874C-91C6-A2902F708A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3" y="574"/>
                <a:ext cx="338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NEXT UNIT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1471" name="Rectangle 195">
                <a:extLst>
                  <a:ext uri="{FF2B5EF4-FFF2-40B4-BE49-F238E27FC236}">
                    <a16:creationId xmlns:a16="http://schemas.microsoft.com/office/drawing/2014/main" id="{0E29766F-A71B-B246-A518-CA8B9AE27F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8" y="574"/>
                <a:ext cx="338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Arial" panose="020B0604020202020204" pitchFamily="34" charset="0"/>
                  </a:rPr>
                  <a:t>/Experience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1472" name="Line 196">
                <a:extLst>
                  <a:ext uri="{FF2B5EF4-FFF2-40B4-BE49-F238E27FC236}">
                    <a16:creationId xmlns:a16="http://schemas.microsoft.com/office/drawing/2014/main" id="{632D88C8-E450-FA41-B8E0-D34E4DA364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" y="842"/>
                <a:ext cx="4832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73" name="Line 197">
                <a:extLst>
                  <a:ext uri="{FF2B5EF4-FFF2-40B4-BE49-F238E27FC236}">
                    <a16:creationId xmlns:a16="http://schemas.microsoft.com/office/drawing/2014/main" id="{36C5D48A-9390-B047-A6C0-CD9CAC700C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" y="3104"/>
                <a:ext cx="4833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74" name="Line 198">
                <a:extLst>
                  <a:ext uri="{FF2B5EF4-FFF2-40B4-BE49-F238E27FC236}">
                    <a16:creationId xmlns:a16="http://schemas.microsoft.com/office/drawing/2014/main" id="{1F191881-095E-0B44-8FDB-87360ACE29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65" y="574"/>
                <a:ext cx="1" cy="26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75" name="Line 199">
                <a:extLst>
                  <a:ext uri="{FF2B5EF4-FFF2-40B4-BE49-F238E27FC236}">
                    <a16:creationId xmlns:a16="http://schemas.microsoft.com/office/drawing/2014/main" id="{B81D5453-3432-2249-8285-BA7EDA8652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54" y="581"/>
                <a:ext cx="1" cy="26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76" name="Arc 200">
                <a:extLst>
                  <a:ext uri="{FF2B5EF4-FFF2-40B4-BE49-F238E27FC236}">
                    <a16:creationId xmlns:a16="http://schemas.microsoft.com/office/drawing/2014/main" id="{7D6ECAC8-115A-5148-87FD-9E4F6F1BD1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" y="382"/>
                <a:ext cx="1293" cy="199"/>
              </a:xfrm>
              <a:custGeom>
                <a:avLst/>
                <a:gdLst>
                  <a:gd name="T0" fmla="*/ 0 w 21600"/>
                  <a:gd name="T1" fmla="*/ 0 h 21599"/>
                  <a:gd name="T2" fmla="*/ 5 w 21600"/>
                  <a:gd name="T3" fmla="*/ 0 h 21599"/>
                  <a:gd name="T4" fmla="*/ 5 w 21600"/>
                  <a:gd name="T5" fmla="*/ 0 h 215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9"/>
                  <a:gd name="T11" fmla="*/ 21600 w 21600"/>
                  <a:gd name="T12" fmla="*/ 21599 h 215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9" fill="none" extrusionOk="0">
                    <a:moveTo>
                      <a:pt x="0" y="21599"/>
                    </a:moveTo>
                    <a:cubicBezTo>
                      <a:pt x="0" y="9675"/>
                      <a:pt x="9660" y="7"/>
                      <a:pt x="21583" y="-1"/>
                    </a:cubicBezTo>
                  </a:path>
                  <a:path w="21600" h="21599" stroke="0" extrusionOk="0">
                    <a:moveTo>
                      <a:pt x="0" y="21599"/>
                    </a:moveTo>
                    <a:cubicBezTo>
                      <a:pt x="0" y="9675"/>
                      <a:pt x="9660" y="7"/>
                      <a:pt x="21583" y="-1"/>
                    </a:cubicBez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77" name="Arc 201">
                <a:extLst>
                  <a:ext uri="{FF2B5EF4-FFF2-40B4-BE49-F238E27FC236}">
                    <a16:creationId xmlns:a16="http://schemas.microsoft.com/office/drawing/2014/main" id="{0AA7E57F-02FB-074D-BEAD-18E1B5A804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" y="375"/>
                <a:ext cx="1300" cy="206"/>
              </a:xfrm>
              <a:custGeom>
                <a:avLst/>
                <a:gdLst>
                  <a:gd name="T0" fmla="*/ 0 w 21600"/>
                  <a:gd name="T1" fmla="*/ 0 h 21599"/>
                  <a:gd name="T2" fmla="*/ 5 w 21600"/>
                  <a:gd name="T3" fmla="*/ 0 h 21599"/>
                  <a:gd name="T4" fmla="*/ 5 w 21600"/>
                  <a:gd name="T5" fmla="*/ 0 h 215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9"/>
                  <a:gd name="T11" fmla="*/ 21600 w 21600"/>
                  <a:gd name="T12" fmla="*/ 21599 h 215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9" fill="none" extrusionOk="0">
                    <a:moveTo>
                      <a:pt x="0" y="21599"/>
                    </a:moveTo>
                    <a:cubicBezTo>
                      <a:pt x="0" y="9675"/>
                      <a:pt x="9660" y="7"/>
                      <a:pt x="21583" y="-1"/>
                    </a:cubicBezTo>
                  </a:path>
                  <a:path w="21600" h="21599" stroke="0" extrusionOk="0">
                    <a:moveTo>
                      <a:pt x="0" y="21599"/>
                    </a:moveTo>
                    <a:cubicBezTo>
                      <a:pt x="0" y="9675"/>
                      <a:pt x="9660" y="7"/>
                      <a:pt x="21583" y="-1"/>
                    </a:cubicBez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78" name="Arc 202">
                <a:extLst>
                  <a:ext uri="{FF2B5EF4-FFF2-40B4-BE49-F238E27FC236}">
                    <a16:creationId xmlns:a16="http://schemas.microsoft.com/office/drawing/2014/main" id="{DFA7954D-CB0E-C941-A309-85B0A5071D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4" y="375"/>
                <a:ext cx="1265" cy="210"/>
              </a:xfrm>
              <a:custGeom>
                <a:avLst/>
                <a:gdLst>
                  <a:gd name="T0" fmla="*/ 0 w 21616"/>
                  <a:gd name="T1" fmla="*/ 0 h 21600"/>
                  <a:gd name="T2" fmla="*/ 4 w 21616"/>
                  <a:gd name="T3" fmla="*/ 0 h 21600"/>
                  <a:gd name="T4" fmla="*/ 0 w 2161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16"/>
                  <a:gd name="T10" fmla="*/ 0 h 21600"/>
                  <a:gd name="T11" fmla="*/ 21616 w 2161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16" h="21600" fill="none" extrusionOk="0">
                    <a:moveTo>
                      <a:pt x="-1" y="0"/>
                    </a:moveTo>
                    <a:cubicBezTo>
                      <a:pt x="5" y="0"/>
                      <a:pt x="11" y="-1"/>
                      <a:pt x="17" y="0"/>
                    </a:cubicBezTo>
                    <a:cubicBezTo>
                      <a:pt x="11906" y="0"/>
                      <a:pt x="21560" y="9607"/>
                      <a:pt x="21616" y="21496"/>
                    </a:cubicBezTo>
                  </a:path>
                  <a:path w="21616" h="21600" stroke="0" extrusionOk="0">
                    <a:moveTo>
                      <a:pt x="-1" y="0"/>
                    </a:moveTo>
                    <a:cubicBezTo>
                      <a:pt x="5" y="0"/>
                      <a:pt x="11" y="-1"/>
                      <a:pt x="17" y="0"/>
                    </a:cubicBezTo>
                    <a:cubicBezTo>
                      <a:pt x="11906" y="0"/>
                      <a:pt x="21560" y="9607"/>
                      <a:pt x="21616" y="21496"/>
                    </a:cubicBezTo>
                    <a:lnTo>
                      <a:pt x="17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79" name="Line 203">
                <a:extLst>
                  <a:ext uri="{FF2B5EF4-FFF2-40B4-BE49-F238E27FC236}">
                    <a16:creationId xmlns:a16="http://schemas.microsoft.com/office/drawing/2014/main" id="{F51AB8A3-4A39-FE4A-9343-D48300D990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59" y="375"/>
                <a:ext cx="2282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1480" name="Group 204">
                <a:extLst>
                  <a:ext uri="{FF2B5EF4-FFF2-40B4-BE49-F238E27FC236}">
                    <a16:creationId xmlns:a16="http://schemas.microsoft.com/office/drawing/2014/main" id="{B145714F-32C1-BA49-8DA5-1B5847D139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59" y="395"/>
                <a:ext cx="1" cy="186"/>
                <a:chOff x="1759" y="395"/>
                <a:chExt cx="1" cy="186"/>
              </a:xfrm>
            </p:grpSpPr>
            <p:sp>
              <p:nvSpPr>
                <p:cNvPr id="61615" name="Line 205">
                  <a:extLst>
                    <a:ext uri="{FF2B5EF4-FFF2-40B4-BE49-F238E27FC236}">
                      <a16:creationId xmlns:a16="http://schemas.microsoft.com/office/drawing/2014/main" id="{B4FB2573-E579-CE4E-9CCC-4DFE37A00B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395"/>
                  <a:ext cx="1" cy="2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16" name="Line 206">
                  <a:extLst>
                    <a:ext uri="{FF2B5EF4-FFF2-40B4-BE49-F238E27FC236}">
                      <a16:creationId xmlns:a16="http://schemas.microsoft.com/office/drawing/2014/main" id="{E2E9BAAC-0785-E34F-B823-92F61178CC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457"/>
                  <a:ext cx="1" cy="2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17" name="Line 207">
                  <a:extLst>
                    <a:ext uri="{FF2B5EF4-FFF2-40B4-BE49-F238E27FC236}">
                      <a16:creationId xmlns:a16="http://schemas.microsoft.com/office/drawing/2014/main" id="{38D0EEFE-BA98-6647-B6D1-5615A244E6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519"/>
                  <a:ext cx="1" cy="2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18" name="Line 208">
                  <a:extLst>
                    <a:ext uri="{FF2B5EF4-FFF2-40B4-BE49-F238E27FC236}">
                      <a16:creationId xmlns:a16="http://schemas.microsoft.com/office/drawing/2014/main" id="{5DDCF70A-78B6-2A4D-A93B-63BD86A271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574"/>
                  <a:ext cx="1" cy="7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1481" name="Group 209">
                <a:extLst>
                  <a:ext uri="{FF2B5EF4-FFF2-40B4-BE49-F238E27FC236}">
                    <a16:creationId xmlns:a16="http://schemas.microsoft.com/office/drawing/2014/main" id="{9A0974CB-17AC-6243-A599-6B253EFA548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61" y="409"/>
                <a:ext cx="1" cy="186"/>
                <a:chOff x="4061" y="409"/>
                <a:chExt cx="1" cy="186"/>
              </a:xfrm>
            </p:grpSpPr>
            <p:sp>
              <p:nvSpPr>
                <p:cNvPr id="61611" name="Line 210">
                  <a:extLst>
                    <a:ext uri="{FF2B5EF4-FFF2-40B4-BE49-F238E27FC236}">
                      <a16:creationId xmlns:a16="http://schemas.microsoft.com/office/drawing/2014/main" id="{1BB2BA84-D0FE-DC44-9F3F-0F72BB06FD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61" y="409"/>
                  <a:ext cx="1" cy="2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12" name="Line 211">
                  <a:extLst>
                    <a:ext uri="{FF2B5EF4-FFF2-40B4-BE49-F238E27FC236}">
                      <a16:creationId xmlns:a16="http://schemas.microsoft.com/office/drawing/2014/main" id="{C3B07AE0-9C8A-7445-B2FD-6B3BA6D6E1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61" y="471"/>
                  <a:ext cx="1" cy="2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13" name="Line 212">
                  <a:extLst>
                    <a:ext uri="{FF2B5EF4-FFF2-40B4-BE49-F238E27FC236}">
                      <a16:creationId xmlns:a16="http://schemas.microsoft.com/office/drawing/2014/main" id="{1E314D04-01DB-3248-BDFA-4DB38C6A6F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61" y="533"/>
                  <a:ext cx="1" cy="2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14" name="Line 213">
                  <a:extLst>
                    <a:ext uri="{FF2B5EF4-FFF2-40B4-BE49-F238E27FC236}">
                      <a16:creationId xmlns:a16="http://schemas.microsoft.com/office/drawing/2014/main" id="{76208DFC-A117-1240-91A3-B9EB0F907E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61" y="588"/>
                  <a:ext cx="1" cy="7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1482" name="Line 214">
                <a:extLst>
                  <a:ext uri="{FF2B5EF4-FFF2-40B4-BE49-F238E27FC236}">
                    <a16:creationId xmlns:a16="http://schemas.microsoft.com/office/drawing/2014/main" id="{1A8D3065-B853-6542-968E-71666AF615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" y="581"/>
                <a:ext cx="1" cy="3382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83" name="Line 215">
                <a:extLst>
                  <a:ext uri="{FF2B5EF4-FFF2-40B4-BE49-F238E27FC236}">
                    <a16:creationId xmlns:a16="http://schemas.microsoft.com/office/drawing/2014/main" id="{6A828075-BF21-0F4F-91CF-7402903257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" y="3963"/>
                <a:ext cx="4826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84" name="Line 216">
                <a:extLst>
                  <a:ext uri="{FF2B5EF4-FFF2-40B4-BE49-F238E27FC236}">
                    <a16:creationId xmlns:a16="http://schemas.microsoft.com/office/drawing/2014/main" id="{17DF3C32-E86A-D44E-9E3C-D23D5888CC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05" y="581"/>
                <a:ext cx="1" cy="3382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85" name="Rectangle 217">
                <a:extLst>
                  <a:ext uri="{FF2B5EF4-FFF2-40B4-BE49-F238E27FC236}">
                    <a16:creationId xmlns:a16="http://schemas.microsoft.com/office/drawing/2014/main" id="{816561E2-2232-464D-886A-248556B8F5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80" y="3451"/>
                <a:ext cx="533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 UNIT SELF-TEST</a:t>
                </a:r>
              </a:p>
              <a:p>
                <a:pPr algn="ctr"/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QUESTIONS </a:t>
                </a:r>
              </a:p>
            </p:txBody>
          </p:sp>
          <p:sp>
            <p:nvSpPr>
              <p:cNvPr id="61486" name="Rectangle 218">
                <a:extLst>
                  <a:ext uri="{FF2B5EF4-FFF2-40B4-BE49-F238E27FC236}">
                    <a16:creationId xmlns:a16="http://schemas.microsoft.com/office/drawing/2014/main" id="{92CFDBEE-123C-2944-A59E-4DF77CA0ED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507" y="3891"/>
                <a:ext cx="23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1487" name="Oval 219">
                <a:extLst>
                  <a:ext uri="{FF2B5EF4-FFF2-40B4-BE49-F238E27FC236}">
                    <a16:creationId xmlns:a16="http://schemas.microsoft.com/office/drawing/2014/main" id="{FD4BDB73-B7E5-3E43-AAB4-15FBE27CBF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3" y="1000"/>
                <a:ext cx="1251" cy="6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488" name="Oval 220">
                <a:extLst>
                  <a:ext uri="{FF2B5EF4-FFF2-40B4-BE49-F238E27FC236}">
                    <a16:creationId xmlns:a16="http://schemas.microsoft.com/office/drawing/2014/main" id="{18C53FFD-F437-DD45-81FC-BE7566AA70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6" y="994"/>
                <a:ext cx="1265" cy="62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489" name="Line 221">
                <a:extLst>
                  <a:ext uri="{FF2B5EF4-FFF2-40B4-BE49-F238E27FC236}">
                    <a16:creationId xmlns:a16="http://schemas.microsoft.com/office/drawing/2014/main" id="{31E7DA3A-5210-EB4A-BE78-9A5F6260AE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58" y="849"/>
                <a:ext cx="515" cy="15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90" name="Rectangle 222">
                <a:extLst>
                  <a:ext uri="{FF2B5EF4-FFF2-40B4-BE49-F238E27FC236}">
                    <a16:creationId xmlns:a16="http://schemas.microsoft.com/office/drawing/2014/main" id="{423122DE-1BF3-5840-A0C9-80AAC3F0AF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960000">
                <a:off x="3281" y="877"/>
                <a:ext cx="33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Comic Sans MS" panose="030F0902030302020204" pitchFamily="66" charset="0"/>
                  </a:rPr>
                  <a:t>is </a:t>
                </a:r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about</a:t>
                </a:r>
                <a:r>
                  <a:rPr lang="en-US" altLang="en-US" sz="800" b="1">
                    <a:solidFill>
                      <a:srgbClr val="000000"/>
                    </a:solidFill>
                    <a:latin typeface="Comic Sans MS" panose="030F0902030302020204" pitchFamily="66" charset="0"/>
                  </a:rPr>
                  <a:t>...</a:t>
                </a:r>
                <a:endParaRPr lang="en-US" altLang="en-US">
                  <a:latin typeface="Comic Sans MS" panose="030F0902030302020204" pitchFamily="66" charset="0"/>
                </a:endParaRPr>
              </a:p>
            </p:txBody>
          </p:sp>
          <p:grpSp>
            <p:nvGrpSpPr>
              <p:cNvPr id="61491" name="Group 223">
                <a:extLst>
                  <a:ext uri="{FF2B5EF4-FFF2-40B4-BE49-F238E27FC236}">
                    <a16:creationId xmlns:a16="http://schemas.microsoft.com/office/drawing/2014/main" id="{17E28A65-CF99-FC4F-8900-D1C2AE67DC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45" y="1440"/>
                <a:ext cx="1114" cy="1"/>
                <a:chOff x="2845" y="1440"/>
                <a:chExt cx="1114" cy="1"/>
              </a:xfrm>
            </p:grpSpPr>
            <p:sp>
              <p:nvSpPr>
                <p:cNvPr id="61592" name="Line 224">
                  <a:extLst>
                    <a:ext uri="{FF2B5EF4-FFF2-40B4-BE49-F238E27FC236}">
                      <a16:creationId xmlns:a16="http://schemas.microsoft.com/office/drawing/2014/main" id="{8240DEC0-B8FA-D74A-B696-2AD0885973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45" y="1440"/>
                  <a:ext cx="20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93" name="Line 225">
                  <a:extLst>
                    <a:ext uri="{FF2B5EF4-FFF2-40B4-BE49-F238E27FC236}">
                      <a16:creationId xmlns:a16="http://schemas.microsoft.com/office/drawing/2014/main" id="{8BE36DBB-E7F5-AF45-BDD7-D18A82FF14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6" y="1440"/>
                  <a:ext cx="21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94" name="Line 226">
                  <a:extLst>
                    <a:ext uri="{FF2B5EF4-FFF2-40B4-BE49-F238E27FC236}">
                      <a16:creationId xmlns:a16="http://schemas.microsoft.com/office/drawing/2014/main" id="{3A3F8C44-A27E-FF42-8CC6-C4AAE8C26C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68" y="1440"/>
                  <a:ext cx="21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95" name="Line 227">
                  <a:extLst>
                    <a:ext uri="{FF2B5EF4-FFF2-40B4-BE49-F238E27FC236}">
                      <a16:creationId xmlns:a16="http://schemas.microsoft.com/office/drawing/2014/main" id="{5D72BDFB-1D7F-7B40-986B-2568444C3E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30" y="1440"/>
                  <a:ext cx="21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96" name="Line 228">
                  <a:extLst>
                    <a:ext uri="{FF2B5EF4-FFF2-40B4-BE49-F238E27FC236}">
                      <a16:creationId xmlns:a16="http://schemas.microsoft.com/office/drawing/2014/main" id="{5520C1B5-956F-DF41-AAD1-1B37369F39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92" y="1440"/>
                  <a:ext cx="21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97" name="Line 229">
                  <a:extLst>
                    <a:ext uri="{FF2B5EF4-FFF2-40B4-BE49-F238E27FC236}">
                      <a16:creationId xmlns:a16="http://schemas.microsoft.com/office/drawing/2014/main" id="{13B248E5-49F6-3144-BCBB-EFE729BDB9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54" y="1440"/>
                  <a:ext cx="21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98" name="Line 230">
                  <a:extLst>
                    <a:ext uri="{FF2B5EF4-FFF2-40B4-BE49-F238E27FC236}">
                      <a16:creationId xmlns:a16="http://schemas.microsoft.com/office/drawing/2014/main" id="{F8BE6359-B08D-7C4B-9796-362FDBF143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6" y="1440"/>
                  <a:ext cx="20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99" name="Line 231">
                  <a:extLst>
                    <a:ext uri="{FF2B5EF4-FFF2-40B4-BE49-F238E27FC236}">
                      <a16:creationId xmlns:a16="http://schemas.microsoft.com/office/drawing/2014/main" id="{56EE4191-B351-8F43-B882-B46A255CC4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78" y="1440"/>
                  <a:ext cx="20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00" name="Line 232">
                  <a:extLst>
                    <a:ext uri="{FF2B5EF4-FFF2-40B4-BE49-F238E27FC236}">
                      <a16:creationId xmlns:a16="http://schemas.microsoft.com/office/drawing/2014/main" id="{CC654DF7-3CF8-6A48-83BF-6FC20231B7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40" y="1440"/>
                  <a:ext cx="20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01" name="Line 233">
                  <a:extLst>
                    <a:ext uri="{FF2B5EF4-FFF2-40B4-BE49-F238E27FC236}">
                      <a16:creationId xmlns:a16="http://schemas.microsoft.com/office/drawing/2014/main" id="{EC98B8A0-7AA9-B749-A19D-8B4C3A4E58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01" y="1440"/>
                  <a:ext cx="21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02" name="Line 234">
                  <a:extLst>
                    <a:ext uri="{FF2B5EF4-FFF2-40B4-BE49-F238E27FC236}">
                      <a16:creationId xmlns:a16="http://schemas.microsoft.com/office/drawing/2014/main" id="{8F5CF210-15B0-5841-9D66-BFE11636CC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63" y="1440"/>
                  <a:ext cx="21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03" name="Line 235">
                  <a:extLst>
                    <a:ext uri="{FF2B5EF4-FFF2-40B4-BE49-F238E27FC236}">
                      <a16:creationId xmlns:a16="http://schemas.microsoft.com/office/drawing/2014/main" id="{5C1EA20C-F31A-0F4A-B5E8-2B71F19FF5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25" y="1440"/>
                  <a:ext cx="21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04" name="Line 236">
                  <a:extLst>
                    <a:ext uri="{FF2B5EF4-FFF2-40B4-BE49-F238E27FC236}">
                      <a16:creationId xmlns:a16="http://schemas.microsoft.com/office/drawing/2014/main" id="{6F3E8606-05B0-EB48-94AF-4C51DBA46B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87" y="1440"/>
                  <a:ext cx="21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05" name="Line 237">
                  <a:extLst>
                    <a:ext uri="{FF2B5EF4-FFF2-40B4-BE49-F238E27FC236}">
                      <a16:creationId xmlns:a16="http://schemas.microsoft.com/office/drawing/2014/main" id="{52ACA997-BD43-304F-85AD-4010F9A8EB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49" y="1440"/>
                  <a:ext cx="20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06" name="Line 238">
                  <a:extLst>
                    <a:ext uri="{FF2B5EF4-FFF2-40B4-BE49-F238E27FC236}">
                      <a16:creationId xmlns:a16="http://schemas.microsoft.com/office/drawing/2014/main" id="{3B606AC5-AAD5-C24B-8D99-B1CAAEC546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11" y="1440"/>
                  <a:ext cx="20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07" name="Line 239">
                  <a:extLst>
                    <a:ext uri="{FF2B5EF4-FFF2-40B4-BE49-F238E27FC236}">
                      <a16:creationId xmlns:a16="http://schemas.microsoft.com/office/drawing/2014/main" id="{57A91426-A8EA-4942-8574-835CDC4A6F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73" y="1440"/>
                  <a:ext cx="20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08" name="Line 240">
                  <a:extLst>
                    <a:ext uri="{FF2B5EF4-FFF2-40B4-BE49-F238E27FC236}">
                      <a16:creationId xmlns:a16="http://schemas.microsoft.com/office/drawing/2014/main" id="{1444D55D-449D-A141-890E-8183B52508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34" y="1440"/>
                  <a:ext cx="21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09" name="Line 241">
                  <a:extLst>
                    <a:ext uri="{FF2B5EF4-FFF2-40B4-BE49-F238E27FC236}">
                      <a16:creationId xmlns:a16="http://schemas.microsoft.com/office/drawing/2014/main" id="{39B7E663-99E7-864E-893D-DED0C8970D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96" y="1440"/>
                  <a:ext cx="21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10" name="Line 242">
                  <a:extLst>
                    <a:ext uri="{FF2B5EF4-FFF2-40B4-BE49-F238E27FC236}">
                      <a16:creationId xmlns:a16="http://schemas.microsoft.com/office/drawing/2014/main" id="{7B6F9773-20ED-9E40-AD0D-864B36B92E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58" y="1440"/>
                  <a:ext cx="1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1492" name="Line 243">
                <a:extLst>
                  <a:ext uri="{FF2B5EF4-FFF2-40B4-BE49-F238E27FC236}">
                    <a16:creationId xmlns:a16="http://schemas.microsoft.com/office/drawing/2014/main" id="{BC57EAA9-CA4E-EE4B-B9E7-A76585499E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97" y="849"/>
                <a:ext cx="1" cy="2255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93" name="Line 244">
                <a:extLst>
                  <a:ext uri="{FF2B5EF4-FFF2-40B4-BE49-F238E27FC236}">
                    <a16:creationId xmlns:a16="http://schemas.microsoft.com/office/drawing/2014/main" id="{F443F3BF-12D8-1C42-B77E-82E4B7B839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" y="1337"/>
                <a:ext cx="103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94" name="Line 245">
                <a:extLst>
                  <a:ext uri="{FF2B5EF4-FFF2-40B4-BE49-F238E27FC236}">
                    <a16:creationId xmlns:a16="http://schemas.microsoft.com/office/drawing/2014/main" id="{50A6F57E-8A64-8F4A-9F5B-308B438D04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" y="1172"/>
                <a:ext cx="103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95" name="Line 246">
                <a:extLst>
                  <a:ext uri="{FF2B5EF4-FFF2-40B4-BE49-F238E27FC236}">
                    <a16:creationId xmlns:a16="http://schemas.microsoft.com/office/drawing/2014/main" id="{F1DFF9C0-6328-744A-AAF5-795E492D0D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" y="1495"/>
                <a:ext cx="103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96" name="Line 247">
                <a:extLst>
                  <a:ext uri="{FF2B5EF4-FFF2-40B4-BE49-F238E27FC236}">
                    <a16:creationId xmlns:a16="http://schemas.microsoft.com/office/drawing/2014/main" id="{DC99BE76-4C27-904D-A917-13E08A7DB5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1647"/>
                <a:ext cx="1017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97" name="Line 248">
                <a:extLst>
                  <a:ext uri="{FF2B5EF4-FFF2-40B4-BE49-F238E27FC236}">
                    <a16:creationId xmlns:a16="http://schemas.microsoft.com/office/drawing/2014/main" id="{9625863C-82A2-9548-BFCA-E84F2629EA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80" y="1812"/>
                <a:ext cx="1024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98" name="Line 249">
                <a:extLst>
                  <a:ext uri="{FF2B5EF4-FFF2-40B4-BE49-F238E27FC236}">
                    <a16:creationId xmlns:a16="http://schemas.microsoft.com/office/drawing/2014/main" id="{1D7491EC-BADF-564F-9AB8-F1043D6508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2135"/>
                <a:ext cx="101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99" name="Line 250">
                <a:extLst>
                  <a:ext uri="{FF2B5EF4-FFF2-40B4-BE49-F238E27FC236}">
                    <a16:creationId xmlns:a16="http://schemas.microsoft.com/office/drawing/2014/main" id="{1CF4D5EE-FD31-5340-A3D8-FA8B18671C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1970"/>
                <a:ext cx="1017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00" name="Line 251">
                <a:extLst>
                  <a:ext uri="{FF2B5EF4-FFF2-40B4-BE49-F238E27FC236}">
                    <a16:creationId xmlns:a16="http://schemas.microsoft.com/office/drawing/2014/main" id="{F8CEE112-2865-5B48-AFF8-B02863A535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2300"/>
                <a:ext cx="101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01" name="Line 252">
                <a:extLst>
                  <a:ext uri="{FF2B5EF4-FFF2-40B4-BE49-F238E27FC236}">
                    <a16:creationId xmlns:a16="http://schemas.microsoft.com/office/drawing/2014/main" id="{AE3E2768-A5CC-1442-A8D3-61C340FFBD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" y="2451"/>
                <a:ext cx="1025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02" name="Line 253">
                <a:extLst>
                  <a:ext uri="{FF2B5EF4-FFF2-40B4-BE49-F238E27FC236}">
                    <a16:creationId xmlns:a16="http://schemas.microsoft.com/office/drawing/2014/main" id="{D80198FD-E5A3-4744-9C9E-2513B1D205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3" y="2616"/>
                <a:ext cx="1018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03" name="Line 254">
                <a:extLst>
                  <a:ext uri="{FF2B5EF4-FFF2-40B4-BE49-F238E27FC236}">
                    <a16:creationId xmlns:a16="http://schemas.microsoft.com/office/drawing/2014/main" id="{462E6EFE-01AF-6C45-8EB3-4C4B1CAAE2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" y="2767"/>
                <a:ext cx="1024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04" name="Line 255">
                <a:extLst>
                  <a:ext uri="{FF2B5EF4-FFF2-40B4-BE49-F238E27FC236}">
                    <a16:creationId xmlns:a16="http://schemas.microsoft.com/office/drawing/2014/main" id="{307100CB-753D-9E49-A5E3-B915D8B96C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9" y="1021"/>
                <a:ext cx="1" cy="2936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05" name="Line 256">
                <a:extLst>
                  <a:ext uri="{FF2B5EF4-FFF2-40B4-BE49-F238E27FC236}">
                    <a16:creationId xmlns:a16="http://schemas.microsoft.com/office/drawing/2014/main" id="{B2254FA2-6EAC-8E44-ADDE-519D70CCDA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" y="3104"/>
                <a:ext cx="4846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06" name="Line 257">
                <a:extLst>
                  <a:ext uri="{FF2B5EF4-FFF2-40B4-BE49-F238E27FC236}">
                    <a16:creationId xmlns:a16="http://schemas.microsoft.com/office/drawing/2014/main" id="{00CCD6DA-9915-ED49-AD27-A856495B64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1021"/>
                <a:ext cx="1024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07" name="Rectangle 258">
                <a:extLst>
                  <a:ext uri="{FF2B5EF4-FFF2-40B4-BE49-F238E27FC236}">
                    <a16:creationId xmlns:a16="http://schemas.microsoft.com/office/drawing/2014/main" id="{4F9A1726-E8C4-0A47-A14C-BD1C9C49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957" y="3457"/>
                <a:ext cx="537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 UNIT</a:t>
                </a:r>
              </a:p>
              <a:p>
                <a:pPr algn="ctr"/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RELATIONSHIPS </a:t>
                </a:r>
              </a:p>
            </p:txBody>
          </p:sp>
          <p:sp>
            <p:nvSpPr>
              <p:cNvPr id="61508" name="Rectangle 259">
                <a:extLst>
                  <a:ext uri="{FF2B5EF4-FFF2-40B4-BE49-F238E27FC236}">
                    <a16:creationId xmlns:a16="http://schemas.microsoft.com/office/drawing/2014/main" id="{E1806F85-73B2-4444-BC91-F1E43C1786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797" y="3474"/>
                <a:ext cx="23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1509" name="Rectangle 260">
                <a:extLst>
                  <a:ext uri="{FF2B5EF4-FFF2-40B4-BE49-F238E27FC236}">
                    <a16:creationId xmlns:a16="http://schemas.microsoft.com/office/drawing/2014/main" id="{E5D35913-8DA5-E040-8B5D-72B8EC6BD5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0" y="883"/>
                <a:ext cx="519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UNIT SCHEDULE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1510" name="Line 261">
                <a:extLst>
                  <a:ext uri="{FF2B5EF4-FFF2-40B4-BE49-F238E27FC236}">
                    <a16:creationId xmlns:a16="http://schemas.microsoft.com/office/drawing/2014/main" id="{E37651FC-FA34-A543-8A41-FEDC14DCF7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" y="2932"/>
                <a:ext cx="1018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11" name="Line 262">
                <a:extLst>
                  <a:ext uri="{FF2B5EF4-FFF2-40B4-BE49-F238E27FC236}">
                    <a16:creationId xmlns:a16="http://schemas.microsoft.com/office/drawing/2014/main" id="{1A5CA345-EDBE-BF4D-B59C-16E1DAF868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2" y="3118"/>
                <a:ext cx="1" cy="83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12" name="Line 263">
                <a:extLst>
                  <a:ext uri="{FF2B5EF4-FFF2-40B4-BE49-F238E27FC236}">
                    <a16:creationId xmlns:a16="http://schemas.microsoft.com/office/drawing/2014/main" id="{F00F48EF-2247-D341-AA75-FC18EFED2F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6" y="3338"/>
                <a:ext cx="770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13" name="Line 264">
                <a:extLst>
                  <a:ext uri="{FF2B5EF4-FFF2-40B4-BE49-F238E27FC236}">
                    <a16:creationId xmlns:a16="http://schemas.microsoft.com/office/drawing/2014/main" id="{0839721B-F26B-E944-91F1-8B5B0AD9D1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9" y="3537"/>
                <a:ext cx="770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14" name="Line 265">
                <a:extLst>
                  <a:ext uri="{FF2B5EF4-FFF2-40B4-BE49-F238E27FC236}">
                    <a16:creationId xmlns:a16="http://schemas.microsoft.com/office/drawing/2014/main" id="{4E27AA36-EF07-0F49-BEB7-C1192A8B8D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9" y="3737"/>
                <a:ext cx="770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15" name="Line 266">
                <a:extLst>
                  <a:ext uri="{FF2B5EF4-FFF2-40B4-BE49-F238E27FC236}">
                    <a16:creationId xmlns:a16="http://schemas.microsoft.com/office/drawing/2014/main" id="{2B3BE12F-9E0C-9446-886B-5C5195FD4A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06" y="3111"/>
                <a:ext cx="1" cy="846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16" name="Line 267">
                <a:extLst>
                  <a:ext uri="{FF2B5EF4-FFF2-40B4-BE49-F238E27FC236}">
                    <a16:creationId xmlns:a16="http://schemas.microsoft.com/office/drawing/2014/main" id="{6347C1BA-5C23-4A42-91E9-855CCA55DE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" y="581"/>
                <a:ext cx="4832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17" name="Rectangle 268">
                <a:extLst>
                  <a:ext uri="{FF2B5EF4-FFF2-40B4-BE49-F238E27FC236}">
                    <a16:creationId xmlns:a16="http://schemas.microsoft.com/office/drawing/2014/main" id="{71DBFD0A-0AEA-1743-AAA3-890411AC36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2" y="581"/>
                <a:ext cx="2282" cy="26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518" name="Rectangle 269">
                <a:extLst>
                  <a:ext uri="{FF2B5EF4-FFF2-40B4-BE49-F238E27FC236}">
                    <a16:creationId xmlns:a16="http://schemas.microsoft.com/office/drawing/2014/main" id="{AEA3D919-AC34-2A4C-A30A-8E0C4ADE25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9" y="567"/>
                <a:ext cx="2309" cy="289"/>
              </a:xfrm>
              <a:prstGeom prst="rect">
                <a:avLst/>
              </a:prstGeom>
              <a:noFill/>
              <a:ln w="428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519" name="Rectangle 270">
                <a:extLst>
                  <a:ext uri="{FF2B5EF4-FFF2-40B4-BE49-F238E27FC236}">
                    <a16:creationId xmlns:a16="http://schemas.microsoft.com/office/drawing/2014/main" id="{7269A07A-D76F-5944-AD3E-D695BEB071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4" y="883"/>
                <a:ext cx="309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UNIT MAP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1520" name="Rectangle 271">
                <a:extLst>
                  <a:ext uri="{FF2B5EF4-FFF2-40B4-BE49-F238E27FC236}">
                    <a16:creationId xmlns:a16="http://schemas.microsoft.com/office/drawing/2014/main" id="{C52BEEBD-5B2F-8F49-9B11-BA8E8924D5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2" y="588"/>
                <a:ext cx="540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9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CURRENT UNIT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1521" name="Oval 272">
                <a:extLst>
                  <a:ext uri="{FF2B5EF4-FFF2-40B4-BE49-F238E27FC236}">
                    <a16:creationId xmlns:a16="http://schemas.microsoft.com/office/drawing/2014/main" id="{FF6461E3-1115-2442-BD51-C8C5542B29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" y="595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522" name="Oval 273">
                <a:extLst>
                  <a:ext uri="{FF2B5EF4-FFF2-40B4-BE49-F238E27FC236}">
                    <a16:creationId xmlns:a16="http://schemas.microsoft.com/office/drawing/2014/main" id="{EF3AFCE6-4D35-5F48-AAD1-FBABCABDF7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" y="595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523" name="Oval 274">
                <a:extLst>
                  <a:ext uri="{FF2B5EF4-FFF2-40B4-BE49-F238E27FC236}">
                    <a16:creationId xmlns:a16="http://schemas.microsoft.com/office/drawing/2014/main" id="{89FF55A4-B564-BA4C-9CEB-6527C9C0C0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2" y="595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524" name="Oval 275">
                <a:extLst>
                  <a:ext uri="{FF2B5EF4-FFF2-40B4-BE49-F238E27FC236}">
                    <a16:creationId xmlns:a16="http://schemas.microsoft.com/office/drawing/2014/main" id="{8A136D2C-FE6C-5442-879D-7D1C5FCB3F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9" y="265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525" name="Oval 276">
                <a:extLst>
                  <a:ext uri="{FF2B5EF4-FFF2-40B4-BE49-F238E27FC236}">
                    <a16:creationId xmlns:a16="http://schemas.microsoft.com/office/drawing/2014/main" id="{5A98291F-3297-2D40-899F-8982664C92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2" y="884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526" name="Oval 277">
                <a:extLst>
                  <a:ext uri="{FF2B5EF4-FFF2-40B4-BE49-F238E27FC236}">
                    <a16:creationId xmlns:a16="http://schemas.microsoft.com/office/drawing/2014/main" id="{F157F010-2E94-CF49-AC3C-7DBBF9E9AC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82" y="3145"/>
                <a:ext cx="96" cy="97"/>
              </a:xfrm>
              <a:prstGeom prst="ellipse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527" name="Oval 278">
                <a:extLst>
                  <a:ext uri="{FF2B5EF4-FFF2-40B4-BE49-F238E27FC236}">
                    <a16:creationId xmlns:a16="http://schemas.microsoft.com/office/drawing/2014/main" id="{B571EF5A-B13F-AF4E-B920-BD325DC979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" y="3819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528" name="Oval 279">
                <a:extLst>
                  <a:ext uri="{FF2B5EF4-FFF2-40B4-BE49-F238E27FC236}">
                    <a16:creationId xmlns:a16="http://schemas.microsoft.com/office/drawing/2014/main" id="{4F08D695-A0BE-B44D-9D45-015F88C85C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" y="877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529" name="Rectangle 280">
                <a:extLst>
                  <a:ext uri="{FF2B5EF4-FFF2-40B4-BE49-F238E27FC236}">
                    <a16:creationId xmlns:a16="http://schemas.microsoft.com/office/drawing/2014/main" id="{BB1FB45D-2D6E-8641-9808-71A40B933F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4" y="595"/>
                <a:ext cx="3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1530" name="Rectangle 281">
                <a:extLst>
                  <a:ext uri="{FF2B5EF4-FFF2-40B4-BE49-F238E27FC236}">
                    <a16:creationId xmlns:a16="http://schemas.microsoft.com/office/drawing/2014/main" id="{72874B4A-79A8-A141-8208-CD7900C532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9" y="588"/>
                <a:ext cx="3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3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1531" name="Rectangle 282">
                <a:extLst>
                  <a:ext uri="{FF2B5EF4-FFF2-40B4-BE49-F238E27FC236}">
                    <a16:creationId xmlns:a16="http://schemas.microsoft.com/office/drawing/2014/main" id="{F300BCA1-06DF-A543-B885-1B4444974E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1" y="595"/>
                <a:ext cx="3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1532" name="Rectangle 283">
                <a:extLst>
                  <a:ext uri="{FF2B5EF4-FFF2-40B4-BE49-F238E27FC236}">
                    <a16:creationId xmlns:a16="http://schemas.microsoft.com/office/drawing/2014/main" id="{534ADAF6-3757-374A-8890-132D02D0FD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7" y="265"/>
                <a:ext cx="3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4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1533" name="Rectangle 284">
                <a:extLst>
                  <a:ext uri="{FF2B5EF4-FFF2-40B4-BE49-F238E27FC236}">
                    <a16:creationId xmlns:a16="http://schemas.microsoft.com/office/drawing/2014/main" id="{8483641B-28E1-604C-AD5E-A59D181D2F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6" y="883"/>
                <a:ext cx="3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5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1534" name="Rectangle 285">
                <a:extLst>
                  <a:ext uri="{FF2B5EF4-FFF2-40B4-BE49-F238E27FC236}">
                    <a16:creationId xmlns:a16="http://schemas.microsoft.com/office/drawing/2014/main" id="{24819E53-74AD-DC44-892A-F9DFF831D1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16" y="3145"/>
                <a:ext cx="3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6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1535" name="Rectangle 286">
                <a:extLst>
                  <a:ext uri="{FF2B5EF4-FFF2-40B4-BE49-F238E27FC236}">
                    <a16:creationId xmlns:a16="http://schemas.microsoft.com/office/drawing/2014/main" id="{AA61A168-A761-2746-8FF3-67761C34F3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" y="3819"/>
                <a:ext cx="3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7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1536" name="Rectangle 287">
                <a:extLst>
                  <a:ext uri="{FF2B5EF4-FFF2-40B4-BE49-F238E27FC236}">
                    <a16:creationId xmlns:a16="http://schemas.microsoft.com/office/drawing/2014/main" id="{34DA5871-14BF-CC4F-AB08-75C1D72B94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2" y="876"/>
                <a:ext cx="3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8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1537" name="Rectangle 288">
                <a:extLst>
                  <a:ext uri="{FF2B5EF4-FFF2-40B4-BE49-F238E27FC236}">
                    <a16:creationId xmlns:a16="http://schemas.microsoft.com/office/drawing/2014/main" id="{7B36D51C-0D59-2040-938D-C505C0C3E4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3" y="404"/>
                <a:ext cx="1543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000">
                    <a:solidFill>
                      <a:srgbClr val="000000"/>
                    </a:solidFill>
                    <a:latin typeface="Sand" pitchFamily="-48" charset="0"/>
                  </a:rPr>
                  <a:t>The roots and consequences of civil unrest.</a:t>
                </a:r>
                <a:endParaRPr lang="en-US" altLang="en-US" sz="1000">
                  <a:latin typeface="Sand" pitchFamily="-48" charset="0"/>
                </a:endParaRPr>
              </a:p>
            </p:txBody>
          </p:sp>
          <p:sp>
            <p:nvSpPr>
              <p:cNvPr id="61538" name="Rectangle 289">
                <a:extLst>
                  <a:ext uri="{FF2B5EF4-FFF2-40B4-BE49-F238E27FC236}">
                    <a16:creationId xmlns:a16="http://schemas.microsoft.com/office/drawing/2014/main" id="{A1C25367-60F0-2845-8923-3EF3793D2C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6" y="670"/>
                <a:ext cx="139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solidFill>
                      <a:srgbClr val="000000"/>
                    </a:solidFill>
                    <a:latin typeface="Sand" pitchFamily="-48" charset="0"/>
                  </a:rPr>
                  <a:t>The Causes of the Civil War</a:t>
                </a:r>
                <a:endParaRPr lang="en-US" altLang="en-US">
                  <a:latin typeface="Sand" pitchFamily="-48" charset="0"/>
                </a:endParaRPr>
              </a:p>
            </p:txBody>
          </p:sp>
          <p:sp>
            <p:nvSpPr>
              <p:cNvPr id="61539" name="Rectangle 290">
                <a:extLst>
                  <a:ext uri="{FF2B5EF4-FFF2-40B4-BE49-F238E27FC236}">
                    <a16:creationId xmlns:a16="http://schemas.microsoft.com/office/drawing/2014/main" id="{53CB3B81-1A24-5C45-BA13-B370E4BD28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0" y="684"/>
                <a:ext cx="880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200">
                    <a:solidFill>
                      <a:srgbClr val="000000"/>
                    </a:solidFill>
                    <a:latin typeface="Sand" pitchFamily="-48" charset="0"/>
                  </a:rPr>
                  <a:t>Growth of the Nation</a:t>
                </a:r>
                <a:endParaRPr lang="en-US" altLang="en-US">
                  <a:latin typeface="Sand" pitchFamily="-48" charset="0"/>
                </a:endParaRPr>
              </a:p>
            </p:txBody>
          </p:sp>
          <p:sp>
            <p:nvSpPr>
              <p:cNvPr id="61540" name="Rectangle 291">
                <a:extLst>
                  <a:ext uri="{FF2B5EF4-FFF2-40B4-BE49-F238E27FC236}">
                    <a16:creationId xmlns:a16="http://schemas.microsoft.com/office/drawing/2014/main" id="{B38FECAD-F4CC-2546-AC8E-B1053C010E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9" y="650"/>
                <a:ext cx="57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200">
                    <a:solidFill>
                      <a:srgbClr val="000000"/>
                    </a:solidFill>
                    <a:latin typeface="Sand" pitchFamily="-48" charset="0"/>
                  </a:rPr>
                  <a:t>The Civil War</a:t>
                </a:r>
                <a:endParaRPr lang="en-US" altLang="en-US">
                  <a:latin typeface="Sand" pitchFamily="-48" charset="0"/>
                </a:endParaRPr>
              </a:p>
            </p:txBody>
          </p:sp>
          <p:sp>
            <p:nvSpPr>
              <p:cNvPr id="61541" name="Rectangle 292">
                <a:extLst>
                  <a:ext uri="{FF2B5EF4-FFF2-40B4-BE49-F238E27FC236}">
                    <a16:creationId xmlns:a16="http://schemas.microsoft.com/office/drawing/2014/main" id="{F9221815-969E-614A-AEAA-FC3D8EF883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3" y="1162"/>
                <a:ext cx="72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600">
                    <a:solidFill>
                      <a:srgbClr val="000000"/>
                    </a:solidFill>
                    <a:latin typeface="Sand" pitchFamily="-48" charset="0"/>
                  </a:rPr>
                  <a:t>Sectionalism</a:t>
                </a:r>
                <a:endParaRPr lang="en-US" altLang="en-US">
                  <a:latin typeface="Sand" pitchFamily="-48" charset="0"/>
                </a:endParaRPr>
              </a:p>
            </p:txBody>
          </p:sp>
          <p:sp>
            <p:nvSpPr>
              <p:cNvPr id="61542" name="Rectangle 293">
                <a:extLst>
                  <a:ext uri="{FF2B5EF4-FFF2-40B4-BE49-F238E27FC236}">
                    <a16:creationId xmlns:a16="http://schemas.microsoft.com/office/drawing/2014/main" id="{F76F5520-3C6D-6947-A395-233B38ED68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5" y="1455"/>
                <a:ext cx="470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100">
                    <a:solidFill>
                      <a:srgbClr val="000000"/>
                    </a:solidFill>
                    <a:latin typeface="Sand" pitchFamily="-48" charset="0"/>
                  </a:rPr>
                  <a:t>pp. 201-236</a:t>
                </a:r>
                <a:endParaRPr lang="en-US" altLang="en-US">
                  <a:latin typeface="Sand" pitchFamily="-48" charset="0"/>
                </a:endParaRPr>
              </a:p>
            </p:txBody>
          </p:sp>
          <p:sp>
            <p:nvSpPr>
              <p:cNvPr id="61543" name="Rectangle 294">
                <a:extLst>
                  <a:ext uri="{FF2B5EF4-FFF2-40B4-BE49-F238E27FC236}">
                    <a16:creationId xmlns:a16="http://schemas.microsoft.com/office/drawing/2014/main" id="{4BE6A6C2-2D57-1347-A9A2-1EA053C519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" y="1021"/>
                <a:ext cx="758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Sand" pitchFamily="-48" charset="0"/>
                  </a:rPr>
                  <a:t>1/22  Cooperative groups -</a:t>
                </a:r>
                <a:endParaRPr lang="en-US" altLang="en-US" sz="800">
                  <a:latin typeface="Sand" pitchFamily="-48" charset="0"/>
                </a:endParaRPr>
              </a:p>
            </p:txBody>
          </p:sp>
          <p:sp>
            <p:nvSpPr>
              <p:cNvPr id="61544" name="Rectangle 295">
                <a:extLst>
                  <a:ext uri="{FF2B5EF4-FFF2-40B4-BE49-F238E27FC236}">
                    <a16:creationId xmlns:a16="http://schemas.microsoft.com/office/drawing/2014/main" id="{DA6FFDCA-EE84-3B41-9AF5-80E848FECD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" y="1096"/>
                <a:ext cx="64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Sand" pitchFamily="-48" charset="0"/>
                  </a:rPr>
                  <a:t>         over pp. 201-210</a:t>
                </a:r>
                <a:endParaRPr lang="en-US" altLang="en-US" sz="800">
                  <a:latin typeface="Sand" pitchFamily="-48" charset="0"/>
                </a:endParaRPr>
              </a:p>
            </p:txBody>
          </p:sp>
          <p:sp>
            <p:nvSpPr>
              <p:cNvPr id="61545" name="Rectangle 296">
                <a:extLst>
                  <a:ext uri="{FF2B5EF4-FFF2-40B4-BE49-F238E27FC236}">
                    <a16:creationId xmlns:a16="http://schemas.microsoft.com/office/drawing/2014/main" id="{2AEC068E-1061-1841-959B-6890A60C84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" y="1346"/>
                <a:ext cx="363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Sand" pitchFamily="-48" charset="0"/>
                  </a:rPr>
                  <a:t>1/28      Quiz</a:t>
                </a:r>
                <a:endParaRPr lang="en-US" altLang="en-US" sz="800">
                  <a:latin typeface="Sand" pitchFamily="-48" charset="0"/>
                </a:endParaRPr>
              </a:p>
            </p:txBody>
          </p:sp>
          <p:sp>
            <p:nvSpPr>
              <p:cNvPr id="61546" name="Rectangle 297">
                <a:extLst>
                  <a:ext uri="{FF2B5EF4-FFF2-40B4-BE49-F238E27FC236}">
                    <a16:creationId xmlns:a16="http://schemas.microsoft.com/office/drawing/2014/main" id="{EDB81E18-275E-714A-BF24-898F7959DB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" y="1488"/>
                <a:ext cx="758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Sand" pitchFamily="-48" charset="0"/>
                  </a:rPr>
                  <a:t>1/29  Cooperative groups -</a:t>
                </a:r>
                <a:endParaRPr lang="en-US" altLang="en-US" sz="800">
                  <a:latin typeface="Sand" pitchFamily="-48" charset="0"/>
                </a:endParaRPr>
              </a:p>
            </p:txBody>
          </p:sp>
          <p:sp>
            <p:nvSpPr>
              <p:cNvPr id="61547" name="Rectangle 298">
                <a:extLst>
                  <a:ext uri="{FF2B5EF4-FFF2-40B4-BE49-F238E27FC236}">
                    <a16:creationId xmlns:a16="http://schemas.microsoft.com/office/drawing/2014/main" id="{D2508819-587F-4744-9F48-2D4DAC915A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" y="1564"/>
                <a:ext cx="64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Sand" pitchFamily="-48" charset="0"/>
                  </a:rPr>
                  <a:t>         over pp. 210-225</a:t>
                </a:r>
                <a:endParaRPr lang="en-US" altLang="en-US" sz="800">
                  <a:latin typeface="Sand" pitchFamily="-48" charset="0"/>
                </a:endParaRPr>
              </a:p>
            </p:txBody>
          </p:sp>
          <p:sp>
            <p:nvSpPr>
              <p:cNvPr id="61548" name="Rectangle 299">
                <a:extLst>
                  <a:ext uri="{FF2B5EF4-FFF2-40B4-BE49-F238E27FC236}">
                    <a16:creationId xmlns:a16="http://schemas.microsoft.com/office/drawing/2014/main" id="{452BB6EC-1DEA-1748-9E9D-DC90B27570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5" y="1817"/>
                <a:ext cx="721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Sand" pitchFamily="-48" charset="0"/>
                  </a:rPr>
                  <a:t>"Influential Personalities" </a:t>
                </a:r>
                <a:endParaRPr lang="en-US" altLang="en-US" sz="800">
                  <a:latin typeface="Sand" pitchFamily="-48" charset="0"/>
                </a:endParaRPr>
              </a:p>
            </p:txBody>
          </p:sp>
          <p:sp>
            <p:nvSpPr>
              <p:cNvPr id="61549" name="Rectangle 300">
                <a:extLst>
                  <a:ext uri="{FF2B5EF4-FFF2-40B4-BE49-F238E27FC236}">
                    <a16:creationId xmlns:a16="http://schemas.microsoft.com/office/drawing/2014/main" id="{5C749A6E-69E2-BB48-ABA3-08511D2C0C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4" y="1887"/>
                <a:ext cx="32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Sand" pitchFamily="-48" charset="0"/>
                  </a:rPr>
                  <a:t>Project due</a:t>
                </a:r>
                <a:endParaRPr lang="en-US" altLang="en-US" sz="800">
                  <a:latin typeface="Sand" pitchFamily="-48" charset="0"/>
                </a:endParaRPr>
              </a:p>
            </p:txBody>
          </p:sp>
          <p:sp>
            <p:nvSpPr>
              <p:cNvPr id="61550" name="Rectangle 301">
                <a:extLst>
                  <a:ext uri="{FF2B5EF4-FFF2-40B4-BE49-F238E27FC236}">
                    <a16:creationId xmlns:a16="http://schemas.microsoft.com/office/drawing/2014/main" id="{AE6DB71B-AC28-294C-9F0A-EAEDFDD93A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" y="1982"/>
                <a:ext cx="34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Sand" pitchFamily="-48" charset="0"/>
                  </a:rPr>
                  <a:t>1/30     Quiz</a:t>
                </a:r>
                <a:endParaRPr lang="en-US" altLang="en-US" sz="800">
                  <a:latin typeface="Sand" pitchFamily="-48" charset="0"/>
                </a:endParaRPr>
              </a:p>
            </p:txBody>
          </p:sp>
          <p:sp>
            <p:nvSpPr>
              <p:cNvPr id="61551" name="Rectangle 302">
                <a:extLst>
                  <a:ext uri="{FF2B5EF4-FFF2-40B4-BE49-F238E27FC236}">
                    <a16:creationId xmlns:a16="http://schemas.microsoft.com/office/drawing/2014/main" id="{FD86726D-15C6-F140-B873-F3A2EBA94D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" y="2141"/>
                <a:ext cx="740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Sand" pitchFamily="-48" charset="0"/>
                  </a:rPr>
                  <a:t>2/2   Cooperative groups -</a:t>
                </a:r>
                <a:endParaRPr lang="en-US" altLang="en-US" sz="800">
                  <a:latin typeface="Sand" pitchFamily="-48" charset="0"/>
                </a:endParaRPr>
              </a:p>
            </p:txBody>
          </p:sp>
          <p:sp>
            <p:nvSpPr>
              <p:cNvPr id="61552" name="Rectangle 303">
                <a:extLst>
                  <a:ext uri="{FF2B5EF4-FFF2-40B4-BE49-F238E27FC236}">
                    <a16:creationId xmlns:a16="http://schemas.microsoft.com/office/drawing/2014/main" id="{9BF1E446-90B8-9345-AD7F-30B834D461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" y="2217"/>
                <a:ext cx="662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Sand" pitchFamily="-48" charset="0"/>
                  </a:rPr>
                  <a:t>          over pp. 228-234</a:t>
                </a:r>
                <a:endParaRPr lang="en-US" altLang="en-US" sz="800">
                  <a:latin typeface="Sand" pitchFamily="-48" charset="0"/>
                </a:endParaRPr>
              </a:p>
            </p:txBody>
          </p:sp>
          <p:sp>
            <p:nvSpPr>
              <p:cNvPr id="61553" name="Rectangle 304">
                <a:extLst>
                  <a:ext uri="{FF2B5EF4-FFF2-40B4-BE49-F238E27FC236}">
                    <a16:creationId xmlns:a16="http://schemas.microsoft.com/office/drawing/2014/main" id="{E3BB557A-C7DE-0142-BB11-461C85832E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" y="2643"/>
                <a:ext cx="619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Sand" pitchFamily="-48" charset="0"/>
                  </a:rPr>
                  <a:t>2/6      Review for test</a:t>
                </a:r>
                <a:endParaRPr lang="en-US" altLang="en-US" sz="800">
                  <a:latin typeface="Sand" pitchFamily="-48" charset="0"/>
                </a:endParaRPr>
              </a:p>
            </p:txBody>
          </p:sp>
          <p:sp>
            <p:nvSpPr>
              <p:cNvPr id="61554" name="Rectangle 305">
                <a:extLst>
                  <a:ext uri="{FF2B5EF4-FFF2-40B4-BE49-F238E27FC236}">
                    <a16:creationId xmlns:a16="http://schemas.microsoft.com/office/drawing/2014/main" id="{A5B1CEA5-611D-DD48-A9B5-80C7743ADD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" y="2801"/>
                <a:ext cx="619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Sand" pitchFamily="-48" charset="0"/>
                  </a:rPr>
                  <a:t>2/7      Review for test</a:t>
                </a:r>
                <a:endParaRPr lang="en-US" altLang="en-US" sz="800">
                  <a:latin typeface="Sand" pitchFamily="-48" charset="0"/>
                </a:endParaRPr>
              </a:p>
            </p:txBody>
          </p:sp>
          <p:sp>
            <p:nvSpPr>
              <p:cNvPr id="61555" name="Rectangle 306">
                <a:extLst>
                  <a:ext uri="{FF2B5EF4-FFF2-40B4-BE49-F238E27FC236}">
                    <a16:creationId xmlns:a16="http://schemas.microsoft.com/office/drawing/2014/main" id="{F8E19690-27C6-5A4A-ADC1-148BBB67B7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" y="2973"/>
                <a:ext cx="320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Sand" pitchFamily="-48" charset="0"/>
                  </a:rPr>
                  <a:t>2/6      Test</a:t>
                </a:r>
                <a:endParaRPr lang="en-US" altLang="en-US" sz="800">
                  <a:latin typeface="Sand" pitchFamily="-48" charset="0"/>
                </a:endParaRPr>
              </a:p>
            </p:txBody>
          </p:sp>
          <p:sp>
            <p:nvSpPr>
              <p:cNvPr id="61556" name="Line 307">
                <a:extLst>
                  <a:ext uri="{FF2B5EF4-FFF2-40B4-BE49-F238E27FC236}">
                    <a16:creationId xmlns:a16="http://schemas.microsoft.com/office/drawing/2014/main" id="{FD523876-A756-2248-880C-1D3B98B250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6" y="1330"/>
                <a:ext cx="550" cy="16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57" name="Line 308">
                <a:extLst>
                  <a:ext uri="{FF2B5EF4-FFF2-40B4-BE49-F238E27FC236}">
                    <a16:creationId xmlns:a16="http://schemas.microsoft.com/office/drawing/2014/main" id="{020E6EE6-4448-7747-8056-E2B38EF6B4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06" y="1592"/>
                <a:ext cx="227" cy="33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58" name="Line 309">
                <a:extLst>
                  <a:ext uri="{FF2B5EF4-FFF2-40B4-BE49-F238E27FC236}">
                    <a16:creationId xmlns:a16="http://schemas.microsoft.com/office/drawing/2014/main" id="{A48C7073-5DA0-D14F-9D8A-A184DEF8AD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97" y="1578"/>
                <a:ext cx="247" cy="28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59" name="Line 310">
                <a:extLst>
                  <a:ext uri="{FF2B5EF4-FFF2-40B4-BE49-F238E27FC236}">
                    <a16:creationId xmlns:a16="http://schemas.microsoft.com/office/drawing/2014/main" id="{30B12C6E-E7DF-1D49-B7F3-F28876AA7C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27" y="1337"/>
                <a:ext cx="399" cy="17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60" name="Oval 311">
                <a:extLst>
                  <a:ext uri="{FF2B5EF4-FFF2-40B4-BE49-F238E27FC236}">
                    <a16:creationId xmlns:a16="http://schemas.microsoft.com/office/drawing/2014/main" id="{E9037871-DE91-CE4E-85BC-2D044345A9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9" y="1475"/>
                <a:ext cx="901" cy="522"/>
              </a:xfrm>
              <a:prstGeom prst="ellipse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561" name="Oval 312">
                <a:extLst>
                  <a:ext uri="{FF2B5EF4-FFF2-40B4-BE49-F238E27FC236}">
                    <a16:creationId xmlns:a16="http://schemas.microsoft.com/office/drawing/2014/main" id="{866ECF47-39DF-F142-9DC2-36B43AFFFF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7" y="1805"/>
                <a:ext cx="901" cy="522"/>
              </a:xfrm>
              <a:prstGeom prst="ellipse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562" name="Oval 313">
                <a:extLst>
                  <a:ext uri="{FF2B5EF4-FFF2-40B4-BE49-F238E27FC236}">
                    <a16:creationId xmlns:a16="http://schemas.microsoft.com/office/drawing/2014/main" id="{33607409-B01D-594B-8046-547107F4CB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8" y="1805"/>
                <a:ext cx="900" cy="522"/>
              </a:xfrm>
              <a:prstGeom prst="ellipse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563" name="Oval 314">
                <a:extLst>
                  <a:ext uri="{FF2B5EF4-FFF2-40B4-BE49-F238E27FC236}">
                    <a16:creationId xmlns:a16="http://schemas.microsoft.com/office/drawing/2014/main" id="{FF3CCC02-D9AD-D441-AD4A-8529253DDD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8" y="1447"/>
                <a:ext cx="901" cy="523"/>
              </a:xfrm>
              <a:prstGeom prst="ellipse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564" name="Rectangle 315">
                <a:extLst>
                  <a:ext uri="{FF2B5EF4-FFF2-40B4-BE49-F238E27FC236}">
                    <a16:creationId xmlns:a16="http://schemas.microsoft.com/office/drawing/2014/main" id="{AA5085AF-D2FB-004B-AC2B-08D61B8882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4" y="1626"/>
                <a:ext cx="44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solidFill>
                      <a:srgbClr val="000000"/>
                    </a:solidFill>
                    <a:latin typeface="Sand" pitchFamily="-48" charset="0"/>
                  </a:rPr>
                  <a:t>Areas of </a:t>
                </a:r>
                <a:endParaRPr lang="en-US" altLang="en-US">
                  <a:latin typeface="Sand" pitchFamily="-48" charset="0"/>
                </a:endParaRPr>
              </a:p>
            </p:txBody>
          </p:sp>
          <p:sp>
            <p:nvSpPr>
              <p:cNvPr id="61565" name="Rectangle 316">
                <a:extLst>
                  <a:ext uri="{FF2B5EF4-FFF2-40B4-BE49-F238E27FC236}">
                    <a16:creationId xmlns:a16="http://schemas.microsoft.com/office/drawing/2014/main" id="{FC67A51D-6106-DE42-9407-714B62A5A9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4" y="1736"/>
                <a:ext cx="405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solidFill>
                      <a:srgbClr val="000000"/>
                    </a:solidFill>
                    <a:latin typeface="Sand" pitchFamily="-48" charset="0"/>
                  </a:rPr>
                  <a:t>the U.S.</a:t>
                </a:r>
                <a:endParaRPr lang="en-US" altLang="en-US">
                  <a:latin typeface="Sand" pitchFamily="-48" charset="0"/>
                </a:endParaRPr>
              </a:p>
            </p:txBody>
          </p:sp>
          <p:sp>
            <p:nvSpPr>
              <p:cNvPr id="61566" name="Rectangle 317">
                <a:extLst>
                  <a:ext uri="{FF2B5EF4-FFF2-40B4-BE49-F238E27FC236}">
                    <a16:creationId xmlns:a16="http://schemas.microsoft.com/office/drawing/2014/main" id="{50C150F2-BB77-8440-89F7-F4CEF1A2AE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3" y="1894"/>
                <a:ext cx="59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solidFill>
                      <a:srgbClr val="000000"/>
                    </a:solidFill>
                    <a:latin typeface="Sand" pitchFamily="-48" charset="0"/>
                  </a:rPr>
                  <a:t>Differences </a:t>
                </a:r>
                <a:endParaRPr lang="en-US" altLang="en-US">
                  <a:latin typeface="Sand" pitchFamily="-48" charset="0"/>
                </a:endParaRPr>
              </a:p>
            </p:txBody>
          </p:sp>
          <p:sp>
            <p:nvSpPr>
              <p:cNvPr id="61567" name="Rectangle 318">
                <a:extLst>
                  <a:ext uri="{FF2B5EF4-FFF2-40B4-BE49-F238E27FC236}">
                    <a16:creationId xmlns:a16="http://schemas.microsoft.com/office/drawing/2014/main" id="{802F3AD0-23C8-8941-919B-E79F3C2A81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3" y="2004"/>
                <a:ext cx="455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solidFill>
                      <a:srgbClr val="000000"/>
                    </a:solidFill>
                    <a:latin typeface="Sand" pitchFamily="-48" charset="0"/>
                  </a:rPr>
                  <a:t>between </a:t>
                </a:r>
                <a:endParaRPr lang="en-US" altLang="en-US">
                  <a:latin typeface="Sand" pitchFamily="-48" charset="0"/>
                </a:endParaRPr>
              </a:p>
            </p:txBody>
          </p:sp>
          <p:sp>
            <p:nvSpPr>
              <p:cNvPr id="61568" name="Rectangle 319">
                <a:extLst>
                  <a:ext uri="{FF2B5EF4-FFF2-40B4-BE49-F238E27FC236}">
                    <a16:creationId xmlns:a16="http://schemas.microsoft.com/office/drawing/2014/main" id="{CCAE29E7-8E08-6541-8485-1FB1FE164A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3" y="2114"/>
                <a:ext cx="467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solidFill>
                      <a:srgbClr val="000000"/>
                    </a:solidFill>
                    <a:latin typeface="Sand" pitchFamily="-48" charset="0"/>
                  </a:rPr>
                  <a:t>the areas</a:t>
                </a:r>
                <a:endParaRPr lang="en-US" altLang="en-US">
                  <a:latin typeface="Sand" pitchFamily="-48" charset="0"/>
                </a:endParaRPr>
              </a:p>
            </p:txBody>
          </p:sp>
          <p:sp>
            <p:nvSpPr>
              <p:cNvPr id="61569" name="Rectangle 320">
                <a:extLst>
                  <a:ext uri="{FF2B5EF4-FFF2-40B4-BE49-F238E27FC236}">
                    <a16:creationId xmlns:a16="http://schemas.microsoft.com/office/drawing/2014/main" id="{F02F7AB4-5167-B245-81A0-EF2E66CB43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0" y="1922"/>
                <a:ext cx="492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solidFill>
                      <a:srgbClr val="000000"/>
                    </a:solidFill>
                    <a:latin typeface="Sand" pitchFamily="-48" charset="0"/>
                  </a:rPr>
                  <a:t>Events in </a:t>
                </a:r>
                <a:endParaRPr lang="en-US" altLang="en-US">
                  <a:latin typeface="Sand" pitchFamily="-48" charset="0"/>
                </a:endParaRPr>
              </a:p>
            </p:txBody>
          </p:sp>
          <p:sp>
            <p:nvSpPr>
              <p:cNvPr id="61570" name="Rectangle 321">
                <a:extLst>
                  <a:ext uri="{FF2B5EF4-FFF2-40B4-BE49-F238E27FC236}">
                    <a16:creationId xmlns:a16="http://schemas.microsoft.com/office/drawing/2014/main" id="{61E7E31A-C49A-564B-BFE7-E2AB62C6F9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0" y="2032"/>
                <a:ext cx="405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solidFill>
                      <a:srgbClr val="000000"/>
                    </a:solidFill>
                    <a:latin typeface="Sand" pitchFamily="-48" charset="0"/>
                  </a:rPr>
                  <a:t>the U.S.</a:t>
                </a:r>
                <a:endParaRPr lang="en-US" altLang="en-US">
                  <a:latin typeface="Sand" pitchFamily="-48" charset="0"/>
                </a:endParaRPr>
              </a:p>
            </p:txBody>
          </p:sp>
          <p:sp>
            <p:nvSpPr>
              <p:cNvPr id="61571" name="Rectangle 322">
                <a:extLst>
                  <a:ext uri="{FF2B5EF4-FFF2-40B4-BE49-F238E27FC236}">
                    <a16:creationId xmlns:a16="http://schemas.microsoft.com/office/drawing/2014/main" id="{43280AE4-C77D-D542-899C-CA61CB08CF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9" y="1523"/>
                <a:ext cx="436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solidFill>
                      <a:srgbClr val="000000"/>
                    </a:solidFill>
                    <a:latin typeface="Sand" pitchFamily="-48" charset="0"/>
                  </a:rPr>
                  <a:t>Leaders </a:t>
                </a:r>
                <a:endParaRPr lang="en-US" altLang="en-US">
                  <a:latin typeface="Sand" pitchFamily="-48" charset="0"/>
                </a:endParaRPr>
              </a:p>
            </p:txBody>
          </p:sp>
          <p:sp>
            <p:nvSpPr>
              <p:cNvPr id="61572" name="Rectangle 323">
                <a:extLst>
                  <a:ext uri="{FF2B5EF4-FFF2-40B4-BE49-F238E27FC236}">
                    <a16:creationId xmlns:a16="http://schemas.microsoft.com/office/drawing/2014/main" id="{A6C1CD75-B2E4-164B-B638-5ED8FB53E8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9" y="1633"/>
                <a:ext cx="54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solidFill>
                      <a:srgbClr val="000000"/>
                    </a:solidFill>
                    <a:latin typeface="Sand" pitchFamily="-48" charset="0"/>
                  </a:rPr>
                  <a:t>across the </a:t>
                </a:r>
                <a:endParaRPr lang="en-US" altLang="en-US">
                  <a:latin typeface="Sand" pitchFamily="-48" charset="0"/>
                </a:endParaRPr>
              </a:p>
            </p:txBody>
          </p:sp>
          <p:sp>
            <p:nvSpPr>
              <p:cNvPr id="61573" name="Rectangle 324">
                <a:extLst>
                  <a:ext uri="{FF2B5EF4-FFF2-40B4-BE49-F238E27FC236}">
                    <a16:creationId xmlns:a16="http://schemas.microsoft.com/office/drawing/2014/main" id="{42E79FAA-6BE8-2842-9B5D-E503711A16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9" y="1743"/>
                <a:ext cx="21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solidFill>
                      <a:srgbClr val="000000"/>
                    </a:solidFill>
                    <a:latin typeface="Sand" pitchFamily="-48" charset="0"/>
                  </a:rPr>
                  <a:t>U.S.</a:t>
                </a:r>
                <a:endParaRPr lang="en-US" altLang="en-US">
                  <a:latin typeface="Sand" pitchFamily="-48" charset="0"/>
                </a:endParaRPr>
              </a:p>
            </p:txBody>
          </p:sp>
          <p:sp>
            <p:nvSpPr>
              <p:cNvPr id="61574" name="Rectangle 325">
                <a:extLst>
                  <a:ext uri="{FF2B5EF4-FFF2-40B4-BE49-F238E27FC236}">
                    <a16:creationId xmlns:a16="http://schemas.microsoft.com/office/drawing/2014/main" id="{EABCEA18-6AE7-B446-98C9-6C0D518C87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9" y="1282"/>
                <a:ext cx="413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Sand" pitchFamily="-48" charset="0"/>
                  </a:rPr>
                  <a:t>was based on </a:t>
                </a:r>
                <a:endParaRPr lang="en-US" altLang="en-US" sz="800">
                  <a:latin typeface="Sand" pitchFamily="-48" charset="0"/>
                </a:endParaRPr>
              </a:p>
            </p:txBody>
          </p:sp>
          <p:sp>
            <p:nvSpPr>
              <p:cNvPr id="61575" name="Rectangle 326">
                <a:extLst>
                  <a:ext uri="{FF2B5EF4-FFF2-40B4-BE49-F238E27FC236}">
                    <a16:creationId xmlns:a16="http://schemas.microsoft.com/office/drawing/2014/main" id="{0EEEAFA8-979B-C740-8F46-848F20078E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3" y="1695"/>
                <a:ext cx="619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Sand" pitchFamily="-48" charset="0"/>
                  </a:rPr>
                  <a:t>emerged  because of </a:t>
                </a:r>
                <a:endParaRPr lang="en-US" altLang="en-US" sz="800">
                  <a:latin typeface="Sand" pitchFamily="-48" charset="0"/>
                </a:endParaRPr>
              </a:p>
            </p:txBody>
          </p:sp>
          <p:sp>
            <p:nvSpPr>
              <p:cNvPr id="61576" name="Rectangle 327">
                <a:extLst>
                  <a:ext uri="{FF2B5EF4-FFF2-40B4-BE49-F238E27FC236}">
                    <a16:creationId xmlns:a16="http://schemas.microsoft.com/office/drawing/2014/main" id="{DDC7733A-25F5-8044-9470-499705E330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1" y="1706"/>
                <a:ext cx="598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Sand" pitchFamily="-48" charset="0"/>
                  </a:rPr>
                  <a:t>became greater with </a:t>
                </a:r>
                <a:endParaRPr lang="en-US" altLang="en-US" sz="800">
                  <a:latin typeface="Sand" pitchFamily="-48" charset="0"/>
                </a:endParaRPr>
              </a:p>
            </p:txBody>
          </p:sp>
          <p:sp>
            <p:nvSpPr>
              <p:cNvPr id="61577" name="Rectangle 328">
                <a:extLst>
                  <a:ext uri="{FF2B5EF4-FFF2-40B4-BE49-F238E27FC236}">
                    <a16:creationId xmlns:a16="http://schemas.microsoft.com/office/drawing/2014/main" id="{2E8095BE-CC34-D04B-B39A-9CEEB35B10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0" y="1296"/>
                <a:ext cx="54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>
                    <a:solidFill>
                      <a:srgbClr val="000000"/>
                    </a:solidFill>
                    <a:latin typeface="Sand" pitchFamily="-48" charset="0"/>
                  </a:rPr>
                  <a:t>was influenced by  </a:t>
                </a:r>
                <a:endParaRPr lang="en-US" altLang="en-US" sz="800">
                  <a:latin typeface="Sand" pitchFamily="-48" charset="0"/>
                </a:endParaRPr>
              </a:p>
            </p:txBody>
          </p:sp>
          <p:sp>
            <p:nvSpPr>
              <p:cNvPr id="61578" name="Rectangle 329">
                <a:extLst>
                  <a:ext uri="{FF2B5EF4-FFF2-40B4-BE49-F238E27FC236}">
                    <a16:creationId xmlns:a16="http://schemas.microsoft.com/office/drawing/2014/main" id="{C0062C7F-8A53-C64E-9265-A5990A1134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5" y="3180"/>
                <a:ext cx="382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000">
                    <a:solidFill>
                      <a:srgbClr val="000000"/>
                    </a:solidFill>
                    <a:latin typeface="Sand" pitchFamily="-48" charset="0"/>
                  </a:rPr>
                  <a:t>descriptive</a:t>
                </a:r>
                <a:endParaRPr lang="en-US" altLang="en-US" sz="1000">
                  <a:latin typeface="Sand" pitchFamily="-48" charset="0"/>
                </a:endParaRPr>
              </a:p>
            </p:txBody>
          </p:sp>
          <p:sp>
            <p:nvSpPr>
              <p:cNvPr id="61579" name="Rectangle 330">
                <a:extLst>
                  <a:ext uri="{FF2B5EF4-FFF2-40B4-BE49-F238E27FC236}">
                    <a16:creationId xmlns:a16="http://schemas.microsoft.com/office/drawing/2014/main" id="{B89C7CAF-7700-774E-8EA9-E91D6FB338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8" y="3586"/>
                <a:ext cx="431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000">
                    <a:solidFill>
                      <a:srgbClr val="000000"/>
                    </a:solidFill>
                    <a:latin typeface="Sand" pitchFamily="-48" charset="0"/>
                  </a:rPr>
                  <a:t>cause/effect</a:t>
                </a:r>
                <a:endParaRPr lang="en-US" altLang="en-US" sz="1000">
                  <a:latin typeface="Sand" pitchFamily="-48" charset="0"/>
                </a:endParaRPr>
              </a:p>
            </p:txBody>
          </p:sp>
          <p:sp>
            <p:nvSpPr>
              <p:cNvPr id="61580" name="Rectangle 331">
                <a:extLst>
                  <a:ext uri="{FF2B5EF4-FFF2-40B4-BE49-F238E27FC236}">
                    <a16:creationId xmlns:a16="http://schemas.microsoft.com/office/drawing/2014/main" id="{9C1E5ABF-675E-4244-A56C-597369EE95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4" y="3201"/>
                <a:ext cx="2438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200">
                    <a:solidFill>
                      <a:srgbClr val="000000"/>
                    </a:solidFill>
                    <a:latin typeface="Sand" pitchFamily="-48" charset="0"/>
                  </a:rPr>
                  <a:t>What was sectionalism as it existed in the U. S.  of 1860?</a:t>
                </a:r>
                <a:endParaRPr lang="en-US" altLang="en-US">
                  <a:latin typeface="Sand" pitchFamily="-48" charset="0"/>
                </a:endParaRPr>
              </a:p>
            </p:txBody>
          </p:sp>
          <p:sp>
            <p:nvSpPr>
              <p:cNvPr id="61581" name="Rectangle 332">
                <a:extLst>
                  <a:ext uri="{FF2B5EF4-FFF2-40B4-BE49-F238E27FC236}">
                    <a16:creationId xmlns:a16="http://schemas.microsoft.com/office/drawing/2014/main" id="{5A7C9676-BC78-C34B-816A-186ED9EAE8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" y="3448"/>
                <a:ext cx="3581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200">
                    <a:solidFill>
                      <a:srgbClr val="000000"/>
                    </a:solidFill>
                    <a:latin typeface="Sand" pitchFamily="-48" charset="0"/>
                  </a:rPr>
                  <a:t>How did the differences in the sections of the U.S. in 1860 contribute to the start of the Civil War?</a:t>
                </a:r>
                <a:endParaRPr lang="en-US" altLang="en-US">
                  <a:latin typeface="Sand" pitchFamily="-48" charset="0"/>
                </a:endParaRPr>
              </a:p>
            </p:txBody>
          </p:sp>
          <p:sp>
            <p:nvSpPr>
              <p:cNvPr id="61582" name="Rectangle 333">
                <a:extLst>
                  <a:ext uri="{FF2B5EF4-FFF2-40B4-BE49-F238E27FC236}">
                    <a16:creationId xmlns:a16="http://schemas.microsoft.com/office/drawing/2014/main" id="{59DD9682-0FD7-B845-872D-91C4E13AE2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" y="3551"/>
                <a:ext cx="0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" pitchFamily="2" charset="0"/>
                </a:endParaRPr>
              </a:p>
            </p:txBody>
          </p:sp>
          <p:grpSp>
            <p:nvGrpSpPr>
              <p:cNvPr id="61583" name="Group 334">
                <a:extLst>
                  <a:ext uri="{FF2B5EF4-FFF2-40B4-BE49-F238E27FC236}">
                    <a16:creationId xmlns:a16="http://schemas.microsoft.com/office/drawing/2014/main" id="{EB4BFBEE-B27E-8147-BDD2-65D8367CB3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84" y="444"/>
                <a:ext cx="529" cy="55"/>
                <a:chOff x="1484" y="444"/>
                <a:chExt cx="529" cy="55"/>
              </a:xfrm>
            </p:grpSpPr>
            <p:sp>
              <p:nvSpPr>
                <p:cNvPr id="61590" name="Freeform 335">
                  <a:extLst>
                    <a:ext uri="{FF2B5EF4-FFF2-40B4-BE49-F238E27FC236}">
                      <a16:creationId xmlns:a16="http://schemas.microsoft.com/office/drawing/2014/main" id="{3771B994-2213-3944-B670-35441C2942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4" y="444"/>
                  <a:ext cx="96" cy="55"/>
                </a:xfrm>
                <a:custGeom>
                  <a:avLst/>
                  <a:gdLst>
                    <a:gd name="T0" fmla="*/ 0 w 96"/>
                    <a:gd name="T1" fmla="*/ 27 h 55"/>
                    <a:gd name="T2" fmla="*/ 96 w 96"/>
                    <a:gd name="T3" fmla="*/ 0 h 55"/>
                    <a:gd name="T4" fmla="*/ 96 w 96"/>
                    <a:gd name="T5" fmla="*/ 27 h 55"/>
                    <a:gd name="T6" fmla="*/ 96 w 96"/>
                    <a:gd name="T7" fmla="*/ 55 h 55"/>
                    <a:gd name="T8" fmla="*/ 0 w 96"/>
                    <a:gd name="T9" fmla="*/ 27 h 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55"/>
                    <a:gd name="T17" fmla="*/ 96 w 96"/>
                    <a:gd name="T18" fmla="*/ 55 h 5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55">
                      <a:moveTo>
                        <a:pt x="0" y="27"/>
                      </a:moveTo>
                      <a:lnTo>
                        <a:pt x="96" y="0"/>
                      </a:lnTo>
                      <a:lnTo>
                        <a:pt x="96" y="27"/>
                      </a:lnTo>
                      <a:lnTo>
                        <a:pt x="96" y="55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91" name="Line 336">
                  <a:extLst>
                    <a:ext uri="{FF2B5EF4-FFF2-40B4-BE49-F238E27FC236}">
                      <a16:creationId xmlns:a16="http://schemas.microsoft.com/office/drawing/2014/main" id="{F53EB0E9-48FE-9840-8E84-3BB53ABEFB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80" y="471"/>
                  <a:ext cx="433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1584" name="Group 337">
                <a:extLst>
                  <a:ext uri="{FF2B5EF4-FFF2-40B4-BE49-F238E27FC236}">
                    <a16:creationId xmlns:a16="http://schemas.microsoft.com/office/drawing/2014/main" id="{D29125A3-6A92-EE47-9455-06E2908E45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44" y="457"/>
                <a:ext cx="591" cy="55"/>
                <a:chOff x="3807" y="444"/>
                <a:chExt cx="591" cy="55"/>
              </a:xfrm>
            </p:grpSpPr>
            <p:sp>
              <p:nvSpPr>
                <p:cNvPr id="61588" name="Freeform 338">
                  <a:extLst>
                    <a:ext uri="{FF2B5EF4-FFF2-40B4-BE49-F238E27FC236}">
                      <a16:creationId xmlns:a16="http://schemas.microsoft.com/office/drawing/2014/main" id="{D64C1AA2-7B62-E84E-892A-7105D09BD7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02" y="444"/>
                  <a:ext cx="96" cy="55"/>
                </a:xfrm>
                <a:custGeom>
                  <a:avLst/>
                  <a:gdLst>
                    <a:gd name="T0" fmla="*/ 96 w 96"/>
                    <a:gd name="T1" fmla="*/ 27 h 55"/>
                    <a:gd name="T2" fmla="*/ 0 w 96"/>
                    <a:gd name="T3" fmla="*/ 55 h 55"/>
                    <a:gd name="T4" fmla="*/ 0 w 96"/>
                    <a:gd name="T5" fmla="*/ 27 h 55"/>
                    <a:gd name="T6" fmla="*/ 0 w 96"/>
                    <a:gd name="T7" fmla="*/ 0 h 55"/>
                    <a:gd name="T8" fmla="*/ 96 w 96"/>
                    <a:gd name="T9" fmla="*/ 27 h 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55"/>
                    <a:gd name="T17" fmla="*/ 96 w 96"/>
                    <a:gd name="T18" fmla="*/ 55 h 5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55">
                      <a:moveTo>
                        <a:pt x="96" y="27"/>
                      </a:moveTo>
                      <a:lnTo>
                        <a:pt x="0" y="55"/>
                      </a:lnTo>
                      <a:lnTo>
                        <a:pt x="0" y="27"/>
                      </a:lnTo>
                      <a:lnTo>
                        <a:pt x="0" y="0"/>
                      </a:lnTo>
                      <a:lnTo>
                        <a:pt x="96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89" name="Line 339">
                  <a:extLst>
                    <a:ext uri="{FF2B5EF4-FFF2-40B4-BE49-F238E27FC236}">
                      <a16:creationId xmlns:a16="http://schemas.microsoft.com/office/drawing/2014/main" id="{6B6F1FD8-2ACA-D24A-8ED0-29645708BA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07" y="471"/>
                  <a:ext cx="495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1585" name="Rectangle 340">
                <a:extLst>
                  <a:ext uri="{FF2B5EF4-FFF2-40B4-BE49-F238E27FC236}">
                    <a16:creationId xmlns:a16="http://schemas.microsoft.com/office/drawing/2014/main" id="{491246E3-DFC3-9946-8863-F5823DD7D9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3" y="3386"/>
                <a:ext cx="618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000">
                    <a:solidFill>
                      <a:srgbClr val="000000"/>
                    </a:solidFill>
                    <a:latin typeface="Sand" pitchFamily="-48" charset="0"/>
                  </a:rPr>
                  <a:t>compare/contrast</a:t>
                </a:r>
                <a:endParaRPr lang="en-US" altLang="en-US" sz="1000">
                  <a:latin typeface="Sand" pitchFamily="-48" charset="0"/>
                </a:endParaRPr>
              </a:p>
            </p:txBody>
          </p:sp>
          <p:sp>
            <p:nvSpPr>
              <p:cNvPr id="61586" name="Rectangle 341">
                <a:extLst>
                  <a:ext uri="{FF2B5EF4-FFF2-40B4-BE49-F238E27FC236}">
                    <a16:creationId xmlns:a16="http://schemas.microsoft.com/office/drawing/2014/main" id="{04917E04-3938-D546-A152-9598A944D8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2" y="271"/>
                <a:ext cx="140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900">
                    <a:solidFill>
                      <a:srgbClr val="000000"/>
                    </a:solidFill>
                    <a:latin typeface="Sand" pitchFamily="-48" charset="0"/>
                  </a:rPr>
                  <a:t>1/22</a:t>
                </a:r>
                <a:endParaRPr lang="en-US" altLang="en-US">
                  <a:latin typeface="Sand" pitchFamily="-48" charset="0"/>
                </a:endParaRPr>
              </a:p>
            </p:txBody>
          </p:sp>
          <p:sp>
            <p:nvSpPr>
              <p:cNvPr id="61587" name="Rectangle 342">
                <a:extLst>
                  <a:ext uri="{FF2B5EF4-FFF2-40B4-BE49-F238E27FC236}">
                    <a16:creationId xmlns:a16="http://schemas.microsoft.com/office/drawing/2014/main" id="{AEAFC272-FC3D-7A4A-8D37-8617E86D29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1" y="3778"/>
                <a:ext cx="2380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200">
                    <a:solidFill>
                      <a:srgbClr val="000000"/>
                    </a:solidFill>
                    <a:latin typeface="Sand" pitchFamily="-48" charset="0"/>
                  </a:rPr>
                  <a:t>What examples of sectionalism exist in the world today?</a:t>
                </a:r>
                <a:endParaRPr lang="en-US" altLang="en-US">
                  <a:latin typeface="Sand" pitchFamily="-48" charset="0"/>
                </a:endParaRPr>
              </a:p>
            </p:txBody>
          </p:sp>
        </p:grpSp>
      </p:grpSp>
      <p:sp>
        <p:nvSpPr>
          <p:cNvPr id="61445" name="Rectangle 6">
            <a:extLst>
              <a:ext uri="{FF2B5EF4-FFF2-40B4-BE49-F238E27FC236}">
                <a16:creationId xmlns:a16="http://schemas.microsoft.com/office/drawing/2014/main" id="{028466CB-07A4-A848-8086-0028B5E36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066800"/>
            <a:ext cx="2044700" cy="3860800"/>
          </a:xfrm>
          <a:prstGeom prst="rect">
            <a:avLst/>
          </a:prstGeom>
          <a:noFill/>
          <a:ln w="1270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61446" name="Group 21">
            <a:extLst>
              <a:ext uri="{FF2B5EF4-FFF2-40B4-BE49-F238E27FC236}">
                <a16:creationId xmlns:a16="http://schemas.microsoft.com/office/drawing/2014/main" id="{B736A724-4557-2849-91FC-94EF7A9640EB}"/>
              </a:ext>
            </a:extLst>
          </p:cNvPr>
          <p:cNvGrpSpPr>
            <a:grpSpLocks/>
          </p:cNvGrpSpPr>
          <p:nvPr/>
        </p:nvGrpSpPr>
        <p:grpSpPr bwMode="auto">
          <a:xfrm>
            <a:off x="2674938" y="355600"/>
            <a:ext cx="5719762" cy="3632200"/>
            <a:chOff x="1925" y="360"/>
            <a:chExt cx="3603" cy="2288"/>
          </a:xfrm>
        </p:grpSpPr>
        <p:sp>
          <p:nvSpPr>
            <p:cNvPr id="61448" name="AutoShape 8">
              <a:extLst>
                <a:ext uri="{FF2B5EF4-FFF2-40B4-BE49-F238E27FC236}">
                  <a16:creationId xmlns:a16="http://schemas.microsoft.com/office/drawing/2014/main" id="{A213D1AA-D5BF-2548-946C-85E2B70A89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0" y="360"/>
              <a:ext cx="3168" cy="2288"/>
            </a:xfrm>
            <a:prstGeom prst="roundRect">
              <a:avLst>
                <a:gd name="adj" fmla="val 6468"/>
              </a:avLst>
            </a:prstGeom>
            <a:solidFill>
              <a:schemeClr val="bg1"/>
            </a:solidFill>
            <a:ln w="1270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449" name="Freeform 9">
              <a:extLst>
                <a:ext uri="{FF2B5EF4-FFF2-40B4-BE49-F238E27FC236}">
                  <a16:creationId xmlns:a16="http://schemas.microsoft.com/office/drawing/2014/main" id="{68A6D3E4-B9EE-514D-BD88-6F3878184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" y="1165"/>
              <a:ext cx="214" cy="227"/>
            </a:xfrm>
            <a:custGeom>
              <a:avLst/>
              <a:gdLst>
                <a:gd name="T0" fmla="*/ 0 w 272"/>
                <a:gd name="T1" fmla="*/ 179 h 288"/>
                <a:gd name="T2" fmla="*/ 50 w 272"/>
                <a:gd name="T3" fmla="*/ 0 h 288"/>
                <a:gd name="T4" fmla="*/ 74 w 272"/>
                <a:gd name="T5" fmla="*/ 99 h 288"/>
                <a:gd name="T6" fmla="*/ 168 w 272"/>
                <a:gd name="T7" fmla="*/ 110 h 288"/>
                <a:gd name="T8" fmla="*/ 0 w 272"/>
                <a:gd name="T9" fmla="*/ 179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"/>
                <a:gd name="T16" fmla="*/ 0 h 288"/>
                <a:gd name="T17" fmla="*/ 272 w 272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" h="288">
                  <a:moveTo>
                    <a:pt x="0" y="288"/>
                  </a:moveTo>
                  <a:lnTo>
                    <a:pt x="80" y="0"/>
                  </a:lnTo>
                  <a:lnTo>
                    <a:pt x="120" y="160"/>
                  </a:lnTo>
                  <a:lnTo>
                    <a:pt x="272" y="176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0" name="Line 10">
              <a:extLst>
                <a:ext uri="{FF2B5EF4-FFF2-40B4-BE49-F238E27FC236}">
                  <a16:creationId xmlns:a16="http://schemas.microsoft.com/office/drawing/2014/main" id="{4EE4228D-00C9-1343-9F33-985703AFE9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18" y="912"/>
              <a:ext cx="334" cy="378"/>
            </a:xfrm>
            <a:prstGeom prst="line">
              <a:avLst/>
            </a:prstGeom>
            <a:noFill/>
            <a:ln w="1016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1451" name="Group 20">
              <a:extLst>
                <a:ext uri="{FF2B5EF4-FFF2-40B4-BE49-F238E27FC236}">
                  <a16:creationId xmlns:a16="http://schemas.microsoft.com/office/drawing/2014/main" id="{11B9C498-C1D4-714D-9E8F-7D6A3F08DA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44" y="568"/>
              <a:ext cx="2753" cy="1798"/>
              <a:chOff x="1448" y="552"/>
              <a:chExt cx="2753" cy="1798"/>
            </a:xfrm>
          </p:grpSpPr>
          <p:sp>
            <p:nvSpPr>
              <p:cNvPr id="61452" name="Rectangle 12">
                <a:extLst>
                  <a:ext uri="{FF2B5EF4-FFF2-40B4-BE49-F238E27FC236}">
                    <a16:creationId xmlns:a16="http://schemas.microsoft.com/office/drawing/2014/main" id="{BF29E2C3-8622-E44C-BF6C-9649B8E69D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4" y="552"/>
                <a:ext cx="1771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8. UNIT SCHEDULE</a:t>
                </a:r>
                <a:endParaRPr lang="en-US" altLang="en-US">
                  <a:latin typeface="Times" pitchFamily="2" charset="0"/>
                </a:endParaRPr>
              </a:p>
            </p:txBody>
          </p:sp>
          <p:sp>
            <p:nvSpPr>
              <p:cNvPr id="61453" name="Rectangle 14">
                <a:extLst>
                  <a:ext uri="{FF2B5EF4-FFF2-40B4-BE49-F238E27FC236}">
                    <a16:creationId xmlns:a16="http://schemas.microsoft.com/office/drawing/2014/main" id="{6967A128-6D8F-984A-AB11-F91B96EBC2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0" y="1000"/>
                <a:ext cx="2432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To help students organize </a:t>
                </a:r>
                <a:endParaRPr lang="en-US" altLang="en-US">
                  <a:latin typeface="Times" pitchFamily="2" charset="0"/>
                </a:endParaRPr>
              </a:p>
            </p:txBody>
          </p:sp>
          <p:sp>
            <p:nvSpPr>
              <p:cNvPr id="61454" name="Rectangle 15">
                <a:extLst>
                  <a:ext uri="{FF2B5EF4-FFF2-40B4-BE49-F238E27FC236}">
                    <a16:creationId xmlns:a16="http://schemas.microsoft.com/office/drawing/2014/main" id="{5A209A1F-903D-AB4E-93A8-218F5282BF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6" y="1224"/>
                <a:ext cx="2070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task management and </a:t>
                </a:r>
                <a:endParaRPr lang="en-US" altLang="en-US">
                  <a:latin typeface="Times" pitchFamily="2" charset="0"/>
                </a:endParaRPr>
              </a:p>
            </p:txBody>
          </p:sp>
          <p:sp>
            <p:nvSpPr>
              <p:cNvPr id="61455" name="Rectangle 16">
                <a:extLst>
                  <a:ext uri="{FF2B5EF4-FFF2-40B4-BE49-F238E27FC236}">
                    <a16:creationId xmlns:a16="http://schemas.microsoft.com/office/drawing/2014/main" id="{CE932DA4-ED69-044A-8C51-83E605113E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8" y="1448"/>
                <a:ext cx="2753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completion, experiences that  </a:t>
                </a:r>
                <a:endParaRPr lang="en-US" altLang="en-US">
                  <a:latin typeface="Times" pitchFamily="2" charset="0"/>
                </a:endParaRPr>
              </a:p>
            </p:txBody>
          </p:sp>
          <p:sp>
            <p:nvSpPr>
              <p:cNvPr id="61456" name="Rectangle 17">
                <a:extLst>
                  <a:ext uri="{FF2B5EF4-FFF2-40B4-BE49-F238E27FC236}">
                    <a16:creationId xmlns:a16="http://schemas.microsoft.com/office/drawing/2014/main" id="{0962D9B5-7837-3B4D-8BF6-6924A31B9C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1672"/>
                <a:ext cx="2560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promote learning and show </a:t>
                </a:r>
                <a:endParaRPr lang="en-US" altLang="en-US">
                  <a:latin typeface="Times" pitchFamily="2" charset="0"/>
                </a:endParaRPr>
              </a:p>
            </p:txBody>
          </p:sp>
          <p:sp>
            <p:nvSpPr>
              <p:cNvPr id="61457" name="Rectangle 18">
                <a:extLst>
                  <a:ext uri="{FF2B5EF4-FFF2-40B4-BE49-F238E27FC236}">
                    <a16:creationId xmlns:a16="http://schemas.microsoft.com/office/drawing/2014/main" id="{5F246E1B-F58D-B947-B487-165CFE44DE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4" y="1896"/>
                <a:ext cx="2283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students what they have </a:t>
                </a:r>
                <a:endParaRPr lang="en-US" altLang="en-US">
                  <a:latin typeface="Times" pitchFamily="2" charset="0"/>
                </a:endParaRPr>
              </a:p>
            </p:txBody>
          </p:sp>
          <p:sp>
            <p:nvSpPr>
              <p:cNvPr id="61458" name="Rectangle 19">
                <a:extLst>
                  <a:ext uri="{FF2B5EF4-FFF2-40B4-BE49-F238E27FC236}">
                    <a16:creationId xmlns:a16="http://schemas.microsoft.com/office/drawing/2014/main" id="{FA59E12B-C0F6-D743-9616-0FC7B2C608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4" y="2120"/>
                <a:ext cx="1686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learned are listed. </a:t>
                </a:r>
                <a:endParaRPr lang="en-US" altLang="en-US">
                  <a:latin typeface="Times" pitchFamily="2" charset="0"/>
                </a:endParaRPr>
              </a:p>
            </p:txBody>
          </p:sp>
        </p:grpSp>
      </p:grpSp>
      <p:pic>
        <p:nvPicPr>
          <p:cNvPr id="61447" name="Picture 177">
            <a:extLst>
              <a:ext uri="{FF2B5EF4-FFF2-40B4-BE49-F238E27FC236}">
                <a16:creationId xmlns:a16="http://schemas.microsoft.com/office/drawing/2014/main" id="{CAFB023B-3022-5247-9B63-DD1F25335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" t="12411"/>
          <a:stretch>
            <a:fillRect/>
          </a:stretch>
        </p:blipFill>
        <p:spPr bwMode="auto">
          <a:xfrm>
            <a:off x="7974013" y="6319838"/>
            <a:ext cx="1143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Footer Placeholder 2">
            <a:extLst>
              <a:ext uri="{FF2B5EF4-FFF2-40B4-BE49-F238E27FC236}">
                <a16:creationId xmlns:a16="http://schemas.microsoft.com/office/drawing/2014/main" id="{490CB2BE-FCB9-DF49-ACEB-ADFAF302E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solidFill>
                  <a:schemeClr val="tx2"/>
                </a:solidFill>
                <a:latin typeface="Arial" panose="020B0604020202020204" pitchFamily="34" charset="0"/>
              </a:rPr>
              <a:t>University of Kansas Center for Research on Learning  2019</a:t>
            </a:r>
          </a:p>
        </p:txBody>
      </p:sp>
      <p:grpSp>
        <p:nvGrpSpPr>
          <p:cNvPr id="62468" name="Group 310">
            <a:extLst>
              <a:ext uri="{FF2B5EF4-FFF2-40B4-BE49-F238E27FC236}">
                <a16:creationId xmlns:a16="http://schemas.microsoft.com/office/drawing/2014/main" id="{556C8486-D08F-4F45-A93E-476AE3145E3C}"/>
              </a:ext>
            </a:extLst>
          </p:cNvPr>
          <p:cNvGrpSpPr>
            <a:grpSpLocks/>
          </p:cNvGrpSpPr>
          <p:nvPr/>
        </p:nvGrpSpPr>
        <p:grpSpPr bwMode="auto">
          <a:xfrm>
            <a:off x="249238" y="0"/>
            <a:ext cx="8415337" cy="6765925"/>
            <a:chOff x="157" y="-7"/>
            <a:chExt cx="5301" cy="4262"/>
          </a:xfrm>
        </p:grpSpPr>
        <p:sp>
          <p:nvSpPr>
            <p:cNvPr id="62483" name="Rectangle 311">
              <a:extLst>
                <a:ext uri="{FF2B5EF4-FFF2-40B4-BE49-F238E27FC236}">
                  <a16:creationId xmlns:a16="http://schemas.microsoft.com/office/drawing/2014/main" id="{64D71DF3-521B-4F47-B3F6-C215485203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" y="240"/>
              <a:ext cx="5147" cy="3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62484" name="Rectangle 312">
              <a:extLst>
                <a:ext uri="{FF2B5EF4-FFF2-40B4-BE49-F238E27FC236}">
                  <a16:creationId xmlns:a16="http://schemas.microsoft.com/office/drawing/2014/main" id="{FB728FD5-53BF-714F-AB65-49A760EAA1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" y="233"/>
              <a:ext cx="5163" cy="3765"/>
            </a:xfrm>
            <a:prstGeom prst="rect">
              <a:avLst/>
            </a:prstGeom>
            <a:noFill/>
            <a:ln w="238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485" name="Rectangle 313">
              <a:extLst>
                <a:ext uri="{FF2B5EF4-FFF2-40B4-BE49-F238E27FC236}">
                  <a16:creationId xmlns:a16="http://schemas.microsoft.com/office/drawing/2014/main" id="{3970D491-F68B-B342-B00E-E3AD6784F2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2" y="36"/>
              <a:ext cx="208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NAME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2486" name="Rectangle 314">
              <a:extLst>
                <a:ext uri="{FF2B5EF4-FFF2-40B4-BE49-F238E27FC236}">
                  <a16:creationId xmlns:a16="http://schemas.microsoft.com/office/drawing/2014/main" id="{818A4511-E876-F943-A911-3031A41F7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2" y="124"/>
              <a:ext cx="19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DATE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2487" name="Line 315">
              <a:extLst>
                <a:ext uri="{FF2B5EF4-FFF2-40B4-BE49-F238E27FC236}">
                  <a16:creationId xmlns:a16="http://schemas.microsoft.com/office/drawing/2014/main" id="{8535D526-6317-D940-B895-66C6786CE3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8" y="95"/>
              <a:ext cx="134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88" name="Line 316">
              <a:extLst>
                <a:ext uri="{FF2B5EF4-FFF2-40B4-BE49-F238E27FC236}">
                  <a16:creationId xmlns:a16="http://schemas.microsoft.com/office/drawing/2014/main" id="{79845D85-3CC1-BB4E-9B71-733EBB16C8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3" y="189"/>
              <a:ext cx="131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89" name="Rectangle 317">
              <a:extLst>
                <a:ext uri="{FF2B5EF4-FFF2-40B4-BE49-F238E27FC236}">
                  <a16:creationId xmlns:a16="http://schemas.microsoft.com/office/drawing/2014/main" id="{A8F6B0FB-6686-E147-ACA2-CB5FA22D77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" y="51"/>
              <a:ext cx="1217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1700" b="1">
                  <a:solidFill>
                    <a:srgbClr val="000000"/>
                  </a:solidFill>
                  <a:latin typeface="Arial" panose="020B0604020202020204" pitchFamily="34" charset="0"/>
                </a:rPr>
                <a:t>The Unit Organizer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2490" name="Line 318">
              <a:extLst>
                <a:ext uri="{FF2B5EF4-FFF2-40B4-BE49-F238E27FC236}">
                  <a16:creationId xmlns:a16="http://schemas.microsoft.com/office/drawing/2014/main" id="{4ACD7C11-41B3-484E-A5A8-8FD2DCB942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" y="3546"/>
              <a:ext cx="5112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1" name="Rectangle 319">
              <a:extLst>
                <a:ext uri="{FF2B5EF4-FFF2-40B4-BE49-F238E27FC236}">
                  <a16:creationId xmlns:a16="http://schemas.microsoft.com/office/drawing/2014/main" id="{5F1AB968-6DE9-C148-BCCC-FA63AB61C5E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28" y="4076"/>
              <a:ext cx="23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62492" name="Rectangle 320">
              <a:extLst>
                <a:ext uri="{FF2B5EF4-FFF2-40B4-BE49-F238E27FC236}">
                  <a16:creationId xmlns:a16="http://schemas.microsoft.com/office/drawing/2014/main" id="{3C16A744-1773-CF4E-8EEF-247801E455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28" y="4140"/>
              <a:ext cx="23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2493" name="Rectangle 321">
              <a:extLst>
                <a:ext uri="{FF2B5EF4-FFF2-40B4-BE49-F238E27FC236}">
                  <a16:creationId xmlns:a16="http://schemas.microsoft.com/office/drawing/2014/main" id="{2FFEDF67-2320-C84B-B263-F17BC6330E3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88" y="3646"/>
              <a:ext cx="377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NEW </a:t>
              </a:r>
              <a:endParaRPr lang="en-US" altLang="en-US">
                <a:latin typeface="Arial" panose="020B0604020202020204" pitchFamily="34" charset="0"/>
              </a:endParaRPr>
            </a:p>
            <a:p>
              <a:pPr algn="ctr"/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UNIT </a:t>
              </a:r>
              <a:endParaRPr lang="en-US" altLang="en-US">
                <a:latin typeface="Arial" panose="020B0604020202020204" pitchFamily="34" charset="0"/>
              </a:endParaRPr>
            </a:p>
            <a:p>
              <a:pPr algn="ctr"/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SELF-TEST</a:t>
              </a:r>
            </a:p>
            <a:p>
              <a:pPr algn="ctr"/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QUESTIONS</a:t>
              </a:r>
            </a:p>
          </p:txBody>
        </p:sp>
        <p:sp>
          <p:nvSpPr>
            <p:cNvPr id="62494" name="Rectangle 322">
              <a:extLst>
                <a:ext uri="{FF2B5EF4-FFF2-40B4-BE49-F238E27FC236}">
                  <a16:creationId xmlns:a16="http://schemas.microsoft.com/office/drawing/2014/main" id="{75710845-8B7F-5240-BA75-B389B738BC6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2" y="3390"/>
              <a:ext cx="23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2495" name="Line 323">
              <a:extLst>
                <a:ext uri="{FF2B5EF4-FFF2-40B4-BE49-F238E27FC236}">
                  <a16:creationId xmlns:a16="http://schemas.microsoft.com/office/drawing/2014/main" id="{ECDC606E-102B-FB4E-AA41-D6533F89EF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5" y="3546"/>
              <a:ext cx="1" cy="4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6" name="Rectangle 324">
              <a:extLst>
                <a:ext uri="{FF2B5EF4-FFF2-40B4-BE49-F238E27FC236}">
                  <a16:creationId xmlns:a16="http://schemas.microsoft.com/office/drawing/2014/main" id="{26A7957E-8EB8-5A4A-B25F-170CF23BF1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" y="248"/>
              <a:ext cx="81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Expanded Unit Map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2497" name="Line 325">
              <a:extLst>
                <a:ext uri="{FF2B5EF4-FFF2-40B4-BE49-F238E27FC236}">
                  <a16:creationId xmlns:a16="http://schemas.microsoft.com/office/drawing/2014/main" id="{78E725FC-9E3D-7145-AC15-DF32178F0D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8" y="291"/>
              <a:ext cx="728" cy="204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8" name="Rectangle 326">
              <a:extLst>
                <a:ext uri="{FF2B5EF4-FFF2-40B4-BE49-F238E27FC236}">
                  <a16:creationId xmlns:a16="http://schemas.microsoft.com/office/drawing/2014/main" id="{91138790-00D4-5A4A-A67E-E29B41B634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" y="95"/>
              <a:ext cx="2111" cy="1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499" name="Rectangle 327">
              <a:extLst>
                <a:ext uri="{FF2B5EF4-FFF2-40B4-BE49-F238E27FC236}">
                  <a16:creationId xmlns:a16="http://schemas.microsoft.com/office/drawing/2014/main" id="{B0E4446F-3918-264F-9B85-887C32F028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5" y="80"/>
              <a:ext cx="2141" cy="226"/>
            </a:xfrm>
            <a:prstGeom prst="rect">
              <a:avLst/>
            </a:prstGeom>
            <a:noFill/>
            <a:ln w="460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500" name="Rectangle 328">
              <a:extLst>
                <a:ext uri="{FF2B5EF4-FFF2-40B4-BE49-F238E27FC236}">
                  <a16:creationId xmlns:a16="http://schemas.microsoft.com/office/drawing/2014/main" id="{23021081-C5CB-8449-9BD2-FFD164CD649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60000">
              <a:off x="2625" y="338"/>
              <a:ext cx="3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900" b="1">
                  <a:solidFill>
                    <a:srgbClr val="000000"/>
                  </a:solidFill>
                  <a:latin typeface="Arial" panose="020B0604020202020204" pitchFamily="34" charset="0"/>
                </a:rPr>
                <a:t>is about...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2501" name="Oval 329">
              <a:extLst>
                <a:ext uri="{FF2B5EF4-FFF2-40B4-BE49-F238E27FC236}">
                  <a16:creationId xmlns:a16="http://schemas.microsoft.com/office/drawing/2014/main" id="{2673CD44-26EE-C647-B461-CDB6C719E7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" y="255"/>
              <a:ext cx="102" cy="102"/>
            </a:xfrm>
            <a:prstGeom prst="ellipse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502" name="Oval 330">
              <a:extLst>
                <a:ext uri="{FF2B5EF4-FFF2-40B4-BE49-F238E27FC236}">
                  <a16:creationId xmlns:a16="http://schemas.microsoft.com/office/drawing/2014/main" id="{FADF68CF-21FF-0A42-AC3B-1C3DDAC131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" y="3575"/>
              <a:ext cx="102" cy="102"/>
            </a:xfrm>
            <a:prstGeom prst="ellipse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503" name="Rectangle 331">
              <a:extLst>
                <a:ext uri="{FF2B5EF4-FFF2-40B4-BE49-F238E27FC236}">
                  <a16:creationId xmlns:a16="http://schemas.microsoft.com/office/drawing/2014/main" id="{08D72126-B6B8-374F-8A6D-DB874C1BC3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" y="263"/>
              <a:ext cx="4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900" b="1">
                  <a:solidFill>
                    <a:srgbClr val="000000"/>
                  </a:solidFill>
                  <a:latin typeface="Arial" panose="020B0604020202020204" pitchFamily="34" charset="0"/>
                </a:rPr>
                <a:t>9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2504" name="Rectangle 332">
              <a:extLst>
                <a:ext uri="{FF2B5EF4-FFF2-40B4-BE49-F238E27FC236}">
                  <a16:creationId xmlns:a16="http://schemas.microsoft.com/office/drawing/2014/main" id="{4095EAD7-7637-C741-8D34-8E864A7F9D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" y="3591"/>
              <a:ext cx="8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900" b="1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2505" name="Rectangle 333">
              <a:extLst>
                <a:ext uri="{FF2B5EF4-FFF2-40B4-BE49-F238E27FC236}">
                  <a16:creationId xmlns:a16="http://schemas.microsoft.com/office/drawing/2014/main" id="{29373452-CBBA-DC48-BD9D-F59F55ADA9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9" y="3677"/>
              <a:ext cx="286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1000">
                  <a:solidFill>
                    <a:srgbClr val="000000"/>
                  </a:solidFill>
                  <a:latin typeface="Sand" pitchFamily="-48" charset="0"/>
                </a:rPr>
                <a:t>How did national events and leaders pull the different sections of the U.S. apart? </a:t>
              </a:r>
              <a:endParaRPr lang="en-US" altLang="en-US" sz="1000">
                <a:latin typeface="Sand" pitchFamily="-48" charset="0"/>
              </a:endParaRPr>
            </a:p>
          </p:txBody>
        </p:sp>
        <p:sp>
          <p:nvSpPr>
            <p:cNvPr id="62506" name="Rectangle 334">
              <a:extLst>
                <a:ext uri="{FF2B5EF4-FFF2-40B4-BE49-F238E27FC236}">
                  <a16:creationId xmlns:a16="http://schemas.microsoft.com/office/drawing/2014/main" id="{3FD804CC-14D3-0143-A953-BDB0A44A56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1" y="116"/>
              <a:ext cx="149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1500">
                  <a:solidFill>
                    <a:srgbClr val="000000"/>
                  </a:solidFill>
                  <a:latin typeface="Sand" pitchFamily="-48" charset="0"/>
                </a:rPr>
                <a:t>The Causes of the Civil War</a:t>
              </a:r>
              <a:endParaRPr lang="en-US" altLang="en-US">
                <a:latin typeface="Sand" pitchFamily="-48" charset="0"/>
              </a:endParaRPr>
            </a:p>
          </p:txBody>
        </p:sp>
        <p:sp>
          <p:nvSpPr>
            <p:cNvPr id="62507" name="Rectangle 335">
              <a:extLst>
                <a:ext uri="{FF2B5EF4-FFF2-40B4-BE49-F238E27FC236}">
                  <a16:creationId xmlns:a16="http://schemas.microsoft.com/office/drawing/2014/main" id="{76999C7F-DBF8-6442-9290-F44145DDB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4" y="-7"/>
              <a:ext cx="53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1100">
                  <a:solidFill>
                    <a:srgbClr val="000000"/>
                  </a:solidFill>
                  <a:latin typeface="Sand" pitchFamily="-48" charset="0"/>
                </a:rPr>
                <a:t>Elida Cordora</a:t>
              </a:r>
              <a:endParaRPr lang="en-US" altLang="en-US">
                <a:latin typeface="Sand" pitchFamily="-48" charset="0"/>
              </a:endParaRPr>
            </a:p>
          </p:txBody>
        </p:sp>
        <p:sp>
          <p:nvSpPr>
            <p:cNvPr id="62508" name="Rectangle 336">
              <a:extLst>
                <a:ext uri="{FF2B5EF4-FFF2-40B4-BE49-F238E27FC236}">
                  <a16:creationId xmlns:a16="http://schemas.microsoft.com/office/drawing/2014/main" id="{65DF05F9-552A-E24A-A584-D9669279C9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0" y="94"/>
              <a:ext cx="15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1000">
                  <a:solidFill>
                    <a:srgbClr val="000000"/>
                  </a:solidFill>
                  <a:latin typeface="Sand" pitchFamily="-48" charset="0"/>
                </a:rPr>
                <a:t>1/22</a:t>
              </a:r>
              <a:endParaRPr lang="en-US" altLang="en-US">
                <a:latin typeface="Sand" pitchFamily="-48" charset="0"/>
              </a:endParaRPr>
            </a:p>
          </p:txBody>
        </p:sp>
        <p:sp>
          <p:nvSpPr>
            <p:cNvPr id="62509" name="Line 337">
              <a:extLst>
                <a:ext uri="{FF2B5EF4-FFF2-40B4-BE49-F238E27FC236}">
                  <a16:creationId xmlns:a16="http://schemas.microsoft.com/office/drawing/2014/main" id="{BF05B323-D158-2441-94C8-D2C73A3D50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99" y="1638"/>
              <a:ext cx="1" cy="150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10" name="Line 338">
              <a:extLst>
                <a:ext uri="{FF2B5EF4-FFF2-40B4-BE49-F238E27FC236}">
                  <a16:creationId xmlns:a16="http://schemas.microsoft.com/office/drawing/2014/main" id="{7EE8980A-DF25-3C4E-88B4-7911DCFCC0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5" y="947"/>
              <a:ext cx="466" cy="3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11" name="Line 339">
              <a:extLst>
                <a:ext uri="{FF2B5EF4-FFF2-40B4-BE49-F238E27FC236}">
                  <a16:creationId xmlns:a16="http://schemas.microsoft.com/office/drawing/2014/main" id="{89AB8470-65D5-4742-8A85-28FFB959C3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14" y="961"/>
              <a:ext cx="175" cy="35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12" name="Line 340">
              <a:extLst>
                <a:ext uri="{FF2B5EF4-FFF2-40B4-BE49-F238E27FC236}">
                  <a16:creationId xmlns:a16="http://schemas.microsoft.com/office/drawing/2014/main" id="{CDFFC405-F5A2-A649-BF77-4FEFC6E77D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30" y="757"/>
              <a:ext cx="626" cy="18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13" name="Line 341">
              <a:extLst>
                <a:ext uri="{FF2B5EF4-FFF2-40B4-BE49-F238E27FC236}">
                  <a16:creationId xmlns:a16="http://schemas.microsoft.com/office/drawing/2014/main" id="{CED88E34-0251-A043-8F0D-322C1B3480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0" y="750"/>
              <a:ext cx="1012" cy="20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14" name="Oval 342">
              <a:extLst>
                <a:ext uri="{FF2B5EF4-FFF2-40B4-BE49-F238E27FC236}">
                  <a16:creationId xmlns:a16="http://schemas.microsoft.com/office/drawing/2014/main" id="{4E5E597B-319B-624B-A1BC-9820B06DE5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" y="473"/>
              <a:ext cx="1238" cy="56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515" name="Oval 343">
              <a:extLst>
                <a:ext uri="{FF2B5EF4-FFF2-40B4-BE49-F238E27FC236}">
                  <a16:creationId xmlns:a16="http://schemas.microsoft.com/office/drawing/2014/main" id="{800FA39E-157A-994E-AB82-890E161BED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466"/>
              <a:ext cx="1252" cy="575"/>
            </a:xfrm>
            <a:prstGeom prst="ellips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62516" name="Group 344">
              <a:extLst>
                <a:ext uri="{FF2B5EF4-FFF2-40B4-BE49-F238E27FC236}">
                  <a16:creationId xmlns:a16="http://schemas.microsoft.com/office/drawing/2014/main" id="{D741EB64-C3E2-FA44-B9F0-AABCB0B0CC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70" y="874"/>
              <a:ext cx="1064" cy="1"/>
              <a:chOff x="2370" y="874"/>
              <a:chExt cx="1064" cy="1"/>
            </a:xfrm>
          </p:grpSpPr>
          <p:sp>
            <p:nvSpPr>
              <p:cNvPr id="62583" name="Line 345">
                <a:extLst>
                  <a:ext uri="{FF2B5EF4-FFF2-40B4-BE49-F238E27FC236}">
                    <a16:creationId xmlns:a16="http://schemas.microsoft.com/office/drawing/2014/main" id="{84AAC15E-3BD6-904C-8C48-77C893E602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70" y="874"/>
                <a:ext cx="22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84" name="Line 346">
                <a:extLst>
                  <a:ext uri="{FF2B5EF4-FFF2-40B4-BE49-F238E27FC236}">
                    <a16:creationId xmlns:a16="http://schemas.microsoft.com/office/drawing/2014/main" id="{CA39B0D2-638C-2C40-945A-777EC117EE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36" y="874"/>
                <a:ext cx="22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85" name="Line 347">
                <a:extLst>
                  <a:ext uri="{FF2B5EF4-FFF2-40B4-BE49-F238E27FC236}">
                    <a16:creationId xmlns:a16="http://schemas.microsoft.com/office/drawing/2014/main" id="{3F7B26AD-492B-B147-998E-D8B259F30C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02" y="874"/>
                <a:ext cx="2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86" name="Line 348">
                <a:extLst>
                  <a:ext uri="{FF2B5EF4-FFF2-40B4-BE49-F238E27FC236}">
                    <a16:creationId xmlns:a16="http://schemas.microsoft.com/office/drawing/2014/main" id="{B7F6EEAC-9152-5F47-B5F0-766A216B95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67" y="874"/>
                <a:ext cx="22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87" name="Line 349">
                <a:extLst>
                  <a:ext uri="{FF2B5EF4-FFF2-40B4-BE49-F238E27FC236}">
                    <a16:creationId xmlns:a16="http://schemas.microsoft.com/office/drawing/2014/main" id="{65DB6DBB-80A2-C74F-B381-F7253B4EBC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33" y="874"/>
                <a:ext cx="2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88" name="Line 350">
                <a:extLst>
                  <a:ext uri="{FF2B5EF4-FFF2-40B4-BE49-F238E27FC236}">
                    <a16:creationId xmlns:a16="http://schemas.microsoft.com/office/drawing/2014/main" id="{1A5E0F70-3E52-8B4D-A502-F12BF98800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98" y="874"/>
                <a:ext cx="22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89" name="Line 351">
                <a:extLst>
                  <a:ext uri="{FF2B5EF4-FFF2-40B4-BE49-F238E27FC236}">
                    <a16:creationId xmlns:a16="http://schemas.microsoft.com/office/drawing/2014/main" id="{437E9FF4-57DD-CE49-AF47-9FA96D691C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64" y="874"/>
                <a:ext cx="2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90" name="Line 352">
                <a:extLst>
                  <a:ext uri="{FF2B5EF4-FFF2-40B4-BE49-F238E27FC236}">
                    <a16:creationId xmlns:a16="http://schemas.microsoft.com/office/drawing/2014/main" id="{11D0F515-D925-7641-9434-A186B4D85E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9" y="874"/>
                <a:ext cx="22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91" name="Line 353">
                <a:extLst>
                  <a:ext uri="{FF2B5EF4-FFF2-40B4-BE49-F238E27FC236}">
                    <a16:creationId xmlns:a16="http://schemas.microsoft.com/office/drawing/2014/main" id="{423827DC-8FB5-A746-8428-6FE4DD962F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5" y="874"/>
                <a:ext cx="22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92" name="Line 354">
                <a:extLst>
                  <a:ext uri="{FF2B5EF4-FFF2-40B4-BE49-F238E27FC236}">
                    <a16:creationId xmlns:a16="http://schemas.microsoft.com/office/drawing/2014/main" id="{4ED08360-9268-974E-A906-2DAFBB9479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60" y="874"/>
                <a:ext cx="22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93" name="Line 355">
                <a:extLst>
                  <a:ext uri="{FF2B5EF4-FFF2-40B4-BE49-F238E27FC236}">
                    <a16:creationId xmlns:a16="http://schemas.microsoft.com/office/drawing/2014/main" id="{71034487-26B0-B247-9932-B48746B489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26" y="874"/>
                <a:ext cx="22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94" name="Line 356">
                <a:extLst>
                  <a:ext uri="{FF2B5EF4-FFF2-40B4-BE49-F238E27FC236}">
                    <a16:creationId xmlns:a16="http://schemas.microsoft.com/office/drawing/2014/main" id="{6CB70D19-05CF-064C-855F-2296C000EC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91" y="874"/>
                <a:ext cx="22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95" name="Line 357">
                <a:extLst>
                  <a:ext uri="{FF2B5EF4-FFF2-40B4-BE49-F238E27FC236}">
                    <a16:creationId xmlns:a16="http://schemas.microsoft.com/office/drawing/2014/main" id="{3682BB8E-2750-E444-996D-6F54D46764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57" y="874"/>
                <a:ext cx="22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96" name="Line 358">
                <a:extLst>
                  <a:ext uri="{FF2B5EF4-FFF2-40B4-BE49-F238E27FC236}">
                    <a16:creationId xmlns:a16="http://schemas.microsoft.com/office/drawing/2014/main" id="{5D5861D9-65CB-E54D-8766-5698641912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22" y="874"/>
                <a:ext cx="22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97" name="Line 359">
                <a:extLst>
                  <a:ext uri="{FF2B5EF4-FFF2-40B4-BE49-F238E27FC236}">
                    <a16:creationId xmlns:a16="http://schemas.microsoft.com/office/drawing/2014/main" id="{A52D6DCB-737C-1647-859A-0E93A1644B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8" y="874"/>
                <a:ext cx="22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98" name="Line 360">
                <a:extLst>
                  <a:ext uri="{FF2B5EF4-FFF2-40B4-BE49-F238E27FC236}">
                    <a16:creationId xmlns:a16="http://schemas.microsoft.com/office/drawing/2014/main" id="{04BA0DF5-9389-EA4D-A8D0-39F32A8EC1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53" y="874"/>
                <a:ext cx="22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99" name="Line 361">
                <a:extLst>
                  <a:ext uri="{FF2B5EF4-FFF2-40B4-BE49-F238E27FC236}">
                    <a16:creationId xmlns:a16="http://schemas.microsoft.com/office/drawing/2014/main" id="{145F37E8-129C-474A-B8D6-DDE956C52E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19" y="874"/>
                <a:ext cx="15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517" name="Rectangle 362">
              <a:extLst>
                <a:ext uri="{FF2B5EF4-FFF2-40B4-BE49-F238E27FC236}">
                  <a16:creationId xmlns:a16="http://schemas.microsoft.com/office/drawing/2014/main" id="{EF97F416-DF7B-6C49-B50B-6B9565B31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8" y="634"/>
              <a:ext cx="771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1700">
                  <a:solidFill>
                    <a:srgbClr val="000000"/>
                  </a:solidFill>
                  <a:latin typeface="Sand" pitchFamily="-48" charset="0"/>
                </a:rPr>
                <a:t>Sectionalism</a:t>
              </a:r>
              <a:endParaRPr lang="en-US" altLang="en-US">
                <a:latin typeface="Sand" pitchFamily="-48" charset="0"/>
              </a:endParaRPr>
            </a:p>
          </p:txBody>
        </p:sp>
        <p:sp>
          <p:nvSpPr>
            <p:cNvPr id="62518" name="Rectangle 363">
              <a:extLst>
                <a:ext uri="{FF2B5EF4-FFF2-40B4-BE49-F238E27FC236}">
                  <a16:creationId xmlns:a16="http://schemas.microsoft.com/office/drawing/2014/main" id="{24896A60-B050-C14B-B83D-23963C29C6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0" y="896"/>
              <a:ext cx="47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1100">
                  <a:solidFill>
                    <a:srgbClr val="000000"/>
                  </a:solidFill>
                  <a:latin typeface="Sand" pitchFamily="-48" charset="0"/>
                </a:rPr>
                <a:t>pp. 201-236</a:t>
              </a:r>
              <a:endParaRPr lang="en-US" altLang="en-US">
                <a:latin typeface="Sand" pitchFamily="-48" charset="0"/>
              </a:endParaRPr>
            </a:p>
          </p:txBody>
        </p:sp>
        <p:sp>
          <p:nvSpPr>
            <p:cNvPr id="62519" name="Line 364">
              <a:extLst>
                <a:ext uri="{FF2B5EF4-FFF2-40B4-BE49-F238E27FC236}">
                  <a16:creationId xmlns:a16="http://schemas.microsoft.com/office/drawing/2014/main" id="{76A69694-54B1-FA43-A93C-36B414A9C6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57" y="1602"/>
              <a:ext cx="241" cy="32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20" name="Line 365">
              <a:extLst>
                <a:ext uri="{FF2B5EF4-FFF2-40B4-BE49-F238E27FC236}">
                  <a16:creationId xmlns:a16="http://schemas.microsoft.com/office/drawing/2014/main" id="{AE5CD6EA-1D3E-9C43-BFA7-60C1976A34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5" y="1558"/>
              <a:ext cx="1" cy="39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21" name="Line 366">
              <a:extLst>
                <a:ext uri="{FF2B5EF4-FFF2-40B4-BE49-F238E27FC236}">
                  <a16:creationId xmlns:a16="http://schemas.microsoft.com/office/drawing/2014/main" id="{75CF5B4B-9108-1E46-A7CB-7818BF024D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2" y="1617"/>
              <a:ext cx="218" cy="30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22" name="Oval 367">
              <a:extLst>
                <a:ext uri="{FF2B5EF4-FFF2-40B4-BE49-F238E27FC236}">
                  <a16:creationId xmlns:a16="http://schemas.microsoft.com/office/drawing/2014/main" id="{3DB7EF86-6CEC-B54E-BC0D-AFDCB2FACC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2" y="1289"/>
              <a:ext cx="874" cy="422"/>
            </a:xfrm>
            <a:prstGeom prst="ellipse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523" name="Rectangle 368">
              <a:extLst>
                <a:ext uri="{FF2B5EF4-FFF2-40B4-BE49-F238E27FC236}">
                  <a16:creationId xmlns:a16="http://schemas.microsoft.com/office/drawing/2014/main" id="{A39B6FA3-4ECC-EA46-9825-617B0CBC81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6" y="735"/>
              <a:ext cx="53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was based on the  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62524" name="Rectangle 369">
              <a:extLst>
                <a:ext uri="{FF2B5EF4-FFF2-40B4-BE49-F238E27FC236}">
                  <a16:creationId xmlns:a16="http://schemas.microsoft.com/office/drawing/2014/main" id="{361115F7-7192-D54A-A570-DA4D894063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1" y="1172"/>
              <a:ext cx="64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developed because of 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62525" name="Line 370">
              <a:extLst>
                <a:ext uri="{FF2B5EF4-FFF2-40B4-BE49-F238E27FC236}">
                  <a16:creationId xmlns:a16="http://schemas.microsoft.com/office/drawing/2014/main" id="{AE819BB1-2584-D64D-8521-CB33BD905C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45" y="1165"/>
              <a:ext cx="255" cy="139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26" name="Line 371">
              <a:extLst>
                <a:ext uri="{FF2B5EF4-FFF2-40B4-BE49-F238E27FC236}">
                  <a16:creationId xmlns:a16="http://schemas.microsoft.com/office/drawing/2014/main" id="{4C4C7B27-3496-9C48-9D1D-9EC3A029CE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5" y="1172"/>
              <a:ext cx="116" cy="104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27" name="Line 372">
              <a:extLst>
                <a:ext uri="{FF2B5EF4-FFF2-40B4-BE49-F238E27FC236}">
                  <a16:creationId xmlns:a16="http://schemas.microsoft.com/office/drawing/2014/main" id="{2CFA25F6-6B8D-6A48-ADF2-29C513741C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59" y="1143"/>
              <a:ext cx="546" cy="186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28" name="Rectangle 373">
              <a:extLst>
                <a:ext uri="{FF2B5EF4-FFF2-40B4-BE49-F238E27FC236}">
                  <a16:creationId xmlns:a16="http://schemas.microsoft.com/office/drawing/2014/main" id="{2CCF26C3-C3FE-3947-925B-1E862214E7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" y="2942"/>
              <a:ext cx="451" cy="182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529" name="Rectangle 374">
              <a:extLst>
                <a:ext uri="{FF2B5EF4-FFF2-40B4-BE49-F238E27FC236}">
                  <a16:creationId xmlns:a16="http://schemas.microsoft.com/office/drawing/2014/main" id="{F96DBEE3-739C-BA44-BF96-64F570BFF6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" y="2978"/>
              <a:ext cx="23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1200">
                  <a:solidFill>
                    <a:srgbClr val="000000"/>
                  </a:solidFill>
                  <a:latin typeface="Sand" pitchFamily="-48" charset="0"/>
                </a:rPr>
                <a:t>North</a:t>
              </a:r>
              <a:endParaRPr lang="en-US" altLang="en-US" sz="1200">
                <a:latin typeface="Sand" pitchFamily="-48" charset="0"/>
              </a:endParaRPr>
            </a:p>
          </p:txBody>
        </p:sp>
        <p:sp>
          <p:nvSpPr>
            <p:cNvPr id="62530" name="Rectangle 375">
              <a:extLst>
                <a:ext uri="{FF2B5EF4-FFF2-40B4-BE49-F238E27FC236}">
                  <a16:creationId xmlns:a16="http://schemas.microsoft.com/office/drawing/2014/main" id="{7552E360-F9A1-1D45-87BC-6AAC02B2A9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" y="2556"/>
              <a:ext cx="444" cy="182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531" name="Rectangle 376">
              <a:extLst>
                <a:ext uri="{FF2B5EF4-FFF2-40B4-BE49-F238E27FC236}">
                  <a16:creationId xmlns:a16="http://schemas.microsoft.com/office/drawing/2014/main" id="{269B7715-31A5-F148-B719-82CC64D6CC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4" y="2570"/>
              <a:ext cx="25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1200">
                  <a:solidFill>
                    <a:srgbClr val="000000"/>
                  </a:solidFill>
                  <a:latin typeface="Sand" pitchFamily="-48" charset="0"/>
                </a:rPr>
                <a:t>South</a:t>
              </a:r>
              <a:endParaRPr lang="en-US" altLang="en-US" sz="1200">
                <a:latin typeface="Sand" pitchFamily="-48" charset="0"/>
              </a:endParaRPr>
            </a:p>
          </p:txBody>
        </p:sp>
        <p:sp>
          <p:nvSpPr>
            <p:cNvPr id="62532" name="Rectangle 377">
              <a:extLst>
                <a:ext uri="{FF2B5EF4-FFF2-40B4-BE49-F238E27FC236}">
                  <a16:creationId xmlns:a16="http://schemas.microsoft.com/office/drawing/2014/main" id="{91FD5974-6E96-0943-AF5F-356BEC005C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8" y="2185"/>
              <a:ext cx="415" cy="189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533" name="Rectangle 378">
              <a:extLst>
                <a:ext uri="{FF2B5EF4-FFF2-40B4-BE49-F238E27FC236}">
                  <a16:creationId xmlns:a16="http://schemas.microsoft.com/office/drawing/2014/main" id="{FF632F05-C596-794F-A0D5-4346F6B3A2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2" y="2206"/>
              <a:ext cx="21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1200">
                  <a:solidFill>
                    <a:srgbClr val="000000"/>
                  </a:solidFill>
                  <a:latin typeface="Sand" pitchFamily="-48" charset="0"/>
                </a:rPr>
                <a:t>West</a:t>
              </a:r>
              <a:endParaRPr lang="en-US" altLang="en-US" sz="1200">
                <a:latin typeface="Sand" pitchFamily="-48" charset="0"/>
              </a:endParaRPr>
            </a:p>
          </p:txBody>
        </p:sp>
        <p:sp>
          <p:nvSpPr>
            <p:cNvPr id="62534" name="Rectangle 379">
              <a:extLst>
                <a:ext uri="{FF2B5EF4-FFF2-40B4-BE49-F238E27FC236}">
                  <a16:creationId xmlns:a16="http://schemas.microsoft.com/office/drawing/2014/main" id="{0DE5E46D-872D-DE40-9C40-90C9817BCE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2" y="1842"/>
              <a:ext cx="466" cy="248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535" name="Rectangle 380">
              <a:extLst>
                <a:ext uri="{FF2B5EF4-FFF2-40B4-BE49-F238E27FC236}">
                  <a16:creationId xmlns:a16="http://schemas.microsoft.com/office/drawing/2014/main" id="{65069C54-6FFF-3D48-8D6D-9F9119F97F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4" y="1873"/>
              <a:ext cx="364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900">
                  <a:solidFill>
                    <a:srgbClr val="000000"/>
                  </a:solidFill>
                  <a:latin typeface="Sand" pitchFamily="-48" charset="0"/>
                </a:rPr>
                <a:t>Social</a:t>
              </a:r>
            </a:p>
            <a:p>
              <a:pPr algn="ctr"/>
              <a:r>
                <a:rPr lang="en-US" altLang="en-US" sz="900">
                  <a:solidFill>
                    <a:srgbClr val="000000"/>
                  </a:solidFill>
                  <a:latin typeface="Sand" pitchFamily="-48" charset="0"/>
                </a:rPr>
                <a:t>Differences</a:t>
              </a:r>
              <a:endParaRPr lang="en-US" altLang="en-US" sz="900">
                <a:latin typeface="Sand" pitchFamily="-48" charset="0"/>
              </a:endParaRPr>
            </a:p>
          </p:txBody>
        </p:sp>
        <p:sp>
          <p:nvSpPr>
            <p:cNvPr id="62536" name="Rectangle 381">
              <a:extLst>
                <a:ext uri="{FF2B5EF4-FFF2-40B4-BE49-F238E27FC236}">
                  <a16:creationId xmlns:a16="http://schemas.microsoft.com/office/drawing/2014/main" id="{CC9EDD45-31F1-F84F-B1CD-A1BCAEE5A7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0" y="1850"/>
              <a:ext cx="466" cy="247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537" name="Rectangle 382">
              <a:extLst>
                <a:ext uri="{FF2B5EF4-FFF2-40B4-BE49-F238E27FC236}">
                  <a16:creationId xmlns:a16="http://schemas.microsoft.com/office/drawing/2014/main" id="{7AA55A4A-9A36-014D-8C9C-4383565DA1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8" y="1888"/>
              <a:ext cx="364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900">
                  <a:solidFill>
                    <a:srgbClr val="000000"/>
                  </a:solidFill>
                  <a:latin typeface="Sand" pitchFamily="-48" charset="0"/>
                </a:rPr>
                <a:t>Political</a:t>
              </a:r>
            </a:p>
            <a:p>
              <a:pPr algn="ctr"/>
              <a:r>
                <a:rPr lang="en-US" altLang="en-US" sz="900">
                  <a:solidFill>
                    <a:srgbClr val="000000"/>
                  </a:solidFill>
                  <a:latin typeface="Sand" pitchFamily="-48" charset="0"/>
                </a:rPr>
                <a:t>Differences</a:t>
              </a:r>
            </a:p>
          </p:txBody>
        </p:sp>
        <p:sp>
          <p:nvSpPr>
            <p:cNvPr id="62538" name="Rectangle 383">
              <a:extLst>
                <a:ext uri="{FF2B5EF4-FFF2-40B4-BE49-F238E27FC236}">
                  <a16:creationId xmlns:a16="http://schemas.microsoft.com/office/drawing/2014/main" id="{E8F83760-F324-204F-AC22-CEBE5FDA28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8" y="1857"/>
              <a:ext cx="466" cy="247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539" name="Rectangle 384">
              <a:extLst>
                <a:ext uri="{FF2B5EF4-FFF2-40B4-BE49-F238E27FC236}">
                  <a16:creationId xmlns:a16="http://schemas.microsoft.com/office/drawing/2014/main" id="{539D7940-7597-BC49-B025-8009ED1C1A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9" y="1893"/>
              <a:ext cx="364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900">
                  <a:solidFill>
                    <a:srgbClr val="000000"/>
                  </a:solidFill>
                  <a:latin typeface="Sand" pitchFamily="-48" charset="0"/>
                </a:rPr>
                <a:t>Economic</a:t>
              </a:r>
            </a:p>
            <a:p>
              <a:pPr algn="ctr"/>
              <a:r>
                <a:rPr lang="en-US" altLang="en-US" sz="900">
                  <a:solidFill>
                    <a:srgbClr val="000000"/>
                  </a:solidFill>
                  <a:latin typeface="Sand" pitchFamily="-48" charset="0"/>
                </a:rPr>
                <a:t>Differences</a:t>
              </a:r>
            </a:p>
          </p:txBody>
        </p:sp>
        <p:sp>
          <p:nvSpPr>
            <p:cNvPr id="62540" name="Rectangle 385">
              <a:extLst>
                <a:ext uri="{FF2B5EF4-FFF2-40B4-BE49-F238E27FC236}">
                  <a16:creationId xmlns:a16="http://schemas.microsoft.com/office/drawing/2014/main" id="{62BB7EA5-D876-7B4F-8C46-E40446E89C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1" y="1726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1000">
                  <a:solidFill>
                    <a:srgbClr val="000000"/>
                  </a:solidFill>
                </a:rPr>
                <a:t>  </a:t>
              </a:r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62541" name="Oval 386">
              <a:extLst>
                <a:ext uri="{FF2B5EF4-FFF2-40B4-BE49-F238E27FC236}">
                  <a16:creationId xmlns:a16="http://schemas.microsoft.com/office/drawing/2014/main" id="{732C97F4-0CFF-EF4A-ABBF-6B55F8041F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7" y="794"/>
              <a:ext cx="874" cy="422"/>
            </a:xfrm>
            <a:prstGeom prst="ellipse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542" name="Rectangle 387">
              <a:extLst>
                <a:ext uri="{FF2B5EF4-FFF2-40B4-BE49-F238E27FC236}">
                  <a16:creationId xmlns:a16="http://schemas.microsoft.com/office/drawing/2014/main" id="{97D992C8-84F6-3C45-98D4-3EEDDE36A0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1" y="874"/>
              <a:ext cx="4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300">
                  <a:solidFill>
                    <a:srgbClr val="000000"/>
                  </a:solidFill>
                  <a:latin typeface="Sand" pitchFamily="-48" charset="0"/>
                </a:rPr>
                <a:t>Areas of </a:t>
              </a:r>
            </a:p>
            <a:p>
              <a:pPr algn="ctr"/>
              <a:r>
                <a:rPr lang="en-US" altLang="en-US" sz="1300">
                  <a:solidFill>
                    <a:srgbClr val="000000"/>
                  </a:solidFill>
                  <a:latin typeface="Sand" pitchFamily="-48" charset="0"/>
                </a:rPr>
                <a:t>the U.S.</a:t>
              </a:r>
              <a:endParaRPr lang="en-US" altLang="en-US">
                <a:latin typeface="Sand" pitchFamily="-48" charset="0"/>
              </a:endParaRPr>
            </a:p>
          </p:txBody>
        </p:sp>
        <p:sp>
          <p:nvSpPr>
            <p:cNvPr id="62543" name="Rectangle 388">
              <a:extLst>
                <a:ext uri="{FF2B5EF4-FFF2-40B4-BE49-F238E27FC236}">
                  <a16:creationId xmlns:a16="http://schemas.microsoft.com/office/drawing/2014/main" id="{29269928-A5BC-BE4F-9BC6-6F77D34FBD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0" y="1336"/>
              <a:ext cx="512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200">
                  <a:solidFill>
                    <a:srgbClr val="000000"/>
                  </a:solidFill>
                  <a:latin typeface="Sand" pitchFamily="-48" charset="0"/>
                </a:rPr>
                <a:t>Differences </a:t>
              </a:r>
            </a:p>
            <a:p>
              <a:pPr algn="ctr"/>
              <a:r>
                <a:rPr lang="en-US" altLang="en-US" sz="1200">
                  <a:solidFill>
                    <a:srgbClr val="000000"/>
                  </a:solidFill>
                  <a:latin typeface="Sand" pitchFamily="-48" charset="0"/>
                </a:rPr>
                <a:t>between </a:t>
              </a:r>
            </a:p>
            <a:p>
              <a:pPr algn="ctr"/>
              <a:r>
                <a:rPr lang="en-US" altLang="en-US" sz="1200">
                  <a:solidFill>
                    <a:srgbClr val="000000"/>
                  </a:solidFill>
                  <a:latin typeface="Sand" pitchFamily="-48" charset="0"/>
                </a:rPr>
                <a:t>the areas </a:t>
              </a:r>
            </a:p>
          </p:txBody>
        </p:sp>
        <p:sp>
          <p:nvSpPr>
            <p:cNvPr id="62544" name="Rectangle 389">
              <a:extLst>
                <a:ext uri="{FF2B5EF4-FFF2-40B4-BE49-F238E27FC236}">
                  <a16:creationId xmlns:a16="http://schemas.microsoft.com/office/drawing/2014/main" id="{5B896440-E1E3-DD42-BF7F-D2859C8549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6" y="1289"/>
              <a:ext cx="33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-Henry Clay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62545" name="Rectangle 390">
              <a:extLst>
                <a:ext uri="{FF2B5EF4-FFF2-40B4-BE49-F238E27FC236}">
                  <a16:creationId xmlns:a16="http://schemas.microsoft.com/office/drawing/2014/main" id="{15B3E167-1E8E-364D-B703-42684F95A7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6" y="1384"/>
              <a:ext cx="51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-Stephen Douglas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62546" name="Rectangle 391">
              <a:extLst>
                <a:ext uri="{FF2B5EF4-FFF2-40B4-BE49-F238E27FC236}">
                  <a16:creationId xmlns:a16="http://schemas.microsoft.com/office/drawing/2014/main" id="{CF141FCE-7DD0-1F4C-A8E3-587AE61052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6" y="1479"/>
              <a:ext cx="44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-Zachary Taylor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62547" name="Rectangle 392">
              <a:extLst>
                <a:ext uri="{FF2B5EF4-FFF2-40B4-BE49-F238E27FC236}">
                  <a16:creationId xmlns:a16="http://schemas.microsoft.com/office/drawing/2014/main" id="{97571396-608B-EC41-8597-17FC88017E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6" y="1573"/>
              <a:ext cx="66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-Harriet Beecher Stowe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62548" name="Rectangle 393">
              <a:extLst>
                <a:ext uri="{FF2B5EF4-FFF2-40B4-BE49-F238E27FC236}">
                  <a16:creationId xmlns:a16="http://schemas.microsoft.com/office/drawing/2014/main" id="{3C3D4F07-769D-5B4D-8A93-10C459FFE8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6" y="1668"/>
              <a:ext cx="48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-Douglas Filmore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62549" name="Rectangle 394">
              <a:extLst>
                <a:ext uri="{FF2B5EF4-FFF2-40B4-BE49-F238E27FC236}">
                  <a16:creationId xmlns:a16="http://schemas.microsoft.com/office/drawing/2014/main" id="{79DB09F6-42F2-3D45-A692-B538C8EE94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6" y="1763"/>
              <a:ext cx="35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-John Brown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62550" name="Rectangle 395">
              <a:extLst>
                <a:ext uri="{FF2B5EF4-FFF2-40B4-BE49-F238E27FC236}">
                  <a16:creationId xmlns:a16="http://schemas.microsoft.com/office/drawing/2014/main" id="{F8202541-5D52-B041-8D5A-E6488E0475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6" y="1857"/>
              <a:ext cx="46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-Jefferson Davis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62551" name="Rectangle 396">
              <a:extLst>
                <a:ext uri="{FF2B5EF4-FFF2-40B4-BE49-F238E27FC236}">
                  <a16:creationId xmlns:a16="http://schemas.microsoft.com/office/drawing/2014/main" id="{28F0CF89-B997-764D-88B9-A85A5783D6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6" y="1952"/>
              <a:ext cx="50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-Abraham Lincoln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62552" name="Rectangle 397">
              <a:extLst>
                <a:ext uri="{FF2B5EF4-FFF2-40B4-BE49-F238E27FC236}">
                  <a16:creationId xmlns:a16="http://schemas.microsoft.com/office/drawing/2014/main" id="{0E92677F-C458-4A48-9167-A01FCDA6C9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5" y="1207"/>
              <a:ext cx="23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such as 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62553" name="Line 398">
              <a:extLst>
                <a:ext uri="{FF2B5EF4-FFF2-40B4-BE49-F238E27FC236}">
                  <a16:creationId xmlns:a16="http://schemas.microsoft.com/office/drawing/2014/main" id="{C3F9BEFC-EDC9-7D47-90C9-206EAB27F5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6" y="1165"/>
              <a:ext cx="1" cy="85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54" name="Oval 399">
              <a:extLst>
                <a:ext uri="{FF2B5EF4-FFF2-40B4-BE49-F238E27FC236}">
                  <a16:creationId xmlns:a16="http://schemas.microsoft.com/office/drawing/2014/main" id="{5892E084-E4A0-BA47-83CD-7E7AE3C1D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2" y="772"/>
              <a:ext cx="881" cy="430"/>
            </a:xfrm>
            <a:prstGeom prst="ellipse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555" name="Rectangle 400">
              <a:extLst>
                <a:ext uri="{FF2B5EF4-FFF2-40B4-BE49-F238E27FC236}">
                  <a16:creationId xmlns:a16="http://schemas.microsoft.com/office/drawing/2014/main" id="{799FCC62-0550-6349-BD18-B0501D7ED5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2" y="728"/>
              <a:ext cx="54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was influenced by  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62556" name="Rectangle 401">
              <a:extLst>
                <a:ext uri="{FF2B5EF4-FFF2-40B4-BE49-F238E27FC236}">
                  <a16:creationId xmlns:a16="http://schemas.microsoft.com/office/drawing/2014/main" id="{28E1680A-5929-454D-A97A-474F322F0F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3" y="851"/>
              <a:ext cx="45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300">
                  <a:solidFill>
                    <a:srgbClr val="000000"/>
                  </a:solidFill>
                  <a:latin typeface="Sand" pitchFamily="-48" charset="0"/>
                </a:rPr>
                <a:t>Leaders </a:t>
              </a:r>
            </a:p>
            <a:p>
              <a:pPr algn="ctr"/>
              <a:r>
                <a:rPr lang="en-US" altLang="en-US" sz="1300">
                  <a:solidFill>
                    <a:srgbClr val="000000"/>
                  </a:solidFill>
                  <a:latin typeface="Sand" pitchFamily="-48" charset="0"/>
                </a:rPr>
                <a:t>of change</a:t>
              </a:r>
              <a:endParaRPr lang="en-US" altLang="en-US">
                <a:latin typeface="Sand" pitchFamily="-48" charset="0"/>
              </a:endParaRPr>
            </a:p>
          </p:txBody>
        </p:sp>
        <p:sp>
          <p:nvSpPr>
            <p:cNvPr id="62557" name="Oval 402">
              <a:extLst>
                <a:ext uri="{FF2B5EF4-FFF2-40B4-BE49-F238E27FC236}">
                  <a16:creationId xmlns:a16="http://schemas.microsoft.com/office/drawing/2014/main" id="{CF32906A-ADB9-5E47-83E6-336604F81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0" y="1274"/>
              <a:ext cx="888" cy="423"/>
            </a:xfrm>
            <a:prstGeom prst="ellipse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558" name="Rectangle 403">
              <a:extLst>
                <a:ext uri="{FF2B5EF4-FFF2-40B4-BE49-F238E27FC236}">
                  <a16:creationId xmlns:a16="http://schemas.microsoft.com/office/drawing/2014/main" id="{D3C60036-7839-C546-9A6A-966D3E1DA4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9" y="1139"/>
              <a:ext cx="61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became greater with  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62559" name="Rectangle 404">
              <a:extLst>
                <a:ext uri="{FF2B5EF4-FFF2-40B4-BE49-F238E27FC236}">
                  <a16:creationId xmlns:a16="http://schemas.microsoft.com/office/drawing/2014/main" id="{8B400A8B-CC49-8144-865D-4C8112CBBD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4" y="1356"/>
              <a:ext cx="45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300">
                  <a:solidFill>
                    <a:srgbClr val="000000"/>
                  </a:solidFill>
                  <a:latin typeface="Sand" pitchFamily="-48" charset="0"/>
                </a:rPr>
                <a:t>Events in </a:t>
              </a:r>
            </a:p>
            <a:p>
              <a:pPr algn="ctr"/>
              <a:r>
                <a:rPr lang="en-US" altLang="en-US" sz="1300">
                  <a:solidFill>
                    <a:srgbClr val="000000"/>
                  </a:solidFill>
                  <a:latin typeface="Sand" pitchFamily="-48" charset="0"/>
                </a:rPr>
                <a:t>the U.S. </a:t>
              </a:r>
              <a:endParaRPr lang="en-US" altLang="en-US">
                <a:latin typeface="Sand" pitchFamily="-48" charset="0"/>
              </a:endParaRPr>
            </a:p>
          </p:txBody>
        </p:sp>
        <p:sp>
          <p:nvSpPr>
            <p:cNvPr id="62560" name="Rectangle 405">
              <a:extLst>
                <a:ext uri="{FF2B5EF4-FFF2-40B4-BE49-F238E27FC236}">
                  <a16:creationId xmlns:a16="http://schemas.microsoft.com/office/drawing/2014/main" id="{87475107-153A-EE49-9F35-255B5A1BD4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8" y="1683"/>
              <a:ext cx="23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such as 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62561" name="Rectangle 406">
              <a:extLst>
                <a:ext uri="{FF2B5EF4-FFF2-40B4-BE49-F238E27FC236}">
                  <a16:creationId xmlns:a16="http://schemas.microsoft.com/office/drawing/2014/main" id="{35A0DBB6-DA72-094F-AF42-8E021B0290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6" y="1843"/>
              <a:ext cx="80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-1820 Missouri Compromise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62562" name="Rectangle 407">
              <a:extLst>
                <a:ext uri="{FF2B5EF4-FFF2-40B4-BE49-F238E27FC236}">
                  <a16:creationId xmlns:a16="http://schemas.microsoft.com/office/drawing/2014/main" id="{FDDB9742-6C58-1C49-B5DC-148EBA88A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6" y="1937"/>
              <a:ext cx="55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-1846 Mexican War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62563" name="Rectangle 408">
              <a:extLst>
                <a:ext uri="{FF2B5EF4-FFF2-40B4-BE49-F238E27FC236}">
                  <a16:creationId xmlns:a16="http://schemas.microsoft.com/office/drawing/2014/main" id="{C82FE807-7757-6E4C-B362-E52E9B99BF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6" y="2032"/>
              <a:ext cx="77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-1850 Compromise of 1850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62564" name="Rectangle 409">
              <a:extLst>
                <a:ext uri="{FF2B5EF4-FFF2-40B4-BE49-F238E27FC236}">
                  <a16:creationId xmlns:a16="http://schemas.microsoft.com/office/drawing/2014/main" id="{E434E631-F43F-E44F-89ED-F8499E4DDD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6" y="2127"/>
              <a:ext cx="95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-1850 Fugitive Slave Law of 1850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62565" name="Rectangle 410">
              <a:extLst>
                <a:ext uri="{FF2B5EF4-FFF2-40B4-BE49-F238E27FC236}">
                  <a16:creationId xmlns:a16="http://schemas.microsoft.com/office/drawing/2014/main" id="{5F91FF73-CC09-7247-9DC7-E9BC96BD17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6" y="2203"/>
              <a:ext cx="74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-1852 </a:t>
              </a:r>
              <a:r>
                <a:rPr lang="en-US" altLang="en-US" sz="800" u="sng">
                  <a:solidFill>
                    <a:srgbClr val="000000"/>
                  </a:solidFill>
                  <a:latin typeface="Sand" pitchFamily="-48" charset="0"/>
                </a:rPr>
                <a:t>Uncle Tom's Cabin</a:t>
              </a:r>
              <a:r>
                <a:rPr lang="en-US" altLang="en-US" sz="1100">
                  <a:solidFill>
                    <a:srgbClr val="000000"/>
                  </a:solidFill>
                  <a:latin typeface="Comic Sans MS" panose="030F0902030302020204" pitchFamily="66" charset="0"/>
                </a:rPr>
                <a:t> </a:t>
              </a:r>
            </a:p>
          </p:txBody>
        </p:sp>
        <p:sp>
          <p:nvSpPr>
            <p:cNvPr id="62566" name="Rectangle 411">
              <a:extLst>
                <a:ext uri="{FF2B5EF4-FFF2-40B4-BE49-F238E27FC236}">
                  <a16:creationId xmlns:a16="http://schemas.microsoft.com/office/drawing/2014/main" id="{98AFE0DA-5C97-4544-9B8A-B4E1C3EADA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8" y="2221"/>
              <a:ext cx="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62567" name="Rectangle 412">
              <a:extLst>
                <a:ext uri="{FF2B5EF4-FFF2-40B4-BE49-F238E27FC236}">
                  <a16:creationId xmlns:a16="http://schemas.microsoft.com/office/drawing/2014/main" id="{07C29B47-6D1B-8A49-BFBD-9971EE911B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6" y="2316"/>
              <a:ext cx="80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-1854 Kansas-Nebraska Act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62568" name="Rectangle 413">
              <a:extLst>
                <a:ext uri="{FF2B5EF4-FFF2-40B4-BE49-F238E27FC236}">
                  <a16:creationId xmlns:a16="http://schemas.microsoft.com/office/drawing/2014/main" id="{BDF01D37-F4C0-AB4F-8BA7-5B5BD2283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6" y="2411"/>
              <a:ext cx="88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-1854 Republican Party formed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62569" name="Rectangle 414">
              <a:extLst>
                <a:ext uri="{FF2B5EF4-FFF2-40B4-BE49-F238E27FC236}">
                  <a16:creationId xmlns:a16="http://schemas.microsoft.com/office/drawing/2014/main" id="{7B51C236-E589-3A47-A6C6-5AAED0C54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6" y="2505"/>
              <a:ext cx="66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-1854 Bleeding Kansas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62570" name="Rectangle 415">
              <a:extLst>
                <a:ext uri="{FF2B5EF4-FFF2-40B4-BE49-F238E27FC236}">
                  <a16:creationId xmlns:a16="http://schemas.microsoft.com/office/drawing/2014/main" id="{519A2363-F8E6-3E47-A409-ED508F7D78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6" y="2600"/>
              <a:ext cx="65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-1857 Dred Scott Case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62571" name="Rectangle 416">
              <a:extLst>
                <a:ext uri="{FF2B5EF4-FFF2-40B4-BE49-F238E27FC236}">
                  <a16:creationId xmlns:a16="http://schemas.microsoft.com/office/drawing/2014/main" id="{75B31EC4-3847-564B-AC7D-18DFF031B5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6" y="2695"/>
              <a:ext cx="92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-1858 Lincoln Douglas Debates  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62572" name="Rectangle 417">
              <a:extLst>
                <a:ext uri="{FF2B5EF4-FFF2-40B4-BE49-F238E27FC236}">
                  <a16:creationId xmlns:a16="http://schemas.microsoft.com/office/drawing/2014/main" id="{B07B4FE9-6696-5B40-9249-63E9021C37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6" y="2789"/>
              <a:ext cx="71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-1859 John Brown's Raid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62573" name="Rectangle 418">
              <a:extLst>
                <a:ext uri="{FF2B5EF4-FFF2-40B4-BE49-F238E27FC236}">
                  <a16:creationId xmlns:a16="http://schemas.microsoft.com/office/drawing/2014/main" id="{39E9605D-5906-1D47-9DB0-6DCE399FB0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6" y="2884"/>
              <a:ext cx="63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-1860 Lincoln Elected 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62574" name="Rectangle 419">
              <a:extLst>
                <a:ext uri="{FF2B5EF4-FFF2-40B4-BE49-F238E27FC236}">
                  <a16:creationId xmlns:a16="http://schemas.microsoft.com/office/drawing/2014/main" id="{FB31193F-474E-7D4A-922D-64810AE01B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6" y="2979"/>
              <a:ext cx="87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-1860 South Carolina Secedes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62575" name="Rectangle 420">
              <a:extLst>
                <a:ext uri="{FF2B5EF4-FFF2-40B4-BE49-F238E27FC236}">
                  <a16:creationId xmlns:a16="http://schemas.microsoft.com/office/drawing/2014/main" id="{AD579DB8-3781-4240-8E21-1405D6659B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6" y="3073"/>
              <a:ext cx="77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-1861  Confederacy formed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62576" name="Rectangle 421">
              <a:extLst>
                <a:ext uri="{FF2B5EF4-FFF2-40B4-BE49-F238E27FC236}">
                  <a16:creationId xmlns:a16="http://schemas.microsoft.com/office/drawing/2014/main" id="{CD07DFAC-778C-634B-900A-666A3965B8C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380000">
              <a:off x="617" y="1886"/>
              <a:ext cx="54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which included the 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62577" name="Rectangle 422">
              <a:extLst>
                <a:ext uri="{FF2B5EF4-FFF2-40B4-BE49-F238E27FC236}">
                  <a16:creationId xmlns:a16="http://schemas.microsoft.com/office/drawing/2014/main" id="{D76420C2-C29D-3341-946F-E2C95F17371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740000">
              <a:off x="799" y="1917"/>
              <a:ext cx="54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which included the 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62578" name="Rectangle 423">
              <a:extLst>
                <a:ext uri="{FF2B5EF4-FFF2-40B4-BE49-F238E27FC236}">
                  <a16:creationId xmlns:a16="http://schemas.microsoft.com/office/drawing/2014/main" id="{AA9B601C-AE79-A844-9BB3-6DEF9C56E02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760000">
              <a:off x="1117" y="1650"/>
              <a:ext cx="54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which included the 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62579" name="Rectangle 424">
              <a:extLst>
                <a:ext uri="{FF2B5EF4-FFF2-40B4-BE49-F238E27FC236}">
                  <a16:creationId xmlns:a16="http://schemas.microsoft.com/office/drawing/2014/main" id="{10C231F9-0AD2-5D46-8DA1-F527889810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1739"/>
              <a:ext cx="36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and included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62580" name="Rectangle 425">
              <a:extLst>
                <a:ext uri="{FF2B5EF4-FFF2-40B4-BE49-F238E27FC236}">
                  <a16:creationId xmlns:a16="http://schemas.microsoft.com/office/drawing/2014/main" id="{F6BB289C-45B8-FA4C-A5A6-70D118723F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0" y="1739"/>
              <a:ext cx="36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and included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62581" name="Rectangle 426">
              <a:extLst>
                <a:ext uri="{FF2B5EF4-FFF2-40B4-BE49-F238E27FC236}">
                  <a16:creationId xmlns:a16="http://schemas.microsoft.com/office/drawing/2014/main" id="{2567DFAF-29AB-D545-AAD7-480733DCAD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1" y="1733"/>
              <a:ext cx="2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1000">
                  <a:solidFill>
                    <a:srgbClr val="000000"/>
                  </a:solidFill>
                  <a:latin typeface="Helvetica" pitchFamily="2" charset="0"/>
                </a:rPr>
                <a:t> </a:t>
              </a:r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62582" name="Rectangle 427">
              <a:extLst>
                <a:ext uri="{FF2B5EF4-FFF2-40B4-BE49-F238E27FC236}">
                  <a16:creationId xmlns:a16="http://schemas.microsoft.com/office/drawing/2014/main" id="{6B849932-C498-1A43-8462-952E6D9A3C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0" y="1681"/>
              <a:ext cx="36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and included</a:t>
              </a:r>
              <a:endParaRPr lang="en-US" altLang="en-US" sz="800">
                <a:latin typeface="Sand" pitchFamily="-48" charset="0"/>
              </a:endParaRPr>
            </a:p>
          </p:txBody>
        </p:sp>
      </p:grpSp>
      <p:sp>
        <p:nvSpPr>
          <p:cNvPr id="62469" name="Rectangle 6">
            <a:extLst>
              <a:ext uri="{FF2B5EF4-FFF2-40B4-BE49-F238E27FC236}">
                <a16:creationId xmlns:a16="http://schemas.microsoft.com/office/drawing/2014/main" id="{882BBB20-47BA-5D4C-9872-FD07D5AAE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25" y="53975"/>
            <a:ext cx="8280400" cy="5232400"/>
          </a:xfrm>
          <a:prstGeom prst="rect">
            <a:avLst/>
          </a:prstGeom>
          <a:noFill/>
          <a:ln w="1270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2470" name="Rectangle 13">
            <a:extLst>
              <a:ext uri="{FF2B5EF4-FFF2-40B4-BE49-F238E27FC236}">
                <a16:creationId xmlns:a16="http://schemas.microsoft.com/office/drawing/2014/main" id="{69F9E67E-C2E2-F043-A622-219BCDFD4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9050" y="5080000"/>
            <a:ext cx="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Times" pitchFamily="2" charset="0"/>
            </a:endParaRPr>
          </a:p>
        </p:txBody>
      </p:sp>
      <p:sp>
        <p:nvSpPr>
          <p:cNvPr id="62471" name="Freeform 7">
            <a:extLst>
              <a:ext uri="{FF2B5EF4-FFF2-40B4-BE49-F238E27FC236}">
                <a16:creationId xmlns:a16="http://schemas.microsoft.com/office/drawing/2014/main" id="{EAC830FE-7494-FD44-B00F-E38F0D174CAC}"/>
              </a:ext>
            </a:extLst>
          </p:cNvPr>
          <p:cNvSpPr>
            <a:spLocks/>
          </p:cNvSpPr>
          <p:nvPr/>
        </p:nvSpPr>
        <p:spPr bwMode="auto">
          <a:xfrm>
            <a:off x="7369175" y="5403850"/>
            <a:ext cx="442913" cy="371475"/>
          </a:xfrm>
          <a:custGeom>
            <a:avLst/>
            <a:gdLst>
              <a:gd name="T0" fmla="*/ 570267225 w 344"/>
              <a:gd name="T1" fmla="*/ 0 h 288"/>
              <a:gd name="T2" fmla="*/ 251978871 w 344"/>
              <a:gd name="T3" fmla="*/ 479144707 h 288"/>
              <a:gd name="T4" fmla="*/ 278502149 w 344"/>
              <a:gd name="T5" fmla="*/ 173024800 h 288"/>
              <a:gd name="T6" fmla="*/ 0 w 344"/>
              <a:gd name="T7" fmla="*/ 39928403 h 288"/>
              <a:gd name="T8" fmla="*/ 570267225 w 344"/>
              <a:gd name="T9" fmla="*/ 0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4"/>
              <a:gd name="T16" fmla="*/ 0 h 288"/>
              <a:gd name="T17" fmla="*/ 344 w 344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4" h="288">
                <a:moveTo>
                  <a:pt x="344" y="0"/>
                </a:moveTo>
                <a:lnTo>
                  <a:pt x="152" y="288"/>
                </a:lnTo>
                <a:lnTo>
                  <a:pt x="168" y="104"/>
                </a:lnTo>
                <a:lnTo>
                  <a:pt x="0" y="24"/>
                </a:lnTo>
                <a:lnTo>
                  <a:pt x="34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2" name="Line 8">
            <a:extLst>
              <a:ext uri="{FF2B5EF4-FFF2-40B4-BE49-F238E27FC236}">
                <a16:creationId xmlns:a16="http://schemas.microsoft.com/office/drawing/2014/main" id="{29099DF0-8DE1-F247-8032-3D33A526CB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61050" y="5553075"/>
            <a:ext cx="1728788" cy="419100"/>
          </a:xfrm>
          <a:prstGeom prst="line">
            <a:avLst/>
          </a:prstGeom>
          <a:noFill/>
          <a:ln w="1270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2473" name="Group 20">
            <a:extLst>
              <a:ext uri="{FF2B5EF4-FFF2-40B4-BE49-F238E27FC236}">
                <a16:creationId xmlns:a16="http://schemas.microsoft.com/office/drawing/2014/main" id="{39030D33-BDDA-C940-8DB0-30A89180813E}"/>
              </a:ext>
            </a:extLst>
          </p:cNvPr>
          <p:cNvGrpSpPr>
            <a:grpSpLocks/>
          </p:cNvGrpSpPr>
          <p:nvPr/>
        </p:nvGrpSpPr>
        <p:grpSpPr bwMode="auto">
          <a:xfrm>
            <a:off x="571500" y="3876675"/>
            <a:ext cx="5546725" cy="2413000"/>
            <a:chOff x="328" y="2840"/>
            <a:chExt cx="4304" cy="1872"/>
          </a:xfrm>
        </p:grpSpPr>
        <p:sp>
          <p:nvSpPr>
            <p:cNvPr id="62475" name="AutoShape 11">
              <a:extLst>
                <a:ext uri="{FF2B5EF4-FFF2-40B4-BE49-F238E27FC236}">
                  <a16:creationId xmlns:a16="http://schemas.microsoft.com/office/drawing/2014/main" id="{60BA536F-A5CB-AA4B-8B4F-AC8B254E2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" y="2840"/>
              <a:ext cx="4304" cy="1872"/>
            </a:xfrm>
            <a:prstGeom prst="roundRect">
              <a:avLst>
                <a:gd name="adj" fmla="val 7907"/>
              </a:avLst>
            </a:prstGeom>
            <a:solidFill>
              <a:schemeClr val="bg1"/>
            </a:solidFill>
            <a:ln w="1270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62476" name="Group 19">
              <a:extLst>
                <a:ext uri="{FF2B5EF4-FFF2-40B4-BE49-F238E27FC236}">
                  <a16:creationId xmlns:a16="http://schemas.microsoft.com/office/drawing/2014/main" id="{A5D95F3B-5347-C847-9FEE-D9E1925D75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6" y="2983"/>
              <a:ext cx="3932" cy="1581"/>
              <a:chOff x="916" y="2975"/>
              <a:chExt cx="3932" cy="1581"/>
            </a:xfrm>
          </p:grpSpPr>
          <p:sp>
            <p:nvSpPr>
              <p:cNvPr id="62477" name="Rectangle 12">
                <a:extLst>
                  <a:ext uri="{FF2B5EF4-FFF2-40B4-BE49-F238E27FC236}">
                    <a16:creationId xmlns:a16="http://schemas.microsoft.com/office/drawing/2014/main" id="{0D6293D3-1182-B845-8D19-6FED92A18D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5" y="2975"/>
                <a:ext cx="2786" cy="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9. EXPANDED UNIT MAP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2478" name="Rectangle 14">
                <a:extLst>
                  <a:ext uri="{FF2B5EF4-FFF2-40B4-BE49-F238E27FC236}">
                    <a16:creationId xmlns:a16="http://schemas.microsoft.com/office/drawing/2014/main" id="{F471E5E5-865A-3948-837F-9B9EE7A158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6" y="3424"/>
                <a:ext cx="3668" cy="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2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As the unit progresses, the basic UNIT </a:t>
                </a: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62479" name="Rectangle 15">
                <a:extLst>
                  <a:ext uri="{FF2B5EF4-FFF2-40B4-BE49-F238E27FC236}">
                    <a16:creationId xmlns:a16="http://schemas.microsoft.com/office/drawing/2014/main" id="{19EBD854-DEE7-E341-B0A2-0A4FA5DDF2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6" y="3647"/>
                <a:ext cx="3306" cy="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2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MAP from the first page of the Unit </a:t>
                </a: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62480" name="Rectangle 16">
                <a:extLst>
                  <a:ext uri="{FF2B5EF4-FFF2-40B4-BE49-F238E27FC236}">
                    <a16:creationId xmlns:a16="http://schemas.microsoft.com/office/drawing/2014/main" id="{295E012B-20B3-2040-ADBC-1B8895B517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6" y="3871"/>
                <a:ext cx="3932" cy="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2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Organizer is expanded with key summary </a:t>
                </a: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62481" name="Rectangle 17">
                <a:extLst>
                  <a:ext uri="{FF2B5EF4-FFF2-40B4-BE49-F238E27FC236}">
                    <a16:creationId xmlns:a16="http://schemas.microsoft.com/office/drawing/2014/main" id="{BD989C51-E322-7840-857C-A5E9FD8C03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2" y="4096"/>
                <a:ext cx="2081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2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information about the </a:t>
                </a: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62482" name="Rectangle 18">
                <a:extLst>
                  <a:ext uri="{FF2B5EF4-FFF2-40B4-BE49-F238E27FC236}">
                    <a16:creationId xmlns:a16="http://schemas.microsoft.com/office/drawing/2014/main" id="{621B862C-C85A-9340-A1CD-AFDBF43B77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1" y="4320"/>
                <a:ext cx="1774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2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content of the unit.</a:t>
                </a: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</p:grpSp>
      </p:grpSp>
      <p:pic>
        <p:nvPicPr>
          <p:cNvPr id="62474" name="Picture 134">
            <a:extLst>
              <a:ext uri="{FF2B5EF4-FFF2-40B4-BE49-F238E27FC236}">
                <a16:creationId xmlns:a16="http://schemas.microsoft.com/office/drawing/2014/main" id="{41109746-5E13-3C4F-B694-FFE0326DC2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" t="21046"/>
          <a:stretch>
            <a:fillRect/>
          </a:stretch>
        </p:blipFill>
        <p:spPr bwMode="auto">
          <a:xfrm>
            <a:off x="7983538" y="6367463"/>
            <a:ext cx="11430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Footer Placeholder 2">
            <a:extLst>
              <a:ext uri="{FF2B5EF4-FFF2-40B4-BE49-F238E27FC236}">
                <a16:creationId xmlns:a16="http://schemas.microsoft.com/office/drawing/2014/main" id="{B615E685-90DF-7D47-B198-9A4CFA76F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solidFill>
                  <a:schemeClr val="tx2"/>
                </a:solidFill>
                <a:latin typeface="Arial" panose="020B0604020202020204" pitchFamily="34" charset="0"/>
              </a:rPr>
              <a:t>University of Kansas Center for Research on Learning  2019</a:t>
            </a:r>
          </a:p>
        </p:txBody>
      </p:sp>
      <p:grpSp>
        <p:nvGrpSpPr>
          <p:cNvPr id="63492" name="Group 149">
            <a:extLst>
              <a:ext uri="{FF2B5EF4-FFF2-40B4-BE49-F238E27FC236}">
                <a16:creationId xmlns:a16="http://schemas.microsoft.com/office/drawing/2014/main" id="{69BABCD5-5B20-2045-B126-DF4C19E21C71}"/>
              </a:ext>
            </a:extLst>
          </p:cNvPr>
          <p:cNvGrpSpPr>
            <a:grpSpLocks/>
          </p:cNvGrpSpPr>
          <p:nvPr/>
        </p:nvGrpSpPr>
        <p:grpSpPr bwMode="auto">
          <a:xfrm>
            <a:off x="249238" y="0"/>
            <a:ext cx="8415337" cy="6765925"/>
            <a:chOff x="157" y="-7"/>
            <a:chExt cx="5301" cy="4262"/>
          </a:xfrm>
        </p:grpSpPr>
        <p:sp>
          <p:nvSpPr>
            <p:cNvPr id="63507" name="Rectangle 150">
              <a:extLst>
                <a:ext uri="{FF2B5EF4-FFF2-40B4-BE49-F238E27FC236}">
                  <a16:creationId xmlns:a16="http://schemas.microsoft.com/office/drawing/2014/main" id="{BB78DB02-064B-304D-A2E2-A85DC161D0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" y="240"/>
              <a:ext cx="5147" cy="3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63508" name="Rectangle 151">
              <a:extLst>
                <a:ext uri="{FF2B5EF4-FFF2-40B4-BE49-F238E27FC236}">
                  <a16:creationId xmlns:a16="http://schemas.microsoft.com/office/drawing/2014/main" id="{A62BD3CA-A7D1-2449-87C1-0B33FDFA07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" y="233"/>
              <a:ext cx="5163" cy="3765"/>
            </a:xfrm>
            <a:prstGeom prst="rect">
              <a:avLst/>
            </a:prstGeom>
            <a:noFill/>
            <a:ln w="238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09" name="Rectangle 152">
              <a:extLst>
                <a:ext uri="{FF2B5EF4-FFF2-40B4-BE49-F238E27FC236}">
                  <a16:creationId xmlns:a16="http://schemas.microsoft.com/office/drawing/2014/main" id="{CB03DE61-84AE-B84F-851F-8C0162B27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2" y="36"/>
              <a:ext cx="208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NAME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3510" name="Rectangle 153">
              <a:extLst>
                <a:ext uri="{FF2B5EF4-FFF2-40B4-BE49-F238E27FC236}">
                  <a16:creationId xmlns:a16="http://schemas.microsoft.com/office/drawing/2014/main" id="{B1159B21-0DFB-FE4D-94C1-08DAEC1F8D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2" y="124"/>
              <a:ext cx="19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DATE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3511" name="Line 154">
              <a:extLst>
                <a:ext uri="{FF2B5EF4-FFF2-40B4-BE49-F238E27FC236}">
                  <a16:creationId xmlns:a16="http://schemas.microsoft.com/office/drawing/2014/main" id="{DDAEFEEF-900E-5249-B054-6F08A66174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8" y="95"/>
              <a:ext cx="134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2" name="Line 155">
              <a:extLst>
                <a:ext uri="{FF2B5EF4-FFF2-40B4-BE49-F238E27FC236}">
                  <a16:creationId xmlns:a16="http://schemas.microsoft.com/office/drawing/2014/main" id="{0D2F931E-722A-B94A-87DA-22AF359425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3" y="189"/>
              <a:ext cx="131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3" name="Rectangle 156">
              <a:extLst>
                <a:ext uri="{FF2B5EF4-FFF2-40B4-BE49-F238E27FC236}">
                  <a16:creationId xmlns:a16="http://schemas.microsoft.com/office/drawing/2014/main" id="{3EFBFE67-4DA3-3948-A6C8-0067A530DA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" y="51"/>
              <a:ext cx="1217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1700" b="1">
                  <a:solidFill>
                    <a:srgbClr val="000000"/>
                  </a:solidFill>
                  <a:latin typeface="Arial" panose="020B0604020202020204" pitchFamily="34" charset="0"/>
                </a:rPr>
                <a:t>The Unit Organizer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3514" name="Line 157">
              <a:extLst>
                <a:ext uri="{FF2B5EF4-FFF2-40B4-BE49-F238E27FC236}">
                  <a16:creationId xmlns:a16="http://schemas.microsoft.com/office/drawing/2014/main" id="{E74992F0-2053-C642-A758-7C3683BEA2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" y="3546"/>
              <a:ext cx="5112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5" name="Rectangle 158">
              <a:extLst>
                <a:ext uri="{FF2B5EF4-FFF2-40B4-BE49-F238E27FC236}">
                  <a16:creationId xmlns:a16="http://schemas.microsoft.com/office/drawing/2014/main" id="{66676809-091D-274C-A0BC-62F37047F6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28" y="4076"/>
              <a:ext cx="23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63516" name="Rectangle 159">
              <a:extLst>
                <a:ext uri="{FF2B5EF4-FFF2-40B4-BE49-F238E27FC236}">
                  <a16:creationId xmlns:a16="http://schemas.microsoft.com/office/drawing/2014/main" id="{9B0FD9A5-10EC-1340-B996-BEA625956ED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28" y="4140"/>
              <a:ext cx="23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3517" name="Rectangle 160">
              <a:extLst>
                <a:ext uri="{FF2B5EF4-FFF2-40B4-BE49-F238E27FC236}">
                  <a16:creationId xmlns:a16="http://schemas.microsoft.com/office/drawing/2014/main" id="{66AC466D-329F-5744-9FFC-86A170A4314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88" y="3646"/>
              <a:ext cx="377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NEW </a:t>
              </a:r>
              <a:endParaRPr lang="en-US" altLang="en-US">
                <a:latin typeface="Arial" panose="020B0604020202020204" pitchFamily="34" charset="0"/>
              </a:endParaRPr>
            </a:p>
            <a:p>
              <a:pPr algn="ctr"/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UNIT </a:t>
              </a:r>
              <a:endParaRPr lang="en-US" altLang="en-US">
                <a:latin typeface="Arial" panose="020B0604020202020204" pitchFamily="34" charset="0"/>
              </a:endParaRPr>
            </a:p>
            <a:p>
              <a:pPr algn="ctr"/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SELF-TEST</a:t>
              </a:r>
            </a:p>
            <a:p>
              <a:pPr algn="ctr"/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QUESTIONS</a:t>
              </a:r>
            </a:p>
          </p:txBody>
        </p:sp>
        <p:sp>
          <p:nvSpPr>
            <p:cNvPr id="63518" name="Rectangle 161">
              <a:extLst>
                <a:ext uri="{FF2B5EF4-FFF2-40B4-BE49-F238E27FC236}">
                  <a16:creationId xmlns:a16="http://schemas.microsoft.com/office/drawing/2014/main" id="{502EA0D5-4D8A-EF4F-BCF1-C5CB56DB484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2" y="3390"/>
              <a:ext cx="23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3519" name="Line 162">
              <a:extLst>
                <a:ext uri="{FF2B5EF4-FFF2-40B4-BE49-F238E27FC236}">
                  <a16:creationId xmlns:a16="http://schemas.microsoft.com/office/drawing/2014/main" id="{AD9AE382-DDF9-B541-95BF-8680061203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5" y="3546"/>
              <a:ext cx="1" cy="4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20" name="Rectangle 163">
              <a:extLst>
                <a:ext uri="{FF2B5EF4-FFF2-40B4-BE49-F238E27FC236}">
                  <a16:creationId xmlns:a16="http://schemas.microsoft.com/office/drawing/2014/main" id="{3A9203AF-4B79-AF4F-9FB9-1154516207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" y="248"/>
              <a:ext cx="81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Expanded Unit Map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3521" name="Line 164">
              <a:extLst>
                <a:ext uri="{FF2B5EF4-FFF2-40B4-BE49-F238E27FC236}">
                  <a16:creationId xmlns:a16="http://schemas.microsoft.com/office/drawing/2014/main" id="{05DF96FF-C505-5644-B7EA-38174C33D7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8" y="291"/>
              <a:ext cx="728" cy="204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22" name="Rectangle 165">
              <a:extLst>
                <a:ext uri="{FF2B5EF4-FFF2-40B4-BE49-F238E27FC236}">
                  <a16:creationId xmlns:a16="http://schemas.microsoft.com/office/drawing/2014/main" id="{DDB5B6FF-FEB5-DF42-8D8E-268C677825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" y="95"/>
              <a:ext cx="2111" cy="1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23" name="Rectangle 166">
              <a:extLst>
                <a:ext uri="{FF2B5EF4-FFF2-40B4-BE49-F238E27FC236}">
                  <a16:creationId xmlns:a16="http://schemas.microsoft.com/office/drawing/2014/main" id="{75BC6A16-8C20-AC48-AA76-0CF752B9A3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5" y="80"/>
              <a:ext cx="2141" cy="226"/>
            </a:xfrm>
            <a:prstGeom prst="rect">
              <a:avLst/>
            </a:prstGeom>
            <a:noFill/>
            <a:ln w="460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24" name="Rectangle 167">
              <a:extLst>
                <a:ext uri="{FF2B5EF4-FFF2-40B4-BE49-F238E27FC236}">
                  <a16:creationId xmlns:a16="http://schemas.microsoft.com/office/drawing/2014/main" id="{738AD1FB-392A-6B4A-BB85-FF4C3D52BF1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60000">
              <a:off x="2625" y="338"/>
              <a:ext cx="3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900" b="1">
                  <a:solidFill>
                    <a:srgbClr val="000000"/>
                  </a:solidFill>
                  <a:latin typeface="Arial" panose="020B0604020202020204" pitchFamily="34" charset="0"/>
                </a:rPr>
                <a:t>is about...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3525" name="Oval 168">
              <a:extLst>
                <a:ext uri="{FF2B5EF4-FFF2-40B4-BE49-F238E27FC236}">
                  <a16:creationId xmlns:a16="http://schemas.microsoft.com/office/drawing/2014/main" id="{A88FE273-7166-334E-8D6D-3558C8F00B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" y="255"/>
              <a:ext cx="102" cy="102"/>
            </a:xfrm>
            <a:prstGeom prst="ellipse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26" name="Oval 169">
              <a:extLst>
                <a:ext uri="{FF2B5EF4-FFF2-40B4-BE49-F238E27FC236}">
                  <a16:creationId xmlns:a16="http://schemas.microsoft.com/office/drawing/2014/main" id="{690018CE-6C59-064C-9307-26B87DCF15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" y="3575"/>
              <a:ext cx="102" cy="102"/>
            </a:xfrm>
            <a:prstGeom prst="ellipse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27" name="Rectangle 170">
              <a:extLst>
                <a:ext uri="{FF2B5EF4-FFF2-40B4-BE49-F238E27FC236}">
                  <a16:creationId xmlns:a16="http://schemas.microsoft.com/office/drawing/2014/main" id="{7E289A99-5ECE-CC44-932B-BBF0ECBD60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" y="263"/>
              <a:ext cx="4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900" b="1">
                  <a:solidFill>
                    <a:srgbClr val="000000"/>
                  </a:solidFill>
                  <a:latin typeface="Arial" panose="020B0604020202020204" pitchFamily="34" charset="0"/>
                </a:rPr>
                <a:t>9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3528" name="Rectangle 171">
              <a:extLst>
                <a:ext uri="{FF2B5EF4-FFF2-40B4-BE49-F238E27FC236}">
                  <a16:creationId xmlns:a16="http://schemas.microsoft.com/office/drawing/2014/main" id="{E65B53FE-FA96-4844-8054-89E18EF0EE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" y="3591"/>
              <a:ext cx="8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900" b="1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3529" name="Rectangle 172">
              <a:extLst>
                <a:ext uri="{FF2B5EF4-FFF2-40B4-BE49-F238E27FC236}">
                  <a16:creationId xmlns:a16="http://schemas.microsoft.com/office/drawing/2014/main" id="{4792D7E0-CB84-7D4C-9B04-4862AC36DD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9" y="3677"/>
              <a:ext cx="286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1000">
                  <a:solidFill>
                    <a:srgbClr val="000000"/>
                  </a:solidFill>
                  <a:latin typeface="Sand" pitchFamily="-48" charset="0"/>
                </a:rPr>
                <a:t>How did national events and leaders pull the different sections of the U.S. apart? </a:t>
              </a:r>
              <a:endParaRPr lang="en-US" altLang="en-US" sz="1000">
                <a:latin typeface="Sand" pitchFamily="-48" charset="0"/>
              </a:endParaRPr>
            </a:p>
          </p:txBody>
        </p:sp>
        <p:sp>
          <p:nvSpPr>
            <p:cNvPr id="63530" name="Rectangle 173">
              <a:extLst>
                <a:ext uri="{FF2B5EF4-FFF2-40B4-BE49-F238E27FC236}">
                  <a16:creationId xmlns:a16="http://schemas.microsoft.com/office/drawing/2014/main" id="{FA6E7E94-1258-6043-94E4-FD0CD7242C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1" y="116"/>
              <a:ext cx="149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1500">
                  <a:solidFill>
                    <a:srgbClr val="000000"/>
                  </a:solidFill>
                  <a:latin typeface="Sand" pitchFamily="-48" charset="0"/>
                </a:rPr>
                <a:t>The Causes of the Civil War</a:t>
              </a:r>
              <a:endParaRPr lang="en-US" altLang="en-US">
                <a:latin typeface="Sand" pitchFamily="-48" charset="0"/>
              </a:endParaRPr>
            </a:p>
          </p:txBody>
        </p:sp>
        <p:sp>
          <p:nvSpPr>
            <p:cNvPr id="63531" name="Rectangle 174">
              <a:extLst>
                <a:ext uri="{FF2B5EF4-FFF2-40B4-BE49-F238E27FC236}">
                  <a16:creationId xmlns:a16="http://schemas.microsoft.com/office/drawing/2014/main" id="{65396A1F-FA06-774E-A91F-DECD9735CF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4" y="-7"/>
              <a:ext cx="53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1100">
                  <a:solidFill>
                    <a:srgbClr val="000000"/>
                  </a:solidFill>
                  <a:latin typeface="Sand" pitchFamily="-48" charset="0"/>
                </a:rPr>
                <a:t>Elida Cordora</a:t>
              </a:r>
              <a:endParaRPr lang="en-US" altLang="en-US">
                <a:latin typeface="Sand" pitchFamily="-48" charset="0"/>
              </a:endParaRPr>
            </a:p>
          </p:txBody>
        </p:sp>
        <p:sp>
          <p:nvSpPr>
            <p:cNvPr id="63532" name="Rectangle 175">
              <a:extLst>
                <a:ext uri="{FF2B5EF4-FFF2-40B4-BE49-F238E27FC236}">
                  <a16:creationId xmlns:a16="http://schemas.microsoft.com/office/drawing/2014/main" id="{7EBF8DFA-2849-2A4A-8491-F2036165A1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0" y="94"/>
              <a:ext cx="15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1000">
                  <a:solidFill>
                    <a:srgbClr val="000000"/>
                  </a:solidFill>
                  <a:latin typeface="Sand" pitchFamily="-48" charset="0"/>
                </a:rPr>
                <a:t>1/22</a:t>
              </a:r>
              <a:endParaRPr lang="en-US" altLang="en-US">
                <a:latin typeface="Sand" pitchFamily="-48" charset="0"/>
              </a:endParaRPr>
            </a:p>
          </p:txBody>
        </p:sp>
        <p:sp>
          <p:nvSpPr>
            <p:cNvPr id="63533" name="Line 176">
              <a:extLst>
                <a:ext uri="{FF2B5EF4-FFF2-40B4-BE49-F238E27FC236}">
                  <a16:creationId xmlns:a16="http://schemas.microsoft.com/office/drawing/2014/main" id="{EA678E43-77BF-6F48-826B-1232757789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99" y="1638"/>
              <a:ext cx="1" cy="150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34" name="Line 177">
              <a:extLst>
                <a:ext uri="{FF2B5EF4-FFF2-40B4-BE49-F238E27FC236}">
                  <a16:creationId xmlns:a16="http://schemas.microsoft.com/office/drawing/2014/main" id="{0672A74C-8319-4846-8BD7-581ACA55DE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5" y="947"/>
              <a:ext cx="466" cy="3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35" name="Line 178">
              <a:extLst>
                <a:ext uri="{FF2B5EF4-FFF2-40B4-BE49-F238E27FC236}">
                  <a16:creationId xmlns:a16="http://schemas.microsoft.com/office/drawing/2014/main" id="{67ACF986-BEEF-4047-9699-097038DC69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14" y="961"/>
              <a:ext cx="175" cy="35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36" name="Line 179">
              <a:extLst>
                <a:ext uri="{FF2B5EF4-FFF2-40B4-BE49-F238E27FC236}">
                  <a16:creationId xmlns:a16="http://schemas.microsoft.com/office/drawing/2014/main" id="{DF6F71E5-FA23-B34A-B4F6-244D9D39A2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30" y="757"/>
              <a:ext cx="626" cy="18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37" name="Line 180">
              <a:extLst>
                <a:ext uri="{FF2B5EF4-FFF2-40B4-BE49-F238E27FC236}">
                  <a16:creationId xmlns:a16="http://schemas.microsoft.com/office/drawing/2014/main" id="{B2AC1DCC-C8F1-3F41-92F1-0BA34AB961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0" y="750"/>
              <a:ext cx="1012" cy="20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38" name="Oval 181">
              <a:extLst>
                <a:ext uri="{FF2B5EF4-FFF2-40B4-BE49-F238E27FC236}">
                  <a16:creationId xmlns:a16="http://schemas.microsoft.com/office/drawing/2014/main" id="{8C37680B-321C-A947-AB83-9A341A14D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" y="473"/>
              <a:ext cx="1238" cy="56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39" name="Oval 182">
              <a:extLst>
                <a:ext uri="{FF2B5EF4-FFF2-40B4-BE49-F238E27FC236}">
                  <a16:creationId xmlns:a16="http://schemas.microsoft.com/office/drawing/2014/main" id="{75120B47-EB94-1A44-8367-26713CC4C3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466"/>
              <a:ext cx="1252" cy="575"/>
            </a:xfrm>
            <a:prstGeom prst="ellips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63540" name="Group 183">
              <a:extLst>
                <a:ext uri="{FF2B5EF4-FFF2-40B4-BE49-F238E27FC236}">
                  <a16:creationId xmlns:a16="http://schemas.microsoft.com/office/drawing/2014/main" id="{C240BA34-BE8E-7E41-95A9-42C120B3F3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70" y="874"/>
              <a:ext cx="1064" cy="1"/>
              <a:chOff x="2370" y="874"/>
              <a:chExt cx="1064" cy="1"/>
            </a:xfrm>
          </p:grpSpPr>
          <p:sp>
            <p:nvSpPr>
              <p:cNvPr id="63607" name="Line 184">
                <a:extLst>
                  <a:ext uri="{FF2B5EF4-FFF2-40B4-BE49-F238E27FC236}">
                    <a16:creationId xmlns:a16="http://schemas.microsoft.com/office/drawing/2014/main" id="{4ED2400C-1410-9140-AC36-2487C9808C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70" y="874"/>
                <a:ext cx="22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08" name="Line 185">
                <a:extLst>
                  <a:ext uri="{FF2B5EF4-FFF2-40B4-BE49-F238E27FC236}">
                    <a16:creationId xmlns:a16="http://schemas.microsoft.com/office/drawing/2014/main" id="{411F6246-7E07-1F4B-BBB5-7FF353B1A2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36" y="874"/>
                <a:ext cx="22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09" name="Line 186">
                <a:extLst>
                  <a:ext uri="{FF2B5EF4-FFF2-40B4-BE49-F238E27FC236}">
                    <a16:creationId xmlns:a16="http://schemas.microsoft.com/office/drawing/2014/main" id="{5E3A4DF2-0723-1B4B-9994-166C50F0C4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02" y="874"/>
                <a:ext cx="2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10" name="Line 187">
                <a:extLst>
                  <a:ext uri="{FF2B5EF4-FFF2-40B4-BE49-F238E27FC236}">
                    <a16:creationId xmlns:a16="http://schemas.microsoft.com/office/drawing/2014/main" id="{38DCF229-AC99-1148-80FC-3FCE3C3A4D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67" y="874"/>
                <a:ext cx="22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11" name="Line 188">
                <a:extLst>
                  <a:ext uri="{FF2B5EF4-FFF2-40B4-BE49-F238E27FC236}">
                    <a16:creationId xmlns:a16="http://schemas.microsoft.com/office/drawing/2014/main" id="{90D69E7B-A90A-BB4D-8AE2-F6AA28CCC0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33" y="874"/>
                <a:ext cx="2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12" name="Line 189">
                <a:extLst>
                  <a:ext uri="{FF2B5EF4-FFF2-40B4-BE49-F238E27FC236}">
                    <a16:creationId xmlns:a16="http://schemas.microsoft.com/office/drawing/2014/main" id="{A4E28C20-D00E-AC44-B820-9F7D8B9FEE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98" y="874"/>
                <a:ext cx="22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13" name="Line 190">
                <a:extLst>
                  <a:ext uri="{FF2B5EF4-FFF2-40B4-BE49-F238E27FC236}">
                    <a16:creationId xmlns:a16="http://schemas.microsoft.com/office/drawing/2014/main" id="{2AAEAD87-E731-504A-A721-748E510B72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64" y="874"/>
                <a:ext cx="2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14" name="Line 191">
                <a:extLst>
                  <a:ext uri="{FF2B5EF4-FFF2-40B4-BE49-F238E27FC236}">
                    <a16:creationId xmlns:a16="http://schemas.microsoft.com/office/drawing/2014/main" id="{765924AF-D884-7B4D-AEDB-4F92A01A3B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9" y="874"/>
                <a:ext cx="22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15" name="Line 192">
                <a:extLst>
                  <a:ext uri="{FF2B5EF4-FFF2-40B4-BE49-F238E27FC236}">
                    <a16:creationId xmlns:a16="http://schemas.microsoft.com/office/drawing/2014/main" id="{669B3B28-9AEB-1141-BAA0-71988A7E0A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5" y="874"/>
                <a:ext cx="22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16" name="Line 193">
                <a:extLst>
                  <a:ext uri="{FF2B5EF4-FFF2-40B4-BE49-F238E27FC236}">
                    <a16:creationId xmlns:a16="http://schemas.microsoft.com/office/drawing/2014/main" id="{FB70892C-1DB0-A44F-8C96-C4C960191E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60" y="874"/>
                <a:ext cx="22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17" name="Line 194">
                <a:extLst>
                  <a:ext uri="{FF2B5EF4-FFF2-40B4-BE49-F238E27FC236}">
                    <a16:creationId xmlns:a16="http://schemas.microsoft.com/office/drawing/2014/main" id="{45FFC6E9-33C6-7241-9F11-4E9B3FF685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26" y="874"/>
                <a:ext cx="22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18" name="Line 195">
                <a:extLst>
                  <a:ext uri="{FF2B5EF4-FFF2-40B4-BE49-F238E27FC236}">
                    <a16:creationId xmlns:a16="http://schemas.microsoft.com/office/drawing/2014/main" id="{118FE35C-363D-C243-ACCE-15A9F4980E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91" y="874"/>
                <a:ext cx="22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19" name="Line 196">
                <a:extLst>
                  <a:ext uri="{FF2B5EF4-FFF2-40B4-BE49-F238E27FC236}">
                    <a16:creationId xmlns:a16="http://schemas.microsoft.com/office/drawing/2014/main" id="{DF834B05-388E-8D4A-BBFC-9B08586F47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57" y="874"/>
                <a:ext cx="22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20" name="Line 197">
                <a:extLst>
                  <a:ext uri="{FF2B5EF4-FFF2-40B4-BE49-F238E27FC236}">
                    <a16:creationId xmlns:a16="http://schemas.microsoft.com/office/drawing/2014/main" id="{16736B16-055F-1641-A496-13AAAA58A6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22" y="874"/>
                <a:ext cx="22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21" name="Line 198">
                <a:extLst>
                  <a:ext uri="{FF2B5EF4-FFF2-40B4-BE49-F238E27FC236}">
                    <a16:creationId xmlns:a16="http://schemas.microsoft.com/office/drawing/2014/main" id="{5BF6B67D-9ABA-C940-BF18-C0D1CB5D6C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8" y="874"/>
                <a:ext cx="22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22" name="Line 199">
                <a:extLst>
                  <a:ext uri="{FF2B5EF4-FFF2-40B4-BE49-F238E27FC236}">
                    <a16:creationId xmlns:a16="http://schemas.microsoft.com/office/drawing/2014/main" id="{BB42EA81-C7DB-6941-A6E1-A774F8A40C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53" y="874"/>
                <a:ext cx="22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23" name="Line 200">
                <a:extLst>
                  <a:ext uri="{FF2B5EF4-FFF2-40B4-BE49-F238E27FC236}">
                    <a16:creationId xmlns:a16="http://schemas.microsoft.com/office/drawing/2014/main" id="{FEEC0C14-5CC9-9E4B-8875-FBB1BBE5D4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19" y="874"/>
                <a:ext cx="15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3541" name="Rectangle 201">
              <a:extLst>
                <a:ext uri="{FF2B5EF4-FFF2-40B4-BE49-F238E27FC236}">
                  <a16:creationId xmlns:a16="http://schemas.microsoft.com/office/drawing/2014/main" id="{D2DF8532-26DD-F44E-91F7-D86D67CEF6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8" y="634"/>
              <a:ext cx="771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1700">
                  <a:solidFill>
                    <a:srgbClr val="000000"/>
                  </a:solidFill>
                  <a:latin typeface="Sand" pitchFamily="-48" charset="0"/>
                </a:rPr>
                <a:t>Sectionalism</a:t>
              </a:r>
              <a:endParaRPr lang="en-US" altLang="en-US">
                <a:latin typeface="Sand" pitchFamily="-48" charset="0"/>
              </a:endParaRPr>
            </a:p>
          </p:txBody>
        </p:sp>
        <p:sp>
          <p:nvSpPr>
            <p:cNvPr id="63542" name="Rectangle 202">
              <a:extLst>
                <a:ext uri="{FF2B5EF4-FFF2-40B4-BE49-F238E27FC236}">
                  <a16:creationId xmlns:a16="http://schemas.microsoft.com/office/drawing/2014/main" id="{C950804A-17ED-1143-95A9-BC474588F4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0" y="896"/>
              <a:ext cx="47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1100">
                  <a:solidFill>
                    <a:srgbClr val="000000"/>
                  </a:solidFill>
                  <a:latin typeface="Sand" pitchFamily="-48" charset="0"/>
                </a:rPr>
                <a:t>pp. 201-236</a:t>
              </a:r>
              <a:endParaRPr lang="en-US" altLang="en-US">
                <a:latin typeface="Sand" pitchFamily="-48" charset="0"/>
              </a:endParaRPr>
            </a:p>
          </p:txBody>
        </p:sp>
        <p:sp>
          <p:nvSpPr>
            <p:cNvPr id="63543" name="Line 203">
              <a:extLst>
                <a:ext uri="{FF2B5EF4-FFF2-40B4-BE49-F238E27FC236}">
                  <a16:creationId xmlns:a16="http://schemas.microsoft.com/office/drawing/2014/main" id="{9E38D6FD-137D-7944-BAA3-6B7AB2935A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57" y="1602"/>
              <a:ext cx="241" cy="32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44" name="Line 204">
              <a:extLst>
                <a:ext uri="{FF2B5EF4-FFF2-40B4-BE49-F238E27FC236}">
                  <a16:creationId xmlns:a16="http://schemas.microsoft.com/office/drawing/2014/main" id="{2F0D9BB2-E1F4-FA45-A361-D4569AD835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5" y="1558"/>
              <a:ext cx="1" cy="39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45" name="Line 205">
              <a:extLst>
                <a:ext uri="{FF2B5EF4-FFF2-40B4-BE49-F238E27FC236}">
                  <a16:creationId xmlns:a16="http://schemas.microsoft.com/office/drawing/2014/main" id="{083124A8-C058-EC4F-91BA-520C39C99C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2" y="1617"/>
              <a:ext cx="218" cy="30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46" name="Oval 206">
              <a:extLst>
                <a:ext uri="{FF2B5EF4-FFF2-40B4-BE49-F238E27FC236}">
                  <a16:creationId xmlns:a16="http://schemas.microsoft.com/office/drawing/2014/main" id="{32CE4B79-94DF-F54B-8BE2-84BCA882C6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2" y="1289"/>
              <a:ext cx="874" cy="422"/>
            </a:xfrm>
            <a:prstGeom prst="ellipse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47" name="Rectangle 207">
              <a:extLst>
                <a:ext uri="{FF2B5EF4-FFF2-40B4-BE49-F238E27FC236}">
                  <a16:creationId xmlns:a16="http://schemas.microsoft.com/office/drawing/2014/main" id="{48C5963C-6419-394D-8B3C-0AB89078A1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6" y="735"/>
              <a:ext cx="53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was based on the  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63548" name="Rectangle 208">
              <a:extLst>
                <a:ext uri="{FF2B5EF4-FFF2-40B4-BE49-F238E27FC236}">
                  <a16:creationId xmlns:a16="http://schemas.microsoft.com/office/drawing/2014/main" id="{A2A3B95F-026C-CA40-ABC4-C03D8AFFEE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1" y="1172"/>
              <a:ext cx="64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developed because of 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63549" name="Line 209">
              <a:extLst>
                <a:ext uri="{FF2B5EF4-FFF2-40B4-BE49-F238E27FC236}">
                  <a16:creationId xmlns:a16="http://schemas.microsoft.com/office/drawing/2014/main" id="{9644AF31-6513-094B-8BFD-D773D6D127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45" y="1165"/>
              <a:ext cx="255" cy="139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50" name="Line 210">
              <a:extLst>
                <a:ext uri="{FF2B5EF4-FFF2-40B4-BE49-F238E27FC236}">
                  <a16:creationId xmlns:a16="http://schemas.microsoft.com/office/drawing/2014/main" id="{E79C20AF-87D5-4B45-9C3B-AE1B18B328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5" y="1172"/>
              <a:ext cx="116" cy="104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51" name="Line 211">
              <a:extLst>
                <a:ext uri="{FF2B5EF4-FFF2-40B4-BE49-F238E27FC236}">
                  <a16:creationId xmlns:a16="http://schemas.microsoft.com/office/drawing/2014/main" id="{B45DA663-9DC2-6047-B843-D9E7D1C772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59" y="1143"/>
              <a:ext cx="546" cy="186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52" name="Rectangle 212">
              <a:extLst>
                <a:ext uri="{FF2B5EF4-FFF2-40B4-BE49-F238E27FC236}">
                  <a16:creationId xmlns:a16="http://schemas.microsoft.com/office/drawing/2014/main" id="{E01F423B-4FE1-9441-B6F5-C94A8A5089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" y="2942"/>
              <a:ext cx="451" cy="182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53" name="Rectangle 213">
              <a:extLst>
                <a:ext uri="{FF2B5EF4-FFF2-40B4-BE49-F238E27FC236}">
                  <a16:creationId xmlns:a16="http://schemas.microsoft.com/office/drawing/2014/main" id="{4904C473-A9BB-4E46-AA16-646DF7A49D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" y="2978"/>
              <a:ext cx="23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1200">
                  <a:solidFill>
                    <a:srgbClr val="000000"/>
                  </a:solidFill>
                  <a:latin typeface="Sand" pitchFamily="-48" charset="0"/>
                </a:rPr>
                <a:t>North</a:t>
              </a:r>
              <a:endParaRPr lang="en-US" altLang="en-US" sz="1200">
                <a:latin typeface="Sand" pitchFamily="-48" charset="0"/>
              </a:endParaRPr>
            </a:p>
          </p:txBody>
        </p:sp>
        <p:sp>
          <p:nvSpPr>
            <p:cNvPr id="63554" name="Rectangle 214">
              <a:extLst>
                <a:ext uri="{FF2B5EF4-FFF2-40B4-BE49-F238E27FC236}">
                  <a16:creationId xmlns:a16="http://schemas.microsoft.com/office/drawing/2014/main" id="{D73AE5CD-6BCE-4842-9321-19BDADD6A9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" y="2556"/>
              <a:ext cx="444" cy="182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55" name="Rectangle 215">
              <a:extLst>
                <a:ext uri="{FF2B5EF4-FFF2-40B4-BE49-F238E27FC236}">
                  <a16:creationId xmlns:a16="http://schemas.microsoft.com/office/drawing/2014/main" id="{CF74B274-7FD4-0243-B3A9-83353FFF9F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4" y="2570"/>
              <a:ext cx="25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1200">
                  <a:solidFill>
                    <a:srgbClr val="000000"/>
                  </a:solidFill>
                  <a:latin typeface="Sand" pitchFamily="-48" charset="0"/>
                </a:rPr>
                <a:t>South</a:t>
              </a:r>
              <a:endParaRPr lang="en-US" altLang="en-US" sz="1200">
                <a:latin typeface="Sand" pitchFamily="-48" charset="0"/>
              </a:endParaRPr>
            </a:p>
          </p:txBody>
        </p:sp>
        <p:sp>
          <p:nvSpPr>
            <p:cNvPr id="63556" name="Rectangle 216">
              <a:extLst>
                <a:ext uri="{FF2B5EF4-FFF2-40B4-BE49-F238E27FC236}">
                  <a16:creationId xmlns:a16="http://schemas.microsoft.com/office/drawing/2014/main" id="{F148A045-9469-0E46-9D2F-1684A4A281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8" y="2185"/>
              <a:ext cx="415" cy="189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57" name="Rectangle 217">
              <a:extLst>
                <a:ext uri="{FF2B5EF4-FFF2-40B4-BE49-F238E27FC236}">
                  <a16:creationId xmlns:a16="http://schemas.microsoft.com/office/drawing/2014/main" id="{4E73198E-995A-9A44-940C-9A3E6E15F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2" y="2206"/>
              <a:ext cx="21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1200">
                  <a:solidFill>
                    <a:srgbClr val="000000"/>
                  </a:solidFill>
                  <a:latin typeface="Sand" pitchFamily="-48" charset="0"/>
                </a:rPr>
                <a:t>West</a:t>
              </a:r>
              <a:endParaRPr lang="en-US" altLang="en-US" sz="1200">
                <a:latin typeface="Sand" pitchFamily="-48" charset="0"/>
              </a:endParaRPr>
            </a:p>
          </p:txBody>
        </p:sp>
        <p:sp>
          <p:nvSpPr>
            <p:cNvPr id="63558" name="Rectangle 218">
              <a:extLst>
                <a:ext uri="{FF2B5EF4-FFF2-40B4-BE49-F238E27FC236}">
                  <a16:creationId xmlns:a16="http://schemas.microsoft.com/office/drawing/2014/main" id="{C0C941F8-B7C4-7342-9D20-2A1694B935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2" y="1842"/>
              <a:ext cx="466" cy="248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59" name="Rectangle 219">
              <a:extLst>
                <a:ext uri="{FF2B5EF4-FFF2-40B4-BE49-F238E27FC236}">
                  <a16:creationId xmlns:a16="http://schemas.microsoft.com/office/drawing/2014/main" id="{DB2C9143-A6D3-D240-B853-A6296E5AA1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4" y="1873"/>
              <a:ext cx="364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900">
                  <a:solidFill>
                    <a:srgbClr val="000000"/>
                  </a:solidFill>
                  <a:latin typeface="Sand" pitchFamily="-48" charset="0"/>
                </a:rPr>
                <a:t>Social</a:t>
              </a:r>
            </a:p>
            <a:p>
              <a:pPr algn="ctr"/>
              <a:r>
                <a:rPr lang="en-US" altLang="en-US" sz="900">
                  <a:solidFill>
                    <a:srgbClr val="000000"/>
                  </a:solidFill>
                  <a:latin typeface="Sand" pitchFamily="-48" charset="0"/>
                </a:rPr>
                <a:t>Differences</a:t>
              </a:r>
              <a:endParaRPr lang="en-US" altLang="en-US" sz="900">
                <a:latin typeface="Sand" pitchFamily="-48" charset="0"/>
              </a:endParaRPr>
            </a:p>
          </p:txBody>
        </p:sp>
        <p:sp>
          <p:nvSpPr>
            <p:cNvPr id="63560" name="Rectangle 220">
              <a:extLst>
                <a:ext uri="{FF2B5EF4-FFF2-40B4-BE49-F238E27FC236}">
                  <a16:creationId xmlns:a16="http://schemas.microsoft.com/office/drawing/2014/main" id="{E9619A1C-D12D-574D-BC5D-8A024CF3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0" y="1850"/>
              <a:ext cx="466" cy="247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61" name="Rectangle 221">
              <a:extLst>
                <a:ext uri="{FF2B5EF4-FFF2-40B4-BE49-F238E27FC236}">
                  <a16:creationId xmlns:a16="http://schemas.microsoft.com/office/drawing/2014/main" id="{CF5BAD82-3B90-BC45-9043-9FCC2B6027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8" y="1888"/>
              <a:ext cx="364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900">
                  <a:solidFill>
                    <a:srgbClr val="000000"/>
                  </a:solidFill>
                  <a:latin typeface="Sand" pitchFamily="-48" charset="0"/>
                </a:rPr>
                <a:t>Political</a:t>
              </a:r>
            </a:p>
            <a:p>
              <a:pPr algn="ctr"/>
              <a:r>
                <a:rPr lang="en-US" altLang="en-US" sz="900">
                  <a:solidFill>
                    <a:srgbClr val="000000"/>
                  </a:solidFill>
                  <a:latin typeface="Sand" pitchFamily="-48" charset="0"/>
                </a:rPr>
                <a:t>Differences</a:t>
              </a:r>
            </a:p>
          </p:txBody>
        </p:sp>
        <p:sp>
          <p:nvSpPr>
            <p:cNvPr id="63562" name="Rectangle 222">
              <a:extLst>
                <a:ext uri="{FF2B5EF4-FFF2-40B4-BE49-F238E27FC236}">
                  <a16:creationId xmlns:a16="http://schemas.microsoft.com/office/drawing/2014/main" id="{D0AC8627-29D2-6C4D-BDB9-6D071DC37F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8" y="1857"/>
              <a:ext cx="466" cy="247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63" name="Rectangle 223">
              <a:extLst>
                <a:ext uri="{FF2B5EF4-FFF2-40B4-BE49-F238E27FC236}">
                  <a16:creationId xmlns:a16="http://schemas.microsoft.com/office/drawing/2014/main" id="{39F42FAC-8428-994A-9A5E-1B79A4C05C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9" y="1893"/>
              <a:ext cx="364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900">
                  <a:solidFill>
                    <a:srgbClr val="000000"/>
                  </a:solidFill>
                  <a:latin typeface="Sand" pitchFamily="-48" charset="0"/>
                </a:rPr>
                <a:t>Economic</a:t>
              </a:r>
            </a:p>
            <a:p>
              <a:pPr algn="ctr"/>
              <a:r>
                <a:rPr lang="en-US" altLang="en-US" sz="900">
                  <a:solidFill>
                    <a:srgbClr val="000000"/>
                  </a:solidFill>
                  <a:latin typeface="Sand" pitchFamily="-48" charset="0"/>
                </a:rPr>
                <a:t>Differences</a:t>
              </a:r>
            </a:p>
          </p:txBody>
        </p:sp>
        <p:sp>
          <p:nvSpPr>
            <p:cNvPr id="63564" name="Rectangle 224">
              <a:extLst>
                <a:ext uri="{FF2B5EF4-FFF2-40B4-BE49-F238E27FC236}">
                  <a16:creationId xmlns:a16="http://schemas.microsoft.com/office/drawing/2014/main" id="{5E4433BC-E7F8-F44F-8D09-59F84A04BA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1" y="1726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1000">
                  <a:solidFill>
                    <a:srgbClr val="000000"/>
                  </a:solidFill>
                </a:rPr>
                <a:t>  </a:t>
              </a:r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63565" name="Oval 225">
              <a:extLst>
                <a:ext uri="{FF2B5EF4-FFF2-40B4-BE49-F238E27FC236}">
                  <a16:creationId xmlns:a16="http://schemas.microsoft.com/office/drawing/2014/main" id="{C2240DF0-3BD6-A146-A60B-B5B9846AC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7" y="794"/>
              <a:ext cx="874" cy="422"/>
            </a:xfrm>
            <a:prstGeom prst="ellipse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66" name="Rectangle 226">
              <a:extLst>
                <a:ext uri="{FF2B5EF4-FFF2-40B4-BE49-F238E27FC236}">
                  <a16:creationId xmlns:a16="http://schemas.microsoft.com/office/drawing/2014/main" id="{4902C028-CC02-444A-8A06-30EABBA2DC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1" y="874"/>
              <a:ext cx="4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300">
                  <a:solidFill>
                    <a:srgbClr val="000000"/>
                  </a:solidFill>
                  <a:latin typeface="Sand" pitchFamily="-48" charset="0"/>
                </a:rPr>
                <a:t>Areas of </a:t>
              </a:r>
            </a:p>
            <a:p>
              <a:pPr algn="ctr"/>
              <a:r>
                <a:rPr lang="en-US" altLang="en-US" sz="1300">
                  <a:solidFill>
                    <a:srgbClr val="000000"/>
                  </a:solidFill>
                  <a:latin typeface="Sand" pitchFamily="-48" charset="0"/>
                </a:rPr>
                <a:t>the U.S.</a:t>
              </a:r>
              <a:endParaRPr lang="en-US" altLang="en-US">
                <a:latin typeface="Sand" pitchFamily="-48" charset="0"/>
              </a:endParaRPr>
            </a:p>
          </p:txBody>
        </p:sp>
        <p:sp>
          <p:nvSpPr>
            <p:cNvPr id="63567" name="Rectangle 227">
              <a:extLst>
                <a:ext uri="{FF2B5EF4-FFF2-40B4-BE49-F238E27FC236}">
                  <a16:creationId xmlns:a16="http://schemas.microsoft.com/office/drawing/2014/main" id="{94E6A520-668A-BF4D-870B-C08741D67A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0" y="1336"/>
              <a:ext cx="512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200">
                  <a:solidFill>
                    <a:srgbClr val="000000"/>
                  </a:solidFill>
                  <a:latin typeface="Sand" pitchFamily="-48" charset="0"/>
                </a:rPr>
                <a:t>Differences </a:t>
              </a:r>
            </a:p>
            <a:p>
              <a:pPr algn="ctr"/>
              <a:r>
                <a:rPr lang="en-US" altLang="en-US" sz="1200">
                  <a:solidFill>
                    <a:srgbClr val="000000"/>
                  </a:solidFill>
                  <a:latin typeface="Sand" pitchFamily="-48" charset="0"/>
                </a:rPr>
                <a:t>between </a:t>
              </a:r>
            </a:p>
            <a:p>
              <a:pPr algn="ctr"/>
              <a:r>
                <a:rPr lang="en-US" altLang="en-US" sz="1200">
                  <a:solidFill>
                    <a:srgbClr val="000000"/>
                  </a:solidFill>
                  <a:latin typeface="Sand" pitchFamily="-48" charset="0"/>
                </a:rPr>
                <a:t>the areas </a:t>
              </a:r>
            </a:p>
          </p:txBody>
        </p:sp>
        <p:sp>
          <p:nvSpPr>
            <p:cNvPr id="63568" name="Rectangle 228">
              <a:extLst>
                <a:ext uri="{FF2B5EF4-FFF2-40B4-BE49-F238E27FC236}">
                  <a16:creationId xmlns:a16="http://schemas.microsoft.com/office/drawing/2014/main" id="{A9DC5D66-A06A-AD4C-BD9D-A8A96B4BA9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6" y="1289"/>
              <a:ext cx="33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-Henry Clay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63569" name="Rectangle 229">
              <a:extLst>
                <a:ext uri="{FF2B5EF4-FFF2-40B4-BE49-F238E27FC236}">
                  <a16:creationId xmlns:a16="http://schemas.microsoft.com/office/drawing/2014/main" id="{A1FD1DE5-88A9-A74B-977C-C391F2ECAC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6" y="1384"/>
              <a:ext cx="51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-Stephen Douglas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63570" name="Rectangle 230">
              <a:extLst>
                <a:ext uri="{FF2B5EF4-FFF2-40B4-BE49-F238E27FC236}">
                  <a16:creationId xmlns:a16="http://schemas.microsoft.com/office/drawing/2014/main" id="{C5A2E182-904D-4E4A-AB4B-9B5B45BE68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6" y="1479"/>
              <a:ext cx="44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-Zachary Taylor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63571" name="Rectangle 231">
              <a:extLst>
                <a:ext uri="{FF2B5EF4-FFF2-40B4-BE49-F238E27FC236}">
                  <a16:creationId xmlns:a16="http://schemas.microsoft.com/office/drawing/2014/main" id="{870EB3B9-9207-B245-B9AF-3865275761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6" y="1573"/>
              <a:ext cx="66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-Harriet Beecher Stowe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63572" name="Rectangle 232">
              <a:extLst>
                <a:ext uri="{FF2B5EF4-FFF2-40B4-BE49-F238E27FC236}">
                  <a16:creationId xmlns:a16="http://schemas.microsoft.com/office/drawing/2014/main" id="{D767A169-3F59-3148-A056-C76CA802D4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6" y="1668"/>
              <a:ext cx="48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-Douglas Filmore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63573" name="Rectangle 233">
              <a:extLst>
                <a:ext uri="{FF2B5EF4-FFF2-40B4-BE49-F238E27FC236}">
                  <a16:creationId xmlns:a16="http://schemas.microsoft.com/office/drawing/2014/main" id="{8F0C53E3-0C3F-D944-A67F-E82AE1600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6" y="1763"/>
              <a:ext cx="35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-John Brown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63574" name="Rectangle 234">
              <a:extLst>
                <a:ext uri="{FF2B5EF4-FFF2-40B4-BE49-F238E27FC236}">
                  <a16:creationId xmlns:a16="http://schemas.microsoft.com/office/drawing/2014/main" id="{620E5F0F-4A15-B64B-B600-544421FF59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6" y="1857"/>
              <a:ext cx="46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-Jefferson Davis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63575" name="Rectangle 235">
              <a:extLst>
                <a:ext uri="{FF2B5EF4-FFF2-40B4-BE49-F238E27FC236}">
                  <a16:creationId xmlns:a16="http://schemas.microsoft.com/office/drawing/2014/main" id="{8767BC95-BD30-204A-B928-46B5EC12A7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6" y="1952"/>
              <a:ext cx="50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-Abraham Lincoln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63576" name="Rectangle 236">
              <a:extLst>
                <a:ext uri="{FF2B5EF4-FFF2-40B4-BE49-F238E27FC236}">
                  <a16:creationId xmlns:a16="http://schemas.microsoft.com/office/drawing/2014/main" id="{BD120DA3-B627-F54A-9391-6F518CF80C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5" y="1207"/>
              <a:ext cx="23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such as 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63577" name="Line 237">
              <a:extLst>
                <a:ext uri="{FF2B5EF4-FFF2-40B4-BE49-F238E27FC236}">
                  <a16:creationId xmlns:a16="http://schemas.microsoft.com/office/drawing/2014/main" id="{53EC0E89-EE00-4947-8A72-57A6D1AF35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6" y="1165"/>
              <a:ext cx="1" cy="85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78" name="Oval 238">
              <a:extLst>
                <a:ext uri="{FF2B5EF4-FFF2-40B4-BE49-F238E27FC236}">
                  <a16:creationId xmlns:a16="http://schemas.microsoft.com/office/drawing/2014/main" id="{E7558DB0-BD42-4B4D-AB80-303EA30960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2" y="772"/>
              <a:ext cx="881" cy="430"/>
            </a:xfrm>
            <a:prstGeom prst="ellipse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79" name="Rectangle 239">
              <a:extLst>
                <a:ext uri="{FF2B5EF4-FFF2-40B4-BE49-F238E27FC236}">
                  <a16:creationId xmlns:a16="http://schemas.microsoft.com/office/drawing/2014/main" id="{418D24FC-E863-F441-AF65-B1DE44D320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2" y="728"/>
              <a:ext cx="54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was influenced by  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63580" name="Rectangle 240">
              <a:extLst>
                <a:ext uri="{FF2B5EF4-FFF2-40B4-BE49-F238E27FC236}">
                  <a16:creationId xmlns:a16="http://schemas.microsoft.com/office/drawing/2014/main" id="{6C5D26FC-098A-6A4F-9794-4F7045D4D5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3" y="851"/>
              <a:ext cx="45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300">
                  <a:solidFill>
                    <a:srgbClr val="000000"/>
                  </a:solidFill>
                  <a:latin typeface="Sand" pitchFamily="-48" charset="0"/>
                </a:rPr>
                <a:t>Leaders </a:t>
              </a:r>
            </a:p>
            <a:p>
              <a:pPr algn="ctr"/>
              <a:r>
                <a:rPr lang="en-US" altLang="en-US" sz="1300">
                  <a:solidFill>
                    <a:srgbClr val="000000"/>
                  </a:solidFill>
                  <a:latin typeface="Sand" pitchFamily="-48" charset="0"/>
                </a:rPr>
                <a:t>of change</a:t>
              </a:r>
              <a:endParaRPr lang="en-US" altLang="en-US">
                <a:latin typeface="Sand" pitchFamily="-48" charset="0"/>
              </a:endParaRPr>
            </a:p>
          </p:txBody>
        </p:sp>
        <p:sp>
          <p:nvSpPr>
            <p:cNvPr id="63581" name="Oval 241">
              <a:extLst>
                <a:ext uri="{FF2B5EF4-FFF2-40B4-BE49-F238E27FC236}">
                  <a16:creationId xmlns:a16="http://schemas.microsoft.com/office/drawing/2014/main" id="{A5551F39-8D99-AC40-8A24-9682EDE52D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0" y="1274"/>
              <a:ext cx="888" cy="423"/>
            </a:xfrm>
            <a:prstGeom prst="ellipse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82" name="Rectangle 242">
              <a:extLst>
                <a:ext uri="{FF2B5EF4-FFF2-40B4-BE49-F238E27FC236}">
                  <a16:creationId xmlns:a16="http://schemas.microsoft.com/office/drawing/2014/main" id="{E1E756DF-6DB2-6248-97C2-6EC2AE5A63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9" y="1139"/>
              <a:ext cx="61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became greater with  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63583" name="Rectangle 243">
              <a:extLst>
                <a:ext uri="{FF2B5EF4-FFF2-40B4-BE49-F238E27FC236}">
                  <a16:creationId xmlns:a16="http://schemas.microsoft.com/office/drawing/2014/main" id="{E7AD61B6-CBE0-D547-8A19-EFC2623103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4" y="1356"/>
              <a:ext cx="45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300">
                  <a:solidFill>
                    <a:srgbClr val="000000"/>
                  </a:solidFill>
                  <a:latin typeface="Sand" pitchFamily="-48" charset="0"/>
                </a:rPr>
                <a:t>Events in </a:t>
              </a:r>
            </a:p>
            <a:p>
              <a:pPr algn="ctr"/>
              <a:r>
                <a:rPr lang="en-US" altLang="en-US" sz="1300">
                  <a:solidFill>
                    <a:srgbClr val="000000"/>
                  </a:solidFill>
                  <a:latin typeface="Sand" pitchFamily="-48" charset="0"/>
                </a:rPr>
                <a:t>the U.S. </a:t>
              </a:r>
              <a:endParaRPr lang="en-US" altLang="en-US">
                <a:latin typeface="Sand" pitchFamily="-48" charset="0"/>
              </a:endParaRPr>
            </a:p>
          </p:txBody>
        </p:sp>
        <p:sp>
          <p:nvSpPr>
            <p:cNvPr id="63584" name="Rectangle 244">
              <a:extLst>
                <a:ext uri="{FF2B5EF4-FFF2-40B4-BE49-F238E27FC236}">
                  <a16:creationId xmlns:a16="http://schemas.microsoft.com/office/drawing/2014/main" id="{184C6387-8E75-8849-B057-063EFC92B5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8" y="1683"/>
              <a:ext cx="23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such as 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63585" name="Rectangle 245">
              <a:extLst>
                <a:ext uri="{FF2B5EF4-FFF2-40B4-BE49-F238E27FC236}">
                  <a16:creationId xmlns:a16="http://schemas.microsoft.com/office/drawing/2014/main" id="{611DC90C-C371-5A41-90AA-205CF7E44A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6" y="1843"/>
              <a:ext cx="80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-1820 Missouri Compromise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63586" name="Rectangle 246">
              <a:extLst>
                <a:ext uri="{FF2B5EF4-FFF2-40B4-BE49-F238E27FC236}">
                  <a16:creationId xmlns:a16="http://schemas.microsoft.com/office/drawing/2014/main" id="{629D2A9F-7493-3147-910C-15CD0A9CE5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6" y="1937"/>
              <a:ext cx="55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-1846 Mexican War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63587" name="Rectangle 247">
              <a:extLst>
                <a:ext uri="{FF2B5EF4-FFF2-40B4-BE49-F238E27FC236}">
                  <a16:creationId xmlns:a16="http://schemas.microsoft.com/office/drawing/2014/main" id="{6E0242BE-5D2E-594C-8A69-5D08E5391F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6" y="2032"/>
              <a:ext cx="77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-1850 Compromise of 1850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63588" name="Rectangle 248">
              <a:extLst>
                <a:ext uri="{FF2B5EF4-FFF2-40B4-BE49-F238E27FC236}">
                  <a16:creationId xmlns:a16="http://schemas.microsoft.com/office/drawing/2014/main" id="{9E3E0722-0AC6-564D-8663-DCAF59BFD8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6" y="2127"/>
              <a:ext cx="95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-1850 Fugitive Slave Law of 1850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63589" name="Rectangle 249">
              <a:extLst>
                <a:ext uri="{FF2B5EF4-FFF2-40B4-BE49-F238E27FC236}">
                  <a16:creationId xmlns:a16="http://schemas.microsoft.com/office/drawing/2014/main" id="{F24DE800-32F1-5243-A967-358C81AD9A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6" y="2203"/>
              <a:ext cx="74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-1852 </a:t>
              </a:r>
              <a:r>
                <a:rPr lang="en-US" altLang="en-US" sz="800" u="sng">
                  <a:solidFill>
                    <a:srgbClr val="000000"/>
                  </a:solidFill>
                  <a:latin typeface="Sand" pitchFamily="-48" charset="0"/>
                </a:rPr>
                <a:t>Uncle Tom's Cabin</a:t>
              </a:r>
              <a:r>
                <a:rPr lang="en-US" altLang="en-US" sz="1100">
                  <a:solidFill>
                    <a:srgbClr val="000000"/>
                  </a:solidFill>
                  <a:latin typeface="Comic Sans MS" panose="030F0902030302020204" pitchFamily="66" charset="0"/>
                </a:rPr>
                <a:t> </a:t>
              </a:r>
            </a:p>
          </p:txBody>
        </p:sp>
        <p:sp>
          <p:nvSpPr>
            <p:cNvPr id="63590" name="Rectangle 250">
              <a:extLst>
                <a:ext uri="{FF2B5EF4-FFF2-40B4-BE49-F238E27FC236}">
                  <a16:creationId xmlns:a16="http://schemas.microsoft.com/office/drawing/2014/main" id="{E3595387-B05C-5748-B291-AB814C94F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8" y="2221"/>
              <a:ext cx="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63591" name="Rectangle 251">
              <a:extLst>
                <a:ext uri="{FF2B5EF4-FFF2-40B4-BE49-F238E27FC236}">
                  <a16:creationId xmlns:a16="http://schemas.microsoft.com/office/drawing/2014/main" id="{38A06411-6512-CF44-991B-515DCD2BEC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6" y="2316"/>
              <a:ext cx="80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-1854 Kansas-Nebraska Act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63592" name="Rectangle 252">
              <a:extLst>
                <a:ext uri="{FF2B5EF4-FFF2-40B4-BE49-F238E27FC236}">
                  <a16:creationId xmlns:a16="http://schemas.microsoft.com/office/drawing/2014/main" id="{0ED6ED6D-CF5B-664B-8CF0-DCDCBD36E8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6" y="2411"/>
              <a:ext cx="88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-1854 Republican Party formed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63593" name="Rectangle 253">
              <a:extLst>
                <a:ext uri="{FF2B5EF4-FFF2-40B4-BE49-F238E27FC236}">
                  <a16:creationId xmlns:a16="http://schemas.microsoft.com/office/drawing/2014/main" id="{00A5C6A5-7B2D-4540-85A1-F34AECFFE3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6" y="2505"/>
              <a:ext cx="66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-1854 Bleeding Kansas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63594" name="Rectangle 254">
              <a:extLst>
                <a:ext uri="{FF2B5EF4-FFF2-40B4-BE49-F238E27FC236}">
                  <a16:creationId xmlns:a16="http://schemas.microsoft.com/office/drawing/2014/main" id="{2E29F3B0-4369-014F-866E-55398E4182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6" y="2600"/>
              <a:ext cx="65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-1857 Dred Scott Case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63595" name="Rectangle 255">
              <a:extLst>
                <a:ext uri="{FF2B5EF4-FFF2-40B4-BE49-F238E27FC236}">
                  <a16:creationId xmlns:a16="http://schemas.microsoft.com/office/drawing/2014/main" id="{DD987B6E-C474-6047-9993-7264B3282F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6" y="2695"/>
              <a:ext cx="92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-1858 Lincoln Douglas Debates  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63596" name="Rectangle 256">
              <a:extLst>
                <a:ext uri="{FF2B5EF4-FFF2-40B4-BE49-F238E27FC236}">
                  <a16:creationId xmlns:a16="http://schemas.microsoft.com/office/drawing/2014/main" id="{C158C4D5-893A-4649-B786-BEFC6DCD1E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6" y="2789"/>
              <a:ext cx="71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-1859 John Brown's Raid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63597" name="Rectangle 257">
              <a:extLst>
                <a:ext uri="{FF2B5EF4-FFF2-40B4-BE49-F238E27FC236}">
                  <a16:creationId xmlns:a16="http://schemas.microsoft.com/office/drawing/2014/main" id="{9F053522-988D-2949-A495-585D9E7A9B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6" y="2884"/>
              <a:ext cx="63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-1860 Lincoln Elected 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63598" name="Rectangle 258">
              <a:extLst>
                <a:ext uri="{FF2B5EF4-FFF2-40B4-BE49-F238E27FC236}">
                  <a16:creationId xmlns:a16="http://schemas.microsoft.com/office/drawing/2014/main" id="{466E899F-A76F-C14D-930A-0C80781051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6" y="2979"/>
              <a:ext cx="87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-1860 South Carolina Secedes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63599" name="Rectangle 259">
              <a:extLst>
                <a:ext uri="{FF2B5EF4-FFF2-40B4-BE49-F238E27FC236}">
                  <a16:creationId xmlns:a16="http://schemas.microsoft.com/office/drawing/2014/main" id="{9052826E-9FBF-7D4B-85C3-3A2633C57D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6" y="3073"/>
              <a:ext cx="77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-1861  Confederacy formed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63600" name="Rectangle 260">
              <a:extLst>
                <a:ext uri="{FF2B5EF4-FFF2-40B4-BE49-F238E27FC236}">
                  <a16:creationId xmlns:a16="http://schemas.microsoft.com/office/drawing/2014/main" id="{3EA90E76-AEE0-AF41-9EF8-143A8F1AD9B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380000">
              <a:off x="617" y="1886"/>
              <a:ext cx="54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which included the 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63601" name="Rectangle 261">
              <a:extLst>
                <a:ext uri="{FF2B5EF4-FFF2-40B4-BE49-F238E27FC236}">
                  <a16:creationId xmlns:a16="http://schemas.microsoft.com/office/drawing/2014/main" id="{B938DA4B-AA8E-5240-B4E5-5B9CDF5808F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740000">
              <a:off x="799" y="1917"/>
              <a:ext cx="54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which included the 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63602" name="Rectangle 262">
              <a:extLst>
                <a:ext uri="{FF2B5EF4-FFF2-40B4-BE49-F238E27FC236}">
                  <a16:creationId xmlns:a16="http://schemas.microsoft.com/office/drawing/2014/main" id="{F71AA7D8-10FA-B146-9F3B-D3D6F015700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760000">
              <a:off x="1115" y="1652"/>
              <a:ext cx="54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which included the 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63603" name="Rectangle 263">
              <a:extLst>
                <a:ext uri="{FF2B5EF4-FFF2-40B4-BE49-F238E27FC236}">
                  <a16:creationId xmlns:a16="http://schemas.microsoft.com/office/drawing/2014/main" id="{0DDDED8B-0947-FA47-9148-61EAD0AB3F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1739"/>
              <a:ext cx="36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and included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63604" name="Rectangle 264">
              <a:extLst>
                <a:ext uri="{FF2B5EF4-FFF2-40B4-BE49-F238E27FC236}">
                  <a16:creationId xmlns:a16="http://schemas.microsoft.com/office/drawing/2014/main" id="{08B1E5CE-29BC-1042-8EE1-D18E460012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0" y="1739"/>
              <a:ext cx="36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and included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63605" name="Rectangle 265">
              <a:extLst>
                <a:ext uri="{FF2B5EF4-FFF2-40B4-BE49-F238E27FC236}">
                  <a16:creationId xmlns:a16="http://schemas.microsoft.com/office/drawing/2014/main" id="{DDF37879-BB4C-A445-913A-BFB798F403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1" y="1733"/>
              <a:ext cx="2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1000">
                  <a:solidFill>
                    <a:srgbClr val="000000"/>
                  </a:solidFill>
                  <a:latin typeface="Helvetica" pitchFamily="2" charset="0"/>
                </a:rPr>
                <a:t> </a:t>
              </a:r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63606" name="Rectangle 266">
              <a:extLst>
                <a:ext uri="{FF2B5EF4-FFF2-40B4-BE49-F238E27FC236}">
                  <a16:creationId xmlns:a16="http://schemas.microsoft.com/office/drawing/2014/main" id="{F1BD4FCC-70B0-F543-A02E-3CC3A887E3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0" y="1681"/>
              <a:ext cx="36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and included</a:t>
              </a:r>
              <a:endParaRPr lang="en-US" altLang="en-US" sz="800">
                <a:latin typeface="Sand" pitchFamily="-48" charset="0"/>
              </a:endParaRPr>
            </a:p>
          </p:txBody>
        </p:sp>
      </p:grpSp>
      <p:sp>
        <p:nvSpPr>
          <p:cNvPr id="63493" name="Rectangle 13">
            <a:extLst>
              <a:ext uri="{FF2B5EF4-FFF2-40B4-BE49-F238E27FC236}">
                <a16:creationId xmlns:a16="http://schemas.microsoft.com/office/drawing/2014/main" id="{9AAB9E50-78BA-E244-8AB3-9AF00616E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9450" y="1295400"/>
            <a:ext cx="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Times" pitchFamily="2" charset="0"/>
            </a:endParaRPr>
          </a:p>
        </p:txBody>
      </p:sp>
      <p:grpSp>
        <p:nvGrpSpPr>
          <p:cNvPr id="63494" name="Group 148">
            <a:extLst>
              <a:ext uri="{FF2B5EF4-FFF2-40B4-BE49-F238E27FC236}">
                <a16:creationId xmlns:a16="http://schemas.microsoft.com/office/drawing/2014/main" id="{E5A0316E-9782-524D-9CC0-922178DC2F70}"/>
              </a:ext>
            </a:extLst>
          </p:cNvPr>
          <p:cNvGrpSpPr>
            <a:grpSpLocks/>
          </p:cNvGrpSpPr>
          <p:nvPr/>
        </p:nvGrpSpPr>
        <p:grpSpPr bwMode="auto">
          <a:xfrm>
            <a:off x="454025" y="1098550"/>
            <a:ext cx="7950200" cy="5283200"/>
            <a:chOff x="352" y="632"/>
            <a:chExt cx="5008" cy="3328"/>
          </a:xfrm>
        </p:grpSpPr>
        <p:sp>
          <p:nvSpPr>
            <p:cNvPr id="63496" name="Rectangle 6">
              <a:extLst>
                <a:ext uri="{FF2B5EF4-FFF2-40B4-BE49-F238E27FC236}">
                  <a16:creationId xmlns:a16="http://schemas.microsoft.com/office/drawing/2014/main" id="{CDFB927A-0E7B-FE42-9076-77CEE74E3B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" y="3400"/>
              <a:ext cx="5008" cy="560"/>
            </a:xfrm>
            <a:prstGeom prst="rect">
              <a:avLst/>
            </a:prstGeom>
            <a:noFill/>
            <a:ln w="1270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63497" name="Group 19">
              <a:extLst>
                <a:ext uri="{FF2B5EF4-FFF2-40B4-BE49-F238E27FC236}">
                  <a16:creationId xmlns:a16="http://schemas.microsoft.com/office/drawing/2014/main" id="{527A4AE4-6FC9-234A-A756-93D8015D8A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20" y="2472"/>
              <a:ext cx="1048" cy="928"/>
              <a:chOff x="1312" y="2184"/>
              <a:chExt cx="1048" cy="928"/>
            </a:xfrm>
          </p:grpSpPr>
          <p:sp>
            <p:nvSpPr>
              <p:cNvPr id="63505" name="Freeform 9">
                <a:extLst>
                  <a:ext uri="{FF2B5EF4-FFF2-40B4-BE49-F238E27FC236}">
                    <a16:creationId xmlns:a16="http://schemas.microsoft.com/office/drawing/2014/main" id="{BB347134-BDBD-3549-8BAB-39D41B2985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2" y="2792"/>
                <a:ext cx="336" cy="320"/>
              </a:xfrm>
              <a:custGeom>
                <a:avLst/>
                <a:gdLst>
                  <a:gd name="T0" fmla="*/ 0 w 336"/>
                  <a:gd name="T1" fmla="*/ 320 h 320"/>
                  <a:gd name="T2" fmla="*/ 128 w 336"/>
                  <a:gd name="T3" fmla="*/ 0 h 320"/>
                  <a:gd name="T4" fmla="*/ 152 w 336"/>
                  <a:gd name="T5" fmla="*/ 184 h 320"/>
                  <a:gd name="T6" fmla="*/ 336 w 336"/>
                  <a:gd name="T7" fmla="*/ 232 h 320"/>
                  <a:gd name="T8" fmla="*/ 0 w 336"/>
                  <a:gd name="T9" fmla="*/ 320 h 3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6"/>
                  <a:gd name="T16" fmla="*/ 0 h 320"/>
                  <a:gd name="T17" fmla="*/ 336 w 336"/>
                  <a:gd name="T18" fmla="*/ 320 h 3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6" h="320">
                    <a:moveTo>
                      <a:pt x="0" y="320"/>
                    </a:moveTo>
                    <a:lnTo>
                      <a:pt x="128" y="0"/>
                    </a:lnTo>
                    <a:lnTo>
                      <a:pt x="152" y="184"/>
                    </a:lnTo>
                    <a:lnTo>
                      <a:pt x="336" y="232"/>
                    </a:lnTo>
                    <a:lnTo>
                      <a:pt x="0" y="3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06" name="Line 10">
                <a:extLst>
                  <a:ext uri="{FF2B5EF4-FFF2-40B4-BE49-F238E27FC236}">
                    <a16:creationId xmlns:a16="http://schemas.microsoft.com/office/drawing/2014/main" id="{C0A619BC-5E90-924E-85E8-2DB1BA3FB6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0" y="2184"/>
                <a:ext cx="920" cy="800"/>
              </a:xfrm>
              <a:prstGeom prst="line">
                <a:avLst/>
              </a:prstGeom>
              <a:noFill/>
              <a:ln w="1270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3498" name="Group 147">
              <a:extLst>
                <a:ext uri="{FF2B5EF4-FFF2-40B4-BE49-F238E27FC236}">
                  <a16:creationId xmlns:a16="http://schemas.microsoft.com/office/drawing/2014/main" id="{A520FC1A-F2CF-C349-BEE8-28D389F559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632"/>
              <a:ext cx="4240" cy="1904"/>
              <a:chOff x="760" y="344"/>
              <a:chExt cx="4240" cy="1904"/>
            </a:xfrm>
          </p:grpSpPr>
          <p:sp>
            <p:nvSpPr>
              <p:cNvPr id="63499" name="AutoShape 8">
                <a:extLst>
                  <a:ext uri="{FF2B5EF4-FFF2-40B4-BE49-F238E27FC236}">
                    <a16:creationId xmlns:a16="http://schemas.microsoft.com/office/drawing/2014/main" id="{05DF757E-ED48-D04E-AE69-4E3BCAB671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0" y="344"/>
                <a:ext cx="4240" cy="1904"/>
              </a:xfrm>
              <a:prstGeom prst="roundRect">
                <a:avLst>
                  <a:gd name="adj" fmla="val 7773"/>
                </a:avLst>
              </a:prstGeom>
              <a:solidFill>
                <a:schemeClr val="bg1"/>
              </a:solidFill>
              <a:ln w="1270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3500" name="Rectangle 12">
                <a:extLst>
                  <a:ext uri="{FF2B5EF4-FFF2-40B4-BE49-F238E27FC236}">
                    <a16:creationId xmlns:a16="http://schemas.microsoft.com/office/drawing/2014/main" id="{31A8CEAB-BF01-C043-B8C4-B668F3A3B1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" y="592"/>
                <a:ext cx="3552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10. NEW UNIT SELF-TEST QUESTIONS</a:t>
                </a:r>
                <a:endParaRPr lang="en-US" altLang="en-US">
                  <a:latin typeface="Times" pitchFamily="2" charset="0"/>
                </a:endParaRPr>
              </a:p>
            </p:txBody>
          </p:sp>
          <p:sp>
            <p:nvSpPr>
              <p:cNvPr id="63501" name="Rectangle 14">
                <a:extLst>
                  <a:ext uri="{FF2B5EF4-FFF2-40B4-BE49-F238E27FC236}">
                    <a16:creationId xmlns:a16="http://schemas.microsoft.com/office/drawing/2014/main" id="{4895EC02-971B-9643-97A8-153DB37A33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2" y="1040"/>
                <a:ext cx="3574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As the unit progresses, new questions </a:t>
                </a:r>
                <a:endParaRPr lang="en-US" altLang="en-US">
                  <a:latin typeface="Times" pitchFamily="2" charset="0"/>
                </a:endParaRPr>
              </a:p>
            </p:txBody>
          </p:sp>
          <p:sp>
            <p:nvSpPr>
              <p:cNvPr id="63502" name="Rectangle 15">
                <a:extLst>
                  <a:ext uri="{FF2B5EF4-FFF2-40B4-BE49-F238E27FC236}">
                    <a16:creationId xmlns:a16="http://schemas.microsoft.com/office/drawing/2014/main" id="{FCFE0FDB-48E8-8540-82D6-8FAB6B04E8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4" y="1264"/>
                <a:ext cx="3787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that seem important about the content of </a:t>
                </a:r>
                <a:endParaRPr lang="en-US" altLang="en-US">
                  <a:latin typeface="Times" pitchFamily="2" charset="0"/>
                </a:endParaRPr>
              </a:p>
            </p:txBody>
          </p:sp>
          <p:sp>
            <p:nvSpPr>
              <p:cNvPr id="63503" name="Rectangle 16">
                <a:extLst>
                  <a:ext uri="{FF2B5EF4-FFF2-40B4-BE49-F238E27FC236}">
                    <a16:creationId xmlns:a16="http://schemas.microsoft.com/office/drawing/2014/main" id="{39EAF18F-DF91-3D41-954D-AEF0B4D398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1488"/>
                <a:ext cx="3851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the unit are listed or old questions can be </a:t>
                </a:r>
                <a:endParaRPr lang="en-US" altLang="en-US">
                  <a:latin typeface="Times" pitchFamily="2" charset="0"/>
                </a:endParaRPr>
              </a:p>
            </p:txBody>
          </p:sp>
          <p:sp>
            <p:nvSpPr>
              <p:cNvPr id="63504" name="Rectangle 17">
                <a:extLst>
                  <a:ext uri="{FF2B5EF4-FFF2-40B4-BE49-F238E27FC236}">
                    <a16:creationId xmlns:a16="http://schemas.microsoft.com/office/drawing/2014/main" id="{83818275-4C60-F144-A3E5-EFF839FBCC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6" y="1712"/>
                <a:ext cx="853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modified.</a:t>
                </a:r>
                <a:endParaRPr lang="en-US" altLang="en-US">
                  <a:latin typeface="Times" pitchFamily="2" charset="0"/>
                </a:endParaRPr>
              </a:p>
            </p:txBody>
          </p:sp>
        </p:grpSp>
      </p:grpSp>
      <p:pic>
        <p:nvPicPr>
          <p:cNvPr id="63495" name="Picture 134">
            <a:extLst>
              <a:ext uri="{FF2B5EF4-FFF2-40B4-BE49-F238E27FC236}">
                <a16:creationId xmlns:a16="http://schemas.microsoft.com/office/drawing/2014/main" id="{ACEFA426-4414-7843-967B-FB5E74127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" t="37160"/>
          <a:stretch>
            <a:fillRect/>
          </a:stretch>
        </p:blipFill>
        <p:spPr bwMode="auto">
          <a:xfrm>
            <a:off x="7983538" y="6459538"/>
            <a:ext cx="1143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4">
            <a:extLst>
              <a:ext uri="{FF2B5EF4-FFF2-40B4-BE49-F238E27FC236}">
                <a16:creationId xmlns:a16="http://schemas.microsoft.com/office/drawing/2014/main" id="{1B331908-68C4-1547-B26B-1F603FAE6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solidFill>
                  <a:schemeClr val="accent2"/>
                </a:solidFill>
                <a:latin typeface="Arial" panose="020B0604020202020204" pitchFamily="34" charset="0"/>
              </a:rPr>
              <a:t>University of Kansas Center for Research on Learning  2019</a:t>
            </a: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53993F41-10DD-144F-BCE1-5F916BEC89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Content Enhancement</a:t>
            </a:r>
          </a:p>
        </p:txBody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48A81829-795D-6C4A-A66B-235B90F51D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A way of teaching an academically diverse group of students in which:</a:t>
            </a:r>
          </a:p>
          <a:p>
            <a:pPr lvl="1" eaLnBrk="1" hangingPunct="1"/>
            <a:endParaRPr lang="en-US" altLang="en-US"/>
          </a:p>
          <a:p>
            <a:pPr lvl="1" eaLnBrk="1" hangingPunct="1"/>
            <a:r>
              <a:rPr lang="en-US" altLang="en-US"/>
              <a:t>Critical features of the content are selected and transformed in a manner that promotes student learning; and </a:t>
            </a:r>
          </a:p>
          <a:p>
            <a:pPr lvl="1" eaLnBrk="1" hangingPunct="1"/>
            <a:endParaRPr lang="en-US" altLang="en-US"/>
          </a:p>
          <a:p>
            <a:pPr lvl="1" eaLnBrk="1" hangingPunct="1"/>
            <a:r>
              <a:rPr lang="en-US" altLang="en-US"/>
              <a:t>Instruction is carried out in a partnership with students.</a:t>
            </a:r>
          </a:p>
        </p:txBody>
      </p:sp>
      <p:pic>
        <p:nvPicPr>
          <p:cNvPr id="31749" name="Picture 5">
            <a:extLst>
              <a:ext uri="{FF2B5EF4-FFF2-40B4-BE49-F238E27FC236}">
                <a16:creationId xmlns:a16="http://schemas.microsoft.com/office/drawing/2014/main" id="{F22FBFEE-AD09-FA46-93D8-7B46195110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3" y="5868988"/>
            <a:ext cx="1635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oter Placeholder 4">
            <a:extLst>
              <a:ext uri="{FF2B5EF4-FFF2-40B4-BE49-F238E27FC236}">
                <a16:creationId xmlns:a16="http://schemas.microsoft.com/office/drawing/2014/main" id="{D85F8428-BAD9-4C42-BAD4-D840164E4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solidFill>
                  <a:schemeClr val="accent2"/>
                </a:solidFill>
                <a:latin typeface="Arial" panose="020B0604020202020204" pitchFamily="34" charset="0"/>
              </a:rPr>
              <a:t>University of Kansas Center for Research on Learning  2019</a:t>
            </a:r>
          </a:p>
        </p:txBody>
      </p:sp>
      <p:sp>
        <p:nvSpPr>
          <p:cNvPr id="64515" name="Rectangle 4">
            <a:extLst>
              <a:ext uri="{FF2B5EF4-FFF2-40B4-BE49-F238E27FC236}">
                <a16:creationId xmlns:a16="http://schemas.microsoft.com/office/drawing/2014/main" id="{DAC2E0AB-EB06-A447-95D9-E96C0569C4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CRAFT Linking Steps </a:t>
            </a:r>
          </a:p>
        </p:txBody>
      </p:sp>
      <p:sp>
        <p:nvSpPr>
          <p:cNvPr id="64516" name="Rectangle 5">
            <a:extLst>
              <a:ext uri="{FF2B5EF4-FFF2-40B4-BE49-F238E27FC236}">
                <a16:creationId xmlns:a16="http://schemas.microsoft.com/office/drawing/2014/main" id="{3EF1232D-A1F7-4E41-AA8F-C7E7D92D2C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200"/>
              <a:t>Guide the teacher to:</a:t>
            </a:r>
          </a:p>
          <a:p>
            <a:pPr eaLnBrk="1" hangingPunct="1">
              <a:lnSpc>
                <a:spcPct val="90000"/>
              </a:lnSpc>
            </a:pPr>
            <a:endParaRPr lang="en-US" altLang="en-US" sz="2200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present the Unit Organizer effectively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involve students in constructing and using the Unit Organizer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elicit and make connections to the prior knowledge of students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focus student attention on learning</a:t>
            </a:r>
          </a:p>
        </p:txBody>
      </p:sp>
      <p:pic>
        <p:nvPicPr>
          <p:cNvPr id="64517" name="Picture 5">
            <a:extLst>
              <a:ext uri="{FF2B5EF4-FFF2-40B4-BE49-F238E27FC236}">
                <a16:creationId xmlns:a16="http://schemas.microsoft.com/office/drawing/2014/main" id="{4239E4E9-BBEE-774C-86E0-329F0E929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3" y="5868988"/>
            <a:ext cx="1635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oter Placeholder 4">
            <a:extLst>
              <a:ext uri="{FF2B5EF4-FFF2-40B4-BE49-F238E27FC236}">
                <a16:creationId xmlns:a16="http://schemas.microsoft.com/office/drawing/2014/main" id="{BF8C378C-57D7-AE41-8A5E-E282ECFF9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solidFill>
                  <a:schemeClr val="accent2"/>
                </a:solidFill>
                <a:latin typeface="Arial" panose="020B0604020202020204" pitchFamily="34" charset="0"/>
              </a:rPr>
              <a:t>University of Kansas Center for Research on Learning  2019</a:t>
            </a:r>
          </a:p>
        </p:txBody>
      </p:sp>
      <p:sp>
        <p:nvSpPr>
          <p:cNvPr id="65539" name="Rectangle 4">
            <a:extLst>
              <a:ext uri="{FF2B5EF4-FFF2-40B4-BE49-F238E27FC236}">
                <a16:creationId xmlns:a16="http://schemas.microsoft.com/office/drawing/2014/main" id="{96A7854A-96D8-BC40-9392-71EC9B6C3D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CRAFT Linking Steps</a:t>
            </a:r>
          </a:p>
        </p:txBody>
      </p:sp>
      <p:sp>
        <p:nvSpPr>
          <p:cNvPr id="65540" name="Rectangle 5">
            <a:extLst>
              <a:ext uri="{FF2B5EF4-FFF2-40B4-BE49-F238E27FC236}">
                <a16:creationId xmlns:a16="http://schemas.microsoft.com/office/drawing/2014/main" id="{4B744B26-17E3-ED4B-B1D5-4300BA7456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80000"/>
              </a:lnSpc>
              <a:buFont typeface="Wingdings" pitchFamily="2" charset="2"/>
              <a:buNone/>
            </a:pPr>
            <a:r>
              <a:rPr lang="en-US" altLang="en-US" b="1"/>
              <a:t>C</a:t>
            </a:r>
            <a:r>
              <a:rPr lang="en-US" altLang="en-US" sz="2200"/>
              <a:t>reate a context</a:t>
            </a:r>
          </a:p>
          <a:p>
            <a:pPr eaLnBrk="1" hangingPunct="1">
              <a:lnSpc>
                <a:spcPct val="180000"/>
              </a:lnSpc>
              <a:buFont typeface="Wingdings" pitchFamily="2" charset="2"/>
              <a:buNone/>
            </a:pPr>
            <a:r>
              <a:rPr lang="en-US" altLang="en-US" b="1"/>
              <a:t>R</a:t>
            </a:r>
            <a:r>
              <a:rPr lang="en-US" altLang="en-US" sz="2200"/>
              <a:t>ecognize content structures</a:t>
            </a:r>
          </a:p>
          <a:p>
            <a:pPr eaLnBrk="1" hangingPunct="1">
              <a:lnSpc>
                <a:spcPct val="180000"/>
              </a:lnSpc>
              <a:buFont typeface="Wingdings" pitchFamily="2" charset="2"/>
              <a:buNone/>
            </a:pPr>
            <a:r>
              <a:rPr lang="en-US" altLang="en-US" b="1"/>
              <a:t>A</a:t>
            </a:r>
            <a:r>
              <a:rPr lang="en-US" altLang="en-US" sz="2200"/>
              <a:t>cknowledge unit relationships</a:t>
            </a:r>
          </a:p>
          <a:p>
            <a:pPr eaLnBrk="1" hangingPunct="1">
              <a:lnSpc>
                <a:spcPct val="180000"/>
              </a:lnSpc>
              <a:buFont typeface="Wingdings" pitchFamily="2" charset="2"/>
              <a:buNone/>
            </a:pPr>
            <a:r>
              <a:rPr lang="en-US" altLang="en-US" b="1"/>
              <a:t>F</a:t>
            </a:r>
            <a:r>
              <a:rPr lang="en-US" altLang="en-US" sz="2200"/>
              <a:t>rame unit questions</a:t>
            </a:r>
          </a:p>
          <a:p>
            <a:pPr eaLnBrk="1" hangingPunct="1">
              <a:lnSpc>
                <a:spcPct val="180000"/>
              </a:lnSpc>
              <a:buFont typeface="Wingdings" pitchFamily="2" charset="2"/>
              <a:buNone/>
            </a:pPr>
            <a:r>
              <a:rPr lang="en-US" altLang="en-US" b="1"/>
              <a:t>T</a:t>
            </a:r>
            <a:r>
              <a:rPr lang="en-US" altLang="en-US" sz="2200"/>
              <a:t>ie content to tasks</a:t>
            </a:r>
          </a:p>
        </p:txBody>
      </p:sp>
      <p:pic>
        <p:nvPicPr>
          <p:cNvPr id="65541" name="Picture 5">
            <a:extLst>
              <a:ext uri="{FF2B5EF4-FFF2-40B4-BE49-F238E27FC236}">
                <a16:creationId xmlns:a16="http://schemas.microsoft.com/office/drawing/2014/main" id="{39C69792-D8C6-884A-8806-2ED16E67D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3" y="5868988"/>
            <a:ext cx="1635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oter Placeholder 4">
            <a:extLst>
              <a:ext uri="{FF2B5EF4-FFF2-40B4-BE49-F238E27FC236}">
                <a16:creationId xmlns:a16="http://schemas.microsoft.com/office/drawing/2014/main" id="{3B75DF87-1345-B349-80F2-18743919E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solidFill>
                  <a:schemeClr val="accent2"/>
                </a:solidFill>
                <a:latin typeface="Arial" panose="020B0604020202020204" pitchFamily="34" charset="0"/>
              </a:rPr>
              <a:t>University of Kansas Center for Research on Learning  2019</a:t>
            </a:r>
          </a:p>
        </p:txBody>
      </p:sp>
      <p:sp>
        <p:nvSpPr>
          <p:cNvPr id="66563" name="Rectangle 4">
            <a:extLst>
              <a:ext uri="{FF2B5EF4-FFF2-40B4-BE49-F238E27FC236}">
                <a16:creationId xmlns:a16="http://schemas.microsoft.com/office/drawing/2014/main" id="{7CA3372A-A110-2446-8BC0-9523A224D4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Understanding CRAFT</a:t>
            </a:r>
          </a:p>
        </p:txBody>
      </p:sp>
      <p:sp>
        <p:nvSpPr>
          <p:cNvPr id="66564" name="Rectangle 5">
            <a:extLst>
              <a:ext uri="{FF2B5EF4-FFF2-40B4-BE49-F238E27FC236}">
                <a16:creationId xmlns:a16="http://schemas.microsoft.com/office/drawing/2014/main" id="{742AF76F-28F8-164E-A485-EE73878F45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200"/>
              <a:t>Create A Context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Explore how the information in this unit fits with previous, future, and bigger learning </a:t>
            </a:r>
          </a:p>
          <a:p>
            <a:pPr eaLnBrk="1" hangingPunct="1">
              <a:lnSpc>
                <a:spcPct val="90000"/>
              </a:lnSpc>
            </a:pPr>
            <a:endParaRPr lang="en-US" altLang="en-US" sz="22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200"/>
              <a:t>Recognize Content Structures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Identify how to think about and structure the information to be learned in the unit.  </a:t>
            </a:r>
          </a:p>
          <a:p>
            <a:pPr eaLnBrk="1" hangingPunct="1">
              <a:lnSpc>
                <a:spcPct val="90000"/>
              </a:lnSpc>
            </a:pPr>
            <a:endParaRPr lang="en-US" altLang="en-US" sz="22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200"/>
              <a:t>Acknowledge Unit Relationships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Explore relationships that are or might be important in the unit. </a:t>
            </a:r>
          </a:p>
        </p:txBody>
      </p:sp>
      <p:pic>
        <p:nvPicPr>
          <p:cNvPr id="66565" name="Picture 5">
            <a:extLst>
              <a:ext uri="{FF2B5EF4-FFF2-40B4-BE49-F238E27FC236}">
                <a16:creationId xmlns:a16="http://schemas.microsoft.com/office/drawing/2014/main" id="{1D545BBA-D317-AB43-BA2E-2336048F04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3" y="5868988"/>
            <a:ext cx="1635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oter Placeholder 4">
            <a:extLst>
              <a:ext uri="{FF2B5EF4-FFF2-40B4-BE49-F238E27FC236}">
                <a16:creationId xmlns:a16="http://schemas.microsoft.com/office/drawing/2014/main" id="{3FCC1662-20DE-7446-BACC-2591036DF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solidFill>
                  <a:schemeClr val="accent2"/>
                </a:solidFill>
                <a:latin typeface="Arial" panose="020B0604020202020204" pitchFamily="34" charset="0"/>
              </a:rPr>
              <a:t>University of Kansas Center for Research on Learning  2019</a:t>
            </a:r>
          </a:p>
        </p:txBody>
      </p:sp>
      <p:sp>
        <p:nvSpPr>
          <p:cNvPr id="67587" name="Rectangle 4">
            <a:extLst>
              <a:ext uri="{FF2B5EF4-FFF2-40B4-BE49-F238E27FC236}">
                <a16:creationId xmlns:a16="http://schemas.microsoft.com/office/drawing/2014/main" id="{9F88A26D-7994-F04D-BEB1-8F6B52AC78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Understanding CRAFT</a:t>
            </a:r>
          </a:p>
        </p:txBody>
      </p:sp>
      <p:sp>
        <p:nvSpPr>
          <p:cNvPr id="67588" name="Rectangle 5">
            <a:extLst>
              <a:ext uri="{FF2B5EF4-FFF2-40B4-BE49-F238E27FC236}">
                <a16:creationId xmlns:a16="http://schemas.microsoft.com/office/drawing/2014/main" id="{5B7F95F7-CD53-CE4F-9071-B7E18F6D9E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altLang="en-US"/>
              <a:t>Frame Unit Questions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/>
              <a:t>Generate and discuss the types of questions that reflect what the unit is really about. </a:t>
            </a:r>
          </a:p>
          <a:p>
            <a:pPr eaLnBrk="1" hangingPunct="1">
              <a:lnSpc>
                <a:spcPct val="130000"/>
              </a:lnSpc>
            </a:pPr>
            <a:endParaRPr lang="en-US" altLang="en-US"/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altLang="en-US"/>
              <a:t>Tie Content To Tasks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/>
              <a:t>Identify a schedule of tasks to be completed and how these tasks connect to learning the content.</a:t>
            </a:r>
          </a:p>
        </p:txBody>
      </p:sp>
      <p:pic>
        <p:nvPicPr>
          <p:cNvPr id="67589" name="Picture 5">
            <a:extLst>
              <a:ext uri="{FF2B5EF4-FFF2-40B4-BE49-F238E27FC236}">
                <a16:creationId xmlns:a16="http://schemas.microsoft.com/office/drawing/2014/main" id="{0497F636-638B-764D-B1ED-DBDD6B309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3" y="5868988"/>
            <a:ext cx="1635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oter Placeholder 4">
            <a:extLst>
              <a:ext uri="{FF2B5EF4-FFF2-40B4-BE49-F238E27FC236}">
                <a16:creationId xmlns:a16="http://schemas.microsoft.com/office/drawing/2014/main" id="{194E0CF9-5E87-C149-B216-4606FE4E0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solidFill>
                  <a:schemeClr val="accent2"/>
                </a:solidFill>
                <a:latin typeface="Arial" panose="020B0604020202020204" pitchFamily="34" charset="0"/>
              </a:rPr>
              <a:t>University of Kansas Center for Research on Learning  2019</a:t>
            </a:r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06D2DF74-7258-B745-B2B2-479A852B6C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Cue-Do-Review Sequence</a:t>
            </a:r>
          </a:p>
        </p:txBody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34FCAC22-E05A-B548-A890-25C66C75B2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en-US" sz="2200"/>
              <a:t>Cue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2000"/>
              <a:t>Students that the routine will be used.</a:t>
            </a:r>
          </a:p>
          <a:p>
            <a:pPr lvl="1" eaLnBrk="1" hangingPunct="1">
              <a:lnSpc>
                <a:spcPct val="130000"/>
              </a:lnSpc>
            </a:pPr>
            <a:endParaRPr lang="en-US" altLang="en-US" sz="2000"/>
          </a:p>
          <a:p>
            <a:pPr eaLnBrk="1" hangingPunct="1">
              <a:lnSpc>
                <a:spcPct val="130000"/>
              </a:lnSpc>
            </a:pPr>
            <a:r>
              <a:rPr lang="en-US" altLang="en-US" sz="2200"/>
              <a:t>Do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2000"/>
              <a:t>The routine.</a:t>
            </a:r>
          </a:p>
          <a:p>
            <a:pPr lvl="1" eaLnBrk="1" hangingPunct="1">
              <a:lnSpc>
                <a:spcPct val="130000"/>
              </a:lnSpc>
            </a:pPr>
            <a:endParaRPr lang="en-US" altLang="en-US" sz="2000"/>
          </a:p>
          <a:p>
            <a:pPr eaLnBrk="1" hangingPunct="1">
              <a:lnSpc>
                <a:spcPct val="130000"/>
              </a:lnSpc>
            </a:pPr>
            <a:r>
              <a:rPr lang="en-US" altLang="en-US" sz="2200"/>
              <a:t>Review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2000"/>
              <a:t>The information and process.</a:t>
            </a:r>
          </a:p>
        </p:txBody>
      </p:sp>
      <p:pic>
        <p:nvPicPr>
          <p:cNvPr id="68613" name="Picture 5">
            <a:extLst>
              <a:ext uri="{FF2B5EF4-FFF2-40B4-BE49-F238E27FC236}">
                <a16:creationId xmlns:a16="http://schemas.microsoft.com/office/drawing/2014/main" id="{217AAA8A-ABDD-4246-9205-08320FB7D9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3" y="5868988"/>
            <a:ext cx="1635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oter Placeholder 4">
            <a:extLst>
              <a:ext uri="{FF2B5EF4-FFF2-40B4-BE49-F238E27FC236}">
                <a16:creationId xmlns:a16="http://schemas.microsoft.com/office/drawing/2014/main" id="{369F108F-2351-D34E-9179-1FF83DA80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solidFill>
                  <a:schemeClr val="accent2"/>
                </a:solidFill>
                <a:latin typeface="Arial" panose="020B0604020202020204" pitchFamily="34" charset="0"/>
              </a:rPr>
              <a:t>University of Kansas Center for Research on Learning  2019</a:t>
            </a:r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8428D6EB-8DBA-3E4D-918E-91C1B79F01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Cue-Do-Review Sequence</a:t>
            </a:r>
          </a:p>
        </p:txBody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2D6E49F9-984D-9746-94A5-ACC25F642D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90000"/>
              </a:lnSpc>
            </a:pPr>
            <a:r>
              <a:rPr lang="en-US" altLang="en-US"/>
              <a:t>Cue</a:t>
            </a:r>
          </a:p>
          <a:p>
            <a:pPr lvl="1" eaLnBrk="1" hangingPunct="1">
              <a:lnSpc>
                <a:spcPct val="190000"/>
              </a:lnSpc>
            </a:pPr>
            <a:r>
              <a:rPr lang="en-US" altLang="en-US"/>
              <a:t>The teacher announces the Unit Organizer and explains its use.</a:t>
            </a:r>
          </a:p>
        </p:txBody>
      </p:sp>
      <p:pic>
        <p:nvPicPr>
          <p:cNvPr id="69637" name="Picture 5">
            <a:extLst>
              <a:ext uri="{FF2B5EF4-FFF2-40B4-BE49-F238E27FC236}">
                <a16:creationId xmlns:a16="http://schemas.microsoft.com/office/drawing/2014/main" id="{498AD993-4B3E-614B-9E84-F0DCB936A7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3" y="5868988"/>
            <a:ext cx="1635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oter Placeholder 4">
            <a:extLst>
              <a:ext uri="{FF2B5EF4-FFF2-40B4-BE49-F238E27FC236}">
                <a16:creationId xmlns:a16="http://schemas.microsoft.com/office/drawing/2014/main" id="{D787CD70-E01A-A645-8F7D-F94719C8A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solidFill>
                  <a:schemeClr val="accent2"/>
                </a:solidFill>
                <a:latin typeface="Arial" panose="020B0604020202020204" pitchFamily="34" charset="0"/>
              </a:rPr>
              <a:t>University of Kansas Center for Research on Learning  2019</a:t>
            </a:r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F18A88F5-7F35-1A4A-A2C0-5238176F4F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Cue-Do-Review Sequence</a:t>
            </a:r>
          </a:p>
        </p:txBody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77B6DDE8-0070-674C-A7BE-A26BE99988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90000"/>
              </a:lnSpc>
            </a:pPr>
            <a:r>
              <a:rPr lang="en-US" altLang="en-US"/>
              <a:t>Do</a:t>
            </a:r>
          </a:p>
          <a:p>
            <a:pPr lvl="1" eaLnBrk="1" hangingPunct="1">
              <a:lnSpc>
                <a:spcPct val="190000"/>
              </a:lnSpc>
            </a:pPr>
            <a:r>
              <a:rPr lang="en-US" altLang="en-US"/>
              <a:t>The teacher and class collaboratively construct the Unit Organizer device using the CRAFT Linking Steps such that the content is connected or "linked" to the needs and goals of students.</a:t>
            </a:r>
          </a:p>
        </p:txBody>
      </p:sp>
      <p:pic>
        <p:nvPicPr>
          <p:cNvPr id="70661" name="Picture 5">
            <a:extLst>
              <a:ext uri="{FF2B5EF4-FFF2-40B4-BE49-F238E27FC236}">
                <a16:creationId xmlns:a16="http://schemas.microsoft.com/office/drawing/2014/main" id="{DFECCB07-F219-D946-9677-F745A5360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3" y="5868988"/>
            <a:ext cx="1635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oter Placeholder 4">
            <a:extLst>
              <a:ext uri="{FF2B5EF4-FFF2-40B4-BE49-F238E27FC236}">
                <a16:creationId xmlns:a16="http://schemas.microsoft.com/office/drawing/2014/main" id="{EF9702AF-FDB4-C643-8E2B-5CA32C7CB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solidFill>
                  <a:schemeClr val="accent2"/>
                </a:solidFill>
                <a:latin typeface="Arial" panose="020B0604020202020204" pitchFamily="34" charset="0"/>
              </a:rPr>
              <a:t>University of Kansas Center for Research on Learning  2019</a:t>
            </a:r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23DF6C84-C887-4244-965E-1E29557D87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Cue-Do-Review Sequence</a:t>
            </a:r>
          </a:p>
        </p:txBody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A64FC519-44A3-624F-87A2-BA7C6DE5A2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210000"/>
              </a:lnSpc>
            </a:pPr>
            <a:r>
              <a:rPr lang="en-US" altLang="en-US"/>
              <a:t>Review</a:t>
            </a:r>
          </a:p>
          <a:p>
            <a:pPr lvl="1" eaLnBrk="1" hangingPunct="1">
              <a:lnSpc>
                <a:spcPct val="210000"/>
              </a:lnSpc>
            </a:pPr>
            <a:r>
              <a:rPr lang="en-US" altLang="en-US"/>
              <a:t>Information presented in the Unit Organizer is reviewed and confirmed.</a:t>
            </a:r>
          </a:p>
        </p:txBody>
      </p:sp>
      <p:pic>
        <p:nvPicPr>
          <p:cNvPr id="71685" name="Picture 5">
            <a:extLst>
              <a:ext uri="{FF2B5EF4-FFF2-40B4-BE49-F238E27FC236}">
                <a16:creationId xmlns:a16="http://schemas.microsoft.com/office/drawing/2014/main" id="{45083A72-A83B-3D42-9D78-B726CB1333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3" y="5868988"/>
            <a:ext cx="1635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oter Placeholder 4">
            <a:extLst>
              <a:ext uri="{FF2B5EF4-FFF2-40B4-BE49-F238E27FC236}">
                <a16:creationId xmlns:a16="http://schemas.microsoft.com/office/drawing/2014/main" id="{08FA0AB8-C29E-A641-8EBD-B78F29E3F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solidFill>
                  <a:schemeClr val="accent2"/>
                </a:solidFill>
                <a:latin typeface="Arial" panose="020B0604020202020204" pitchFamily="34" charset="0"/>
              </a:rPr>
              <a:t>University of Kansas Center for Research on Learning  2019</a:t>
            </a:r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9A05A998-D6CD-D44F-8C6C-BDA6D24153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Get Ready</a:t>
            </a:r>
          </a:p>
        </p:txBody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F86BF977-F384-1F47-B953-1A76700665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en-US"/>
              <a:t>Decide when to use the routine.</a:t>
            </a:r>
          </a:p>
          <a:p>
            <a:pPr eaLnBrk="1" hangingPunct="1">
              <a:lnSpc>
                <a:spcPct val="120000"/>
              </a:lnSpc>
            </a:pPr>
            <a:endParaRPr lang="en-US" altLang="en-US"/>
          </a:p>
          <a:p>
            <a:pPr eaLnBrk="1" hangingPunct="1">
              <a:lnSpc>
                <a:spcPct val="120000"/>
              </a:lnSpc>
            </a:pPr>
            <a:r>
              <a:rPr lang="en-US" altLang="en-US"/>
              <a:t>Collect needed materials.</a:t>
            </a:r>
          </a:p>
          <a:p>
            <a:pPr eaLnBrk="1" hangingPunct="1">
              <a:lnSpc>
                <a:spcPct val="120000"/>
              </a:lnSpc>
            </a:pPr>
            <a:endParaRPr lang="en-US" altLang="en-US"/>
          </a:p>
          <a:p>
            <a:pPr eaLnBrk="1" hangingPunct="1">
              <a:lnSpc>
                <a:spcPct val="120000"/>
              </a:lnSpc>
            </a:pPr>
            <a:r>
              <a:rPr lang="en-US" altLang="en-US"/>
              <a:t>Construct a draft.</a:t>
            </a:r>
          </a:p>
          <a:p>
            <a:pPr lvl="1" eaLnBrk="1" hangingPunct="1">
              <a:lnSpc>
                <a:spcPct val="120000"/>
              </a:lnSpc>
            </a:pPr>
            <a:endParaRPr lang="en-US" altLang="en-US"/>
          </a:p>
          <a:p>
            <a:pPr eaLnBrk="1" hangingPunct="1">
              <a:lnSpc>
                <a:spcPct val="120000"/>
              </a:lnSpc>
            </a:pPr>
            <a:r>
              <a:rPr lang="en-US" altLang="en-US"/>
              <a:t>Prepare presentation notes</a:t>
            </a:r>
          </a:p>
        </p:txBody>
      </p:sp>
      <p:pic>
        <p:nvPicPr>
          <p:cNvPr id="72709" name="Picture 5">
            <a:extLst>
              <a:ext uri="{FF2B5EF4-FFF2-40B4-BE49-F238E27FC236}">
                <a16:creationId xmlns:a16="http://schemas.microsoft.com/office/drawing/2014/main" id="{66A52376-14D9-7A4A-920F-5BC6D23E9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3" y="5868988"/>
            <a:ext cx="1635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ooter Placeholder 4">
            <a:extLst>
              <a:ext uri="{FF2B5EF4-FFF2-40B4-BE49-F238E27FC236}">
                <a16:creationId xmlns:a16="http://schemas.microsoft.com/office/drawing/2014/main" id="{68C5A377-4CA8-E440-B680-4657D2967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solidFill>
                  <a:schemeClr val="accent2"/>
                </a:solidFill>
                <a:latin typeface="Arial" panose="020B0604020202020204" pitchFamily="34" charset="0"/>
              </a:rPr>
              <a:t>University of Kansas Center for Research on Learning  2019</a:t>
            </a:r>
          </a:p>
        </p:txBody>
      </p:sp>
      <p:sp>
        <p:nvSpPr>
          <p:cNvPr id="73731" name="Rectangle 4">
            <a:extLst>
              <a:ext uri="{FF2B5EF4-FFF2-40B4-BE49-F238E27FC236}">
                <a16:creationId xmlns:a16="http://schemas.microsoft.com/office/drawing/2014/main" id="{21B615A4-99C1-0848-B433-A5414FB697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Get Ready</a:t>
            </a:r>
          </a:p>
        </p:txBody>
      </p:sp>
      <p:sp>
        <p:nvSpPr>
          <p:cNvPr id="73732" name="Rectangle 5">
            <a:extLst>
              <a:ext uri="{FF2B5EF4-FFF2-40B4-BE49-F238E27FC236}">
                <a16:creationId xmlns:a16="http://schemas.microsoft.com/office/drawing/2014/main" id="{8A3E449F-53DD-334B-A63A-ACE8CF433E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220000"/>
              </a:lnSpc>
            </a:pPr>
            <a:r>
              <a:rPr lang="en-US" altLang="en-US" sz="2200"/>
              <a:t>Construct a draft.</a:t>
            </a:r>
          </a:p>
          <a:p>
            <a:pPr lvl="1" eaLnBrk="1" hangingPunct="1">
              <a:lnSpc>
                <a:spcPct val="220000"/>
              </a:lnSpc>
            </a:pPr>
            <a:r>
              <a:rPr lang="en-US" altLang="en-US" sz="2000"/>
              <a:t>Enter the name of the Current Unit.   </a:t>
            </a:r>
          </a:p>
          <a:p>
            <a:pPr lvl="1" eaLnBrk="1" hangingPunct="1">
              <a:lnSpc>
                <a:spcPct val="220000"/>
              </a:lnSpc>
            </a:pPr>
            <a:r>
              <a:rPr lang="en-US" altLang="en-US" sz="2000"/>
              <a:t>Enter the name of the Last Unit.  </a:t>
            </a:r>
          </a:p>
          <a:p>
            <a:pPr lvl="1" eaLnBrk="1" hangingPunct="1">
              <a:lnSpc>
                <a:spcPct val="220000"/>
              </a:lnSpc>
            </a:pPr>
            <a:r>
              <a:rPr lang="en-US" altLang="en-US" sz="2000"/>
              <a:t>Enter the name of the Next Unit. </a:t>
            </a:r>
          </a:p>
          <a:p>
            <a:pPr lvl="1" eaLnBrk="1" hangingPunct="1">
              <a:lnSpc>
                <a:spcPct val="220000"/>
              </a:lnSpc>
            </a:pPr>
            <a:r>
              <a:rPr lang="en-US" altLang="en-US" sz="2000"/>
              <a:t>Identify the Bigger Picture.</a:t>
            </a:r>
          </a:p>
        </p:txBody>
      </p:sp>
      <p:pic>
        <p:nvPicPr>
          <p:cNvPr id="73733" name="Picture 5">
            <a:extLst>
              <a:ext uri="{FF2B5EF4-FFF2-40B4-BE49-F238E27FC236}">
                <a16:creationId xmlns:a16="http://schemas.microsoft.com/office/drawing/2014/main" id="{49A3273D-0147-9A41-BA67-55C490B4F4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3" y="5868988"/>
            <a:ext cx="1635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Number Placeholder 3">
            <a:extLst>
              <a:ext uri="{FF2B5EF4-FFF2-40B4-BE49-F238E27FC236}">
                <a16:creationId xmlns:a16="http://schemas.microsoft.com/office/drawing/2014/main" id="{68C87D57-D4E6-5447-B2F3-AC7A8F9D52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0" y="6583363"/>
            <a:ext cx="6858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4A2A6A4-85D9-D341-B566-B643049A5CE2}" type="slidenum">
              <a:rPr lang="en-US" altLang="en-US" sz="10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000">
              <a:solidFill>
                <a:schemeClr val="bg1"/>
              </a:solidFill>
            </a:endParaRPr>
          </a:p>
        </p:txBody>
      </p:sp>
      <p:pic>
        <p:nvPicPr>
          <p:cNvPr id="31746" name="Picture 2">
            <a:extLst>
              <a:ext uri="{FF2B5EF4-FFF2-40B4-BE49-F238E27FC236}">
                <a16:creationId xmlns:a16="http://schemas.microsoft.com/office/drawing/2014/main" id="{37F00813-C667-534C-9187-AC474B94B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3355" r="2826" b="3816"/>
          <a:stretch>
            <a:fillRect/>
          </a:stretch>
        </p:blipFill>
        <p:spPr bwMode="auto">
          <a:xfrm>
            <a:off x="808038" y="712788"/>
            <a:ext cx="7615237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5">
            <a:extLst>
              <a:ext uri="{FF2B5EF4-FFF2-40B4-BE49-F238E27FC236}">
                <a16:creationId xmlns:a16="http://schemas.microsoft.com/office/drawing/2014/main" id="{48908181-B5A9-D945-A49C-B140A665DE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2139950" y="2360613"/>
            <a:ext cx="12425363" cy="3681412"/>
          </a:xfrm>
        </p:spPr>
        <p:txBody>
          <a:bodyPr/>
          <a:lstStyle/>
          <a:p>
            <a:pPr eaLnBrk="1" hangingPunct="1"/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39939" name="Rectangle 4">
            <a:extLst>
              <a:ext uri="{FF2B5EF4-FFF2-40B4-BE49-F238E27FC236}">
                <a16:creationId xmlns:a16="http://schemas.microsoft.com/office/drawing/2014/main" id="{5880C661-9C8E-3B4E-8CA1-73D7B40F85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36185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ln w="12700">
                  <a:solidFill>
                    <a:srgbClr val="0051BA"/>
                  </a:solidFill>
                  <a:prstDash val="solid"/>
                </a:ln>
                <a:solidFill>
                  <a:srgbClr val="73CBF2"/>
                </a:solidFill>
                <a:effectLst>
                  <a:outerShdw dist="38100" dir="2700000" algn="tl" rotWithShape="0">
                    <a:srgbClr val="0051BA">
                      <a:alpha val="80000"/>
                    </a:srgbClr>
                  </a:outerShdw>
                </a:effectLst>
              </a:rPr>
              <a:t>Content Enhancement Routines</a:t>
            </a:r>
            <a:endParaRPr lang="en-US" altLang="en-US" sz="3600" dirty="0">
              <a:ln>
                <a:solidFill>
                  <a:srgbClr val="0051BA"/>
                </a:solidFill>
              </a:ln>
              <a:solidFill>
                <a:srgbClr val="73CBF2"/>
              </a:solidFill>
              <a:effectLst>
                <a:outerShdw dist="38100" dir="2700000" algn="tl" rotWithShape="0">
                  <a:srgbClr val="0051BA">
                    <a:alpha val="80000"/>
                  </a:srgbClr>
                </a:outerShdw>
              </a:effectLst>
            </a:endParaRPr>
          </a:p>
        </p:txBody>
      </p:sp>
      <p:pic>
        <p:nvPicPr>
          <p:cNvPr id="31749" name="Picture 6">
            <a:extLst>
              <a:ext uri="{FF2B5EF4-FFF2-40B4-BE49-F238E27FC236}">
                <a16:creationId xmlns:a16="http://schemas.microsoft.com/office/drawing/2014/main" id="{0326038B-D896-2946-9D25-2FFDD63A0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6272213"/>
            <a:ext cx="231616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oter Placeholder 4">
            <a:extLst>
              <a:ext uri="{FF2B5EF4-FFF2-40B4-BE49-F238E27FC236}">
                <a16:creationId xmlns:a16="http://schemas.microsoft.com/office/drawing/2014/main" id="{BBC9165A-E1DF-9042-A4F3-44E60D3B5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solidFill>
                  <a:schemeClr val="accent2"/>
                </a:solidFill>
                <a:latin typeface="Arial" panose="020B0604020202020204" pitchFamily="34" charset="0"/>
              </a:rPr>
              <a:t>University of Kansas Center for Research on Learning  2019</a:t>
            </a: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56705192-6E02-0D4A-89DB-BCBEA1EBC1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Get Ready</a:t>
            </a:r>
          </a:p>
        </p:txBody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2D261291-75C2-D840-B876-6F7BBAF8E2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90000"/>
              </a:lnSpc>
            </a:pPr>
            <a:r>
              <a:rPr lang="en-US" altLang="en-US" sz="2200"/>
              <a:t>Construct a draft.</a:t>
            </a:r>
          </a:p>
          <a:p>
            <a:pPr lvl="1" eaLnBrk="1" hangingPunct="1">
              <a:lnSpc>
                <a:spcPct val="190000"/>
              </a:lnSpc>
            </a:pPr>
            <a:r>
              <a:rPr lang="en-US" altLang="en-US" sz="2000"/>
              <a:t>Draft the Unit Map.</a:t>
            </a:r>
          </a:p>
          <a:p>
            <a:pPr lvl="2" eaLnBrk="1" hangingPunct="1">
              <a:lnSpc>
                <a:spcPct val="190000"/>
              </a:lnSpc>
            </a:pPr>
            <a:r>
              <a:rPr lang="en-US" altLang="en-US" sz="1800"/>
              <a:t>Develop the Unit Paraphrase</a:t>
            </a:r>
          </a:p>
          <a:p>
            <a:pPr lvl="2" eaLnBrk="1" hangingPunct="1">
              <a:lnSpc>
                <a:spcPct val="190000"/>
              </a:lnSpc>
            </a:pPr>
            <a:r>
              <a:rPr lang="en-US" altLang="en-US" sz="1800"/>
              <a:t>Develop the Content Map</a:t>
            </a:r>
          </a:p>
          <a:p>
            <a:pPr lvl="3" eaLnBrk="1" hangingPunct="1">
              <a:lnSpc>
                <a:spcPct val="190000"/>
              </a:lnSpc>
            </a:pPr>
            <a:r>
              <a:rPr lang="en-US" altLang="en-US" sz="1800"/>
              <a:t>keep it simple</a:t>
            </a:r>
          </a:p>
          <a:p>
            <a:pPr lvl="3" eaLnBrk="1" hangingPunct="1">
              <a:lnSpc>
                <a:spcPct val="190000"/>
              </a:lnSpc>
            </a:pPr>
            <a:r>
              <a:rPr lang="en-US" altLang="en-US" sz="1800"/>
              <a:t>keep it to seven or fewer parts</a:t>
            </a:r>
          </a:p>
          <a:p>
            <a:pPr lvl="3" eaLnBrk="1" hangingPunct="1">
              <a:lnSpc>
                <a:spcPct val="190000"/>
              </a:lnSpc>
            </a:pPr>
            <a:r>
              <a:rPr lang="en-US" altLang="en-US" sz="1800"/>
              <a:t>place line labels</a:t>
            </a:r>
          </a:p>
        </p:txBody>
      </p:sp>
      <p:pic>
        <p:nvPicPr>
          <p:cNvPr id="74757" name="Picture 5">
            <a:extLst>
              <a:ext uri="{FF2B5EF4-FFF2-40B4-BE49-F238E27FC236}">
                <a16:creationId xmlns:a16="http://schemas.microsoft.com/office/drawing/2014/main" id="{4F435B92-63F3-E24F-8443-25253505A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3" y="5868988"/>
            <a:ext cx="1635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oter Placeholder 4">
            <a:extLst>
              <a:ext uri="{FF2B5EF4-FFF2-40B4-BE49-F238E27FC236}">
                <a16:creationId xmlns:a16="http://schemas.microsoft.com/office/drawing/2014/main" id="{89B6D4ED-E9DA-D342-AC37-1DE371A83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solidFill>
                  <a:schemeClr val="accent2"/>
                </a:solidFill>
                <a:latin typeface="Arial" panose="020B0604020202020204" pitchFamily="34" charset="0"/>
              </a:rPr>
              <a:t>University of Kansas Center for Research on Learning  2019</a:t>
            </a:r>
          </a:p>
        </p:txBody>
      </p:sp>
      <p:sp>
        <p:nvSpPr>
          <p:cNvPr id="75779" name="Rectangle 4">
            <a:extLst>
              <a:ext uri="{FF2B5EF4-FFF2-40B4-BE49-F238E27FC236}">
                <a16:creationId xmlns:a16="http://schemas.microsoft.com/office/drawing/2014/main" id="{9E9ACDA7-10FC-D341-A8CD-C786EC6F7C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Get Ready</a:t>
            </a:r>
          </a:p>
        </p:txBody>
      </p:sp>
      <p:sp>
        <p:nvSpPr>
          <p:cNvPr id="75780" name="Rectangle 5">
            <a:extLst>
              <a:ext uri="{FF2B5EF4-FFF2-40B4-BE49-F238E27FC236}">
                <a16:creationId xmlns:a16="http://schemas.microsoft.com/office/drawing/2014/main" id="{890AC853-57B9-384E-B4CB-BC96BF4BD5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/>
              <a:t>Construct a draft.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/>
              <a:t>Enter the Unit Relationships.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/>
              <a:t>Enter the Unit Self-test Questions.  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/>
              <a:t>Create the Unit Schedule.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/>
              <a:t>Prepare the Expanded Unit Map. 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/>
              <a:t>Enter New Unit Self-Test Questions. </a:t>
            </a:r>
          </a:p>
        </p:txBody>
      </p:sp>
      <p:pic>
        <p:nvPicPr>
          <p:cNvPr id="75781" name="Picture 5">
            <a:extLst>
              <a:ext uri="{FF2B5EF4-FFF2-40B4-BE49-F238E27FC236}">
                <a16:creationId xmlns:a16="http://schemas.microsoft.com/office/drawing/2014/main" id="{ACA5D59D-A5DF-0B44-A2D5-61EF8AB84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3" y="5868988"/>
            <a:ext cx="1635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Footer Placeholder 2">
            <a:extLst>
              <a:ext uri="{FF2B5EF4-FFF2-40B4-BE49-F238E27FC236}">
                <a16:creationId xmlns:a16="http://schemas.microsoft.com/office/drawing/2014/main" id="{06055898-555A-CB45-8FE6-AECBDDCED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solidFill>
                  <a:schemeClr val="tx2"/>
                </a:solidFill>
                <a:latin typeface="Arial" panose="020B0604020202020204" pitchFamily="34" charset="0"/>
              </a:rPr>
              <a:t>University of Kansas Center for Research on Learning  2019</a:t>
            </a:r>
          </a:p>
        </p:txBody>
      </p:sp>
      <p:grpSp>
        <p:nvGrpSpPr>
          <p:cNvPr id="76804" name="Group 332">
            <a:extLst>
              <a:ext uri="{FF2B5EF4-FFF2-40B4-BE49-F238E27FC236}">
                <a16:creationId xmlns:a16="http://schemas.microsoft.com/office/drawing/2014/main" id="{F5A9E245-DB7D-FC4C-BEF8-243E4CE63D66}"/>
              </a:ext>
            </a:extLst>
          </p:cNvPr>
          <p:cNvGrpSpPr>
            <a:grpSpLocks/>
          </p:cNvGrpSpPr>
          <p:nvPr/>
        </p:nvGrpSpPr>
        <p:grpSpPr bwMode="auto">
          <a:xfrm>
            <a:off x="709613" y="125413"/>
            <a:ext cx="7735887" cy="6138862"/>
            <a:chOff x="447" y="79"/>
            <a:chExt cx="4873" cy="3867"/>
          </a:xfrm>
        </p:grpSpPr>
        <p:sp>
          <p:nvSpPr>
            <p:cNvPr id="76806" name="Line 169">
              <a:extLst>
                <a:ext uri="{FF2B5EF4-FFF2-40B4-BE49-F238E27FC236}">
                  <a16:creationId xmlns:a16="http://schemas.microsoft.com/office/drawing/2014/main" id="{2016252A-E37F-AB43-824E-40EBB12EEE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40" y="1199"/>
              <a:ext cx="413" cy="26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07" name="Line 170">
              <a:extLst>
                <a:ext uri="{FF2B5EF4-FFF2-40B4-BE49-F238E27FC236}">
                  <a16:creationId xmlns:a16="http://schemas.microsoft.com/office/drawing/2014/main" id="{4D41194B-73DC-704D-B3E4-1ABE91E126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959" y="1268"/>
              <a:ext cx="433" cy="22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08" name="Line 171">
              <a:extLst>
                <a:ext uri="{FF2B5EF4-FFF2-40B4-BE49-F238E27FC236}">
                  <a16:creationId xmlns:a16="http://schemas.microsoft.com/office/drawing/2014/main" id="{5CF0C86B-4852-2E41-A0C3-BF926D01D1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4" y="1378"/>
              <a:ext cx="344" cy="46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09" name="Line 172">
              <a:extLst>
                <a:ext uri="{FF2B5EF4-FFF2-40B4-BE49-F238E27FC236}">
                  <a16:creationId xmlns:a16="http://schemas.microsoft.com/office/drawing/2014/main" id="{F90CCD64-3003-9549-AE93-4FF438CACE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739" y="1433"/>
              <a:ext cx="310" cy="39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10" name="Line 173">
              <a:extLst>
                <a:ext uri="{FF2B5EF4-FFF2-40B4-BE49-F238E27FC236}">
                  <a16:creationId xmlns:a16="http://schemas.microsoft.com/office/drawing/2014/main" id="{DA7ED16C-2C22-B245-8533-B06D9B41A2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89" y="1488"/>
              <a:ext cx="7" cy="63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11" name="Oval 174">
              <a:extLst>
                <a:ext uri="{FF2B5EF4-FFF2-40B4-BE49-F238E27FC236}">
                  <a16:creationId xmlns:a16="http://schemas.microsoft.com/office/drawing/2014/main" id="{95145255-239B-E046-AA70-861868D722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911"/>
              <a:ext cx="1251" cy="60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12" name="Oval 175">
              <a:extLst>
                <a:ext uri="{FF2B5EF4-FFF2-40B4-BE49-F238E27FC236}">
                  <a16:creationId xmlns:a16="http://schemas.microsoft.com/office/drawing/2014/main" id="{9B08D263-B2FD-FD47-8B3C-68F01B86C7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5" y="904"/>
              <a:ext cx="1265" cy="618"/>
            </a:xfrm>
            <a:prstGeom prst="ellips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13" name="Oval 176">
              <a:extLst>
                <a:ext uri="{FF2B5EF4-FFF2-40B4-BE49-F238E27FC236}">
                  <a16:creationId xmlns:a16="http://schemas.microsoft.com/office/drawing/2014/main" id="{D2DA2D8F-5503-F343-AF47-EA3425ED4C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7" y="1296"/>
              <a:ext cx="715" cy="453"/>
            </a:xfrm>
            <a:prstGeom prst="ellipse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14" name="Oval 177">
              <a:extLst>
                <a:ext uri="{FF2B5EF4-FFF2-40B4-BE49-F238E27FC236}">
                  <a16:creationId xmlns:a16="http://schemas.microsoft.com/office/drawing/2014/main" id="{A174807B-E2C6-D542-9583-E08A9D669E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8" y="1749"/>
              <a:ext cx="715" cy="454"/>
            </a:xfrm>
            <a:prstGeom prst="ellipse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15" name="Oval 178">
              <a:extLst>
                <a:ext uri="{FF2B5EF4-FFF2-40B4-BE49-F238E27FC236}">
                  <a16:creationId xmlns:a16="http://schemas.microsoft.com/office/drawing/2014/main" id="{2A65686A-DFA5-3940-BF35-FA1ACD596C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4" y="1983"/>
              <a:ext cx="715" cy="454"/>
            </a:xfrm>
            <a:prstGeom prst="ellipse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16" name="Oval 179">
              <a:extLst>
                <a:ext uri="{FF2B5EF4-FFF2-40B4-BE49-F238E27FC236}">
                  <a16:creationId xmlns:a16="http://schemas.microsoft.com/office/drawing/2014/main" id="{2856B471-F848-2646-AB7F-8F9B2B41DF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1" y="1351"/>
              <a:ext cx="715" cy="453"/>
            </a:xfrm>
            <a:prstGeom prst="ellipse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17" name="Oval 180">
              <a:extLst>
                <a:ext uri="{FF2B5EF4-FFF2-40B4-BE49-F238E27FC236}">
                  <a16:creationId xmlns:a16="http://schemas.microsoft.com/office/drawing/2014/main" id="{34DB0AFB-AF40-3940-876F-595E2A7AF5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4" y="1763"/>
              <a:ext cx="722" cy="447"/>
            </a:xfrm>
            <a:prstGeom prst="ellipse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18" name="Rectangle 181">
              <a:extLst>
                <a:ext uri="{FF2B5EF4-FFF2-40B4-BE49-F238E27FC236}">
                  <a16:creationId xmlns:a16="http://schemas.microsoft.com/office/drawing/2014/main" id="{4CDADD41-0169-0C4A-8D46-8B7E1D7291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1359"/>
              <a:ext cx="63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d" pitchFamily="-48" charset="0"/>
                </a:rPr>
                <a:t>pp. 427-482</a:t>
              </a:r>
              <a:endParaRPr lang="en-US" altLang="en-US" sz="1200">
                <a:latin typeface="Sand" pitchFamily="-48" charset="0"/>
              </a:endParaRPr>
            </a:p>
          </p:txBody>
        </p:sp>
        <p:sp>
          <p:nvSpPr>
            <p:cNvPr id="76819" name="Rectangle 182">
              <a:extLst>
                <a:ext uri="{FF2B5EF4-FFF2-40B4-BE49-F238E27FC236}">
                  <a16:creationId xmlns:a16="http://schemas.microsoft.com/office/drawing/2014/main" id="{DCFAD637-D928-314A-BB16-7DABD6D14F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6" y="1903"/>
              <a:ext cx="29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d" pitchFamily="-48" charset="0"/>
                </a:rPr>
                <a:t>birds</a:t>
              </a:r>
              <a:endParaRPr lang="en-US" altLang="en-US" sz="1400">
                <a:latin typeface="Sand" pitchFamily="-48" charset="0"/>
              </a:endParaRPr>
            </a:p>
          </p:txBody>
        </p:sp>
        <p:sp>
          <p:nvSpPr>
            <p:cNvPr id="76820" name="Rectangle 183">
              <a:extLst>
                <a:ext uri="{FF2B5EF4-FFF2-40B4-BE49-F238E27FC236}">
                  <a16:creationId xmlns:a16="http://schemas.microsoft.com/office/drawing/2014/main" id="{06971B00-971B-C84D-8711-AC0F36486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9" y="1889"/>
              <a:ext cx="67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d" pitchFamily="-48" charset="0"/>
                </a:rPr>
                <a:t>amphibians</a:t>
              </a:r>
              <a:endParaRPr lang="en-US" altLang="en-US" sz="1400">
                <a:latin typeface="Sand" pitchFamily="-48" charset="0"/>
              </a:endParaRPr>
            </a:p>
          </p:txBody>
        </p:sp>
        <p:sp>
          <p:nvSpPr>
            <p:cNvPr id="76821" name="Rectangle 184">
              <a:extLst>
                <a:ext uri="{FF2B5EF4-FFF2-40B4-BE49-F238E27FC236}">
                  <a16:creationId xmlns:a16="http://schemas.microsoft.com/office/drawing/2014/main" id="{91C126C5-33DE-6D42-8658-4AAA4CF55A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9" y="1445"/>
              <a:ext cx="34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d" pitchFamily="-48" charset="0"/>
                </a:rPr>
                <a:t>fishes</a:t>
              </a:r>
              <a:endParaRPr lang="en-US" altLang="en-US" sz="1400">
                <a:latin typeface="Sand" pitchFamily="-48" charset="0"/>
              </a:endParaRPr>
            </a:p>
          </p:txBody>
        </p:sp>
        <p:sp>
          <p:nvSpPr>
            <p:cNvPr id="76822" name="Rectangle 185">
              <a:extLst>
                <a:ext uri="{FF2B5EF4-FFF2-40B4-BE49-F238E27FC236}">
                  <a16:creationId xmlns:a16="http://schemas.microsoft.com/office/drawing/2014/main" id="{2250FDC1-2378-504E-84D2-EA7020EF4D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9" y="2107"/>
              <a:ext cx="46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d" pitchFamily="-48" charset="0"/>
                </a:rPr>
                <a:t>reptiles</a:t>
              </a:r>
              <a:endParaRPr lang="en-US" altLang="en-US" sz="1400">
                <a:latin typeface="Sand" pitchFamily="-48" charset="0"/>
              </a:endParaRPr>
            </a:p>
          </p:txBody>
        </p:sp>
        <p:sp>
          <p:nvSpPr>
            <p:cNvPr id="76823" name="Rectangle 186">
              <a:extLst>
                <a:ext uri="{FF2B5EF4-FFF2-40B4-BE49-F238E27FC236}">
                  <a16:creationId xmlns:a16="http://schemas.microsoft.com/office/drawing/2014/main" id="{E24DA894-7D0A-364E-AE4E-A205826489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7" y="1481"/>
              <a:ext cx="52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d" pitchFamily="-48" charset="0"/>
                </a:rPr>
                <a:t>mammals</a:t>
              </a:r>
              <a:endParaRPr lang="en-US" altLang="en-US" sz="1400">
                <a:latin typeface="Sand" pitchFamily="-48" charset="0"/>
              </a:endParaRPr>
            </a:p>
          </p:txBody>
        </p:sp>
        <p:sp>
          <p:nvSpPr>
            <p:cNvPr id="76824" name="Rectangle 187">
              <a:extLst>
                <a:ext uri="{FF2B5EF4-FFF2-40B4-BE49-F238E27FC236}">
                  <a16:creationId xmlns:a16="http://schemas.microsoft.com/office/drawing/2014/main" id="{FFD8E43E-D23C-974D-A8B2-6F94F93324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5" y="1605"/>
              <a:ext cx="371" cy="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25" name="Rectangle 188">
              <a:extLst>
                <a:ext uri="{FF2B5EF4-FFF2-40B4-BE49-F238E27FC236}">
                  <a16:creationId xmlns:a16="http://schemas.microsoft.com/office/drawing/2014/main" id="{0B44CF30-0258-EB48-8290-08F1A6995B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2" y="1604"/>
              <a:ext cx="42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such as the 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76826" name="Rectangle 189">
              <a:extLst>
                <a:ext uri="{FF2B5EF4-FFF2-40B4-BE49-F238E27FC236}">
                  <a16:creationId xmlns:a16="http://schemas.microsoft.com/office/drawing/2014/main" id="{65ECD57B-45E0-D541-B8F4-8C8CF5C7C8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2" y="1784"/>
              <a:ext cx="372" cy="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27" name="Rectangle 190">
              <a:extLst>
                <a:ext uri="{FF2B5EF4-FFF2-40B4-BE49-F238E27FC236}">
                  <a16:creationId xmlns:a16="http://schemas.microsoft.com/office/drawing/2014/main" id="{FC105E4C-40CE-0C4A-B8B7-27C9EA7508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9" y="1783"/>
              <a:ext cx="42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such as the 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76828" name="Rectangle 191">
              <a:extLst>
                <a:ext uri="{FF2B5EF4-FFF2-40B4-BE49-F238E27FC236}">
                  <a16:creationId xmlns:a16="http://schemas.microsoft.com/office/drawing/2014/main" id="{8980B845-2AE5-6A4D-A54B-8374941176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3" y="1282"/>
              <a:ext cx="371" cy="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29" name="Rectangle 192">
              <a:extLst>
                <a:ext uri="{FF2B5EF4-FFF2-40B4-BE49-F238E27FC236}">
                  <a16:creationId xmlns:a16="http://schemas.microsoft.com/office/drawing/2014/main" id="{94FB1F34-9CE3-9E49-A8BD-DB807F8417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9" y="1281"/>
              <a:ext cx="42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such as the 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76830" name="Rectangle 193">
              <a:extLst>
                <a:ext uri="{FF2B5EF4-FFF2-40B4-BE49-F238E27FC236}">
                  <a16:creationId xmlns:a16="http://schemas.microsoft.com/office/drawing/2014/main" id="{B6F256EB-51D2-A849-BC1E-8C58D20D4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7" y="1316"/>
              <a:ext cx="371" cy="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31" name="Rectangle 194">
              <a:extLst>
                <a:ext uri="{FF2B5EF4-FFF2-40B4-BE49-F238E27FC236}">
                  <a16:creationId xmlns:a16="http://schemas.microsoft.com/office/drawing/2014/main" id="{91A2612E-9D32-2644-B9F8-80AE36AD4F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7" y="1332"/>
              <a:ext cx="42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such as the 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76832" name="Rectangle 195">
              <a:extLst>
                <a:ext uri="{FF2B5EF4-FFF2-40B4-BE49-F238E27FC236}">
                  <a16:creationId xmlns:a16="http://schemas.microsoft.com/office/drawing/2014/main" id="{58D5011B-4665-794A-B4C5-4FE20010B6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1" y="1619"/>
              <a:ext cx="371" cy="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33" name="Rectangle 196">
              <a:extLst>
                <a:ext uri="{FF2B5EF4-FFF2-40B4-BE49-F238E27FC236}">
                  <a16:creationId xmlns:a16="http://schemas.microsoft.com/office/drawing/2014/main" id="{08260678-0D43-184F-A226-78258DD265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8" y="1618"/>
              <a:ext cx="42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such as the </a:t>
              </a:r>
              <a:endParaRPr lang="en-US" altLang="en-US" sz="800">
                <a:latin typeface="Sand" pitchFamily="-48" charset="0"/>
              </a:endParaRPr>
            </a:p>
          </p:txBody>
        </p:sp>
        <p:grpSp>
          <p:nvGrpSpPr>
            <p:cNvPr id="76834" name="Group 216">
              <a:extLst>
                <a:ext uri="{FF2B5EF4-FFF2-40B4-BE49-F238E27FC236}">
                  <a16:creationId xmlns:a16="http://schemas.microsoft.com/office/drawing/2014/main" id="{694A5700-6579-2647-ABF3-4C4D0177CB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4" y="1330"/>
              <a:ext cx="1120" cy="1"/>
              <a:chOff x="2894" y="1330"/>
              <a:chExt cx="1120" cy="1"/>
            </a:xfrm>
          </p:grpSpPr>
          <p:sp>
            <p:nvSpPr>
              <p:cNvPr id="76944" name="Line 197">
                <a:extLst>
                  <a:ext uri="{FF2B5EF4-FFF2-40B4-BE49-F238E27FC236}">
                    <a16:creationId xmlns:a16="http://schemas.microsoft.com/office/drawing/2014/main" id="{F5F6CCBD-ECB9-7C44-BED8-4A41599744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1330"/>
                <a:ext cx="20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45" name="Line 198">
                <a:extLst>
                  <a:ext uri="{FF2B5EF4-FFF2-40B4-BE49-F238E27FC236}">
                    <a16:creationId xmlns:a16="http://schemas.microsoft.com/office/drawing/2014/main" id="{18DB5138-F41E-2E4E-8025-DB713B7720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56" y="1330"/>
                <a:ext cx="20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46" name="Line 199">
                <a:extLst>
                  <a:ext uri="{FF2B5EF4-FFF2-40B4-BE49-F238E27FC236}">
                    <a16:creationId xmlns:a16="http://schemas.microsoft.com/office/drawing/2014/main" id="{2EBB11E4-AA1E-2348-BEB1-8C118517B5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17" y="1330"/>
                <a:ext cx="2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47" name="Line 200">
                <a:extLst>
                  <a:ext uri="{FF2B5EF4-FFF2-40B4-BE49-F238E27FC236}">
                    <a16:creationId xmlns:a16="http://schemas.microsoft.com/office/drawing/2014/main" id="{570EBA57-6A8E-8146-8568-4950D9D98C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9" y="1330"/>
                <a:ext cx="2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48" name="Line 201">
                <a:extLst>
                  <a:ext uri="{FF2B5EF4-FFF2-40B4-BE49-F238E27FC236}">
                    <a16:creationId xmlns:a16="http://schemas.microsoft.com/office/drawing/2014/main" id="{EFE870FD-8950-C948-91C6-FC6982DE03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41" y="1330"/>
                <a:ext cx="2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49" name="Line 202">
                <a:extLst>
                  <a:ext uri="{FF2B5EF4-FFF2-40B4-BE49-F238E27FC236}">
                    <a16:creationId xmlns:a16="http://schemas.microsoft.com/office/drawing/2014/main" id="{BC22CC3A-FFD4-214C-B3F5-E8C5BEC25C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03" y="1330"/>
                <a:ext cx="2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50" name="Line 203">
                <a:extLst>
                  <a:ext uri="{FF2B5EF4-FFF2-40B4-BE49-F238E27FC236}">
                    <a16:creationId xmlns:a16="http://schemas.microsoft.com/office/drawing/2014/main" id="{2CEF206A-0BB4-D946-9CF0-E8C0561698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5" y="1330"/>
                <a:ext cx="2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51" name="Line 204">
                <a:extLst>
                  <a:ext uri="{FF2B5EF4-FFF2-40B4-BE49-F238E27FC236}">
                    <a16:creationId xmlns:a16="http://schemas.microsoft.com/office/drawing/2014/main" id="{CCBD6577-8175-EA48-9010-0B60CADB35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27" y="1330"/>
                <a:ext cx="20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52" name="Line 205">
                <a:extLst>
                  <a:ext uri="{FF2B5EF4-FFF2-40B4-BE49-F238E27FC236}">
                    <a16:creationId xmlns:a16="http://schemas.microsoft.com/office/drawing/2014/main" id="{094EB82B-BEC3-9744-ACCE-92BC2101D2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89" y="1330"/>
                <a:ext cx="20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53" name="Line 206">
                <a:extLst>
                  <a:ext uri="{FF2B5EF4-FFF2-40B4-BE49-F238E27FC236}">
                    <a16:creationId xmlns:a16="http://schemas.microsoft.com/office/drawing/2014/main" id="{ABF6C2DE-9BCD-E14E-8FCC-B542BB1EEB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1" y="1330"/>
                <a:ext cx="20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54" name="Line 207">
                <a:extLst>
                  <a:ext uri="{FF2B5EF4-FFF2-40B4-BE49-F238E27FC236}">
                    <a16:creationId xmlns:a16="http://schemas.microsoft.com/office/drawing/2014/main" id="{93FED5F4-FEF5-B448-940F-101E492283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12" y="1330"/>
                <a:ext cx="2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55" name="Line 208">
                <a:extLst>
                  <a:ext uri="{FF2B5EF4-FFF2-40B4-BE49-F238E27FC236}">
                    <a16:creationId xmlns:a16="http://schemas.microsoft.com/office/drawing/2014/main" id="{BEA76ABC-426D-8F4B-B518-99D5180BFB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74" y="1330"/>
                <a:ext cx="2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56" name="Line 209">
                <a:extLst>
                  <a:ext uri="{FF2B5EF4-FFF2-40B4-BE49-F238E27FC236}">
                    <a16:creationId xmlns:a16="http://schemas.microsoft.com/office/drawing/2014/main" id="{7A3238A5-211B-5A41-ABBC-48D2EA2A54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36" y="1330"/>
                <a:ext cx="2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57" name="Line 210">
                <a:extLst>
                  <a:ext uri="{FF2B5EF4-FFF2-40B4-BE49-F238E27FC236}">
                    <a16:creationId xmlns:a16="http://schemas.microsoft.com/office/drawing/2014/main" id="{B805327E-4843-464B-B065-655435AE81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98" y="1330"/>
                <a:ext cx="2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58" name="Line 211">
                <a:extLst>
                  <a:ext uri="{FF2B5EF4-FFF2-40B4-BE49-F238E27FC236}">
                    <a16:creationId xmlns:a16="http://schemas.microsoft.com/office/drawing/2014/main" id="{9E981CEC-60AF-0142-BD5D-499B105C4F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60" y="1330"/>
                <a:ext cx="20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59" name="Line 212">
                <a:extLst>
                  <a:ext uri="{FF2B5EF4-FFF2-40B4-BE49-F238E27FC236}">
                    <a16:creationId xmlns:a16="http://schemas.microsoft.com/office/drawing/2014/main" id="{A2E968A7-130B-8443-A9F4-6922370AB5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22" y="1330"/>
                <a:ext cx="20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60" name="Line 213">
                <a:extLst>
                  <a:ext uri="{FF2B5EF4-FFF2-40B4-BE49-F238E27FC236}">
                    <a16:creationId xmlns:a16="http://schemas.microsoft.com/office/drawing/2014/main" id="{9E28837F-9767-1C4B-A659-24C3BCF933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84" y="1330"/>
                <a:ext cx="20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61" name="Line 214">
                <a:extLst>
                  <a:ext uri="{FF2B5EF4-FFF2-40B4-BE49-F238E27FC236}">
                    <a16:creationId xmlns:a16="http://schemas.microsoft.com/office/drawing/2014/main" id="{541E1BE8-4E79-F047-ACC7-DBF8633C70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45" y="1330"/>
                <a:ext cx="2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62" name="Line 215">
                <a:extLst>
                  <a:ext uri="{FF2B5EF4-FFF2-40B4-BE49-F238E27FC236}">
                    <a16:creationId xmlns:a16="http://schemas.microsoft.com/office/drawing/2014/main" id="{2BEBFC75-46E2-9F41-86BB-78C59E07FC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7" y="1330"/>
                <a:ext cx="7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6835" name="Rectangle 217">
              <a:extLst>
                <a:ext uri="{FF2B5EF4-FFF2-40B4-BE49-F238E27FC236}">
                  <a16:creationId xmlns:a16="http://schemas.microsoft.com/office/drawing/2014/main" id="{6A22FB68-1818-2240-91A6-E4CF6F69D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" y="134"/>
              <a:ext cx="18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NAME</a:t>
              </a:r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76836" name="Rectangle 218">
              <a:extLst>
                <a:ext uri="{FF2B5EF4-FFF2-40B4-BE49-F238E27FC236}">
                  <a16:creationId xmlns:a16="http://schemas.microsoft.com/office/drawing/2014/main" id="{EC351EFB-9474-A24D-81BB-4E1E5BD8DD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" y="223"/>
              <a:ext cx="17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DATE</a:t>
              </a:r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76837" name="Line 219">
              <a:extLst>
                <a:ext uri="{FF2B5EF4-FFF2-40B4-BE49-F238E27FC236}">
                  <a16:creationId xmlns:a16="http://schemas.microsoft.com/office/drawing/2014/main" id="{1C43F4A4-3225-6D49-802A-A63623719B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5" y="182"/>
              <a:ext cx="111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38" name="Rectangle 220">
              <a:extLst>
                <a:ext uri="{FF2B5EF4-FFF2-40B4-BE49-F238E27FC236}">
                  <a16:creationId xmlns:a16="http://schemas.microsoft.com/office/drawing/2014/main" id="{220353BA-ABC1-A94F-99EE-5F35A4024A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" y="141"/>
              <a:ext cx="118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The Unit Organizer </a:t>
              </a:r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76839" name="Rectangle 221">
              <a:extLst>
                <a:ext uri="{FF2B5EF4-FFF2-40B4-BE49-F238E27FC236}">
                  <a16:creationId xmlns:a16="http://schemas.microsoft.com/office/drawing/2014/main" id="{E24D55C7-0FB6-9A4E-A385-E36A1F7DDC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1" y="203"/>
              <a:ext cx="55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BIGGER PICTURE</a:t>
              </a:r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76840" name="Rectangle 222">
              <a:extLst>
                <a:ext uri="{FF2B5EF4-FFF2-40B4-BE49-F238E27FC236}">
                  <a16:creationId xmlns:a16="http://schemas.microsoft.com/office/drawing/2014/main" id="{52A6DFE1-BB22-BD40-808D-E75D0B68F9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" y="512"/>
              <a:ext cx="33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LAST UNIT</a:t>
              </a:r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76841" name="Rectangle 223">
              <a:extLst>
                <a:ext uri="{FF2B5EF4-FFF2-40B4-BE49-F238E27FC236}">
                  <a16:creationId xmlns:a16="http://schemas.microsoft.com/office/drawing/2014/main" id="{A97DAAD7-8CB2-5D43-94C1-21C0456FB5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0" y="512"/>
              <a:ext cx="33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Arial" panose="020B0604020202020204" pitchFamily="34" charset="0"/>
                </a:rPr>
                <a:t>/Experience</a:t>
              </a:r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76842" name="Rectangle 224">
              <a:extLst>
                <a:ext uri="{FF2B5EF4-FFF2-40B4-BE49-F238E27FC236}">
                  <a16:creationId xmlns:a16="http://schemas.microsoft.com/office/drawing/2014/main" id="{C48E12F3-C22D-8F45-B7BB-96CC91D42B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0" y="525"/>
              <a:ext cx="54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900" b="1">
                  <a:solidFill>
                    <a:srgbClr val="000000"/>
                  </a:solidFill>
                </a:rPr>
                <a:t>CURRENT UNIT</a:t>
              </a:r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76843" name="Rectangle 225">
              <a:extLst>
                <a:ext uri="{FF2B5EF4-FFF2-40B4-BE49-F238E27FC236}">
                  <a16:creationId xmlns:a16="http://schemas.microsoft.com/office/drawing/2014/main" id="{3E875FB4-8A01-0647-91BE-D1FCC9D856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1" y="505"/>
              <a:ext cx="33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NEXT UNIT</a:t>
              </a:r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76844" name="Rectangle 226">
              <a:extLst>
                <a:ext uri="{FF2B5EF4-FFF2-40B4-BE49-F238E27FC236}">
                  <a16:creationId xmlns:a16="http://schemas.microsoft.com/office/drawing/2014/main" id="{25E4113E-BEC1-394E-8FB8-3797B53D46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1" y="505"/>
              <a:ext cx="33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Arial" panose="020B0604020202020204" pitchFamily="34" charset="0"/>
                </a:rPr>
                <a:t>/Experience</a:t>
              </a:r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76845" name="Line 227">
              <a:extLst>
                <a:ext uri="{FF2B5EF4-FFF2-40B4-BE49-F238E27FC236}">
                  <a16:creationId xmlns:a16="http://schemas.microsoft.com/office/drawing/2014/main" id="{9265C356-B4CF-6D4F-9C33-53D62F19DF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" y="766"/>
              <a:ext cx="4832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46" name="Line 228">
              <a:extLst>
                <a:ext uri="{FF2B5EF4-FFF2-40B4-BE49-F238E27FC236}">
                  <a16:creationId xmlns:a16="http://schemas.microsoft.com/office/drawing/2014/main" id="{FBA97493-70DD-8849-87D0-FD82BF2E0B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" y="3014"/>
              <a:ext cx="4833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47" name="Line 229">
              <a:extLst>
                <a:ext uri="{FF2B5EF4-FFF2-40B4-BE49-F238E27FC236}">
                  <a16:creationId xmlns:a16="http://schemas.microsoft.com/office/drawing/2014/main" id="{7A81FE4B-F8E3-E14B-95AC-52553A78C5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6" y="498"/>
              <a:ext cx="1" cy="26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48" name="Line 230">
              <a:extLst>
                <a:ext uri="{FF2B5EF4-FFF2-40B4-BE49-F238E27FC236}">
                  <a16:creationId xmlns:a16="http://schemas.microsoft.com/office/drawing/2014/main" id="{8608EA46-BA74-B047-9C0B-22C1FA1010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5" y="505"/>
              <a:ext cx="1" cy="26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49" name="Arc 231">
              <a:extLst>
                <a:ext uri="{FF2B5EF4-FFF2-40B4-BE49-F238E27FC236}">
                  <a16:creationId xmlns:a16="http://schemas.microsoft.com/office/drawing/2014/main" id="{C349DB3A-FC43-464F-A4A0-8FE70ABE0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" y="306"/>
              <a:ext cx="1289" cy="199"/>
            </a:xfrm>
            <a:custGeom>
              <a:avLst/>
              <a:gdLst>
                <a:gd name="T0" fmla="*/ 0 w 21600"/>
                <a:gd name="T1" fmla="*/ 0 h 21600"/>
                <a:gd name="T2" fmla="*/ 5 w 21600"/>
                <a:gd name="T3" fmla="*/ 0 h 21600"/>
                <a:gd name="T4" fmla="*/ 5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50" name="Arc 232">
              <a:extLst>
                <a:ext uri="{FF2B5EF4-FFF2-40B4-BE49-F238E27FC236}">
                  <a16:creationId xmlns:a16="http://schemas.microsoft.com/office/drawing/2014/main" id="{A9A82B7D-B9F6-B048-B225-4D016992D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" y="299"/>
              <a:ext cx="1296" cy="206"/>
            </a:xfrm>
            <a:custGeom>
              <a:avLst/>
              <a:gdLst>
                <a:gd name="T0" fmla="*/ 0 w 21600"/>
                <a:gd name="T1" fmla="*/ 0 h 21600"/>
                <a:gd name="T2" fmla="*/ 5 w 21600"/>
                <a:gd name="T3" fmla="*/ 0 h 21600"/>
                <a:gd name="T4" fmla="*/ 5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51" name="Arc 233">
              <a:extLst>
                <a:ext uri="{FF2B5EF4-FFF2-40B4-BE49-F238E27FC236}">
                  <a16:creationId xmlns:a16="http://schemas.microsoft.com/office/drawing/2014/main" id="{4A160DC5-0E8B-AA48-BDC5-55F174A7F3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5" y="299"/>
              <a:ext cx="1265" cy="203"/>
            </a:xfrm>
            <a:custGeom>
              <a:avLst/>
              <a:gdLst>
                <a:gd name="T0" fmla="*/ 0 w 21616"/>
                <a:gd name="T1" fmla="*/ 0 h 21600"/>
                <a:gd name="T2" fmla="*/ 4 w 21616"/>
                <a:gd name="T3" fmla="*/ 0 h 21600"/>
                <a:gd name="T4" fmla="*/ 0 w 21616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16"/>
                <a:gd name="T10" fmla="*/ 0 h 21600"/>
                <a:gd name="T11" fmla="*/ 21616 w 2161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16" h="21600" fill="none" extrusionOk="0">
                  <a:moveTo>
                    <a:pt x="-1" y="0"/>
                  </a:moveTo>
                  <a:cubicBezTo>
                    <a:pt x="5" y="0"/>
                    <a:pt x="11" y="-1"/>
                    <a:pt x="17" y="0"/>
                  </a:cubicBezTo>
                  <a:cubicBezTo>
                    <a:pt x="11904" y="0"/>
                    <a:pt x="21558" y="9606"/>
                    <a:pt x="21616" y="21493"/>
                  </a:cubicBezTo>
                </a:path>
                <a:path w="21616" h="21600" stroke="0" extrusionOk="0">
                  <a:moveTo>
                    <a:pt x="-1" y="0"/>
                  </a:moveTo>
                  <a:cubicBezTo>
                    <a:pt x="5" y="0"/>
                    <a:pt x="11" y="-1"/>
                    <a:pt x="17" y="0"/>
                  </a:cubicBezTo>
                  <a:cubicBezTo>
                    <a:pt x="11904" y="0"/>
                    <a:pt x="21558" y="9606"/>
                    <a:pt x="21616" y="21493"/>
                  </a:cubicBezTo>
                  <a:lnTo>
                    <a:pt x="17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52" name="Line 234">
              <a:extLst>
                <a:ext uri="{FF2B5EF4-FFF2-40B4-BE49-F238E27FC236}">
                  <a16:creationId xmlns:a16="http://schemas.microsoft.com/office/drawing/2014/main" id="{34A019B4-E9DA-4E4B-8E1F-B9DA2F34E4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0" y="299"/>
              <a:ext cx="2282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6853" name="Group 238">
              <a:extLst>
                <a:ext uri="{FF2B5EF4-FFF2-40B4-BE49-F238E27FC236}">
                  <a16:creationId xmlns:a16="http://schemas.microsoft.com/office/drawing/2014/main" id="{761B5FCF-0CC8-B04A-A523-E6AC71B442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60" y="326"/>
              <a:ext cx="1" cy="145"/>
              <a:chOff x="1760" y="326"/>
              <a:chExt cx="1" cy="145"/>
            </a:xfrm>
          </p:grpSpPr>
          <p:sp>
            <p:nvSpPr>
              <p:cNvPr id="76941" name="Line 235">
                <a:extLst>
                  <a:ext uri="{FF2B5EF4-FFF2-40B4-BE49-F238E27FC236}">
                    <a16:creationId xmlns:a16="http://schemas.microsoft.com/office/drawing/2014/main" id="{C572BA8B-00F7-A14A-8930-FF71A05B3C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60" y="326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42" name="Line 236">
                <a:extLst>
                  <a:ext uri="{FF2B5EF4-FFF2-40B4-BE49-F238E27FC236}">
                    <a16:creationId xmlns:a16="http://schemas.microsoft.com/office/drawing/2014/main" id="{D5BF574C-4DBF-7F45-B7F7-73F2448E3C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60" y="388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43" name="Line 237">
                <a:extLst>
                  <a:ext uri="{FF2B5EF4-FFF2-40B4-BE49-F238E27FC236}">
                    <a16:creationId xmlns:a16="http://schemas.microsoft.com/office/drawing/2014/main" id="{1FDCDE7C-2628-4448-A737-4FDB17EEF7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60" y="450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854" name="Group 242">
              <a:extLst>
                <a:ext uri="{FF2B5EF4-FFF2-40B4-BE49-F238E27FC236}">
                  <a16:creationId xmlns:a16="http://schemas.microsoft.com/office/drawing/2014/main" id="{F7931495-DA4E-4B46-8C08-9C8CC0BFFB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62" y="333"/>
              <a:ext cx="1" cy="145"/>
              <a:chOff x="4062" y="333"/>
              <a:chExt cx="1" cy="145"/>
            </a:xfrm>
          </p:grpSpPr>
          <p:sp>
            <p:nvSpPr>
              <p:cNvPr id="76938" name="Line 239">
                <a:extLst>
                  <a:ext uri="{FF2B5EF4-FFF2-40B4-BE49-F238E27FC236}">
                    <a16:creationId xmlns:a16="http://schemas.microsoft.com/office/drawing/2014/main" id="{6B3586DD-760B-2848-9E05-D3FF46DEDD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2" y="333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39" name="Line 240">
                <a:extLst>
                  <a:ext uri="{FF2B5EF4-FFF2-40B4-BE49-F238E27FC236}">
                    <a16:creationId xmlns:a16="http://schemas.microsoft.com/office/drawing/2014/main" id="{D50737AE-7556-C340-9276-C29927CF61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2" y="395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40" name="Line 241">
                <a:extLst>
                  <a:ext uri="{FF2B5EF4-FFF2-40B4-BE49-F238E27FC236}">
                    <a16:creationId xmlns:a16="http://schemas.microsoft.com/office/drawing/2014/main" id="{D4C8C3F1-E636-4740-932A-296A479AC5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2" y="457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6855" name="Line 243">
              <a:extLst>
                <a:ext uri="{FF2B5EF4-FFF2-40B4-BE49-F238E27FC236}">
                  <a16:creationId xmlns:a16="http://schemas.microsoft.com/office/drawing/2014/main" id="{ACF0B403-7FFD-AD4C-8D38-4CA48DAC1E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" y="505"/>
              <a:ext cx="1" cy="336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56" name="Line 244">
              <a:extLst>
                <a:ext uri="{FF2B5EF4-FFF2-40B4-BE49-F238E27FC236}">
                  <a16:creationId xmlns:a16="http://schemas.microsoft.com/office/drawing/2014/main" id="{58BB45C6-75C7-CA44-B930-4A2B1D5243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" y="3873"/>
              <a:ext cx="4826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57" name="Line 245">
              <a:extLst>
                <a:ext uri="{FF2B5EF4-FFF2-40B4-BE49-F238E27FC236}">
                  <a16:creationId xmlns:a16="http://schemas.microsoft.com/office/drawing/2014/main" id="{AFC554C4-A3A7-A644-98B9-1AF918DC9E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06" y="505"/>
              <a:ext cx="1" cy="336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58" name="Rectangle 246">
              <a:extLst>
                <a:ext uri="{FF2B5EF4-FFF2-40B4-BE49-F238E27FC236}">
                  <a16:creationId xmlns:a16="http://schemas.microsoft.com/office/drawing/2014/main" id="{7239C355-044C-2545-B781-2A2C547973D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45" y="3284"/>
              <a:ext cx="64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 UNIT SELF-TEST QUESTIONS</a:t>
              </a:r>
            </a:p>
          </p:txBody>
        </p:sp>
        <p:sp>
          <p:nvSpPr>
            <p:cNvPr id="76859" name="Rectangle 247">
              <a:extLst>
                <a:ext uri="{FF2B5EF4-FFF2-40B4-BE49-F238E27FC236}">
                  <a16:creationId xmlns:a16="http://schemas.microsoft.com/office/drawing/2014/main" id="{59C03213-E6D3-D347-91D8-7B5CCE132B8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617" y="3831"/>
              <a:ext cx="23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76860" name="Rectangle 248">
              <a:extLst>
                <a:ext uri="{FF2B5EF4-FFF2-40B4-BE49-F238E27FC236}">
                  <a16:creationId xmlns:a16="http://schemas.microsoft.com/office/drawing/2014/main" id="{064F7AA7-8D01-1A48-BA60-DD5938AD0E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60000">
              <a:off x="3278" y="808"/>
              <a:ext cx="29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is about...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6861" name="Line 249">
              <a:extLst>
                <a:ext uri="{FF2B5EF4-FFF2-40B4-BE49-F238E27FC236}">
                  <a16:creationId xmlns:a16="http://schemas.microsoft.com/office/drawing/2014/main" id="{8CB3B182-34BE-C142-ACB5-78C75FEAA4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8" y="773"/>
              <a:ext cx="1" cy="224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62" name="Line 250">
              <a:extLst>
                <a:ext uri="{FF2B5EF4-FFF2-40B4-BE49-F238E27FC236}">
                  <a16:creationId xmlns:a16="http://schemas.microsoft.com/office/drawing/2014/main" id="{E2D81859-5864-0749-964C-B6BFEB3DDC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" y="1254"/>
              <a:ext cx="103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63" name="Line 251">
              <a:extLst>
                <a:ext uri="{FF2B5EF4-FFF2-40B4-BE49-F238E27FC236}">
                  <a16:creationId xmlns:a16="http://schemas.microsoft.com/office/drawing/2014/main" id="{DA13D2A8-BE56-9E4E-AB4A-CEF0544A58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" y="1096"/>
              <a:ext cx="103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64" name="Line 252">
              <a:extLst>
                <a:ext uri="{FF2B5EF4-FFF2-40B4-BE49-F238E27FC236}">
                  <a16:creationId xmlns:a16="http://schemas.microsoft.com/office/drawing/2014/main" id="{764A88BD-C3A2-E34F-AC43-78BE242AB4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" y="1412"/>
              <a:ext cx="103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65" name="Line 253">
              <a:extLst>
                <a:ext uri="{FF2B5EF4-FFF2-40B4-BE49-F238E27FC236}">
                  <a16:creationId xmlns:a16="http://schemas.microsoft.com/office/drawing/2014/main" id="{3169E061-B165-B241-B5EA-6107E2F8A8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" y="1564"/>
              <a:ext cx="101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66" name="Line 254">
              <a:extLst>
                <a:ext uri="{FF2B5EF4-FFF2-40B4-BE49-F238E27FC236}">
                  <a16:creationId xmlns:a16="http://schemas.microsoft.com/office/drawing/2014/main" id="{6122D75B-45D5-3843-BE5E-8C0EB96D40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3" y="1729"/>
              <a:ext cx="102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67" name="Line 255">
              <a:extLst>
                <a:ext uri="{FF2B5EF4-FFF2-40B4-BE49-F238E27FC236}">
                  <a16:creationId xmlns:a16="http://schemas.microsoft.com/office/drawing/2014/main" id="{7D914FA8-B168-6C4C-A2AB-428AE24E7E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" y="2052"/>
              <a:ext cx="101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68" name="Line 256">
              <a:extLst>
                <a:ext uri="{FF2B5EF4-FFF2-40B4-BE49-F238E27FC236}">
                  <a16:creationId xmlns:a16="http://schemas.microsoft.com/office/drawing/2014/main" id="{DE5E3406-7DF8-0745-BD2A-ED44620953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" y="1887"/>
              <a:ext cx="101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69" name="Line 257">
              <a:extLst>
                <a:ext uri="{FF2B5EF4-FFF2-40B4-BE49-F238E27FC236}">
                  <a16:creationId xmlns:a16="http://schemas.microsoft.com/office/drawing/2014/main" id="{D0937A54-2E83-864D-9C0C-0464190D1D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" y="2210"/>
              <a:ext cx="101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70" name="Line 258">
              <a:extLst>
                <a:ext uri="{FF2B5EF4-FFF2-40B4-BE49-F238E27FC236}">
                  <a16:creationId xmlns:a16="http://schemas.microsoft.com/office/drawing/2014/main" id="{D34BD42D-28EE-CC4F-B58F-62FBA0F043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" y="2368"/>
              <a:ext cx="1025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71" name="Line 259">
              <a:extLst>
                <a:ext uri="{FF2B5EF4-FFF2-40B4-BE49-F238E27FC236}">
                  <a16:creationId xmlns:a16="http://schemas.microsoft.com/office/drawing/2014/main" id="{E78E99B4-148F-484F-AA86-655C2FF673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6" y="2526"/>
              <a:ext cx="1018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72" name="Line 260">
              <a:extLst>
                <a:ext uri="{FF2B5EF4-FFF2-40B4-BE49-F238E27FC236}">
                  <a16:creationId xmlns:a16="http://schemas.microsoft.com/office/drawing/2014/main" id="{A55D4E7C-1C85-F14E-85D7-F43FEF99D1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" y="2684"/>
              <a:ext cx="102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73" name="Line 261">
              <a:extLst>
                <a:ext uri="{FF2B5EF4-FFF2-40B4-BE49-F238E27FC236}">
                  <a16:creationId xmlns:a16="http://schemas.microsoft.com/office/drawing/2014/main" id="{2A98399A-B8FA-1246-AD0E-EE21FED2FD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3" y="945"/>
              <a:ext cx="1" cy="292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74" name="Line 262">
              <a:extLst>
                <a:ext uri="{FF2B5EF4-FFF2-40B4-BE49-F238E27FC236}">
                  <a16:creationId xmlns:a16="http://schemas.microsoft.com/office/drawing/2014/main" id="{1B8A57A4-DD0C-7C45-A6FB-62BB36A4B2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" y="945"/>
              <a:ext cx="102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75" name="Rectangle 263">
              <a:extLst>
                <a:ext uri="{FF2B5EF4-FFF2-40B4-BE49-F238E27FC236}">
                  <a16:creationId xmlns:a16="http://schemas.microsoft.com/office/drawing/2014/main" id="{560725A9-A566-0748-9EFF-17B6115E8DE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171" y="3471"/>
              <a:ext cx="18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 UNIT </a:t>
              </a:r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76876" name="Rectangle 264">
              <a:extLst>
                <a:ext uri="{FF2B5EF4-FFF2-40B4-BE49-F238E27FC236}">
                  <a16:creationId xmlns:a16="http://schemas.microsoft.com/office/drawing/2014/main" id="{20972E9C-326C-574D-822F-381EF192AB8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891" y="3470"/>
              <a:ext cx="51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RELATIONSHIPS</a:t>
              </a:r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76877" name="Rectangle 265">
              <a:extLst>
                <a:ext uri="{FF2B5EF4-FFF2-40B4-BE49-F238E27FC236}">
                  <a16:creationId xmlns:a16="http://schemas.microsoft.com/office/drawing/2014/main" id="{8BF76AE9-5C77-4746-BC45-5EED6E8C6F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" y="807"/>
              <a:ext cx="51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UNIT SCHEDULE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6878" name="Line 266">
              <a:extLst>
                <a:ext uri="{FF2B5EF4-FFF2-40B4-BE49-F238E27FC236}">
                  <a16:creationId xmlns:a16="http://schemas.microsoft.com/office/drawing/2014/main" id="{23861090-5CDF-A047-9C5E-BDFCA89393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" y="2842"/>
              <a:ext cx="1018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79" name="Line 267">
              <a:extLst>
                <a:ext uri="{FF2B5EF4-FFF2-40B4-BE49-F238E27FC236}">
                  <a16:creationId xmlns:a16="http://schemas.microsoft.com/office/drawing/2014/main" id="{4ACDD4B0-40FC-494C-86FB-8F845B97E7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7" y="3028"/>
              <a:ext cx="1" cy="83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80" name="Line 268">
              <a:extLst>
                <a:ext uri="{FF2B5EF4-FFF2-40B4-BE49-F238E27FC236}">
                  <a16:creationId xmlns:a16="http://schemas.microsoft.com/office/drawing/2014/main" id="{EF6DB1CF-5A8A-1A4A-8FB9-D81F4F8ECA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3" y="3248"/>
              <a:ext cx="77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81" name="Line 269">
              <a:extLst>
                <a:ext uri="{FF2B5EF4-FFF2-40B4-BE49-F238E27FC236}">
                  <a16:creationId xmlns:a16="http://schemas.microsoft.com/office/drawing/2014/main" id="{8AB21949-3D88-F24E-A71C-85716300EE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3" y="3447"/>
              <a:ext cx="77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82" name="Line 270">
              <a:extLst>
                <a:ext uri="{FF2B5EF4-FFF2-40B4-BE49-F238E27FC236}">
                  <a16:creationId xmlns:a16="http://schemas.microsoft.com/office/drawing/2014/main" id="{5FD8BBE9-2405-884F-8CC7-E05423569E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3" y="3646"/>
              <a:ext cx="77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83" name="Line 271">
              <a:extLst>
                <a:ext uri="{FF2B5EF4-FFF2-40B4-BE49-F238E27FC236}">
                  <a16:creationId xmlns:a16="http://schemas.microsoft.com/office/drawing/2014/main" id="{AC89E872-24A2-924D-9AAA-7E54199971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0" y="3028"/>
              <a:ext cx="1" cy="83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84" name="Line 272">
              <a:extLst>
                <a:ext uri="{FF2B5EF4-FFF2-40B4-BE49-F238E27FC236}">
                  <a16:creationId xmlns:a16="http://schemas.microsoft.com/office/drawing/2014/main" id="{D5F0B247-98EC-564F-8B51-8CE379BBDE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" y="498"/>
              <a:ext cx="4846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85" name="Rectangle 273">
              <a:extLst>
                <a:ext uri="{FF2B5EF4-FFF2-40B4-BE49-F238E27FC236}">
                  <a16:creationId xmlns:a16="http://schemas.microsoft.com/office/drawing/2014/main" id="{218FF633-8D89-8E40-B0D3-30E82E125E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3" y="505"/>
              <a:ext cx="2289" cy="2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86" name="Rectangle 274">
              <a:extLst>
                <a:ext uri="{FF2B5EF4-FFF2-40B4-BE49-F238E27FC236}">
                  <a16:creationId xmlns:a16="http://schemas.microsoft.com/office/drawing/2014/main" id="{E2D613C2-20AC-4941-A3F0-95E162BF99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" y="491"/>
              <a:ext cx="2316" cy="282"/>
            </a:xfrm>
            <a:prstGeom prst="rect">
              <a:avLst/>
            </a:prstGeom>
            <a:noFill/>
            <a:ln w="428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87" name="Rectangle 275">
              <a:extLst>
                <a:ext uri="{FF2B5EF4-FFF2-40B4-BE49-F238E27FC236}">
                  <a16:creationId xmlns:a16="http://schemas.microsoft.com/office/drawing/2014/main" id="{8F8AE012-9FE5-C045-8C0C-184ABDD30C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5" y="807"/>
              <a:ext cx="30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UNIT MAP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6888" name="Rectangle 276">
              <a:extLst>
                <a:ext uri="{FF2B5EF4-FFF2-40B4-BE49-F238E27FC236}">
                  <a16:creationId xmlns:a16="http://schemas.microsoft.com/office/drawing/2014/main" id="{ECD07307-7336-864F-A83F-F8A1933DDC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7" y="526"/>
              <a:ext cx="54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900" b="1">
                  <a:solidFill>
                    <a:srgbClr val="000000"/>
                  </a:solidFill>
                  <a:latin typeface="Arial" panose="020B0604020202020204" pitchFamily="34" charset="0"/>
                </a:rPr>
                <a:t>CURRENT UNIT</a:t>
              </a:r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76889" name="Oval 277">
              <a:extLst>
                <a:ext uri="{FF2B5EF4-FFF2-40B4-BE49-F238E27FC236}">
                  <a16:creationId xmlns:a16="http://schemas.microsoft.com/office/drawing/2014/main" id="{2232FBFF-265D-7446-9A62-8812273A3F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4" y="533"/>
              <a:ext cx="96" cy="89"/>
            </a:xfrm>
            <a:prstGeom prst="ellipse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90" name="Oval 278">
              <a:extLst>
                <a:ext uri="{FF2B5EF4-FFF2-40B4-BE49-F238E27FC236}">
                  <a16:creationId xmlns:a16="http://schemas.microsoft.com/office/drawing/2014/main" id="{9758CE0E-4392-4646-A2D7-0B9798B88E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" y="512"/>
              <a:ext cx="96" cy="96"/>
            </a:xfrm>
            <a:prstGeom prst="ellipse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91" name="Oval 279">
              <a:extLst>
                <a:ext uri="{FF2B5EF4-FFF2-40B4-BE49-F238E27FC236}">
                  <a16:creationId xmlns:a16="http://schemas.microsoft.com/office/drawing/2014/main" id="{71257107-2B3F-DC4F-88BB-95B3D53F7F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7" y="512"/>
              <a:ext cx="96" cy="89"/>
            </a:xfrm>
            <a:prstGeom prst="ellipse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92" name="Oval 280">
              <a:extLst>
                <a:ext uri="{FF2B5EF4-FFF2-40B4-BE49-F238E27FC236}">
                  <a16:creationId xmlns:a16="http://schemas.microsoft.com/office/drawing/2014/main" id="{3B4F722C-0CAC-6949-BC4B-733B4253A8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3" y="801"/>
              <a:ext cx="96" cy="96"/>
            </a:xfrm>
            <a:prstGeom prst="ellipse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93" name="Oval 281">
              <a:extLst>
                <a:ext uri="{FF2B5EF4-FFF2-40B4-BE49-F238E27FC236}">
                  <a16:creationId xmlns:a16="http://schemas.microsoft.com/office/drawing/2014/main" id="{2DE07590-DB2D-EA46-932E-2DFE72F6C6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3" y="3048"/>
              <a:ext cx="96" cy="97"/>
            </a:xfrm>
            <a:prstGeom prst="ellipse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94" name="Oval 282">
              <a:extLst>
                <a:ext uri="{FF2B5EF4-FFF2-40B4-BE49-F238E27FC236}">
                  <a16:creationId xmlns:a16="http://schemas.microsoft.com/office/drawing/2014/main" id="{A394AACA-2EA9-C449-8F61-CB263BEBD5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" y="3722"/>
              <a:ext cx="96" cy="96"/>
            </a:xfrm>
            <a:prstGeom prst="ellipse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95" name="Oval 283">
              <a:extLst>
                <a:ext uri="{FF2B5EF4-FFF2-40B4-BE49-F238E27FC236}">
                  <a16:creationId xmlns:a16="http://schemas.microsoft.com/office/drawing/2014/main" id="{B744B9C4-1469-1640-9397-2CF4E2E42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" y="794"/>
              <a:ext cx="96" cy="96"/>
            </a:xfrm>
            <a:prstGeom prst="ellipse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96" name="Rectangle 284">
              <a:extLst>
                <a:ext uri="{FF2B5EF4-FFF2-40B4-BE49-F238E27FC236}">
                  <a16:creationId xmlns:a16="http://schemas.microsoft.com/office/drawing/2014/main" id="{E42E7F03-C3D5-C54A-8607-0F1195E807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1" y="539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76897" name="Rectangle 285">
              <a:extLst>
                <a:ext uri="{FF2B5EF4-FFF2-40B4-BE49-F238E27FC236}">
                  <a16:creationId xmlns:a16="http://schemas.microsoft.com/office/drawing/2014/main" id="{2F7F6B45-7BDD-6A43-86EA-D548515F8E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4" y="519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76898" name="Rectangle 286">
              <a:extLst>
                <a:ext uri="{FF2B5EF4-FFF2-40B4-BE49-F238E27FC236}">
                  <a16:creationId xmlns:a16="http://schemas.microsoft.com/office/drawing/2014/main" id="{C5A7312E-9D54-DD4E-88DA-75CBC10743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" y="519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76899" name="Oval 287">
              <a:extLst>
                <a:ext uri="{FF2B5EF4-FFF2-40B4-BE49-F238E27FC236}">
                  <a16:creationId xmlns:a16="http://schemas.microsoft.com/office/drawing/2014/main" id="{F3975547-BF09-DD4E-B791-4AA8EF876C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7" y="189"/>
              <a:ext cx="96" cy="96"/>
            </a:xfrm>
            <a:prstGeom prst="ellipse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900" name="Rectangle 288">
              <a:extLst>
                <a:ext uri="{FF2B5EF4-FFF2-40B4-BE49-F238E27FC236}">
                  <a16:creationId xmlns:a16="http://schemas.microsoft.com/office/drawing/2014/main" id="{58D41D5A-5D60-C540-83EE-1C6C7E1AED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8" y="203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76901" name="Rectangle 289">
              <a:extLst>
                <a:ext uri="{FF2B5EF4-FFF2-40B4-BE49-F238E27FC236}">
                  <a16:creationId xmlns:a16="http://schemas.microsoft.com/office/drawing/2014/main" id="{7ABF323A-4E50-2B4F-BA67-7402AF5BD6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7" y="821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76902" name="Rectangle 290">
              <a:extLst>
                <a:ext uri="{FF2B5EF4-FFF2-40B4-BE49-F238E27FC236}">
                  <a16:creationId xmlns:a16="http://schemas.microsoft.com/office/drawing/2014/main" id="{5D9476C7-3A51-6A4E-B76A-4EE0C0152C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7" y="3069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6</a:t>
              </a:r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76903" name="Rectangle 291">
              <a:extLst>
                <a:ext uri="{FF2B5EF4-FFF2-40B4-BE49-F238E27FC236}">
                  <a16:creationId xmlns:a16="http://schemas.microsoft.com/office/drawing/2014/main" id="{8DFB4752-5A27-964D-BF14-69F6F20EB8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" y="3736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7</a:t>
              </a:r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76904" name="Rectangle 292">
              <a:extLst>
                <a:ext uri="{FF2B5EF4-FFF2-40B4-BE49-F238E27FC236}">
                  <a16:creationId xmlns:a16="http://schemas.microsoft.com/office/drawing/2014/main" id="{45DB1357-5A23-9A4E-9F77-56BB11198B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" y="807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8</a:t>
              </a:r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76905" name="Line 293">
              <a:extLst>
                <a:ext uri="{FF2B5EF4-FFF2-40B4-BE49-F238E27FC236}">
                  <a16:creationId xmlns:a16="http://schemas.microsoft.com/office/drawing/2014/main" id="{10406C91-23E8-0241-9F75-48980C6E53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5" y="278"/>
              <a:ext cx="111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906" name="Rectangle 294">
              <a:extLst>
                <a:ext uri="{FF2B5EF4-FFF2-40B4-BE49-F238E27FC236}">
                  <a16:creationId xmlns:a16="http://schemas.microsoft.com/office/drawing/2014/main" id="{873399F9-46AE-7E48-B0EA-89807EE30E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5" y="3055"/>
              <a:ext cx="315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d" pitchFamily="-48" charset="0"/>
                </a:rPr>
                <a:t>What are the basic differences among the major groups of </a:t>
              </a:r>
              <a:endParaRPr lang="en-US" altLang="en-US">
                <a:latin typeface="Sand" pitchFamily="-48" charset="0"/>
              </a:endParaRPr>
            </a:p>
          </p:txBody>
        </p:sp>
        <p:sp>
          <p:nvSpPr>
            <p:cNvPr id="76907" name="Rectangle 295">
              <a:extLst>
                <a:ext uri="{FF2B5EF4-FFF2-40B4-BE49-F238E27FC236}">
                  <a16:creationId xmlns:a16="http://schemas.microsoft.com/office/drawing/2014/main" id="{06FEA7A0-12FC-F342-944D-2096B76750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5" y="3186"/>
              <a:ext cx="68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d" pitchFamily="-48" charset="0"/>
                </a:rPr>
                <a:t>vertebrates?</a:t>
              </a:r>
              <a:endParaRPr lang="en-US" altLang="en-US">
                <a:latin typeface="Sand" pitchFamily="-48" charset="0"/>
              </a:endParaRPr>
            </a:p>
          </p:txBody>
        </p:sp>
        <p:sp>
          <p:nvSpPr>
            <p:cNvPr id="76908" name="Rectangle 296">
              <a:extLst>
                <a:ext uri="{FF2B5EF4-FFF2-40B4-BE49-F238E27FC236}">
                  <a16:creationId xmlns:a16="http://schemas.microsoft.com/office/drawing/2014/main" id="{1FAFC1EF-2B12-0F4B-8E88-D340E19250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5" y="3316"/>
              <a:ext cx="329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d" pitchFamily="-48" charset="0"/>
                </a:rPr>
                <a:t>In what ways is life on land more difficult than life in water?</a:t>
              </a:r>
              <a:endParaRPr lang="en-US" altLang="en-US">
                <a:latin typeface="Sand" pitchFamily="-48" charset="0"/>
              </a:endParaRPr>
            </a:p>
          </p:txBody>
        </p:sp>
        <p:sp>
          <p:nvSpPr>
            <p:cNvPr id="76909" name="Rectangle 297">
              <a:extLst>
                <a:ext uri="{FF2B5EF4-FFF2-40B4-BE49-F238E27FC236}">
                  <a16:creationId xmlns:a16="http://schemas.microsoft.com/office/drawing/2014/main" id="{D67FBB1D-19F6-084F-84F4-7EDE8FD99E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5" y="3447"/>
              <a:ext cx="26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d" pitchFamily="-48" charset="0"/>
                </a:rPr>
                <a:t>What is mean by cold blooded and warm blooded?</a:t>
              </a:r>
              <a:endParaRPr lang="en-US" altLang="en-US">
                <a:latin typeface="Sand" pitchFamily="-48" charset="0"/>
              </a:endParaRPr>
            </a:p>
          </p:txBody>
        </p:sp>
        <p:sp>
          <p:nvSpPr>
            <p:cNvPr id="76910" name="Rectangle 298">
              <a:extLst>
                <a:ext uri="{FF2B5EF4-FFF2-40B4-BE49-F238E27FC236}">
                  <a16:creationId xmlns:a16="http://schemas.microsoft.com/office/drawing/2014/main" id="{1A67535E-599A-B44F-8161-DBE6139900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5" y="3578"/>
              <a:ext cx="344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d" pitchFamily="-48" charset="0"/>
                </a:rPr>
                <a:t>Which of the major groups of vertebrates is the most successful </a:t>
              </a:r>
              <a:endParaRPr lang="en-US" altLang="en-US">
                <a:latin typeface="Sand" pitchFamily="-48" charset="0"/>
              </a:endParaRPr>
            </a:p>
          </p:txBody>
        </p:sp>
        <p:sp>
          <p:nvSpPr>
            <p:cNvPr id="76911" name="Rectangle 299">
              <a:extLst>
                <a:ext uri="{FF2B5EF4-FFF2-40B4-BE49-F238E27FC236}">
                  <a16:creationId xmlns:a16="http://schemas.microsoft.com/office/drawing/2014/main" id="{69397FC6-719E-8649-B4F7-DE7BD59126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5" y="3708"/>
              <a:ext cx="73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d" pitchFamily="-48" charset="0"/>
                </a:rPr>
                <a:t>group? Why? </a:t>
              </a:r>
              <a:endParaRPr lang="en-US" altLang="en-US">
                <a:latin typeface="Sand" pitchFamily="-48" charset="0"/>
              </a:endParaRPr>
            </a:p>
          </p:txBody>
        </p:sp>
        <p:sp>
          <p:nvSpPr>
            <p:cNvPr id="76912" name="Rectangle 300">
              <a:extLst>
                <a:ext uri="{FF2B5EF4-FFF2-40B4-BE49-F238E27FC236}">
                  <a16:creationId xmlns:a16="http://schemas.microsoft.com/office/drawing/2014/main" id="{D64DFDDE-447A-F047-86CE-DEF2E49353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0" y="79"/>
              <a:ext cx="42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  <a:latin typeface="Sand" pitchFamily="-48" charset="0"/>
                </a:rPr>
                <a:t>Sharra Ti</a:t>
              </a:r>
              <a:endParaRPr lang="en-US" altLang="en-US">
                <a:latin typeface="Sand" pitchFamily="-48" charset="0"/>
              </a:endParaRPr>
            </a:p>
          </p:txBody>
        </p:sp>
        <p:sp>
          <p:nvSpPr>
            <p:cNvPr id="76913" name="Rectangle 301">
              <a:extLst>
                <a:ext uri="{FF2B5EF4-FFF2-40B4-BE49-F238E27FC236}">
                  <a16:creationId xmlns:a16="http://schemas.microsoft.com/office/drawing/2014/main" id="{7F10379C-F24A-2440-A0B7-CF0747F5A6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0" y="176"/>
              <a:ext cx="1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  <a:latin typeface="Sand" pitchFamily="-48" charset="0"/>
                </a:rPr>
                <a:t>4/1</a:t>
              </a:r>
              <a:endParaRPr lang="en-US" altLang="en-US">
                <a:latin typeface="Sand" pitchFamily="-48" charset="0"/>
              </a:endParaRPr>
            </a:p>
          </p:txBody>
        </p:sp>
        <p:sp>
          <p:nvSpPr>
            <p:cNvPr id="76914" name="Rectangle 302">
              <a:extLst>
                <a:ext uri="{FF2B5EF4-FFF2-40B4-BE49-F238E27FC236}">
                  <a16:creationId xmlns:a16="http://schemas.microsoft.com/office/drawing/2014/main" id="{747AD7B6-2091-0540-BF34-B19D217C6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" y="979"/>
              <a:ext cx="103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4/1    Introduce vertebrates 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76915" name="Rectangle 303">
              <a:extLst>
                <a:ext uri="{FF2B5EF4-FFF2-40B4-BE49-F238E27FC236}">
                  <a16:creationId xmlns:a16="http://schemas.microsoft.com/office/drawing/2014/main" id="{E583B97E-4A5A-AB41-9A9B-F7B9890D65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" y="2742"/>
              <a:ext cx="52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4/18    Review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76916" name="Rectangle 304">
              <a:extLst>
                <a:ext uri="{FF2B5EF4-FFF2-40B4-BE49-F238E27FC236}">
                  <a16:creationId xmlns:a16="http://schemas.microsoft.com/office/drawing/2014/main" id="{DF062E96-85E2-4A42-8589-83E980FE23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2" y="581"/>
              <a:ext cx="83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Sand" pitchFamily="-48" charset="0"/>
                </a:rPr>
                <a:t>Vertebrates</a:t>
              </a:r>
              <a:endParaRPr lang="en-US" altLang="en-US">
                <a:latin typeface="Sand" pitchFamily="-48" charset="0"/>
              </a:endParaRPr>
            </a:p>
          </p:txBody>
        </p:sp>
        <p:sp>
          <p:nvSpPr>
            <p:cNvPr id="76917" name="Rectangle 305">
              <a:extLst>
                <a:ext uri="{FF2B5EF4-FFF2-40B4-BE49-F238E27FC236}">
                  <a16:creationId xmlns:a16="http://schemas.microsoft.com/office/drawing/2014/main" id="{59AA2110-F65A-5F49-9F59-C77DCC5436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9" y="1015"/>
              <a:ext cx="86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000">
                  <a:solidFill>
                    <a:srgbClr val="000000"/>
                  </a:solidFill>
                  <a:latin typeface="Sand" pitchFamily="-48" charset="0"/>
                </a:rPr>
                <a:t>the most advanced </a:t>
              </a:r>
            </a:p>
            <a:p>
              <a:pPr algn="ctr"/>
              <a:r>
                <a:rPr lang="en-US" altLang="en-US" sz="1000">
                  <a:solidFill>
                    <a:srgbClr val="000000"/>
                  </a:solidFill>
                  <a:latin typeface="Sand" pitchFamily="-48" charset="0"/>
                </a:rPr>
                <a:t>and intelligent </a:t>
              </a:r>
            </a:p>
            <a:p>
              <a:pPr algn="ctr"/>
              <a:r>
                <a:rPr lang="en-US" altLang="en-US" sz="1000">
                  <a:solidFill>
                    <a:srgbClr val="000000"/>
                  </a:solidFill>
                  <a:latin typeface="Sand" pitchFamily="-48" charset="0"/>
                </a:rPr>
                <a:t>animals on earth </a:t>
              </a:r>
              <a:endParaRPr lang="en-US" altLang="en-US" sz="1000">
                <a:latin typeface="Sand" pitchFamily="-48" charset="0"/>
              </a:endParaRPr>
            </a:p>
          </p:txBody>
        </p:sp>
        <p:sp>
          <p:nvSpPr>
            <p:cNvPr id="76918" name="Rectangle 308">
              <a:extLst>
                <a:ext uri="{FF2B5EF4-FFF2-40B4-BE49-F238E27FC236}">
                  <a16:creationId xmlns:a16="http://schemas.microsoft.com/office/drawing/2014/main" id="{103A65D8-A47E-9F4B-8DC2-D9185CACFD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" y="1092"/>
              <a:ext cx="77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4/4    Fish/Amphibian 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76919" name="Rectangle 309">
              <a:extLst>
                <a:ext uri="{FF2B5EF4-FFF2-40B4-BE49-F238E27FC236}">
                  <a16:creationId xmlns:a16="http://schemas.microsoft.com/office/drawing/2014/main" id="{8E55BFD7-61A4-834B-8F62-D769D90085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" y="1173"/>
              <a:ext cx="73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of choice report due</a:t>
              </a:r>
            </a:p>
          </p:txBody>
        </p:sp>
        <p:sp>
          <p:nvSpPr>
            <p:cNvPr id="76920" name="Rectangle 310">
              <a:extLst>
                <a:ext uri="{FF2B5EF4-FFF2-40B4-BE49-F238E27FC236}">
                  <a16:creationId xmlns:a16="http://schemas.microsoft.com/office/drawing/2014/main" id="{BF80A30B-6496-1A4C-9136-136959FA1A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" y="1295"/>
              <a:ext cx="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76921" name="Rectangle 311">
              <a:extLst>
                <a:ext uri="{FF2B5EF4-FFF2-40B4-BE49-F238E27FC236}">
                  <a16:creationId xmlns:a16="http://schemas.microsoft.com/office/drawing/2014/main" id="{C7D44EB8-FB64-7D41-897E-84985B7828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" y="1279"/>
              <a:ext cx="94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4/5     Fish/Amphibian quiz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76922" name="Rectangle 312">
              <a:extLst>
                <a:ext uri="{FF2B5EF4-FFF2-40B4-BE49-F238E27FC236}">
                  <a16:creationId xmlns:a16="http://schemas.microsoft.com/office/drawing/2014/main" id="{1CC11F3E-30F6-744F-AC1E-D7C0C0B1B8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" y="1769"/>
              <a:ext cx="68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4/10    Reptile quiz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76923" name="Rectangle 313">
              <a:extLst>
                <a:ext uri="{FF2B5EF4-FFF2-40B4-BE49-F238E27FC236}">
                  <a16:creationId xmlns:a16="http://schemas.microsoft.com/office/drawing/2014/main" id="{A9E1DE3B-A454-F041-81A2-C2B5485C19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" y="1889"/>
              <a:ext cx="78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4/12   Trip to natural 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76924" name="Rectangle 314">
              <a:extLst>
                <a:ext uri="{FF2B5EF4-FFF2-40B4-BE49-F238E27FC236}">
                  <a16:creationId xmlns:a16="http://schemas.microsoft.com/office/drawing/2014/main" id="{C0AFAB62-2D34-DB40-9AE5-0BEC601796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" y="1964"/>
              <a:ext cx="80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          history museum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76925" name="Rectangle 315">
              <a:extLst>
                <a:ext uri="{FF2B5EF4-FFF2-40B4-BE49-F238E27FC236}">
                  <a16:creationId xmlns:a16="http://schemas.microsoft.com/office/drawing/2014/main" id="{998FEDDF-5147-D549-8ECC-D98358CF52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" y="2102"/>
              <a:ext cx="80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4/15    Trip report due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76926" name="Rectangle 316">
              <a:extLst>
                <a:ext uri="{FF2B5EF4-FFF2-40B4-BE49-F238E27FC236}">
                  <a16:creationId xmlns:a16="http://schemas.microsoft.com/office/drawing/2014/main" id="{3C09924B-3E88-8940-B182-CDF42DCDDA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" y="2426"/>
              <a:ext cx="88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4/16    Bird/Mammal quiz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76927" name="Rectangle 317">
              <a:extLst>
                <a:ext uri="{FF2B5EF4-FFF2-40B4-BE49-F238E27FC236}">
                  <a16:creationId xmlns:a16="http://schemas.microsoft.com/office/drawing/2014/main" id="{187D950B-8E23-4E42-A10C-BAF9FDF483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" y="2590"/>
              <a:ext cx="80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4/17    Lab report due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76928" name="Rectangle 318">
              <a:extLst>
                <a:ext uri="{FF2B5EF4-FFF2-40B4-BE49-F238E27FC236}">
                  <a16:creationId xmlns:a16="http://schemas.microsoft.com/office/drawing/2014/main" id="{BEE84840-E8FE-D441-B404-CE2F9FDB36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" y="2893"/>
              <a:ext cx="41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4/19    Test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76929" name="Rectangle 319">
              <a:extLst>
                <a:ext uri="{FF2B5EF4-FFF2-40B4-BE49-F238E27FC236}">
                  <a16:creationId xmlns:a16="http://schemas.microsoft.com/office/drawing/2014/main" id="{ED69BA5B-E0B5-B748-B218-01C95126D0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8" y="3296"/>
              <a:ext cx="70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900">
                  <a:solidFill>
                    <a:srgbClr val="000000"/>
                  </a:solidFill>
                  <a:latin typeface="Sand" pitchFamily="-48" charset="0"/>
                </a:rPr>
                <a:t>compare/contrast</a:t>
              </a:r>
              <a:endParaRPr lang="en-US" altLang="en-US" sz="900">
                <a:latin typeface="Sand" pitchFamily="-48" charset="0"/>
              </a:endParaRPr>
            </a:p>
          </p:txBody>
        </p:sp>
        <p:sp>
          <p:nvSpPr>
            <p:cNvPr id="76930" name="Rectangle 320">
              <a:extLst>
                <a:ext uri="{FF2B5EF4-FFF2-40B4-BE49-F238E27FC236}">
                  <a16:creationId xmlns:a16="http://schemas.microsoft.com/office/drawing/2014/main" id="{4B246559-F6BE-834F-8058-45A562CB52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" y="636"/>
              <a:ext cx="72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d" pitchFamily="-48" charset="0"/>
                </a:rPr>
                <a:t>Invertebrates</a:t>
              </a:r>
              <a:endParaRPr lang="en-US" altLang="en-US">
                <a:latin typeface="Sand" pitchFamily="-48" charset="0"/>
              </a:endParaRPr>
            </a:p>
          </p:txBody>
        </p:sp>
        <p:sp>
          <p:nvSpPr>
            <p:cNvPr id="76931" name="Rectangle 321">
              <a:extLst>
                <a:ext uri="{FF2B5EF4-FFF2-40B4-BE49-F238E27FC236}">
                  <a16:creationId xmlns:a16="http://schemas.microsoft.com/office/drawing/2014/main" id="{8A146D32-FAEC-D644-ABA8-EA1EAC298A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6" y="596"/>
              <a:ext cx="40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d" pitchFamily="-48" charset="0"/>
                </a:rPr>
                <a:t>Ecology</a:t>
              </a:r>
              <a:endParaRPr lang="en-US" altLang="en-US">
                <a:latin typeface="Sand" pitchFamily="-48" charset="0"/>
              </a:endParaRPr>
            </a:p>
          </p:txBody>
        </p:sp>
        <p:sp>
          <p:nvSpPr>
            <p:cNvPr id="76932" name="Rectangle 322">
              <a:extLst>
                <a:ext uri="{FF2B5EF4-FFF2-40B4-BE49-F238E27FC236}">
                  <a16:creationId xmlns:a16="http://schemas.microsoft.com/office/drawing/2014/main" id="{6656A349-5B9F-CC43-A0BB-918B257E8C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1" y="354"/>
              <a:ext cx="103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d" pitchFamily="-48" charset="0"/>
                </a:rPr>
                <a:t>The Animal Kingdom</a:t>
              </a:r>
              <a:endParaRPr lang="en-US" altLang="en-US">
                <a:latin typeface="Sand" pitchFamily="-48" charset="0"/>
              </a:endParaRPr>
            </a:p>
          </p:txBody>
        </p:sp>
        <p:grpSp>
          <p:nvGrpSpPr>
            <p:cNvPr id="76933" name="Group 326">
              <a:extLst>
                <a:ext uri="{FF2B5EF4-FFF2-40B4-BE49-F238E27FC236}">
                  <a16:creationId xmlns:a16="http://schemas.microsoft.com/office/drawing/2014/main" id="{BE1FA145-9438-3242-83A9-04861EBD17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88" y="374"/>
              <a:ext cx="1025" cy="55"/>
              <a:chOff x="1388" y="374"/>
              <a:chExt cx="1025" cy="55"/>
            </a:xfrm>
          </p:grpSpPr>
          <p:sp>
            <p:nvSpPr>
              <p:cNvPr id="76936" name="Freeform 324">
                <a:extLst>
                  <a:ext uri="{FF2B5EF4-FFF2-40B4-BE49-F238E27FC236}">
                    <a16:creationId xmlns:a16="http://schemas.microsoft.com/office/drawing/2014/main" id="{2310BD60-3C82-6F45-B661-81BCDA431E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8" y="374"/>
                <a:ext cx="117" cy="55"/>
              </a:xfrm>
              <a:custGeom>
                <a:avLst/>
                <a:gdLst>
                  <a:gd name="T0" fmla="*/ 0 w 117"/>
                  <a:gd name="T1" fmla="*/ 28 h 55"/>
                  <a:gd name="T2" fmla="*/ 117 w 117"/>
                  <a:gd name="T3" fmla="*/ 0 h 55"/>
                  <a:gd name="T4" fmla="*/ 117 w 117"/>
                  <a:gd name="T5" fmla="*/ 28 h 55"/>
                  <a:gd name="T6" fmla="*/ 117 w 117"/>
                  <a:gd name="T7" fmla="*/ 55 h 55"/>
                  <a:gd name="T8" fmla="*/ 0 w 117"/>
                  <a:gd name="T9" fmla="*/ 28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"/>
                  <a:gd name="T16" fmla="*/ 0 h 55"/>
                  <a:gd name="T17" fmla="*/ 117 w 117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" h="55">
                    <a:moveTo>
                      <a:pt x="0" y="28"/>
                    </a:moveTo>
                    <a:lnTo>
                      <a:pt x="117" y="0"/>
                    </a:lnTo>
                    <a:lnTo>
                      <a:pt x="117" y="28"/>
                    </a:lnTo>
                    <a:lnTo>
                      <a:pt x="117" y="55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37" name="Line 325">
                <a:extLst>
                  <a:ext uri="{FF2B5EF4-FFF2-40B4-BE49-F238E27FC236}">
                    <a16:creationId xmlns:a16="http://schemas.microsoft.com/office/drawing/2014/main" id="{990D4A8E-84C3-4D43-AF50-862FBBE7CD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98" y="395"/>
                <a:ext cx="915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6934" name="Rectangle 327">
              <a:extLst>
                <a:ext uri="{FF2B5EF4-FFF2-40B4-BE49-F238E27FC236}">
                  <a16:creationId xmlns:a16="http://schemas.microsoft.com/office/drawing/2014/main" id="{F03EE022-1271-AC45-9FE0-CC4992A38C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1" y="375"/>
              <a:ext cx="92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d" pitchFamily="-48" charset="0"/>
                </a:rPr>
                <a:t>Interrelationships</a:t>
              </a:r>
              <a:endParaRPr lang="en-US" altLang="en-US">
                <a:latin typeface="Sand" pitchFamily="-48" charset="0"/>
              </a:endParaRPr>
            </a:p>
          </p:txBody>
        </p:sp>
        <p:sp>
          <p:nvSpPr>
            <p:cNvPr id="76935" name="Rectangle 328">
              <a:extLst>
                <a:ext uri="{FF2B5EF4-FFF2-40B4-BE49-F238E27FC236}">
                  <a16:creationId xmlns:a16="http://schemas.microsoft.com/office/drawing/2014/main" id="{D4DF2763-AFD9-5D46-8CF0-D235ED16BA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5" y="3090"/>
              <a:ext cx="5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Sand" pitchFamily="-48" charset="0"/>
                </a:rPr>
                <a:t>explanation</a:t>
              </a:r>
              <a:endParaRPr lang="en-US" altLang="en-US" sz="1000">
                <a:latin typeface="Sand" pitchFamily="-48" charset="0"/>
              </a:endParaRPr>
            </a:p>
          </p:txBody>
        </p:sp>
      </p:grpSp>
      <p:pic>
        <p:nvPicPr>
          <p:cNvPr id="76805" name="Picture 161">
            <a:extLst>
              <a:ext uri="{FF2B5EF4-FFF2-40B4-BE49-F238E27FC236}">
                <a16:creationId xmlns:a16="http://schemas.microsoft.com/office/drawing/2014/main" id="{E60B4021-BA03-B24A-97F7-EF49CEA05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" t="12411"/>
          <a:stretch>
            <a:fillRect/>
          </a:stretch>
        </p:blipFill>
        <p:spPr bwMode="auto">
          <a:xfrm>
            <a:off x="7974013" y="6319838"/>
            <a:ext cx="1143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Footer Placeholder 2">
            <a:extLst>
              <a:ext uri="{FF2B5EF4-FFF2-40B4-BE49-F238E27FC236}">
                <a16:creationId xmlns:a16="http://schemas.microsoft.com/office/drawing/2014/main" id="{AB33B6F1-23BF-FD46-BC9B-6C8EF887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solidFill>
                  <a:schemeClr val="tx2"/>
                </a:solidFill>
                <a:latin typeface="Arial" panose="020B0604020202020204" pitchFamily="34" charset="0"/>
              </a:rPr>
              <a:t>University of Kansas Center for Research on Learning  2019</a:t>
            </a:r>
          </a:p>
        </p:txBody>
      </p:sp>
      <p:grpSp>
        <p:nvGrpSpPr>
          <p:cNvPr id="77828" name="Group 231">
            <a:extLst>
              <a:ext uri="{FF2B5EF4-FFF2-40B4-BE49-F238E27FC236}">
                <a16:creationId xmlns:a16="http://schemas.microsoft.com/office/drawing/2014/main" id="{ED35E8E3-86D7-9648-B526-BD5651A50804}"/>
              </a:ext>
            </a:extLst>
          </p:cNvPr>
          <p:cNvGrpSpPr>
            <a:grpSpLocks/>
          </p:cNvGrpSpPr>
          <p:nvPr/>
        </p:nvGrpSpPr>
        <p:grpSpPr bwMode="auto">
          <a:xfrm>
            <a:off x="709613" y="125413"/>
            <a:ext cx="7735887" cy="6392862"/>
            <a:chOff x="447" y="79"/>
            <a:chExt cx="4873" cy="4027"/>
          </a:xfrm>
        </p:grpSpPr>
        <p:sp>
          <p:nvSpPr>
            <p:cNvPr id="77830" name="Oval 12">
              <a:extLst>
                <a:ext uri="{FF2B5EF4-FFF2-40B4-BE49-F238E27FC236}">
                  <a16:creationId xmlns:a16="http://schemas.microsoft.com/office/drawing/2014/main" id="{B1DF86AE-C6EC-3C48-A2A0-2D0607EC4C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5" y="904"/>
              <a:ext cx="1265" cy="618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77831" name="Group 34">
              <a:extLst>
                <a:ext uri="{FF2B5EF4-FFF2-40B4-BE49-F238E27FC236}">
                  <a16:creationId xmlns:a16="http://schemas.microsoft.com/office/drawing/2014/main" id="{AD9429B2-51B8-9B44-9766-0799F55025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4" y="1330"/>
              <a:ext cx="1120" cy="1"/>
              <a:chOff x="2894" y="1330"/>
              <a:chExt cx="1120" cy="1"/>
            </a:xfrm>
          </p:grpSpPr>
          <p:sp>
            <p:nvSpPr>
              <p:cNvPr id="77977" name="Line 35">
                <a:extLst>
                  <a:ext uri="{FF2B5EF4-FFF2-40B4-BE49-F238E27FC236}">
                    <a16:creationId xmlns:a16="http://schemas.microsoft.com/office/drawing/2014/main" id="{B202BC50-54A9-7F4C-A421-28EC64D7EE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1330"/>
                <a:ext cx="20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78" name="Line 36">
                <a:extLst>
                  <a:ext uri="{FF2B5EF4-FFF2-40B4-BE49-F238E27FC236}">
                    <a16:creationId xmlns:a16="http://schemas.microsoft.com/office/drawing/2014/main" id="{98919451-7900-5544-8D14-E8745DB0EE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56" y="1330"/>
                <a:ext cx="20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79" name="Line 37">
                <a:extLst>
                  <a:ext uri="{FF2B5EF4-FFF2-40B4-BE49-F238E27FC236}">
                    <a16:creationId xmlns:a16="http://schemas.microsoft.com/office/drawing/2014/main" id="{A4F14B30-334A-5A42-B707-08013661C0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17" y="1330"/>
                <a:ext cx="2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80" name="Line 38">
                <a:extLst>
                  <a:ext uri="{FF2B5EF4-FFF2-40B4-BE49-F238E27FC236}">
                    <a16:creationId xmlns:a16="http://schemas.microsoft.com/office/drawing/2014/main" id="{D82FB162-E682-D743-854B-76B4A6F7CE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9" y="1330"/>
                <a:ext cx="2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81" name="Line 39">
                <a:extLst>
                  <a:ext uri="{FF2B5EF4-FFF2-40B4-BE49-F238E27FC236}">
                    <a16:creationId xmlns:a16="http://schemas.microsoft.com/office/drawing/2014/main" id="{06F70331-F5A7-6D46-BE28-92554799B6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41" y="1330"/>
                <a:ext cx="2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82" name="Line 40">
                <a:extLst>
                  <a:ext uri="{FF2B5EF4-FFF2-40B4-BE49-F238E27FC236}">
                    <a16:creationId xmlns:a16="http://schemas.microsoft.com/office/drawing/2014/main" id="{A5739553-5A4E-6D47-B7A8-9049C52CFA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03" y="1330"/>
                <a:ext cx="2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83" name="Line 41">
                <a:extLst>
                  <a:ext uri="{FF2B5EF4-FFF2-40B4-BE49-F238E27FC236}">
                    <a16:creationId xmlns:a16="http://schemas.microsoft.com/office/drawing/2014/main" id="{72895722-6280-A94E-8098-C759DA9FF8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5" y="1330"/>
                <a:ext cx="2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84" name="Line 42">
                <a:extLst>
                  <a:ext uri="{FF2B5EF4-FFF2-40B4-BE49-F238E27FC236}">
                    <a16:creationId xmlns:a16="http://schemas.microsoft.com/office/drawing/2014/main" id="{8405D557-0A76-AE4D-AAEC-C94E227DCF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27" y="1330"/>
                <a:ext cx="20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85" name="Line 43">
                <a:extLst>
                  <a:ext uri="{FF2B5EF4-FFF2-40B4-BE49-F238E27FC236}">
                    <a16:creationId xmlns:a16="http://schemas.microsoft.com/office/drawing/2014/main" id="{85F381B5-F02A-6D4C-B366-6EF8A1103B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89" y="1330"/>
                <a:ext cx="20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86" name="Line 44">
                <a:extLst>
                  <a:ext uri="{FF2B5EF4-FFF2-40B4-BE49-F238E27FC236}">
                    <a16:creationId xmlns:a16="http://schemas.microsoft.com/office/drawing/2014/main" id="{FBE0E8C5-C85A-FD43-8DEF-3D251F3704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1" y="1330"/>
                <a:ext cx="20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87" name="Line 45">
                <a:extLst>
                  <a:ext uri="{FF2B5EF4-FFF2-40B4-BE49-F238E27FC236}">
                    <a16:creationId xmlns:a16="http://schemas.microsoft.com/office/drawing/2014/main" id="{64EC81C5-07AA-CA4E-AE7F-EFF315C83C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12" y="1330"/>
                <a:ext cx="2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88" name="Line 46">
                <a:extLst>
                  <a:ext uri="{FF2B5EF4-FFF2-40B4-BE49-F238E27FC236}">
                    <a16:creationId xmlns:a16="http://schemas.microsoft.com/office/drawing/2014/main" id="{77D316C6-4D97-E442-ACCC-9E1C3093CF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74" y="1330"/>
                <a:ext cx="2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89" name="Line 47">
                <a:extLst>
                  <a:ext uri="{FF2B5EF4-FFF2-40B4-BE49-F238E27FC236}">
                    <a16:creationId xmlns:a16="http://schemas.microsoft.com/office/drawing/2014/main" id="{80876C68-1B45-A241-B488-818AA10875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36" y="1330"/>
                <a:ext cx="2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90" name="Line 48">
                <a:extLst>
                  <a:ext uri="{FF2B5EF4-FFF2-40B4-BE49-F238E27FC236}">
                    <a16:creationId xmlns:a16="http://schemas.microsoft.com/office/drawing/2014/main" id="{BE1B8726-9FE0-9F44-95E6-2D7B1B98CF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98" y="1330"/>
                <a:ext cx="2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91" name="Line 49">
                <a:extLst>
                  <a:ext uri="{FF2B5EF4-FFF2-40B4-BE49-F238E27FC236}">
                    <a16:creationId xmlns:a16="http://schemas.microsoft.com/office/drawing/2014/main" id="{3CBEE722-59EB-8644-9B27-6943AEE26D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60" y="1330"/>
                <a:ext cx="20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92" name="Line 50">
                <a:extLst>
                  <a:ext uri="{FF2B5EF4-FFF2-40B4-BE49-F238E27FC236}">
                    <a16:creationId xmlns:a16="http://schemas.microsoft.com/office/drawing/2014/main" id="{8D3E3928-8572-FB4C-9110-77148D235D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22" y="1330"/>
                <a:ext cx="20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93" name="Line 51">
                <a:extLst>
                  <a:ext uri="{FF2B5EF4-FFF2-40B4-BE49-F238E27FC236}">
                    <a16:creationId xmlns:a16="http://schemas.microsoft.com/office/drawing/2014/main" id="{8A6F4C98-E5FA-C44E-8636-544F348275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84" y="1330"/>
                <a:ext cx="20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94" name="Line 52">
                <a:extLst>
                  <a:ext uri="{FF2B5EF4-FFF2-40B4-BE49-F238E27FC236}">
                    <a16:creationId xmlns:a16="http://schemas.microsoft.com/office/drawing/2014/main" id="{A1206195-88A4-5C48-B484-05479D5B50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45" y="1330"/>
                <a:ext cx="2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95" name="Line 53">
                <a:extLst>
                  <a:ext uri="{FF2B5EF4-FFF2-40B4-BE49-F238E27FC236}">
                    <a16:creationId xmlns:a16="http://schemas.microsoft.com/office/drawing/2014/main" id="{BCB465CD-616B-0848-8933-879136982C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7" y="1330"/>
                <a:ext cx="7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7832" name="Rectangle 54">
              <a:extLst>
                <a:ext uri="{FF2B5EF4-FFF2-40B4-BE49-F238E27FC236}">
                  <a16:creationId xmlns:a16="http://schemas.microsoft.com/office/drawing/2014/main" id="{E1E75090-F4B1-B547-98C1-F654DDD44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" y="134"/>
              <a:ext cx="18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NAME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7833" name="Rectangle 55">
              <a:extLst>
                <a:ext uri="{FF2B5EF4-FFF2-40B4-BE49-F238E27FC236}">
                  <a16:creationId xmlns:a16="http://schemas.microsoft.com/office/drawing/2014/main" id="{C0E2F6CB-7056-A846-9401-6ADC341453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" y="223"/>
              <a:ext cx="17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DATE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7834" name="Line 56">
              <a:extLst>
                <a:ext uri="{FF2B5EF4-FFF2-40B4-BE49-F238E27FC236}">
                  <a16:creationId xmlns:a16="http://schemas.microsoft.com/office/drawing/2014/main" id="{48474DAA-42FF-6E4A-89F2-73C0CBAAEA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5" y="182"/>
              <a:ext cx="111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35" name="Rectangle 57">
              <a:extLst>
                <a:ext uri="{FF2B5EF4-FFF2-40B4-BE49-F238E27FC236}">
                  <a16:creationId xmlns:a16="http://schemas.microsoft.com/office/drawing/2014/main" id="{0D723A0B-7957-EC42-A6DA-9E9222133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" y="141"/>
              <a:ext cx="118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The Unit Organizer 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7836" name="Rectangle 58">
              <a:extLst>
                <a:ext uri="{FF2B5EF4-FFF2-40B4-BE49-F238E27FC236}">
                  <a16:creationId xmlns:a16="http://schemas.microsoft.com/office/drawing/2014/main" id="{520B928F-6726-BD48-A586-713A75F3A5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1" y="203"/>
              <a:ext cx="55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BIGGER PICTURE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7837" name="Rectangle 59">
              <a:extLst>
                <a:ext uri="{FF2B5EF4-FFF2-40B4-BE49-F238E27FC236}">
                  <a16:creationId xmlns:a16="http://schemas.microsoft.com/office/drawing/2014/main" id="{950F8874-FB0B-E546-A316-D44F848054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" y="512"/>
              <a:ext cx="33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LAST UNIT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7838" name="Rectangle 60">
              <a:extLst>
                <a:ext uri="{FF2B5EF4-FFF2-40B4-BE49-F238E27FC236}">
                  <a16:creationId xmlns:a16="http://schemas.microsoft.com/office/drawing/2014/main" id="{4160A0F0-A622-2249-AFFE-4AB48CBC5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0" y="512"/>
              <a:ext cx="33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Arial" panose="020B0604020202020204" pitchFamily="34" charset="0"/>
                </a:rPr>
                <a:t>/Experience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7839" name="Rectangle 61">
              <a:extLst>
                <a:ext uri="{FF2B5EF4-FFF2-40B4-BE49-F238E27FC236}">
                  <a16:creationId xmlns:a16="http://schemas.microsoft.com/office/drawing/2014/main" id="{0B632C92-7247-8441-AC00-611DE638E7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0" y="525"/>
              <a:ext cx="54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900" b="1">
                  <a:solidFill>
                    <a:srgbClr val="000000"/>
                  </a:solidFill>
                  <a:latin typeface="Arial" panose="020B0604020202020204" pitchFamily="34" charset="0"/>
                </a:rPr>
                <a:t>CURRENT UNIT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7840" name="Rectangle 62">
              <a:extLst>
                <a:ext uri="{FF2B5EF4-FFF2-40B4-BE49-F238E27FC236}">
                  <a16:creationId xmlns:a16="http://schemas.microsoft.com/office/drawing/2014/main" id="{CF94FE55-EABA-8044-911E-208FF8A14B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1" y="505"/>
              <a:ext cx="33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NEXT UNIT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7841" name="Rectangle 63">
              <a:extLst>
                <a:ext uri="{FF2B5EF4-FFF2-40B4-BE49-F238E27FC236}">
                  <a16:creationId xmlns:a16="http://schemas.microsoft.com/office/drawing/2014/main" id="{657482CC-8ACE-3648-9EE6-5F4BE161A0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1" y="505"/>
              <a:ext cx="33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Arial" panose="020B0604020202020204" pitchFamily="34" charset="0"/>
                </a:rPr>
                <a:t>/Experience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7842" name="Line 64">
              <a:extLst>
                <a:ext uri="{FF2B5EF4-FFF2-40B4-BE49-F238E27FC236}">
                  <a16:creationId xmlns:a16="http://schemas.microsoft.com/office/drawing/2014/main" id="{25099B78-CC03-BB4A-975C-992F8CB780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" y="766"/>
              <a:ext cx="4832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43" name="Line 65">
              <a:extLst>
                <a:ext uri="{FF2B5EF4-FFF2-40B4-BE49-F238E27FC236}">
                  <a16:creationId xmlns:a16="http://schemas.microsoft.com/office/drawing/2014/main" id="{9BE96098-A8BB-6E44-AC0F-59A887145A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" y="3014"/>
              <a:ext cx="4833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44" name="Line 66">
              <a:extLst>
                <a:ext uri="{FF2B5EF4-FFF2-40B4-BE49-F238E27FC236}">
                  <a16:creationId xmlns:a16="http://schemas.microsoft.com/office/drawing/2014/main" id="{283A2723-876B-F243-9DA6-9BAC805E5C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6" y="498"/>
              <a:ext cx="1" cy="26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45" name="Line 67">
              <a:extLst>
                <a:ext uri="{FF2B5EF4-FFF2-40B4-BE49-F238E27FC236}">
                  <a16:creationId xmlns:a16="http://schemas.microsoft.com/office/drawing/2014/main" id="{9F23AFCD-868F-AC4E-9FE9-B86742C0D1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5" y="505"/>
              <a:ext cx="1" cy="26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46" name="Arc 68">
              <a:extLst>
                <a:ext uri="{FF2B5EF4-FFF2-40B4-BE49-F238E27FC236}">
                  <a16:creationId xmlns:a16="http://schemas.microsoft.com/office/drawing/2014/main" id="{CAD3E35E-B3F6-5A46-BDC5-955FCEE6B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" y="306"/>
              <a:ext cx="1289" cy="199"/>
            </a:xfrm>
            <a:custGeom>
              <a:avLst/>
              <a:gdLst>
                <a:gd name="T0" fmla="*/ 0 w 21600"/>
                <a:gd name="T1" fmla="*/ 0 h 21600"/>
                <a:gd name="T2" fmla="*/ 5 w 21600"/>
                <a:gd name="T3" fmla="*/ 0 h 21600"/>
                <a:gd name="T4" fmla="*/ 5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47" name="Arc 69">
              <a:extLst>
                <a:ext uri="{FF2B5EF4-FFF2-40B4-BE49-F238E27FC236}">
                  <a16:creationId xmlns:a16="http://schemas.microsoft.com/office/drawing/2014/main" id="{776C39C1-DB06-5C45-82EC-A6B729154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" y="299"/>
              <a:ext cx="1296" cy="206"/>
            </a:xfrm>
            <a:custGeom>
              <a:avLst/>
              <a:gdLst>
                <a:gd name="T0" fmla="*/ 0 w 21600"/>
                <a:gd name="T1" fmla="*/ 0 h 21600"/>
                <a:gd name="T2" fmla="*/ 5 w 21600"/>
                <a:gd name="T3" fmla="*/ 0 h 21600"/>
                <a:gd name="T4" fmla="*/ 5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48" name="Arc 70">
              <a:extLst>
                <a:ext uri="{FF2B5EF4-FFF2-40B4-BE49-F238E27FC236}">
                  <a16:creationId xmlns:a16="http://schemas.microsoft.com/office/drawing/2014/main" id="{918C4D2D-EBF0-474C-B24A-F803FFAF6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5" y="299"/>
              <a:ext cx="1265" cy="203"/>
            </a:xfrm>
            <a:custGeom>
              <a:avLst/>
              <a:gdLst>
                <a:gd name="T0" fmla="*/ 0 w 21616"/>
                <a:gd name="T1" fmla="*/ 0 h 21600"/>
                <a:gd name="T2" fmla="*/ 4 w 21616"/>
                <a:gd name="T3" fmla="*/ 0 h 21600"/>
                <a:gd name="T4" fmla="*/ 0 w 21616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16"/>
                <a:gd name="T10" fmla="*/ 0 h 21600"/>
                <a:gd name="T11" fmla="*/ 21616 w 2161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16" h="21600" fill="none" extrusionOk="0">
                  <a:moveTo>
                    <a:pt x="-1" y="0"/>
                  </a:moveTo>
                  <a:cubicBezTo>
                    <a:pt x="5" y="0"/>
                    <a:pt x="11" y="-1"/>
                    <a:pt x="17" y="0"/>
                  </a:cubicBezTo>
                  <a:cubicBezTo>
                    <a:pt x="11904" y="0"/>
                    <a:pt x="21558" y="9606"/>
                    <a:pt x="21616" y="21493"/>
                  </a:cubicBezTo>
                </a:path>
                <a:path w="21616" h="21600" stroke="0" extrusionOk="0">
                  <a:moveTo>
                    <a:pt x="-1" y="0"/>
                  </a:moveTo>
                  <a:cubicBezTo>
                    <a:pt x="5" y="0"/>
                    <a:pt x="11" y="-1"/>
                    <a:pt x="17" y="0"/>
                  </a:cubicBezTo>
                  <a:cubicBezTo>
                    <a:pt x="11904" y="0"/>
                    <a:pt x="21558" y="9606"/>
                    <a:pt x="21616" y="21493"/>
                  </a:cubicBezTo>
                  <a:lnTo>
                    <a:pt x="17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49" name="Line 71">
              <a:extLst>
                <a:ext uri="{FF2B5EF4-FFF2-40B4-BE49-F238E27FC236}">
                  <a16:creationId xmlns:a16="http://schemas.microsoft.com/office/drawing/2014/main" id="{61273F85-84F9-3C43-98BF-E4C903C663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0" y="299"/>
              <a:ext cx="2282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7850" name="Group 72">
              <a:extLst>
                <a:ext uri="{FF2B5EF4-FFF2-40B4-BE49-F238E27FC236}">
                  <a16:creationId xmlns:a16="http://schemas.microsoft.com/office/drawing/2014/main" id="{8C7346DE-4D31-F34E-8254-8732415707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60" y="326"/>
              <a:ext cx="1" cy="145"/>
              <a:chOff x="1760" y="326"/>
              <a:chExt cx="1" cy="145"/>
            </a:xfrm>
          </p:grpSpPr>
          <p:sp>
            <p:nvSpPr>
              <p:cNvPr id="77974" name="Line 73">
                <a:extLst>
                  <a:ext uri="{FF2B5EF4-FFF2-40B4-BE49-F238E27FC236}">
                    <a16:creationId xmlns:a16="http://schemas.microsoft.com/office/drawing/2014/main" id="{57BA7858-AEE2-EF4D-A79C-68774C7ED2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60" y="326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75" name="Line 74">
                <a:extLst>
                  <a:ext uri="{FF2B5EF4-FFF2-40B4-BE49-F238E27FC236}">
                    <a16:creationId xmlns:a16="http://schemas.microsoft.com/office/drawing/2014/main" id="{6F22A7E8-4A05-8649-A0A5-DA8D9C936E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60" y="388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76" name="Line 75">
                <a:extLst>
                  <a:ext uri="{FF2B5EF4-FFF2-40B4-BE49-F238E27FC236}">
                    <a16:creationId xmlns:a16="http://schemas.microsoft.com/office/drawing/2014/main" id="{5D31BC93-635B-1740-A4BF-A38516D0C5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60" y="450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851" name="Group 76">
              <a:extLst>
                <a:ext uri="{FF2B5EF4-FFF2-40B4-BE49-F238E27FC236}">
                  <a16:creationId xmlns:a16="http://schemas.microsoft.com/office/drawing/2014/main" id="{A0AFBF4B-6852-9A4F-BC83-9E16017EF3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62" y="333"/>
              <a:ext cx="1" cy="145"/>
              <a:chOff x="4062" y="333"/>
              <a:chExt cx="1" cy="145"/>
            </a:xfrm>
          </p:grpSpPr>
          <p:sp>
            <p:nvSpPr>
              <p:cNvPr id="77971" name="Line 77">
                <a:extLst>
                  <a:ext uri="{FF2B5EF4-FFF2-40B4-BE49-F238E27FC236}">
                    <a16:creationId xmlns:a16="http://schemas.microsoft.com/office/drawing/2014/main" id="{AF89CF95-15BA-F443-95F1-9C35EF3D57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2" y="333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72" name="Line 78">
                <a:extLst>
                  <a:ext uri="{FF2B5EF4-FFF2-40B4-BE49-F238E27FC236}">
                    <a16:creationId xmlns:a16="http://schemas.microsoft.com/office/drawing/2014/main" id="{7F9BDE54-587C-BD4F-9DEE-9893E52FF4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2" y="395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73" name="Line 79">
                <a:extLst>
                  <a:ext uri="{FF2B5EF4-FFF2-40B4-BE49-F238E27FC236}">
                    <a16:creationId xmlns:a16="http://schemas.microsoft.com/office/drawing/2014/main" id="{2DD186BD-D308-CD45-B7B8-C5606A7BFF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2" y="457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7852" name="Line 80">
              <a:extLst>
                <a:ext uri="{FF2B5EF4-FFF2-40B4-BE49-F238E27FC236}">
                  <a16:creationId xmlns:a16="http://schemas.microsoft.com/office/drawing/2014/main" id="{53346F22-F87F-9046-B1A7-4CF7F3D007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" y="505"/>
              <a:ext cx="1" cy="336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53" name="Line 81">
              <a:extLst>
                <a:ext uri="{FF2B5EF4-FFF2-40B4-BE49-F238E27FC236}">
                  <a16:creationId xmlns:a16="http://schemas.microsoft.com/office/drawing/2014/main" id="{8E6BBFA8-D7F1-C740-90CF-EAA05914F0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" y="3873"/>
              <a:ext cx="4826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54" name="Line 82">
              <a:extLst>
                <a:ext uri="{FF2B5EF4-FFF2-40B4-BE49-F238E27FC236}">
                  <a16:creationId xmlns:a16="http://schemas.microsoft.com/office/drawing/2014/main" id="{6D131C9C-3CD2-174F-89DE-D64BC4A0E8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06" y="505"/>
              <a:ext cx="1" cy="336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55" name="Rectangle 83">
              <a:extLst>
                <a:ext uri="{FF2B5EF4-FFF2-40B4-BE49-F238E27FC236}">
                  <a16:creationId xmlns:a16="http://schemas.microsoft.com/office/drawing/2014/main" id="{3133BE8D-064F-7E49-BB6A-47D4E2F01D5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45" y="3284"/>
              <a:ext cx="64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 UNIT SELF-TEST QUESTIONS</a:t>
              </a:r>
            </a:p>
          </p:txBody>
        </p:sp>
        <p:sp>
          <p:nvSpPr>
            <p:cNvPr id="77856" name="Rectangle 84">
              <a:extLst>
                <a:ext uri="{FF2B5EF4-FFF2-40B4-BE49-F238E27FC236}">
                  <a16:creationId xmlns:a16="http://schemas.microsoft.com/office/drawing/2014/main" id="{B97CC8D6-8BB2-094C-ACDC-730867BFC1B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617" y="3831"/>
              <a:ext cx="23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7857" name="Rectangle 85">
              <a:extLst>
                <a:ext uri="{FF2B5EF4-FFF2-40B4-BE49-F238E27FC236}">
                  <a16:creationId xmlns:a16="http://schemas.microsoft.com/office/drawing/2014/main" id="{ED91D31D-E470-0840-A95A-6CD7F7C1515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60000">
              <a:off x="3278" y="808"/>
              <a:ext cx="29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is about...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7858" name="Line 86">
              <a:extLst>
                <a:ext uri="{FF2B5EF4-FFF2-40B4-BE49-F238E27FC236}">
                  <a16:creationId xmlns:a16="http://schemas.microsoft.com/office/drawing/2014/main" id="{6E34B5E9-E5D8-F648-9DD1-69F9D8A799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8" y="773"/>
              <a:ext cx="1" cy="224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59" name="Line 87">
              <a:extLst>
                <a:ext uri="{FF2B5EF4-FFF2-40B4-BE49-F238E27FC236}">
                  <a16:creationId xmlns:a16="http://schemas.microsoft.com/office/drawing/2014/main" id="{C54DF66A-CD79-3C40-8DAE-FED3AFA0BC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" y="1254"/>
              <a:ext cx="103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60" name="Line 88">
              <a:extLst>
                <a:ext uri="{FF2B5EF4-FFF2-40B4-BE49-F238E27FC236}">
                  <a16:creationId xmlns:a16="http://schemas.microsoft.com/office/drawing/2014/main" id="{4E4A7616-B86A-CE42-BD91-7E1243036F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" y="1096"/>
              <a:ext cx="103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61" name="Line 89">
              <a:extLst>
                <a:ext uri="{FF2B5EF4-FFF2-40B4-BE49-F238E27FC236}">
                  <a16:creationId xmlns:a16="http://schemas.microsoft.com/office/drawing/2014/main" id="{FD1822D1-7A1B-5F4B-B658-63AF50AB7E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" y="1412"/>
              <a:ext cx="103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62" name="Line 90">
              <a:extLst>
                <a:ext uri="{FF2B5EF4-FFF2-40B4-BE49-F238E27FC236}">
                  <a16:creationId xmlns:a16="http://schemas.microsoft.com/office/drawing/2014/main" id="{9ADCE8DE-61A2-0941-B162-5C73A60014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" y="1564"/>
              <a:ext cx="101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63" name="Line 91">
              <a:extLst>
                <a:ext uri="{FF2B5EF4-FFF2-40B4-BE49-F238E27FC236}">
                  <a16:creationId xmlns:a16="http://schemas.microsoft.com/office/drawing/2014/main" id="{256CC454-433C-F349-B8AC-19E5915DC7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1" y="1729"/>
              <a:ext cx="102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64" name="Line 92">
              <a:extLst>
                <a:ext uri="{FF2B5EF4-FFF2-40B4-BE49-F238E27FC236}">
                  <a16:creationId xmlns:a16="http://schemas.microsoft.com/office/drawing/2014/main" id="{79699DD7-52D9-B548-AC44-5B4C445626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" y="2052"/>
              <a:ext cx="101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65" name="Line 93">
              <a:extLst>
                <a:ext uri="{FF2B5EF4-FFF2-40B4-BE49-F238E27FC236}">
                  <a16:creationId xmlns:a16="http://schemas.microsoft.com/office/drawing/2014/main" id="{33BA6FB7-602A-7344-88AA-9AE4461809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" y="1887"/>
              <a:ext cx="101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66" name="Line 94">
              <a:extLst>
                <a:ext uri="{FF2B5EF4-FFF2-40B4-BE49-F238E27FC236}">
                  <a16:creationId xmlns:a16="http://schemas.microsoft.com/office/drawing/2014/main" id="{6F2DBC34-8CAD-1841-8D8A-ABB07F7B9F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" y="2210"/>
              <a:ext cx="101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67" name="Line 95">
              <a:extLst>
                <a:ext uri="{FF2B5EF4-FFF2-40B4-BE49-F238E27FC236}">
                  <a16:creationId xmlns:a16="http://schemas.microsoft.com/office/drawing/2014/main" id="{EE9DEE95-A302-6341-8C96-37ADE84EE0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" y="2368"/>
              <a:ext cx="1025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68" name="Line 96">
              <a:extLst>
                <a:ext uri="{FF2B5EF4-FFF2-40B4-BE49-F238E27FC236}">
                  <a16:creationId xmlns:a16="http://schemas.microsoft.com/office/drawing/2014/main" id="{EECE463C-6385-DD45-91BE-A3FBABDCD1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4" y="2526"/>
              <a:ext cx="1018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69" name="Line 97">
              <a:extLst>
                <a:ext uri="{FF2B5EF4-FFF2-40B4-BE49-F238E27FC236}">
                  <a16:creationId xmlns:a16="http://schemas.microsoft.com/office/drawing/2014/main" id="{4E1F0F22-7143-C048-A2BA-200E1D0457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" y="2684"/>
              <a:ext cx="102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70" name="Line 98">
              <a:extLst>
                <a:ext uri="{FF2B5EF4-FFF2-40B4-BE49-F238E27FC236}">
                  <a16:creationId xmlns:a16="http://schemas.microsoft.com/office/drawing/2014/main" id="{F83DA992-E6E0-A341-A649-3DE9493598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3" y="945"/>
              <a:ext cx="1" cy="292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71" name="Line 99">
              <a:extLst>
                <a:ext uri="{FF2B5EF4-FFF2-40B4-BE49-F238E27FC236}">
                  <a16:creationId xmlns:a16="http://schemas.microsoft.com/office/drawing/2014/main" id="{FDB71E60-AC75-8C42-B34E-9E6A49382A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" y="945"/>
              <a:ext cx="102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72" name="Rectangle 100">
              <a:extLst>
                <a:ext uri="{FF2B5EF4-FFF2-40B4-BE49-F238E27FC236}">
                  <a16:creationId xmlns:a16="http://schemas.microsoft.com/office/drawing/2014/main" id="{53596DEA-41C8-0E48-BBC3-1FE1A60666B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171" y="3471"/>
              <a:ext cx="18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 UNIT 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7873" name="Rectangle 101">
              <a:extLst>
                <a:ext uri="{FF2B5EF4-FFF2-40B4-BE49-F238E27FC236}">
                  <a16:creationId xmlns:a16="http://schemas.microsoft.com/office/drawing/2014/main" id="{16896373-F7E2-CB40-A694-09F14891897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891" y="3470"/>
              <a:ext cx="51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RELATIONSHIPS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7874" name="Rectangle 102">
              <a:extLst>
                <a:ext uri="{FF2B5EF4-FFF2-40B4-BE49-F238E27FC236}">
                  <a16:creationId xmlns:a16="http://schemas.microsoft.com/office/drawing/2014/main" id="{D75F3C60-3724-6441-9EA3-3713D481EF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" y="807"/>
              <a:ext cx="51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UNIT SCHEDULE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7875" name="Line 103">
              <a:extLst>
                <a:ext uri="{FF2B5EF4-FFF2-40B4-BE49-F238E27FC236}">
                  <a16:creationId xmlns:a16="http://schemas.microsoft.com/office/drawing/2014/main" id="{6A495410-B583-5D44-9790-BA5EEEE14B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" y="2842"/>
              <a:ext cx="1018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76" name="Line 104">
              <a:extLst>
                <a:ext uri="{FF2B5EF4-FFF2-40B4-BE49-F238E27FC236}">
                  <a16:creationId xmlns:a16="http://schemas.microsoft.com/office/drawing/2014/main" id="{8260BD7F-ABDE-9840-8D67-690F98E503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7" y="3028"/>
              <a:ext cx="1" cy="83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77" name="Line 105">
              <a:extLst>
                <a:ext uri="{FF2B5EF4-FFF2-40B4-BE49-F238E27FC236}">
                  <a16:creationId xmlns:a16="http://schemas.microsoft.com/office/drawing/2014/main" id="{5ADFFAB2-51C4-8646-A7DA-A6D4011B09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3" y="3248"/>
              <a:ext cx="77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78" name="Line 106">
              <a:extLst>
                <a:ext uri="{FF2B5EF4-FFF2-40B4-BE49-F238E27FC236}">
                  <a16:creationId xmlns:a16="http://schemas.microsoft.com/office/drawing/2014/main" id="{2E46743F-63C1-CA49-8C01-264B6A3183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3" y="3447"/>
              <a:ext cx="77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79" name="Line 107">
              <a:extLst>
                <a:ext uri="{FF2B5EF4-FFF2-40B4-BE49-F238E27FC236}">
                  <a16:creationId xmlns:a16="http://schemas.microsoft.com/office/drawing/2014/main" id="{32E0F138-754A-0E47-8482-B514840FE9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3" y="3646"/>
              <a:ext cx="77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80" name="Line 108">
              <a:extLst>
                <a:ext uri="{FF2B5EF4-FFF2-40B4-BE49-F238E27FC236}">
                  <a16:creationId xmlns:a16="http://schemas.microsoft.com/office/drawing/2014/main" id="{D6AF88C6-00A0-E148-9ACF-C40AA56DC6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0" y="3028"/>
              <a:ext cx="1" cy="83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81" name="Line 109">
              <a:extLst>
                <a:ext uri="{FF2B5EF4-FFF2-40B4-BE49-F238E27FC236}">
                  <a16:creationId xmlns:a16="http://schemas.microsoft.com/office/drawing/2014/main" id="{0604C4F2-A69C-054D-B370-FEB03E2E3F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" y="498"/>
              <a:ext cx="4846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82" name="Rectangle 110">
              <a:extLst>
                <a:ext uri="{FF2B5EF4-FFF2-40B4-BE49-F238E27FC236}">
                  <a16:creationId xmlns:a16="http://schemas.microsoft.com/office/drawing/2014/main" id="{DB1C7F28-73F8-CC4A-868A-E8AA4C1190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3" y="505"/>
              <a:ext cx="2289" cy="2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83" name="Rectangle 111">
              <a:extLst>
                <a:ext uri="{FF2B5EF4-FFF2-40B4-BE49-F238E27FC236}">
                  <a16:creationId xmlns:a16="http://schemas.microsoft.com/office/drawing/2014/main" id="{DE647864-38D8-334C-9199-4D027BA611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" y="491"/>
              <a:ext cx="2316" cy="282"/>
            </a:xfrm>
            <a:prstGeom prst="rect">
              <a:avLst/>
            </a:prstGeom>
            <a:noFill/>
            <a:ln w="428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84" name="Rectangle 112">
              <a:extLst>
                <a:ext uri="{FF2B5EF4-FFF2-40B4-BE49-F238E27FC236}">
                  <a16:creationId xmlns:a16="http://schemas.microsoft.com/office/drawing/2014/main" id="{22258D2B-9C77-4143-B803-6111928856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5" y="807"/>
              <a:ext cx="30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UNIT MAP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7885" name="Rectangle 113">
              <a:extLst>
                <a:ext uri="{FF2B5EF4-FFF2-40B4-BE49-F238E27FC236}">
                  <a16:creationId xmlns:a16="http://schemas.microsoft.com/office/drawing/2014/main" id="{08EB9ADE-48A4-724A-B957-ED5CA9EE0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7" y="526"/>
              <a:ext cx="54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900" b="1">
                  <a:solidFill>
                    <a:srgbClr val="000000"/>
                  </a:solidFill>
                  <a:latin typeface="Arial" panose="020B0604020202020204" pitchFamily="34" charset="0"/>
                </a:rPr>
                <a:t>CURRENT UNIT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7886" name="Oval 114">
              <a:extLst>
                <a:ext uri="{FF2B5EF4-FFF2-40B4-BE49-F238E27FC236}">
                  <a16:creationId xmlns:a16="http://schemas.microsoft.com/office/drawing/2014/main" id="{F0F986E5-7909-3943-8639-74DEBF3E55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4" y="533"/>
              <a:ext cx="96" cy="89"/>
            </a:xfrm>
            <a:prstGeom prst="ellipse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87" name="Oval 115">
              <a:extLst>
                <a:ext uri="{FF2B5EF4-FFF2-40B4-BE49-F238E27FC236}">
                  <a16:creationId xmlns:a16="http://schemas.microsoft.com/office/drawing/2014/main" id="{68039F12-087C-8E44-9AB2-9E8AFB5E67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" y="512"/>
              <a:ext cx="96" cy="96"/>
            </a:xfrm>
            <a:prstGeom prst="ellipse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88" name="Oval 116">
              <a:extLst>
                <a:ext uri="{FF2B5EF4-FFF2-40B4-BE49-F238E27FC236}">
                  <a16:creationId xmlns:a16="http://schemas.microsoft.com/office/drawing/2014/main" id="{861F14D3-C37E-974D-A7DE-332649AC7F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7" y="512"/>
              <a:ext cx="96" cy="89"/>
            </a:xfrm>
            <a:prstGeom prst="ellipse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89" name="Oval 117">
              <a:extLst>
                <a:ext uri="{FF2B5EF4-FFF2-40B4-BE49-F238E27FC236}">
                  <a16:creationId xmlns:a16="http://schemas.microsoft.com/office/drawing/2014/main" id="{A7997057-6ED4-FD44-9FC5-435C320C3F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3" y="801"/>
              <a:ext cx="96" cy="96"/>
            </a:xfrm>
            <a:prstGeom prst="ellipse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90" name="Oval 118">
              <a:extLst>
                <a:ext uri="{FF2B5EF4-FFF2-40B4-BE49-F238E27FC236}">
                  <a16:creationId xmlns:a16="http://schemas.microsoft.com/office/drawing/2014/main" id="{9ACA49B8-EBC5-B24D-83FE-34F695E990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3" y="3048"/>
              <a:ext cx="96" cy="97"/>
            </a:xfrm>
            <a:prstGeom prst="ellipse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91" name="Oval 119">
              <a:extLst>
                <a:ext uri="{FF2B5EF4-FFF2-40B4-BE49-F238E27FC236}">
                  <a16:creationId xmlns:a16="http://schemas.microsoft.com/office/drawing/2014/main" id="{213131F1-DD2F-0E4C-ADB4-077033E675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" y="3722"/>
              <a:ext cx="96" cy="96"/>
            </a:xfrm>
            <a:prstGeom prst="ellipse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92" name="Oval 120">
              <a:extLst>
                <a:ext uri="{FF2B5EF4-FFF2-40B4-BE49-F238E27FC236}">
                  <a16:creationId xmlns:a16="http://schemas.microsoft.com/office/drawing/2014/main" id="{ECC955DE-92E0-8546-9DD5-969ACFDFE6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" y="794"/>
              <a:ext cx="96" cy="96"/>
            </a:xfrm>
            <a:prstGeom prst="ellipse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93" name="Rectangle 121">
              <a:extLst>
                <a:ext uri="{FF2B5EF4-FFF2-40B4-BE49-F238E27FC236}">
                  <a16:creationId xmlns:a16="http://schemas.microsoft.com/office/drawing/2014/main" id="{79DE79C8-45B8-294E-B3B0-64926D534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1" y="539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7894" name="Rectangle 122">
              <a:extLst>
                <a:ext uri="{FF2B5EF4-FFF2-40B4-BE49-F238E27FC236}">
                  <a16:creationId xmlns:a16="http://schemas.microsoft.com/office/drawing/2014/main" id="{BB753D46-6490-7043-8BC6-7029280EB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4" y="519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7895" name="Rectangle 123">
              <a:extLst>
                <a:ext uri="{FF2B5EF4-FFF2-40B4-BE49-F238E27FC236}">
                  <a16:creationId xmlns:a16="http://schemas.microsoft.com/office/drawing/2014/main" id="{07E23A50-1761-4242-9EE7-D135FF96B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" y="519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7896" name="Oval 124">
              <a:extLst>
                <a:ext uri="{FF2B5EF4-FFF2-40B4-BE49-F238E27FC236}">
                  <a16:creationId xmlns:a16="http://schemas.microsoft.com/office/drawing/2014/main" id="{D95D4496-8DB9-5749-BFE3-C8F0FB97B4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7" y="189"/>
              <a:ext cx="96" cy="96"/>
            </a:xfrm>
            <a:prstGeom prst="ellipse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97" name="Rectangle 125">
              <a:extLst>
                <a:ext uri="{FF2B5EF4-FFF2-40B4-BE49-F238E27FC236}">
                  <a16:creationId xmlns:a16="http://schemas.microsoft.com/office/drawing/2014/main" id="{865442ED-62EB-214C-B724-404AA9E2EF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8" y="203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7898" name="Rectangle 126">
              <a:extLst>
                <a:ext uri="{FF2B5EF4-FFF2-40B4-BE49-F238E27FC236}">
                  <a16:creationId xmlns:a16="http://schemas.microsoft.com/office/drawing/2014/main" id="{00DA7EAA-9D03-494C-866E-FCA682929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7" y="821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7899" name="Rectangle 127">
              <a:extLst>
                <a:ext uri="{FF2B5EF4-FFF2-40B4-BE49-F238E27FC236}">
                  <a16:creationId xmlns:a16="http://schemas.microsoft.com/office/drawing/2014/main" id="{12A425F6-3B2B-7E4E-A85A-55778BCA82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7" y="3069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6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7900" name="Rectangle 128">
              <a:extLst>
                <a:ext uri="{FF2B5EF4-FFF2-40B4-BE49-F238E27FC236}">
                  <a16:creationId xmlns:a16="http://schemas.microsoft.com/office/drawing/2014/main" id="{C6F498FD-EFF2-6540-B395-992245A513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" y="3736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7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7901" name="Rectangle 129">
              <a:extLst>
                <a:ext uri="{FF2B5EF4-FFF2-40B4-BE49-F238E27FC236}">
                  <a16:creationId xmlns:a16="http://schemas.microsoft.com/office/drawing/2014/main" id="{87309417-FF82-DA4E-9B51-701FAF3032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" y="807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8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7902" name="Line 130">
              <a:extLst>
                <a:ext uri="{FF2B5EF4-FFF2-40B4-BE49-F238E27FC236}">
                  <a16:creationId xmlns:a16="http://schemas.microsoft.com/office/drawing/2014/main" id="{9DC8ACD3-8569-984A-9848-B2CD9B5DE3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5" y="278"/>
              <a:ext cx="111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03" name="Rectangle 137">
              <a:extLst>
                <a:ext uri="{FF2B5EF4-FFF2-40B4-BE49-F238E27FC236}">
                  <a16:creationId xmlns:a16="http://schemas.microsoft.com/office/drawing/2014/main" id="{3579DC17-2E0E-1C4C-BFF3-4C1B50A86A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0" y="79"/>
              <a:ext cx="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7904" name="Rectangle 138">
              <a:extLst>
                <a:ext uri="{FF2B5EF4-FFF2-40B4-BE49-F238E27FC236}">
                  <a16:creationId xmlns:a16="http://schemas.microsoft.com/office/drawing/2014/main" id="{A7B50F84-01F0-3140-A230-4F59C04412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0" y="176"/>
              <a:ext cx="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7905" name="Rectangle 147">
              <a:extLst>
                <a:ext uri="{FF2B5EF4-FFF2-40B4-BE49-F238E27FC236}">
                  <a16:creationId xmlns:a16="http://schemas.microsoft.com/office/drawing/2014/main" id="{3F3D5A2E-6085-4347-AA38-8E55156DDF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" y="1295"/>
              <a:ext cx="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Arial" panose="020B0604020202020204" pitchFamily="34" charset="0"/>
              </a:endParaRPr>
            </a:p>
          </p:txBody>
        </p:sp>
        <p:grpSp>
          <p:nvGrpSpPr>
            <p:cNvPr id="77906" name="Group 160">
              <a:extLst>
                <a:ext uri="{FF2B5EF4-FFF2-40B4-BE49-F238E27FC236}">
                  <a16:creationId xmlns:a16="http://schemas.microsoft.com/office/drawing/2014/main" id="{4EA158F6-0342-A74C-914D-65D854E3EB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88" y="374"/>
              <a:ext cx="1025" cy="55"/>
              <a:chOff x="1388" y="374"/>
              <a:chExt cx="1025" cy="55"/>
            </a:xfrm>
          </p:grpSpPr>
          <p:sp>
            <p:nvSpPr>
              <p:cNvPr id="77969" name="Freeform 161">
                <a:extLst>
                  <a:ext uri="{FF2B5EF4-FFF2-40B4-BE49-F238E27FC236}">
                    <a16:creationId xmlns:a16="http://schemas.microsoft.com/office/drawing/2014/main" id="{7411CB64-43AD-7147-9628-F95F9FA6F6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8" y="374"/>
                <a:ext cx="117" cy="55"/>
              </a:xfrm>
              <a:custGeom>
                <a:avLst/>
                <a:gdLst>
                  <a:gd name="T0" fmla="*/ 0 w 117"/>
                  <a:gd name="T1" fmla="*/ 28 h 55"/>
                  <a:gd name="T2" fmla="*/ 117 w 117"/>
                  <a:gd name="T3" fmla="*/ 0 h 55"/>
                  <a:gd name="T4" fmla="*/ 117 w 117"/>
                  <a:gd name="T5" fmla="*/ 28 h 55"/>
                  <a:gd name="T6" fmla="*/ 117 w 117"/>
                  <a:gd name="T7" fmla="*/ 55 h 55"/>
                  <a:gd name="T8" fmla="*/ 0 w 117"/>
                  <a:gd name="T9" fmla="*/ 28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"/>
                  <a:gd name="T16" fmla="*/ 0 h 55"/>
                  <a:gd name="T17" fmla="*/ 117 w 117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" h="55">
                    <a:moveTo>
                      <a:pt x="0" y="28"/>
                    </a:moveTo>
                    <a:lnTo>
                      <a:pt x="117" y="0"/>
                    </a:lnTo>
                    <a:lnTo>
                      <a:pt x="117" y="28"/>
                    </a:lnTo>
                    <a:lnTo>
                      <a:pt x="117" y="55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70" name="Line 162">
                <a:extLst>
                  <a:ext uri="{FF2B5EF4-FFF2-40B4-BE49-F238E27FC236}">
                    <a16:creationId xmlns:a16="http://schemas.microsoft.com/office/drawing/2014/main" id="{61E28809-64DA-3242-AB61-D4086656C6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98" y="395"/>
                <a:ext cx="915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7907" name="Freeform 166">
              <a:extLst>
                <a:ext uri="{FF2B5EF4-FFF2-40B4-BE49-F238E27FC236}">
                  <a16:creationId xmlns:a16="http://schemas.microsoft.com/office/drawing/2014/main" id="{56E06A40-9BC3-3541-90A7-646D684F18E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63" y="359"/>
              <a:ext cx="117" cy="55"/>
            </a:xfrm>
            <a:custGeom>
              <a:avLst/>
              <a:gdLst>
                <a:gd name="T0" fmla="*/ 0 w 117"/>
                <a:gd name="T1" fmla="*/ 28 h 55"/>
                <a:gd name="T2" fmla="*/ 117 w 117"/>
                <a:gd name="T3" fmla="*/ 0 h 55"/>
                <a:gd name="T4" fmla="*/ 117 w 117"/>
                <a:gd name="T5" fmla="*/ 28 h 55"/>
                <a:gd name="T6" fmla="*/ 117 w 117"/>
                <a:gd name="T7" fmla="*/ 55 h 55"/>
                <a:gd name="T8" fmla="*/ 0 w 117"/>
                <a:gd name="T9" fmla="*/ 28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"/>
                <a:gd name="T16" fmla="*/ 0 h 55"/>
                <a:gd name="T17" fmla="*/ 117 w 117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" h="55">
                  <a:moveTo>
                    <a:pt x="0" y="28"/>
                  </a:moveTo>
                  <a:lnTo>
                    <a:pt x="117" y="0"/>
                  </a:lnTo>
                  <a:lnTo>
                    <a:pt x="117" y="28"/>
                  </a:lnTo>
                  <a:lnTo>
                    <a:pt x="117" y="55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08" name="Line 167">
              <a:extLst>
                <a:ext uri="{FF2B5EF4-FFF2-40B4-BE49-F238E27FC236}">
                  <a16:creationId xmlns:a16="http://schemas.microsoft.com/office/drawing/2014/main" id="{F4A16B22-0C14-6648-B493-90F5F24A70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35" y="380"/>
              <a:ext cx="735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09" name="Rectangle 170">
              <a:extLst>
                <a:ext uri="{FF2B5EF4-FFF2-40B4-BE49-F238E27FC236}">
                  <a16:creationId xmlns:a16="http://schemas.microsoft.com/office/drawing/2014/main" id="{2470798D-562A-4A49-B386-6043AF269D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8" y="591"/>
              <a:ext cx="74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Sand" pitchFamily="-48" charset="0"/>
                </a:rPr>
                <a:t>Democracy</a:t>
              </a:r>
              <a:endParaRPr lang="en-US" altLang="en-US">
                <a:latin typeface="Sand" pitchFamily="-48" charset="0"/>
              </a:endParaRPr>
            </a:p>
          </p:txBody>
        </p:sp>
        <p:sp>
          <p:nvSpPr>
            <p:cNvPr id="77910" name="Rectangle 171">
              <a:extLst>
                <a:ext uri="{FF2B5EF4-FFF2-40B4-BE49-F238E27FC236}">
                  <a16:creationId xmlns:a16="http://schemas.microsoft.com/office/drawing/2014/main" id="{043A3B42-4C05-7649-971A-709F84E517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" y="1071"/>
              <a:ext cx="67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Sand" pitchFamily="-48" charset="0"/>
                </a:rPr>
                <a:t>equal say</a:t>
              </a:r>
              <a:endParaRPr lang="en-US" altLang="en-US">
                <a:latin typeface="Sand" pitchFamily="-48" charset="0"/>
              </a:endParaRPr>
            </a:p>
          </p:txBody>
        </p:sp>
        <p:sp>
          <p:nvSpPr>
            <p:cNvPr id="77911" name="Rectangle 172">
              <a:extLst>
                <a:ext uri="{FF2B5EF4-FFF2-40B4-BE49-F238E27FC236}">
                  <a16:creationId xmlns:a16="http://schemas.microsoft.com/office/drawing/2014/main" id="{AF455A88-A6FB-6E49-98FA-016714C4EF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9" y="3039"/>
              <a:ext cx="227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Sand" pitchFamily="-48" charset="0"/>
                </a:rPr>
                <a:t>How are direct and indirect democracies different?</a:t>
              </a:r>
              <a:endParaRPr lang="en-US" altLang="en-US" sz="1000">
                <a:latin typeface="Sand" pitchFamily="-48" charset="0"/>
              </a:endParaRPr>
            </a:p>
          </p:txBody>
        </p:sp>
        <p:sp>
          <p:nvSpPr>
            <p:cNvPr id="77912" name="Rectangle 173">
              <a:extLst>
                <a:ext uri="{FF2B5EF4-FFF2-40B4-BE49-F238E27FC236}">
                  <a16:creationId xmlns:a16="http://schemas.microsoft.com/office/drawing/2014/main" id="{29CC51BD-482A-B14B-9574-7B3E9DB526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" y="3223"/>
              <a:ext cx="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Comic Sans MS" panose="030F0902030302020204" pitchFamily="66" charset="0"/>
              </a:endParaRPr>
            </a:p>
          </p:txBody>
        </p:sp>
        <p:grpSp>
          <p:nvGrpSpPr>
            <p:cNvPr id="77913" name="Group 230">
              <a:extLst>
                <a:ext uri="{FF2B5EF4-FFF2-40B4-BE49-F238E27FC236}">
                  <a16:creationId xmlns:a16="http://schemas.microsoft.com/office/drawing/2014/main" id="{4D4F6476-BB4D-7149-94D4-1BCE200BB3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9" y="3183"/>
              <a:ext cx="3039" cy="227"/>
              <a:chOff x="796" y="3353"/>
              <a:chExt cx="3039" cy="227"/>
            </a:xfrm>
          </p:grpSpPr>
          <p:sp>
            <p:nvSpPr>
              <p:cNvPr id="77967" name="Rectangle 174">
                <a:extLst>
                  <a:ext uri="{FF2B5EF4-FFF2-40B4-BE49-F238E27FC236}">
                    <a16:creationId xmlns:a16="http://schemas.microsoft.com/office/drawing/2014/main" id="{1E74835D-DE7E-6445-A8F4-CC1F4932C3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6" y="3353"/>
                <a:ext cx="3039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000">
                    <a:solidFill>
                      <a:srgbClr val="000000"/>
                    </a:solidFill>
                    <a:latin typeface="Sand" pitchFamily="-48" charset="0"/>
                  </a:rPr>
                  <a:t>What are the advantages and disadvantages of living in an indirect </a:t>
                </a:r>
                <a:endParaRPr lang="en-US" altLang="en-US" sz="1000">
                  <a:latin typeface="Sand" pitchFamily="-48" charset="0"/>
                </a:endParaRPr>
              </a:p>
            </p:txBody>
          </p:sp>
          <p:sp>
            <p:nvSpPr>
              <p:cNvPr id="77968" name="Rectangle 175">
                <a:extLst>
                  <a:ext uri="{FF2B5EF4-FFF2-40B4-BE49-F238E27FC236}">
                    <a16:creationId xmlns:a16="http://schemas.microsoft.com/office/drawing/2014/main" id="{00C52F94-BCB4-3346-AB3E-4B5BBCBCC3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6" y="3484"/>
                <a:ext cx="520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000">
                    <a:solidFill>
                      <a:srgbClr val="000000"/>
                    </a:solidFill>
                    <a:latin typeface="Sand" pitchFamily="-48" charset="0"/>
                  </a:rPr>
                  <a:t>democracy?</a:t>
                </a:r>
                <a:endParaRPr lang="en-US" altLang="en-US" sz="1000">
                  <a:latin typeface="Sand" pitchFamily="-48" charset="0"/>
                </a:endParaRPr>
              </a:p>
            </p:txBody>
          </p:sp>
        </p:grpSp>
        <p:sp>
          <p:nvSpPr>
            <p:cNvPr id="77914" name="Rectangle 176">
              <a:extLst>
                <a:ext uri="{FF2B5EF4-FFF2-40B4-BE49-F238E27FC236}">
                  <a16:creationId xmlns:a16="http://schemas.microsoft.com/office/drawing/2014/main" id="{B7DD4130-BB47-B047-9B89-E0238090B4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" y="3615"/>
              <a:ext cx="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Comic Sans MS" panose="030F0902030302020204" pitchFamily="66" charset="0"/>
              </a:endParaRPr>
            </a:p>
          </p:txBody>
        </p:sp>
        <p:sp>
          <p:nvSpPr>
            <p:cNvPr id="77915" name="Rectangle 177">
              <a:extLst>
                <a:ext uri="{FF2B5EF4-FFF2-40B4-BE49-F238E27FC236}">
                  <a16:creationId xmlns:a16="http://schemas.microsoft.com/office/drawing/2014/main" id="{5AE46FB1-E00E-E84F-AA89-515012FDA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9" y="3458"/>
              <a:ext cx="259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Sand" pitchFamily="-48" charset="0"/>
                </a:rPr>
                <a:t>How is indirect democracy organized in the United States?</a:t>
              </a:r>
              <a:endParaRPr lang="en-US" altLang="en-US" sz="1000">
                <a:latin typeface="Sand" pitchFamily="-48" charset="0"/>
              </a:endParaRPr>
            </a:p>
          </p:txBody>
        </p:sp>
        <p:sp>
          <p:nvSpPr>
            <p:cNvPr id="77916" name="Rectangle 178">
              <a:extLst>
                <a:ext uri="{FF2B5EF4-FFF2-40B4-BE49-F238E27FC236}">
                  <a16:creationId xmlns:a16="http://schemas.microsoft.com/office/drawing/2014/main" id="{CD9B34C2-D60A-3541-9737-07B19600C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" y="3876"/>
              <a:ext cx="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Comic Sans MS" panose="030F0902030302020204" pitchFamily="66" charset="0"/>
              </a:endParaRPr>
            </a:p>
          </p:txBody>
        </p:sp>
        <p:grpSp>
          <p:nvGrpSpPr>
            <p:cNvPr id="77917" name="Group 229">
              <a:extLst>
                <a:ext uri="{FF2B5EF4-FFF2-40B4-BE49-F238E27FC236}">
                  <a16:creationId xmlns:a16="http://schemas.microsoft.com/office/drawing/2014/main" id="{C56B6001-A57C-4543-8DA4-3E44799A04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9" y="3602"/>
              <a:ext cx="2905" cy="227"/>
              <a:chOff x="796" y="4006"/>
              <a:chExt cx="2905" cy="227"/>
            </a:xfrm>
          </p:grpSpPr>
          <p:sp>
            <p:nvSpPr>
              <p:cNvPr id="77965" name="Rectangle 179">
                <a:extLst>
                  <a:ext uri="{FF2B5EF4-FFF2-40B4-BE49-F238E27FC236}">
                    <a16:creationId xmlns:a16="http://schemas.microsoft.com/office/drawing/2014/main" id="{1A4B6211-5525-C141-8E67-6B5AC584CC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6" y="4006"/>
                <a:ext cx="2905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000">
                    <a:solidFill>
                      <a:srgbClr val="000000"/>
                    </a:solidFill>
                    <a:latin typeface="Sand" pitchFamily="-48" charset="0"/>
                  </a:rPr>
                  <a:t>How is political power and responsibility organized in the United </a:t>
                </a:r>
                <a:endParaRPr lang="en-US" altLang="en-US" sz="1000">
                  <a:latin typeface="Sand" pitchFamily="-48" charset="0"/>
                </a:endParaRPr>
              </a:p>
            </p:txBody>
          </p:sp>
          <p:sp>
            <p:nvSpPr>
              <p:cNvPr id="77966" name="Rectangle 180">
                <a:extLst>
                  <a:ext uri="{FF2B5EF4-FFF2-40B4-BE49-F238E27FC236}">
                    <a16:creationId xmlns:a16="http://schemas.microsoft.com/office/drawing/2014/main" id="{B3511D00-1B7F-5A49-9A7F-3E3A1CA0A3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6" y="4137"/>
                <a:ext cx="327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000">
                    <a:solidFill>
                      <a:srgbClr val="000000"/>
                    </a:solidFill>
                    <a:latin typeface="Sand" pitchFamily="-48" charset="0"/>
                  </a:rPr>
                  <a:t>States?</a:t>
                </a:r>
                <a:endParaRPr lang="en-US" altLang="en-US" sz="1000">
                  <a:latin typeface="Sand" pitchFamily="-48" charset="0"/>
                </a:endParaRPr>
              </a:p>
            </p:txBody>
          </p:sp>
        </p:grpSp>
        <p:sp>
          <p:nvSpPr>
            <p:cNvPr id="77918" name="Rectangle 181">
              <a:extLst>
                <a:ext uri="{FF2B5EF4-FFF2-40B4-BE49-F238E27FC236}">
                  <a16:creationId xmlns:a16="http://schemas.microsoft.com/office/drawing/2014/main" id="{8272F245-73E7-9944-9F70-CE391FED65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" y="3039"/>
              <a:ext cx="44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d" pitchFamily="-48" charset="0"/>
                </a:rPr>
                <a:t>contrast</a:t>
              </a:r>
              <a:endParaRPr lang="en-US" altLang="en-US">
                <a:latin typeface="Sand" pitchFamily="-48" charset="0"/>
              </a:endParaRPr>
            </a:p>
          </p:txBody>
        </p:sp>
        <p:sp>
          <p:nvSpPr>
            <p:cNvPr id="77919" name="Rectangle 182">
              <a:extLst>
                <a:ext uri="{FF2B5EF4-FFF2-40B4-BE49-F238E27FC236}">
                  <a16:creationId xmlns:a16="http://schemas.microsoft.com/office/drawing/2014/main" id="{281EA702-86D6-4F4E-9329-F15245542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4" y="3229"/>
              <a:ext cx="6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000">
                  <a:solidFill>
                    <a:srgbClr val="000000"/>
                  </a:solidFill>
                  <a:latin typeface="Sand" pitchFamily="-48" charset="0"/>
                </a:rPr>
                <a:t>advantages/</a:t>
              </a:r>
            </a:p>
            <a:p>
              <a:pPr algn="ctr"/>
              <a:r>
                <a:rPr lang="en-US" altLang="en-US" sz="1000">
                  <a:solidFill>
                    <a:srgbClr val="000000"/>
                  </a:solidFill>
                  <a:latin typeface="Sand" pitchFamily="-48" charset="0"/>
                </a:rPr>
                <a:t>disadvantages</a:t>
              </a:r>
            </a:p>
          </p:txBody>
        </p:sp>
        <p:sp>
          <p:nvSpPr>
            <p:cNvPr id="77920" name="Rectangle 183">
              <a:extLst>
                <a:ext uri="{FF2B5EF4-FFF2-40B4-BE49-F238E27FC236}">
                  <a16:creationId xmlns:a16="http://schemas.microsoft.com/office/drawing/2014/main" id="{9972EB68-252B-9A4E-AEF0-41737294A0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0" y="3598"/>
              <a:ext cx="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Comic Sans MS" panose="030F0902030302020204" pitchFamily="66" charset="0"/>
              </a:endParaRPr>
            </a:p>
          </p:txBody>
        </p:sp>
        <p:sp>
          <p:nvSpPr>
            <p:cNvPr id="77921" name="Rectangle 185">
              <a:extLst>
                <a:ext uri="{FF2B5EF4-FFF2-40B4-BE49-F238E27FC236}">
                  <a16:creationId xmlns:a16="http://schemas.microsoft.com/office/drawing/2014/main" id="{4BDE4BE8-1BAC-454F-B332-3766F0E89B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" y="618"/>
              <a:ext cx="50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d" pitchFamily="-48" charset="0"/>
                </a:rPr>
                <a:t>Monarchy</a:t>
              </a:r>
              <a:endParaRPr lang="en-US" altLang="en-US">
                <a:latin typeface="Sand" pitchFamily="-48" charset="0"/>
              </a:endParaRPr>
            </a:p>
          </p:txBody>
        </p:sp>
        <p:sp>
          <p:nvSpPr>
            <p:cNvPr id="77922" name="Rectangle 186">
              <a:extLst>
                <a:ext uri="{FF2B5EF4-FFF2-40B4-BE49-F238E27FC236}">
                  <a16:creationId xmlns:a16="http://schemas.microsoft.com/office/drawing/2014/main" id="{D04932BA-DF17-1642-AE6F-1D1D83238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611"/>
              <a:ext cx="46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d" pitchFamily="-48" charset="0"/>
                </a:rPr>
                <a:t>Socialism</a:t>
              </a:r>
              <a:endParaRPr lang="en-US" altLang="en-US">
                <a:latin typeface="Sand" pitchFamily="-48" charset="0"/>
              </a:endParaRPr>
            </a:p>
          </p:txBody>
        </p:sp>
        <p:sp>
          <p:nvSpPr>
            <p:cNvPr id="77923" name="Rectangle 187">
              <a:extLst>
                <a:ext uri="{FF2B5EF4-FFF2-40B4-BE49-F238E27FC236}">
                  <a16:creationId xmlns:a16="http://schemas.microsoft.com/office/drawing/2014/main" id="{1EE36EDD-405B-DC45-8500-FC103C485B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2" y="329"/>
              <a:ext cx="111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d" pitchFamily="-48" charset="0"/>
                </a:rPr>
                <a:t>Forms of Government</a:t>
              </a:r>
              <a:endParaRPr lang="en-US" altLang="en-US">
                <a:latin typeface="Sand" pitchFamily="-48" charset="0"/>
              </a:endParaRPr>
            </a:p>
          </p:txBody>
        </p:sp>
        <p:sp>
          <p:nvSpPr>
            <p:cNvPr id="77924" name="Rectangle 188">
              <a:extLst>
                <a:ext uri="{FF2B5EF4-FFF2-40B4-BE49-F238E27FC236}">
                  <a16:creationId xmlns:a16="http://schemas.microsoft.com/office/drawing/2014/main" id="{11B8BC5B-E5BD-6943-9527-EAB0B28476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9" y="90"/>
              <a:ext cx="66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  <a:latin typeface="Sand" pitchFamily="-48" charset="0"/>
                </a:rPr>
                <a:t>David Mendez</a:t>
              </a:r>
              <a:endParaRPr lang="en-US" altLang="en-US">
                <a:latin typeface="Sand" pitchFamily="-48" charset="0"/>
              </a:endParaRPr>
            </a:p>
          </p:txBody>
        </p:sp>
        <p:sp>
          <p:nvSpPr>
            <p:cNvPr id="77925" name="Rectangle 189">
              <a:extLst>
                <a:ext uri="{FF2B5EF4-FFF2-40B4-BE49-F238E27FC236}">
                  <a16:creationId xmlns:a16="http://schemas.microsoft.com/office/drawing/2014/main" id="{A5544EAF-FCF2-B147-8C7E-2A38F18B99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2" y="170"/>
              <a:ext cx="22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  <a:latin typeface="Sand" pitchFamily="-48" charset="0"/>
                </a:rPr>
                <a:t>10/1</a:t>
              </a:r>
              <a:endParaRPr lang="en-US" altLang="en-US">
                <a:latin typeface="Sand" pitchFamily="-48" charset="0"/>
              </a:endParaRPr>
            </a:p>
          </p:txBody>
        </p:sp>
        <p:sp>
          <p:nvSpPr>
            <p:cNvPr id="77926" name="Rectangle 190">
              <a:extLst>
                <a:ext uri="{FF2B5EF4-FFF2-40B4-BE49-F238E27FC236}">
                  <a16:creationId xmlns:a16="http://schemas.microsoft.com/office/drawing/2014/main" id="{E5F5CCF0-249E-DB4E-B3EC-FE2A797E8A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" y="975"/>
              <a:ext cx="89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10/1    Unit Introduction.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77927" name="Rectangle 191">
              <a:extLst>
                <a:ext uri="{FF2B5EF4-FFF2-40B4-BE49-F238E27FC236}">
                  <a16:creationId xmlns:a16="http://schemas.microsoft.com/office/drawing/2014/main" id="{C67DB250-9EC1-C84C-81FF-C2479B85E1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" y="1140"/>
              <a:ext cx="83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10/2    Vocabulary quiz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77928" name="Rectangle 192">
              <a:extLst>
                <a:ext uri="{FF2B5EF4-FFF2-40B4-BE49-F238E27FC236}">
                  <a16:creationId xmlns:a16="http://schemas.microsoft.com/office/drawing/2014/main" id="{B00AFC4C-5385-D946-9609-1D4F75CF6B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" y="1407"/>
              <a:ext cx="91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10/4    Reports due on    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77929" name="Rectangle 193">
              <a:extLst>
                <a:ext uri="{FF2B5EF4-FFF2-40B4-BE49-F238E27FC236}">
                  <a16:creationId xmlns:a16="http://schemas.microsoft.com/office/drawing/2014/main" id="{E920DBC4-37C7-5A44-B132-B33F31A46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" y="1481"/>
              <a:ext cx="74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democracy in schools</a:t>
              </a:r>
            </a:p>
          </p:txBody>
        </p:sp>
        <p:sp>
          <p:nvSpPr>
            <p:cNvPr id="77930" name="Rectangle 194">
              <a:extLst>
                <a:ext uri="{FF2B5EF4-FFF2-40B4-BE49-F238E27FC236}">
                  <a16:creationId xmlns:a16="http://schemas.microsoft.com/office/drawing/2014/main" id="{202E93A9-262A-D743-B91D-2B89C0D8B8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" y="1600"/>
              <a:ext cx="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Comic Sans MS" panose="030F0902030302020204" pitchFamily="66" charset="0"/>
              </a:endParaRPr>
            </a:p>
          </p:txBody>
        </p:sp>
        <p:sp>
          <p:nvSpPr>
            <p:cNvPr id="77931" name="Rectangle 195">
              <a:extLst>
                <a:ext uri="{FF2B5EF4-FFF2-40B4-BE49-F238E27FC236}">
                  <a16:creationId xmlns:a16="http://schemas.microsoft.com/office/drawing/2014/main" id="{FAF92BC8-B227-F644-B0A5-408CBCD642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" y="1589"/>
              <a:ext cx="76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10/5    Quiz on direct</a:t>
              </a:r>
            </a:p>
            <a:p>
              <a:pPr>
                <a:lnSpc>
                  <a:spcPct val="70000"/>
                </a:lnSpc>
              </a:pPr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             democracy</a:t>
              </a:r>
            </a:p>
          </p:txBody>
        </p:sp>
        <p:sp>
          <p:nvSpPr>
            <p:cNvPr id="77932" name="Rectangle 196">
              <a:extLst>
                <a:ext uri="{FF2B5EF4-FFF2-40B4-BE49-F238E27FC236}">
                  <a16:creationId xmlns:a16="http://schemas.microsoft.com/office/drawing/2014/main" id="{C86D6BCD-2A63-AD4D-9F2B-D96564FC4D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" y="1662"/>
              <a:ext cx="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Comic Sans MS" panose="030F0902030302020204" pitchFamily="66" charset="0"/>
              </a:endParaRPr>
            </a:p>
          </p:txBody>
        </p:sp>
        <p:sp>
          <p:nvSpPr>
            <p:cNvPr id="77933" name="Rectangle 197">
              <a:extLst>
                <a:ext uri="{FF2B5EF4-FFF2-40B4-BE49-F238E27FC236}">
                  <a16:creationId xmlns:a16="http://schemas.microsoft.com/office/drawing/2014/main" id="{55CEACD4-C0A4-6044-B46F-E26A8E5C07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" y="1874"/>
              <a:ext cx="97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10/9  Diagram on Congress 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77934" name="Rectangle 198">
              <a:extLst>
                <a:ext uri="{FF2B5EF4-FFF2-40B4-BE49-F238E27FC236}">
                  <a16:creationId xmlns:a16="http://schemas.microsoft.com/office/drawing/2014/main" id="{AFBDDF40-9206-1D4B-AD6C-A93051EBA7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" y="1955"/>
              <a:ext cx="12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due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77935" name="Rectangle 199">
              <a:extLst>
                <a:ext uri="{FF2B5EF4-FFF2-40B4-BE49-F238E27FC236}">
                  <a16:creationId xmlns:a16="http://schemas.microsoft.com/office/drawing/2014/main" id="{20993199-0573-2444-85DC-4C8028D24C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" y="2568"/>
              <a:ext cx="99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>
                  <a:solidFill>
                    <a:srgbClr val="000000"/>
                  </a:solidFill>
                  <a:latin typeface="Sand" pitchFamily="-48" charset="0"/>
                </a:rPr>
                <a:t>10/11 </a:t>
              </a:r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Parent interviews due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77936" name="Rectangle 200">
              <a:extLst>
                <a:ext uri="{FF2B5EF4-FFF2-40B4-BE49-F238E27FC236}">
                  <a16:creationId xmlns:a16="http://schemas.microsoft.com/office/drawing/2014/main" id="{EB9FAB9A-3AE5-A14B-A200-FCA7C22BD5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" y="2706"/>
              <a:ext cx="75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>
                  <a:solidFill>
                    <a:srgbClr val="000000"/>
                  </a:solidFill>
                  <a:latin typeface="Sand" pitchFamily="-48" charset="0"/>
                </a:rPr>
                <a:t>10/11</a:t>
              </a:r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     Test review 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77937" name="Rectangle 201">
              <a:extLst>
                <a:ext uri="{FF2B5EF4-FFF2-40B4-BE49-F238E27FC236}">
                  <a16:creationId xmlns:a16="http://schemas.microsoft.com/office/drawing/2014/main" id="{E7697572-706C-F147-AF55-F32C1EEBFA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" y="2884"/>
              <a:ext cx="42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>
                  <a:solidFill>
                    <a:srgbClr val="000000"/>
                  </a:solidFill>
                  <a:latin typeface="Sand" pitchFamily="-48" charset="0"/>
                </a:rPr>
                <a:t>10/12</a:t>
              </a:r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    Test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77938" name="Line 202">
              <a:extLst>
                <a:ext uri="{FF2B5EF4-FFF2-40B4-BE49-F238E27FC236}">
                  <a16:creationId xmlns:a16="http://schemas.microsoft.com/office/drawing/2014/main" id="{AAA8F211-DDA6-0B45-A0AC-8400043F7B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25" y="1367"/>
              <a:ext cx="420" cy="41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39" name="Line 203">
              <a:extLst>
                <a:ext uri="{FF2B5EF4-FFF2-40B4-BE49-F238E27FC236}">
                  <a16:creationId xmlns:a16="http://schemas.microsoft.com/office/drawing/2014/main" id="{2A2726AB-CDF0-4944-836D-25DA83F195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917" y="1401"/>
              <a:ext cx="419" cy="41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40" name="Oval 204">
              <a:extLst>
                <a:ext uri="{FF2B5EF4-FFF2-40B4-BE49-F238E27FC236}">
                  <a16:creationId xmlns:a16="http://schemas.microsoft.com/office/drawing/2014/main" id="{6F3CC1D1-2059-A64A-AFE7-C681363A1C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9" y="1786"/>
              <a:ext cx="1182" cy="406"/>
            </a:xfrm>
            <a:prstGeom prst="ellipse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941" name="Rectangle 205">
              <a:extLst>
                <a:ext uri="{FF2B5EF4-FFF2-40B4-BE49-F238E27FC236}">
                  <a16:creationId xmlns:a16="http://schemas.microsoft.com/office/drawing/2014/main" id="{5E2DCDDC-EF87-7449-A505-948610EC57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3" y="1364"/>
              <a:ext cx="46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  <a:latin typeface="Sand" pitchFamily="-48" charset="0"/>
                </a:rPr>
                <a:t>pp. 54-72</a:t>
              </a:r>
              <a:endParaRPr lang="en-US" altLang="en-US">
                <a:latin typeface="Sand" pitchFamily="-48" charset="0"/>
              </a:endParaRPr>
            </a:p>
          </p:txBody>
        </p:sp>
        <p:sp>
          <p:nvSpPr>
            <p:cNvPr id="77942" name="Oval 206">
              <a:extLst>
                <a:ext uri="{FF2B5EF4-FFF2-40B4-BE49-F238E27FC236}">
                  <a16:creationId xmlns:a16="http://schemas.microsoft.com/office/drawing/2014/main" id="{B9F19EAD-6CB2-9548-9D4B-A5B68AF2E9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2" y="1759"/>
              <a:ext cx="1175" cy="405"/>
            </a:xfrm>
            <a:prstGeom prst="ellipse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943" name="Rectangle 207">
              <a:extLst>
                <a:ext uri="{FF2B5EF4-FFF2-40B4-BE49-F238E27FC236}">
                  <a16:creationId xmlns:a16="http://schemas.microsoft.com/office/drawing/2014/main" id="{87250B53-F4FD-604B-980F-08DF39EAC3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3" y="1890"/>
              <a:ext cx="91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d" pitchFamily="-48" charset="0"/>
                </a:rPr>
                <a:t>direct democracy</a:t>
              </a:r>
              <a:endParaRPr lang="en-US" altLang="en-US" sz="1200">
                <a:latin typeface="Sand" pitchFamily="-48" charset="0"/>
              </a:endParaRPr>
            </a:p>
          </p:txBody>
        </p:sp>
        <p:sp>
          <p:nvSpPr>
            <p:cNvPr id="77944" name="Rectangle 208">
              <a:extLst>
                <a:ext uri="{FF2B5EF4-FFF2-40B4-BE49-F238E27FC236}">
                  <a16:creationId xmlns:a16="http://schemas.microsoft.com/office/drawing/2014/main" id="{8CFA25EB-87DA-DE48-B9D5-6FA4F0B328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6" y="1917"/>
              <a:ext cx="100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d" pitchFamily="-48" charset="0"/>
                </a:rPr>
                <a:t>indirect democracy</a:t>
              </a:r>
              <a:endParaRPr lang="en-US" altLang="en-US" sz="1200">
                <a:latin typeface="Sand" pitchFamily="-48" charset="0"/>
              </a:endParaRPr>
            </a:p>
          </p:txBody>
        </p:sp>
        <p:sp>
          <p:nvSpPr>
            <p:cNvPr id="77945" name="Rectangle 209">
              <a:extLst>
                <a:ext uri="{FF2B5EF4-FFF2-40B4-BE49-F238E27FC236}">
                  <a16:creationId xmlns:a16="http://schemas.microsoft.com/office/drawing/2014/main" id="{26BD7DEB-35DB-A543-B771-B632A98DF87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880000">
              <a:off x="2357" y="1470"/>
              <a:ext cx="48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and can be a 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77946" name="Rectangle 210">
              <a:extLst>
                <a:ext uri="{FF2B5EF4-FFF2-40B4-BE49-F238E27FC236}">
                  <a16:creationId xmlns:a16="http://schemas.microsoft.com/office/drawing/2014/main" id="{550541D8-DA88-A34F-AA83-853D3CD4BF2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60000">
              <a:off x="3969" y="1564"/>
              <a:ext cx="48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and can be a 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77947" name="Rectangle 211">
              <a:extLst>
                <a:ext uri="{FF2B5EF4-FFF2-40B4-BE49-F238E27FC236}">
                  <a16:creationId xmlns:a16="http://schemas.microsoft.com/office/drawing/2014/main" id="{0AB588DF-CF8A-AD42-BEAF-BD18B79A05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1" y="1938"/>
              <a:ext cx="10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  <a:latin typeface="Sand" pitchFamily="-48" charset="0"/>
                </a:rPr>
                <a:t>or</a:t>
              </a:r>
              <a:endParaRPr lang="en-US" altLang="en-US">
                <a:latin typeface="Sand" pitchFamily="-48" charset="0"/>
              </a:endParaRPr>
            </a:p>
          </p:txBody>
        </p:sp>
        <p:grpSp>
          <p:nvGrpSpPr>
            <p:cNvPr id="77948" name="Group 214">
              <a:extLst>
                <a:ext uri="{FF2B5EF4-FFF2-40B4-BE49-F238E27FC236}">
                  <a16:creationId xmlns:a16="http://schemas.microsoft.com/office/drawing/2014/main" id="{C1820D5F-4B70-904C-A950-3B0E3BF09E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03" y="1972"/>
              <a:ext cx="323" cy="48"/>
              <a:chOff x="3002" y="1904"/>
              <a:chExt cx="323" cy="48"/>
            </a:xfrm>
          </p:grpSpPr>
          <p:sp>
            <p:nvSpPr>
              <p:cNvPr id="77963" name="Freeform 212">
                <a:extLst>
                  <a:ext uri="{FF2B5EF4-FFF2-40B4-BE49-F238E27FC236}">
                    <a16:creationId xmlns:a16="http://schemas.microsoft.com/office/drawing/2014/main" id="{7EF5ED29-0E15-ED44-9FF6-0D2A5F94EC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2" y="1904"/>
                <a:ext cx="96" cy="48"/>
              </a:xfrm>
              <a:custGeom>
                <a:avLst/>
                <a:gdLst>
                  <a:gd name="T0" fmla="*/ 0 w 96"/>
                  <a:gd name="T1" fmla="*/ 21 h 48"/>
                  <a:gd name="T2" fmla="*/ 96 w 96"/>
                  <a:gd name="T3" fmla="*/ 0 h 48"/>
                  <a:gd name="T4" fmla="*/ 96 w 96"/>
                  <a:gd name="T5" fmla="*/ 21 h 48"/>
                  <a:gd name="T6" fmla="*/ 96 w 96"/>
                  <a:gd name="T7" fmla="*/ 48 h 48"/>
                  <a:gd name="T8" fmla="*/ 0 w 96"/>
                  <a:gd name="T9" fmla="*/ 21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48"/>
                  <a:gd name="T17" fmla="*/ 96 w 96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48">
                    <a:moveTo>
                      <a:pt x="0" y="21"/>
                    </a:moveTo>
                    <a:lnTo>
                      <a:pt x="96" y="0"/>
                    </a:lnTo>
                    <a:lnTo>
                      <a:pt x="96" y="21"/>
                    </a:lnTo>
                    <a:lnTo>
                      <a:pt x="96" y="48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64" name="Line 213">
                <a:extLst>
                  <a:ext uri="{FF2B5EF4-FFF2-40B4-BE49-F238E27FC236}">
                    <a16:creationId xmlns:a16="http://schemas.microsoft.com/office/drawing/2014/main" id="{F5BBB799-5B7C-2D4A-A041-5C79B0463D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98" y="1925"/>
                <a:ext cx="227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949" name="Group 217">
              <a:extLst>
                <a:ext uri="{FF2B5EF4-FFF2-40B4-BE49-F238E27FC236}">
                  <a16:creationId xmlns:a16="http://schemas.microsoft.com/office/drawing/2014/main" id="{521AAE5A-C0CD-E64C-B7BD-9A238C9B83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32" y="1972"/>
              <a:ext cx="337" cy="48"/>
              <a:chOff x="3531" y="1904"/>
              <a:chExt cx="337" cy="48"/>
            </a:xfrm>
          </p:grpSpPr>
          <p:sp>
            <p:nvSpPr>
              <p:cNvPr id="77961" name="Freeform 215">
                <a:extLst>
                  <a:ext uri="{FF2B5EF4-FFF2-40B4-BE49-F238E27FC236}">
                    <a16:creationId xmlns:a16="http://schemas.microsoft.com/office/drawing/2014/main" id="{6C38E873-8DED-9C40-B98D-B0A33F6772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2" y="1904"/>
                <a:ext cx="96" cy="48"/>
              </a:xfrm>
              <a:custGeom>
                <a:avLst/>
                <a:gdLst>
                  <a:gd name="T0" fmla="*/ 96 w 96"/>
                  <a:gd name="T1" fmla="*/ 21 h 48"/>
                  <a:gd name="T2" fmla="*/ 0 w 96"/>
                  <a:gd name="T3" fmla="*/ 48 h 48"/>
                  <a:gd name="T4" fmla="*/ 0 w 96"/>
                  <a:gd name="T5" fmla="*/ 21 h 48"/>
                  <a:gd name="T6" fmla="*/ 0 w 96"/>
                  <a:gd name="T7" fmla="*/ 0 h 48"/>
                  <a:gd name="T8" fmla="*/ 96 w 96"/>
                  <a:gd name="T9" fmla="*/ 21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48"/>
                  <a:gd name="T17" fmla="*/ 96 w 96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48">
                    <a:moveTo>
                      <a:pt x="96" y="21"/>
                    </a:moveTo>
                    <a:lnTo>
                      <a:pt x="0" y="48"/>
                    </a:lnTo>
                    <a:lnTo>
                      <a:pt x="0" y="21"/>
                    </a:lnTo>
                    <a:lnTo>
                      <a:pt x="0" y="0"/>
                    </a:lnTo>
                    <a:lnTo>
                      <a:pt x="96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62" name="Line 216">
                <a:extLst>
                  <a:ext uri="{FF2B5EF4-FFF2-40B4-BE49-F238E27FC236}">
                    <a16:creationId xmlns:a16="http://schemas.microsoft.com/office/drawing/2014/main" id="{6CFED8BD-D22E-E842-B75C-191515BF29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31" y="1925"/>
                <a:ext cx="24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7950" name="Line 218">
              <a:extLst>
                <a:ext uri="{FF2B5EF4-FFF2-40B4-BE49-F238E27FC236}">
                  <a16:creationId xmlns:a16="http://schemas.microsoft.com/office/drawing/2014/main" id="{676FD45A-EB74-624E-ADA1-B2C123CA49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2" y="2151"/>
              <a:ext cx="1" cy="24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51" name="Line 219">
              <a:extLst>
                <a:ext uri="{FF2B5EF4-FFF2-40B4-BE49-F238E27FC236}">
                  <a16:creationId xmlns:a16="http://schemas.microsoft.com/office/drawing/2014/main" id="{264ED558-0F08-724B-8F29-104619D11E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7" y="2185"/>
              <a:ext cx="1" cy="19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52" name="Rectangle 220">
              <a:extLst>
                <a:ext uri="{FF2B5EF4-FFF2-40B4-BE49-F238E27FC236}">
                  <a16:creationId xmlns:a16="http://schemas.microsoft.com/office/drawing/2014/main" id="{7342BCC7-C960-484E-A41D-6C72C48C6F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5" y="2391"/>
              <a:ext cx="1169" cy="158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953" name="Rectangle 221">
              <a:extLst>
                <a:ext uri="{FF2B5EF4-FFF2-40B4-BE49-F238E27FC236}">
                  <a16:creationId xmlns:a16="http://schemas.microsoft.com/office/drawing/2014/main" id="{DF4D91EC-8943-A746-ACAD-51B01980D5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2426"/>
              <a:ext cx="101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Sand" pitchFamily="-48" charset="0"/>
                </a:rPr>
                <a:t>Ancient Athens, Greece</a:t>
              </a:r>
              <a:endParaRPr lang="en-US" altLang="en-US" sz="1000">
                <a:latin typeface="Sand" pitchFamily="-48" charset="0"/>
              </a:endParaRPr>
            </a:p>
          </p:txBody>
        </p:sp>
        <p:sp>
          <p:nvSpPr>
            <p:cNvPr id="77954" name="Rectangle 222">
              <a:extLst>
                <a:ext uri="{FF2B5EF4-FFF2-40B4-BE49-F238E27FC236}">
                  <a16:creationId xmlns:a16="http://schemas.microsoft.com/office/drawing/2014/main" id="{0B6CD9EE-FD22-FB4D-A479-4E292A219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3" y="2384"/>
              <a:ext cx="1169" cy="158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955" name="Rectangle 223">
              <a:extLst>
                <a:ext uri="{FF2B5EF4-FFF2-40B4-BE49-F238E27FC236}">
                  <a16:creationId xmlns:a16="http://schemas.microsoft.com/office/drawing/2014/main" id="{1405CCED-8DE3-9841-B28F-1517B899C9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3" y="2420"/>
              <a:ext cx="108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Sand" pitchFamily="-48" charset="0"/>
                </a:rPr>
                <a:t>United States of America</a:t>
              </a:r>
              <a:endParaRPr lang="en-US" altLang="en-US" sz="1000">
                <a:latin typeface="Sand" pitchFamily="-48" charset="0"/>
              </a:endParaRPr>
            </a:p>
          </p:txBody>
        </p:sp>
        <p:sp>
          <p:nvSpPr>
            <p:cNvPr id="77956" name="Rectangle 224">
              <a:extLst>
                <a:ext uri="{FF2B5EF4-FFF2-40B4-BE49-F238E27FC236}">
                  <a16:creationId xmlns:a16="http://schemas.microsoft.com/office/drawing/2014/main" id="{2DC25651-ABAF-8F4D-B0F2-966230A718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3" y="2226"/>
              <a:ext cx="289" cy="1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957" name="Rectangle 225">
              <a:extLst>
                <a:ext uri="{FF2B5EF4-FFF2-40B4-BE49-F238E27FC236}">
                  <a16:creationId xmlns:a16="http://schemas.microsoft.com/office/drawing/2014/main" id="{615D88A3-8864-F84D-B010-53D970782A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0" y="2227"/>
              <a:ext cx="38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  <a:latin typeface="Sand" pitchFamily="-48" charset="0"/>
                </a:rPr>
                <a:t>such as </a:t>
              </a:r>
              <a:endParaRPr lang="en-US" altLang="en-US">
                <a:latin typeface="Sand" pitchFamily="-48" charset="0"/>
              </a:endParaRPr>
            </a:p>
          </p:txBody>
        </p:sp>
        <p:sp>
          <p:nvSpPr>
            <p:cNvPr id="77958" name="Rectangle 226">
              <a:extLst>
                <a:ext uri="{FF2B5EF4-FFF2-40B4-BE49-F238E27FC236}">
                  <a16:creationId xmlns:a16="http://schemas.microsoft.com/office/drawing/2014/main" id="{0EE4463E-EAE0-894F-B1B7-AF81E2D58B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2" y="2247"/>
              <a:ext cx="288" cy="1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959" name="Rectangle 227">
              <a:extLst>
                <a:ext uri="{FF2B5EF4-FFF2-40B4-BE49-F238E27FC236}">
                  <a16:creationId xmlns:a16="http://schemas.microsoft.com/office/drawing/2014/main" id="{28B561D1-6B07-FF42-AFA1-8B4AD1123D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" y="2247"/>
              <a:ext cx="38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  <a:latin typeface="Sand" pitchFamily="-48" charset="0"/>
                </a:rPr>
                <a:t>such as </a:t>
              </a:r>
              <a:endParaRPr lang="en-US" altLang="en-US">
                <a:latin typeface="Sand" pitchFamily="-48" charset="0"/>
              </a:endParaRPr>
            </a:p>
          </p:txBody>
        </p:sp>
        <p:sp>
          <p:nvSpPr>
            <p:cNvPr id="77960" name="Rectangle 228">
              <a:extLst>
                <a:ext uri="{FF2B5EF4-FFF2-40B4-BE49-F238E27FC236}">
                  <a16:creationId xmlns:a16="http://schemas.microsoft.com/office/drawing/2014/main" id="{FCB5F37F-C1AF-2244-BFD4-EA646BB69F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5" y="3491"/>
              <a:ext cx="50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d" pitchFamily="-48" charset="0"/>
                </a:rPr>
                <a:t>hierarchy</a:t>
              </a:r>
              <a:endParaRPr lang="en-US" altLang="en-US">
                <a:latin typeface="Sand" pitchFamily="-48" charset="0"/>
              </a:endParaRPr>
            </a:p>
          </p:txBody>
        </p:sp>
      </p:grpSp>
      <p:pic>
        <p:nvPicPr>
          <p:cNvPr id="77829" name="Picture 170">
            <a:extLst>
              <a:ext uri="{FF2B5EF4-FFF2-40B4-BE49-F238E27FC236}">
                <a16:creationId xmlns:a16="http://schemas.microsoft.com/office/drawing/2014/main" id="{69C8FC24-BE23-C24E-AB6F-8890E9BFE0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" t="12411"/>
          <a:stretch>
            <a:fillRect/>
          </a:stretch>
        </p:blipFill>
        <p:spPr bwMode="auto">
          <a:xfrm>
            <a:off x="7974013" y="6319838"/>
            <a:ext cx="1143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Footer Placeholder 2">
            <a:extLst>
              <a:ext uri="{FF2B5EF4-FFF2-40B4-BE49-F238E27FC236}">
                <a16:creationId xmlns:a16="http://schemas.microsoft.com/office/drawing/2014/main" id="{3541E586-0974-FF41-B716-89DA58487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solidFill>
                  <a:schemeClr val="tx2"/>
                </a:solidFill>
                <a:latin typeface="Arial" panose="020B0604020202020204" pitchFamily="34" charset="0"/>
              </a:rPr>
              <a:t>University of Kansas Center for Research on Learning  2019</a:t>
            </a:r>
          </a:p>
        </p:txBody>
      </p:sp>
      <p:sp>
        <p:nvSpPr>
          <p:cNvPr id="78852" name="Oval 7">
            <a:extLst>
              <a:ext uri="{FF2B5EF4-FFF2-40B4-BE49-F238E27FC236}">
                <a16:creationId xmlns:a16="http://schemas.microsoft.com/office/drawing/2014/main" id="{EC96E8D3-458B-294E-B631-357DDAA23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4688" y="1435100"/>
            <a:ext cx="2008187" cy="981075"/>
          </a:xfrm>
          <a:prstGeom prst="ellipse">
            <a:avLst/>
          </a:prstGeom>
          <a:solidFill>
            <a:schemeClr val="bg1"/>
          </a:solidFill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78853" name="Group 8">
            <a:extLst>
              <a:ext uri="{FF2B5EF4-FFF2-40B4-BE49-F238E27FC236}">
                <a16:creationId xmlns:a16="http://schemas.microsoft.com/office/drawing/2014/main" id="{DD685AE1-9909-4049-8740-F145FD776C33}"/>
              </a:ext>
            </a:extLst>
          </p:cNvPr>
          <p:cNvGrpSpPr>
            <a:grpSpLocks/>
          </p:cNvGrpSpPr>
          <p:nvPr/>
        </p:nvGrpSpPr>
        <p:grpSpPr bwMode="auto">
          <a:xfrm>
            <a:off x="4594225" y="2111375"/>
            <a:ext cx="1778000" cy="1588"/>
            <a:chOff x="2894" y="1330"/>
            <a:chExt cx="1120" cy="1"/>
          </a:xfrm>
        </p:grpSpPr>
        <p:sp>
          <p:nvSpPr>
            <p:cNvPr id="78988" name="Line 9">
              <a:extLst>
                <a:ext uri="{FF2B5EF4-FFF2-40B4-BE49-F238E27FC236}">
                  <a16:creationId xmlns:a16="http://schemas.microsoft.com/office/drawing/2014/main" id="{CF5AE661-D186-A243-B275-58F6CB01FD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1330"/>
              <a:ext cx="2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89" name="Line 10">
              <a:extLst>
                <a:ext uri="{FF2B5EF4-FFF2-40B4-BE49-F238E27FC236}">
                  <a16:creationId xmlns:a16="http://schemas.microsoft.com/office/drawing/2014/main" id="{27AE830A-DE13-4F49-9A30-00083DA0AA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6" y="1330"/>
              <a:ext cx="2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90" name="Line 11">
              <a:extLst>
                <a:ext uri="{FF2B5EF4-FFF2-40B4-BE49-F238E27FC236}">
                  <a16:creationId xmlns:a16="http://schemas.microsoft.com/office/drawing/2014/main" id="{A2B43F26-2809-044F-816F-CC6255D11C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7" y="1330"/>
              <a:ext cx="2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91" name="Line 12">
              <a:extLst>
                <a:ext uri="{FF2B5EF4-FFF2-40B4-BE49-F238E27FC236}">
                  <a16:creationId xmlns:a16="http://schemas.microsoft.com/office/drawing/2014/main" id="{16B0CEFB-AA28-B547-BD45-3B3DCD8878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9" y="1330"/>
              <a:ext cx="2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92" name="Line 13">
              <a:extLst>
                <a:ext uri="{FF2B5EF4-FFF2-40B4-BE49-F238E27FC236}">
                  <a16:creationId xmlns:a16="http://schemas.microsoft.com/office/drawing/2014/main" id="{A77F4358-0CA0-8743-A486-5FEE64E680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1" y="1330"/>
              <a:ext cx="2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93" name="Line 14">
              <a:extLst>
                <a:ext uri="{FF2B5EF4-FFF2-40B4-BE49-F238E27FC236}">
                  <a16:creationId xmlns:a16="http://schemas.microsoft.com/office/drawing/2014/main" id="{B1BC5482-4D6F-F84C-BAF8-8C1F27F0F8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3" y="1330"/>
              <a:ext cx="2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94" name="Line 15">
              <a:extLst>
                <a:ext uri="{FF2B5EF4-FFF2-40B4-BE49-F238E27FC236}">
                  <a16:creationId xmlns:a16="http://schemas.microsoft.com/office/drawing/2014/main" id="{6431C047-5633-3F4E-993C-6F9D45AD9B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5" y="1330"/>
              <a:ext cx="2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95" name="Line 16">
              <a:extLst>
                <a:ext uri="{FF2B5EF4-FFF2-40B4-BE49-F238E27FC236}">
                  <a16:creationId xmlns:a16="http://schemas.microsoft.com/office/drawing/2014/main" id="{46F17CDE-1009-D147-A8C8-ACEB2BCA4C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7" y="1330"/>
              <a:ext cx="2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96" name="Line 17">
              <a:extLst>
                <a:ext uri="{FF2B5EF4-FFF2-40B4-BE49-F238E27FC236}">
                  <a16:creationId xmlns:a16="http://schemas.microsoft.com/office/drawing/2014/main" id="{DDE45AF7-6BA5-E143-B844-2E9BD1429C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9" y="1330"/>
              <a:ext cx="2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97" name="Line 18">
              <a:extLst>
                <a:ext uri="{FF2B5EF4-FFF2-40B4-BE49-F238E27FC236}">
                  <a16:creationId xmlns:a16="http://schemas.microsoft.com/office/drawing/2014/main" id="{4099C349-D498-574D-8256-C2FA3EE194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1" y="1330"/>
              <a:ext cx="2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98" name="Line 19">
              <a:extLst>
                <a:ext uri="{FF2B5EF4-FFF2-40B4-BE49-F238E27FC236}">
                  <a16:creationId xmlns:a16="http://schemas.microsoft.com/office/drawing/2014/main" id="{5CD6393B-ECC6-E04E-8D41-C5882C323B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2" y="1330"/>
              <a:ext cx="2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99" name="Line 20">
              <a:extLst>
                <a:ext uri="{FF2B5EF4-FFF2-40B4-BE49-F238E27FC236}">
                  <a16:creationId xmlns:a16="http://schemas.microsoft.com/office/drawing/2014/main" id="{0154C1FA-4095-1F44-86DD-E3860CFAE2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4" y="1330"/>
              <a:ext cx="2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000" name="Line 21">
              <a:extLst>
                <a:ext uri="{FF2B5EF4-FFF2-40B4-BE49-F238E27FC236}">
                  <a16:creationId xmlns:a16="http://schemas.microsoft.com/office/drawing/2014/main" id="{1749BE80-C26A-7149-A729-DC7FEADDEA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36" y="1330"/>
              <a:ext cx="2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001" name="Line 22">
              <a:extLst>
                <a:ext uri="{FF2B5EF4-FFF2-40B4-BE49-F238E27FC236}">
                  <a16:creationId xmlns:a16="http://schemas.microsoft.com/office/drawing/2014/main" id="{E923D654-A080-AA4C-8379-90FD372D14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8" y="1330"/>
              <a:ext cx="2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002" name="Line 23">
              <a:extLst>
                <a:ext uri="{FF2B5EF4-FFF2-40B4-BE49-F238E27FC236}">
                  <a16:creationId xmlns:a16="http://schemas.microsoft.com/office/drawing/2014/main" id="{51BA619F-1699-A941-972E-E8AFB56861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0" y="1330"/>
              <a:ext cx="2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003" name="Line 24">
              <a:extLst>
                <a:ext uri="{FF2B5EF4-FFF2-40B4-BE49-F238E27FC236}">
                  <a16:creationId xmlns:a16="http://schemas.microsoft.com/office/drawing/2014/main" id="{2CF749DA-34EF-2341-8BED-1E4C72C2E5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22" y="1330"/>
              <a:ext cx="2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004" name="Line 25">
              <a:extLst>
                <a:ext uri="{FF2B5EF4-FFF2-40B4-BE49-F238E27FC236}">
                  <a16:creationId xmlns:a16="http://schemas.microsoft.com/office/drawing/2014/main" id="{C204FAAD-35C5-E947-96AD-2373CC9155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4" y="1330"/>
              <a:ext cx="2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005" name="Line 26">
              <a:extLst>
                <a:ext uri="{FF2B5EF4-FFF2-40B4-BE49-F238E27FC236}">
                  <a16:creationId xmlns:a16="http://schemas.microsoft.com/office/drawing/2014/main" id="{564AA643-4EA1-B24C-9A76-7F306D387A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45" y="1330"/>
              <a:ext cx="2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006" name="Line 27">
              <a:extLst>
                <a:ext uri="{FF2B5EF4-FFF2-40B4-BE49-F238E27FC236}">
                  <a16:creationId xmlns:a16="http://schemas.microsoft.com/office/drawing/2014/main" id="{D5334C12-E75B-484A-8871-7D0A1589E6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07" y="1330"/>
              <a:ext cx="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8854" name="Rectangle 28">
            <a:extLst>
              <a:ext uri="{FF2B5EF4-FFF2-40B4-BE49-F238E27FC236}">
                <a16:creationId xmlns:a16="http://schemas.microsoft.com/office/drawing/2014/main" id="{D3D6B9CD-DDCC-1C41-BCBA-5B111119B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3800" y="212725"/>
            <a:ext cx="2984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800" b="1">
                <a:solidFill>
                  <a:srgbClr val="000000"/>
                </a:solidFill>
                <a:latin typeface="Arial" panose="020B0604020202020204" pitchFamily="34" charset="0"/>
              </a:rPr>
              <a:t>NAME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8855" name="Rectangle 29">
            <a:extLst>
              <a:ext uri="{FF2B5EF4-FFF2-40B4-BE49-F238E27FC236}">
                <a16:creationId xmlns:a16="http://schemas.microsoft.com/office/drawing/2014/main" id="{C0C7F35A-F0CD-1244-9848-6C7EFAD9F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3800" y="354013"/>
            <a:ext cx="2762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800" b="1">
                <a:solidFill>
                  <a:srgbClr val="000000"/>
                </a:solidFill>
                <a:latin typeface="Arial" panose="020B0604020202020204" pitchFamily="34" charset="0"/>
              </a:rPr>
              <a:t>DATE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8856" name="Line 30">
            <a:extLst>
              <a:ext uri="{FF2B5EF4-FFF2-40B4-BE49-F238E27FC236}">
                <a16:creationId xmlns:a16="http://schemas.microsoft.com/office/drawing/2014/main" id="{C3DC1192-12A0-6247-93B5-D735B8F53806}"/>
              </a:ext>
            </a:extLst>
          </p:cNvPr>
          <p:cNvSpPr>
            <a:spLocks noChangeShapeType="1"/>
          </p:cNvSpPr>
          <p:nvPr/>
        </p:nvSpPr>
        <p:spPr bwMode="auto">
          <a:xfrm>
            <a:off x="6611938" y="288925"/>
            <a:ext cx="1768475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7" name="Rectangle 31">
            <a:extLst>
              <a:ext uri="{FF2B5EF4-FFF2-40B4-BE49-F238E27FC236}">
                <a16:creationId xmlns:a16="http://schemas.microsoft.com/office/drawing/2014/main" id="{3CCC47A9-13E2-3149-A096-A77DD8B86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613" y="223838"/>
            <a:ext cx="18748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The Unit Organizer 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8858" name="Rectangle 32">
            <a:extLst>
              <a:ext uri="{FF2B5EF4-FFF2-40B4-BE49-F238E27FC236}">
                <a16:creationId xmlns:a16="http://schemas.microsoft.com/office/drawing/2014/main" id="{BC883E5D-7D9C-EE4B-803F-411747F38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1463" y="322263"/>
            <a:ext cx="874712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800" b="1">
                <a:solidFill>
                  <a:srgbClr val="000000"/>
                </a:solidFill>
                <a:latin typeface="Arial" panose="020B0604020202020204" pitchFamily="34" charset="0"/>
              </a:rPr>
              <a:t>BIGGER PICTURE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8859" name="Rectangle 33">
            <a:extLst>
              <a:ext uri="{FF2B5EF4-FFF2-40B4-BE49-F238E27FC236}">
                <a16:creationId xmlns:a16="http://schemas.microsoft.com/office/drawing/2014/main" id="{6117A5C6-2BE2-5745-B4B2-7EB4BE113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5238" y="812800"/>
            <a:ext cx="5302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800" b="1">
                <a:solidFill>
                  <a:srgbClr val="000000"/>
                </a:solidFill>
                <a:latin typeface="Arial" panose="020B0604020202020204" pitchFamily="34" charset="0"/>
              </a:rPr>
              <a:t>LAST UNIT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8860" name="Rectangle 34">
            <a:extLst>
              <a:ext uri="{FF2B5EF4-FFF2-40B4-BE49-F238E27FC236}">
                <a16:creationId xmlns:a16="http://schemas.microsoft.com/office/drawing/2014/main" id="{E1C37E12-5ED7-774D-A587-065F225B8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0" y="812800"/>
            <a:ext cx="5365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800">
                <a:solidFill>
                  <a:srgbClr val="000000"/>
                </a:solidFill>
                <a:latin typeface="Arial" panose="020B0604020202020204" pitchFamily="34" charset="0"/>
              </a:rPr>
              <a:t>/Experience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8861" name="Rectangle 35">
            <a:extLst>
              <a:ext uri="{FF2B5EF4-FFF2-40B4-BE49-F238E27FC236}">
                <a16:creationId xmlns:a16="http://schemas.microsoft.com/office/drawing/2014/main" id="{472F2C8B-707B-3F42-98A8-B24B22AE2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7375" y="833438"/>
            <a:ext cx="8572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900" b="1">
                <a:solidFill>
                  <a:srgbClr val="000000"/>
                </a:solidFill>
                <a:latin typeface="Arial" panose="020B0604020202020204" pitchFamily="34" charset="0"/>
              </a:rPr>
              <a:t>CURRENT UNIT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8862" name="Rectangle 36">
            <a:extLst>
              <a:ext uri="{FF2B5EF4-FFF2-40B4-BE49-F238E27FC236}">
                <a16:creationId xmlns:a16="http://schemas.microsoft.com/office/drawing/2014/main" id="{E27BE0EC-BB08-B149-913E-497947207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1838" y="801688"/>
            <a:ext cx="5365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800" b="1">
                <a:solidFill>
                  <a:srgbClr val="000000"/>
                </a:solidFill>
                <a:latin typeface="Arial" panose="020B0604020202020204" pitchFamily="34" charset="0"/>
              </a:rPr>
              <a:t>NEXT UNIT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8863" name="Rectangle 37">
            <a:extLst>
              <a:ext uri="{FF2B5EF4-FFF2-40B4-BE49-F238E27FC236}">
                <a16:creationId xmlns:a16="http://schemas.microsoft.com/office/drawing/2014/main" id="{F7EB90F8-4F39-AD4F-B595-3037E2BE6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5713" y="801688"/>
            <a:ext cx="5365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800">
                <a:solidFill>
                  <a:srgbClr val="000000"/>
                </a:solidFill>
                <a:latin typeface="Arial" panose="020B0604020202020204" pitchFamily="34" charset="0"/>
              </a:rPr>
              <a:t>/Experience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8864" name="Line 38">
            <a:extLst>
              <a:ext uri="{FF2B5EF4-FFF2-40B4-BE49-F238E27FC236}">
                <a16:creationId xmlns:a16="http://schemas.microsoft.com/office/drawing/2014/main" id="{067554E2-3167-D74A-9549-E83EEA4DE98A}"/>
              </a:ext>
            </a:extLst>
          </p:cNvPr>
          <p:cNvSpPr>
            <a:spLocks noChangeShapeType="1"/>
          </p:cNvSpPr>
          <p:nvPr/>
        </p:nvSpPr>
        <p:spPr bwMode="auto">
          <a:xfrm>
            <a:off x="752475" y="1216025"/>
            <a:ext cx="7670800" cy="15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5" name="Line 39">
            <a:extLst>
              <a:ext uri="{FF2B5EF4-FFF2-40B4-BE49-F238E27FC236}">
                <a16:creationId xmlns:a16="http://schemas.microsoft.com/office/drawing/2014/main" id="{2BE1C1C7-EE69-3741-81C3-82B185D63094}"/>
              </a:ext>
            </a:extLst>
          </p:cNvPr>
          <p:cNvSpPr>
            <a:spLocks noChangeShapeType="1"/>
          </p:cNvSpPr>
          <p:nvPr/>
        </p:nvSpPr>
        <p:spPr bwMode="auto">
          <a:xfrm>
            <a:off x="741363" y="4784725"/>
            <a:ext cx="7672387" cy="15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6" name="Line 40">
            <a:extLst>
              <a:ext uri="{FF2B5EF4-FFF2-40B4-BE49-F238E27FC236}">
                <a16:creationId xmlns:a16="http://schemas.microsoft.com/office/drawing/2014/main" id="{54EA53FA-B0A4-FB4B-9F3F-634B58B68B83}"/>
              </a:ext>
            </a:extLst>
          </p:cNvPr>
          <p:cNvSpPr>
            <a:spLocks noChangeShapeType="1"/>
          </p:cNvSpPr>
          <p:nvPr/>
        </p:nvSpPr>
        <p:spPr bwMode="auto">
          <a:xfrm>
            <a:off x="2803525" y="790575"/>
            <a:ext cx="1588" cy="42545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7" name="Line 41">
            <a:extLst>
              <a:ext uri="{FF2B5EF4-FFF2-40B4-BE49-F238E27FC236}">
                <a16:creationId xmlns:a16="http://schemas.microsoft.com/office/drawing/2014/main" id="{2E20D8C2-6BE6-764D-AA51-F351282E0E73}"/>
              </a:ext>
            </a:extLst>
          </p:cNvPr>
          <p:cNvSpPr>
            <a:spLocks noChangeShapeType="1"/>
          </p:cNvSpPr>
          <p:nvPr/>
        </p:nvSpPr>
        <p:spPr bwMode="auto">
          <a:xfrm>
            <a:off x="6437313" y="801688"/>
            <a:ext cx="1587" cy="42545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8" name="Arc 42">
            <a:extLst>
              <a:ext uri="{FF2B5EF4-FFF2-40B4-BE49-F238E27FC236}">
                <a16:creationId xmlns:a16="http://schemas.microsoft.com/office/drawing/2014/main" id="{6759B6F1-E39E-C041-A603-596C54F242BF}"/>
              </a:ext>
            </a:extLst>
          </p:cNvPr>
          <p:cNvSpPr>
            <a:spLocks/>
          </p:cNvSpPr>
          <p:nvPr/>
        </p:nvSpPr>
        <p:spPr bwMode="auto">
          <a:xfrm>
            <a:off x="752475" y="485775"/>
            <a:ext cx="2046288" cy="315913"/>
          </a:xfrm>
          <a:custGeom>
            <a:avLst/>
            <a:gdLst>
              <a:gd name="T0" fmla="*/ 0 w 21600"/>
              <a:gd name="T1" fmla="*/ 67576394 h 21600"/>
              <a:gd name="T2" fmla="*/ 2147483647 w 21600"/>
              <a:gd name="T3" fmla="*/ 0 h 21600"/>
              <a:gd name="T4" fmla="*/ 2147483647 w 21600"/>
              <a:gd name="T5" fmla="*/ 67576394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9" name="Arc 43">
            <a:extLst>
              <a:ext uri="{FF2B5EF4-FFF2-40B4-BE49-F238E27FC236}">
                <a16:creationId xmlns:a16="http://schemas.microsoft.com/office/drawing/2014/main" id="{C1C9A46A-A503-2E47-B4B0-6AED1A5C8B7D}"/>
              </a:ext>
            </a:extLst>
          </p:cNvPr>
          <p:cNvSpPr>
            <a:spLocks/>
          </p:cNvSpPr>
          <p:nvPr/>
        </p:nvSpPr>
        <p:spPr bwMode="auto">
          <a:xfrm>
            <a:off x="741363" y="474663"/>
            <a:ext cx="2057400" cy="327025"/>
          </a:xfrm>
          <a:custGeom>
            <a:avLst/>
            <a:gdLst>
              <a:gd name="T0" fmla="*/ 0 w 21600"/>
              <a:gd name="T1" fmla="*/ 74961004 h 21600"/>
              <a:gd name="T2" fmla="*/ 2147483647 w 21600"/>
              <a:gd name="T3" fmla="*/ 0 h 21600"/>
              <a:gd name="T4" fmla="*/ 2147483647 w 21600"/>
              <a:gd name="T5" fmla="*/ 74961004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70" name="Arc 44">
            <a:extLst>
              <a:ext uri="{FF2B5EF4-FFF2-40B4-BE49-F238E27FC236}">
                <a16:creationId xmlns:a16="http://schemas.microsoft.com/office/drawing/2014/main" id="{0ACB07F6-F57C-DE42-8FF5-1F041237D4A4}"/>
              </a:ext>
            </a:extLst>
          </p:cNvPr>
          <p:cNvSpPr>
            <a:spLocks/>
          </p:cNvSpPr>
          <p:nvPr/>
        </p:nvSpPr>
        <p:spPr bwMode="auto">
          <a:xfrm>
            <a:off x="6437313" y="474663"/>
            <a:ext cx="2008187" cy="322262"/>
          </a:xfrm>
          <a:custGeom>
            <a:avLst/>
            <a:gdLst>
              <a:gd name="T0" fmla="*/ 0 w 21616"/>
              <a:gd name="T1" fmla="*/ 3342 h 21600"/>
              <a:gd name="T2" fmla="*/ 2147483647 w 21616"/>
              <a:gd name="T3" fmla="*/ 71381212 h 21600"/>
              <a:gd name="T4" fmla="*/ 13628284 w 21616"/>
              <a:gd name="T5" fmla="*/ 71733134 h 21600"/>
              <a:gd name="T6" fmla="*/ 0 60000 65536"/>
              <a:gd name="T7" fmla="*/ 0 60000 65536"/>
              <a:gd name="T8" fmla="*/ 0 60000 65536"/>
              <a:gd name="T9" fmla="*/ 0 w 21616"/>
              <a:gd name="T10" fmla="*/ 0 h 21600"/>
              <a:gd name="T11" fmla="*/ 21616 w 2161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16" h="21600" fill="none" extrusionOk="0">
                <a:moveTo>
                  <a:pt x="-1" y="0"/>
                </a:moveTo>
                <a:cubicBezTo>
                  <a:pt x="5" y="0"/>
                  <a:pt x="11" y="-1"/>
                  <a:pt x="17" y="0"/>
                </a:cubicBezTo>
                <a:cubicBezTo>
                  <a:pt x="11904" y="0"/>
                  <a:pt x="21558" y="9606"/>
                  <a:pt x="21616" y="21493"/>
                </a:cubicBezTo>
              </a:path>
              <a:path w="21616" h="21600" stroke="0" extrusionOk="0">
                <a:moveTo>
                  <a:pt x="-1" y="0"/>
                </a:moveTo>
                <a:cubicBezTo>
                  <a:pt x="5" y="0"/>
                  <a:pt x="11" y="-1"/>
                  <a:pt x="17" y="0"/>
                </a:cubicBezTo>
                <a:cubicBezTo>
                  <a:pt x="11904" y="0"/>
                  <a:pt x="21558" y="9606"/>
                  <a:pt x="21616" y="21493"/>
                </a:cubicBezTo>
                <a:lnTo>
                  <a:pt x="17" y="21600"/>
                </a:lnTo>
                <a:lnTo>
                  <a:pt x="-1" y="0"/>
                </a:lnTo>
                <a:close/>
              </a:path>
            </a:pathLst>
          </a:cu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71" name="Line 45">
            <a:extLst>
              <a:ext uri="{FF2B5EF4-FFF2-40B4-BE49-F238E27FC236}">
                <a16:creationId xmlns:a16="http://schemas.microsoft.com/office/drawing/2014/main" id="{825F925E-7F42-B34B-A758-0ABBF8FCBF95}"/>
              </a:ext>
            </a:extLst>
          </p:cNvPr>
          <p:cNvSpPr>
            <a:spLocks noChangeShapeType="1"/>
          </p:cNvSpPr>
          <p:nvPr/>
        </p:nvSpPr>
        <p:spPr bwMode="auto">
          <a:xfrm>
            <a:off x="2794000" y="474663"/>
            <a:ext cx="3622675" cy="15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8872" name="Group 46">
            <a:extLst>
              <a:ext uri="{FF2B5EF4-FFF2-40B4-BE49-F238E27FC236}">
                <a16:creationId xmlns:a16="http://schemas.microsoft.com/office/drawing/2014/main" id="{4288DFEE-F7A5-664D-880F-8EABB6FF8C9E}"/>
              </a:ext>
            </a:extLst>
          </p:cNvPr>
          <p:cNvGrpSpPr>
            <a:grpSpLocks/>
          </p:cNvGrpSpPr>
          <p:nvPr/>
        </p:nvGrpSpPr>
        <p:grpSpPr bwMode="auto">
          <a:xfrm>
            <a:off x="2794000" y="517525"/>
            <a:ext cx="1588" cy="230188"/>
            <a:chOff x="1760" y="326"/>
            <a:chExt cx="1" cy="145"/>
          </a:xfrm>
        </p:grpSpPr>
        <p:sp>
          <p:nvSpPr>
            <p:cNvPr id="78985" name="Line 47">
              <a:extLst>
                <a:ext uri="{FF2B5EF4-FFF2-40B4-BE49-F238E27FC236}">
                  <a16:creationId xmlns:a16="http://schemas.microsoft.com/office/drawing/2014/main" id="{16415EE7-D9AD-9F4D-8E6F-725727CEA9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0" y="326"/>
              <a:ext cx="1" cy="2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86" name="Line 48">
              <a:extLst>
                <a:ext uri="{FF2B5EF4-FFF2-40B4-BE49-F238E27FC236}">
                  <a16:creationId xmlns:a16="http://schemas.microsoft.com/office/drawing/2014/main" id="{A74CC9A1-7DB1-E743-8656-393B1ED9FC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0" y="388"/>
              <a:ext cx="1" cy="2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87" name="Line 49">
              <a:extLst>
                <a:ext uri="{FF2B5EF4-FFF2-40B4-BE49-F238E27FC236}">
                  <a16:creationId xmlns:a16="http://schemas.microsoft.com/office/drawing/2014/main" id="{C1672F9D-4505-4940-A78F-C2716DACB0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0" y="450"/>
              <a:ext cx="1" cy="2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8873" name="Group 50">
            <a:extLst>
              <a:ext uri="{FF2B5EF4-FFF2-40B4-BE49-F238E27FC236}">
                <a16:creationId xmlns:a16="http://schemas.microsoft.com/office/drawing/2014/main" id="{DAED0CE1-194E-2A41-BD1B-910332FCE7FC}"/>
              </a:ext>
            </a:extLst>
          </p:cNvPr>
          <p:cNvGrpSpPr>
            <a:grpSpLocks/>
          </p:cNvGrpSpPr>
          <p:nvPr/>
        </p:nvGrpSpPr>
        <p:grpSpPr bwMode="auto">
          <a:xfrm>
            <a:off x="6448425" y="528638"/>
            <a:ext cx="1588" cy="230187"/>
            <a:chOff x="4062" y="333"/>
            <a:chExt cx="1" cy="145"/>
          </a:xfrm>
        </p:grpSpPr>
        <p:sp>
          <p:nvSpPr>
            <p:cNvPr id="78982" name="Line 51">
              <a:extLst>
                <a:ext uri="{FF2B5EF4-FFF2-40B4-BE49-F238E27FC236}">
                  <a16:creationId xmlns:a16="http://schemas.microsoft.com/office/drawing/2014/main" id="{079FFC82-E88D-CD47-A5FC-C7C5438F52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62" y="333"/>
              <a:ext cx="1" cy="2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83" name="Line 52">
              <a:extLst>
                <a:ext uri="{FF2B5EF4-FFF2-40B4-BE49-F238E27FC236}">
                  <a16:creationId xmlns:a16="http://schemas.microsoft.com/office/drawing/2014/main" id="{3B5E79C4-0A07-A74F-A52C-A4FD5965E9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62" y="395"/>
              <a:ext cx="1" cy="2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84" name="Line 53">
              <a:extLst>
                <a:ext uri="{FF2B5EF4-FFF2-40B4-BE49-F238E27FC236}">
                  <a16:creationId xmlns:a16="http://schemas.microsoft.com/office/drawing/2014/main" id="{58730BAD-A566-2C47-A4BF-61F3A26A2F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62" y="457"/>
              <a:ext cx="1" cy="2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8874" name="Line 54">
            <a:extLst>
              <a:ext uri="{FF2B5EF4-FFF2-40B4-BE49-F238E27FC236}">
                <a16:creationId xmlns:a16="http://schemas.microsoft.com/office/drawing/2014/main" id="{8226BACF-3DBC-3844-8400-30B10D5D1251}"/>
              </a:ext>
            </a:extLst>
          </p:cNvPr>
          <p:cNvSpPr>
            <a:spLocks noChangeShapeType="1"/>
          </p:cNvSpPr>
          <p:nvPr/>
        </p:nvSpPr>
        <p:spPr bwMode="auto">
          <a:xfrm>
            <a:off x="741363" y="801688"/>
            <a:ext cx="1587" cy="5346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75" name="Line 55">
            <a:extLst>
              <a:ext uri="{FF2B5EF4-FFF2-40B4-BE49-F238E27FC236}">
                <a16:creationId xmlns:a16="http://schemas.microsoft.com/office/drawing/2014/main" id="{5A72DBC3-ACD5-CD49-85D0-4C37EC288D13}"/>
              </a:ext>
            </a:extLst>
          </p:cNvPr>
          <p:cNvSpPr>
            <a:spLocks noChangeShapeType="1"/>
          </p:cNvSpPr>
          <p:nvPr/>
        </p:nvSpPr>
        <p:spPr bwMode="auto">
          <a:xfrm>
            <a:off x="752475" y="6148388"/>
            <a:ext cx="7661275" cy="15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76" name="Line 56">
            <a:extLst>
              <a:ext uri="{FF2B5EF4-FFF2-40B4-BE49-F238E27FC236}">
                <a16:creationId xmlns:a16="http://schemas.microsoft.com/office/drawing/2014/main" id="{AC5F0B61-065F-EF43-847D-23F9AFC9380C}"/>
              </a:ext>
            </a:extLst>
          </p:cNvPr>
          <p:cNvSpPr>
            <a:spLocks noChangeShapeType="1"/>
          </p:cNvSpPr>
          <p:nvPr/>
        </p:nvSpPr>
        <p:spPr bwMode="auto">
          <a:xfrm>
            <a:off x="8423275" y="801688"/>
            <a:ext cx="1588" cy="5346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77" name="Rectangle 57">
            <a:extLst>
              <a:ext uri="{FF2B5EF4-FFF2-40B4-BE49-F238E27FC236}">
                <a16:creationId xmlns:a16="http://schemas.microsoft.com/office/drawing/2014/main" id="{0CB7EB01-C27F-3548-9DFB-E4AE3AB8D882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89732" y="5212556"/>
            <a:ext cx="10271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800" b="1">
                <a:solidFill>
                  <a:srgbClr val="000000"/>
                </a:solidFill>
                <a:latin typeface="Arial" panose="020B0604020202020204" pitchFamily="34" charset="0"/>
              </a:rPr>
              <a:t> UNIT SELF-TEST QUESTIONS</a:t>
            </a:r>
          </a:p>
        </p:txBody>
      </p:sp>
      <p:sp>
        <p:nvSpPr>
          <p:cNvPr id="78878" name="Rectangle 58">
            <a:extLst>
              <a:ext uri="{FF2B5EF4-FFF2-40B4-BE49-F238E27FC236}">
                <a16:creationId xmlns:a16="http://schemas.microsoft.com/office/drawing/2014/main" id="{19AEF9AD-099F-3747-A5C7-8F035EF4023B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979487" y="6081713"/>
            <a:ext cx="36512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8879" name="Rectangle 59">
            <a:extLst>
              <a:ext uri="{FF2B5EF4-FFF2-40B4-BE49-F238E27FC236}">
                <a16:creationId xmlns:a16="http://schemas.microsoft.com/office/drawing/2014/main" id="{D4C2979D-39A5-C04E-BEBA-BF78E9C0153E}"/>
              </a:ext>
            </a:extLst>
          </p:cNvPr>
          <p:cNvSpPr>
            <a:spLocks noChangeArrowheads="1"/>
          </p:cNvSpPr>
          <p:nvPr/>
        </p:nvSpPr>
        <p:spPr bwMode="auto">
          <a:xfrm rot="960000">
            <a:off x="5203825" y="1282700"/>
            <a:ext cx="47466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800" b="1">
                <a:solidFill>
                  <a:srgbClr val="000000"/>
                </a:solidFill>
                <a:latin typeface="Arial" panose="020B0604020202020204" pitchFamily="34" charset="0"/>
              </a:rPr>
              <a:t>is about...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8880" name="Line 60">
            <a:extLst>
              <a:ext uri="{FF2B5EF4-FFF2-40B4-BE49-F238E27FC236}">
                <a16:creationId xmlns:a16="http://schemas.microsoft.com/office/drawing/2014/main" id="{64329303-3941-6644-BEFA-595001608ECB}"/>
              </a:ext>
            </a:extLst>
          </p:cNvPr>
          <p:cNvSpPr>
            <a:spLocks noChangeShapeType="1"/>
          </p:cNvSpPr>
          <p:nvPr/>
        </p:nvSpPr>
        <p:spPr bwMode="auto">
          <a:xfrm>
            <a:off x="2378075" y="1227138"/>
            <a:ext cx="1588" cy="35575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81" name="Line 61">
            <a:extLst>
              <a:ext uri="{FF2B5EF4-FFF2-40B4-BE49-F238E27FC236}">
                <a16:creationId xmlns:a16="http://schemas.microsoft.com/office/drawing/2014/main" id="{CE30F9FB-E7AC-B746-B094-AF64EC8EC8A0}"/>
              </a:ext>
            </a:extLst>
          </p:cNvPr>
          <p:cNvSpPr>
            <a:spLocks noChangeShapeType="1"/>
          </p:cNvSpPr>
          <p:nvPr/>
        </p:nvSpPr>
        <p:spPr bwMode="auto">
          <a:xfrm>
            <a:off x="752475" y="1990725"/>
            <a:ext cx="1636713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82" name="Line 62">
            <a:extLst>
              <a:ext uri="{FF2B5EF4-FFF2-40B4-BE49-F238E27FC236}">
                <a16:creationId xmlns:a16="http://schemas.microsoft.com/office/drawing/2014/main" id="{6AEB50A9-C92C-FF45-910E-2109ABA8A16C}"/>
              </a:ext>
            </a:extLst>
          </p:cNvPr>
          <p:cNvSpPr>
            <a:spLocks noChangeShapeType="1"/>
          </p:cNvSpPr>
          <p:nvPr/>
        </p:nvSpPr>
        <p:spPr bwMode="auto">
          <a:xfrm>
            <a:off x="752475" y="1739900"/>
            <a:ext cx="1636713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83" name="Line 63">
            <a:extLst>
              <a:ext uri="{FF2B5EF4-FFF2-40B4-BE49-F238E27FC236}">
                <a16:creationId xmlns:a16="http://schemas.microsoft.com/office/drawing/2014/main" id="{039E52EC-CFC4-5C47-9619-A4DC01E0361B}"/>
              </a:ext>
            </a:extLst>
          </p:cNvPr>
          <p:cNvSpPr>
            <a:spLocks noChangeShapeType="1"/>
          </p:cNvSpPr>
          <p:nvPr/>
        </p:nvSpPr>
        <p:spPr bwMode="auto">
          <a:xfrm>
            <a:off x="752475" y="2241550"/>
            <a:ext cx="1636713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84" name="Line 64">
            <a:extLst>
              <a:ext uri="{FF2B5EF4-FFF2-40B4-BE49-F238E27FC236}">
                <a16:creationId xmlns:a16="http://schemas.microsoft.com/office/drawing/2014/main" id="{9594C010-A85D-C14A-88E9-DC08320143D5}"/>
              </a:ext>
            </a:extLst>
          </p:cNvPr>
          <p:cNvSpPr>
            <a:spLocks noChangeShapeType="1"/>
          </p:cNvSpPr>
          <p:nvPr/>
        </p:nvSpPr>
        <p:spPr bwMode="auto">
          <a:xfrm>
            <a:off x="763588" y="2482850"/>
            <a:ext cx="1614487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85" name="Line 65">
            <a:extLst>
              <a:ext uri="{FF2B5EF4-FFF2-40B4-BE49-F238E27FC236}">
                <a16:creationId xmlns:a16="http://schemas.microsoft.com/office/drawing/2014/main" id="{81C2C793-A97A-E744-8802-8C3CE27EC38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3588" y="2744788"/>
            <a:ext cx="1625600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86" name="Line 66">
            <a:extLst>
              <a:ext uri="{FF2B5EF4-FFF2-40B4-BE49-F238E27FC236}">
                <a16:creationId xmlns:a16="http://schemas.microsoft.com/office/drawing/2014/main" id="{401CA4CC-B017-6148-BDC8-61B49C8B826E}"/>
              </a:ext>
            </a:extLst>
          </p:cNvPr>
          <p:cNvSpPr>
            <a:spLocks noChangeShapeType="1"/>
          </p:cNvSpPr>
          <p:nvPr/>
        </p:nvSpPr>
        <p:spPr bwMode="auto">
          <a:xfrm>
            <a:off x="763588" y="3257550"/>
            <a:ext cx="1604962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87" name="Line 67">
            <a:extLst>
              <a:ext uri="{FF2B5EF4-FFF2-40B4-BE49-F238E27FC236}">
                <a16:creationId xmlns:a16="http://schemas.microsoft.com/office/drawing/2014/main" id="{DD4D91AD-DA9A-7A4B-A8FF-5BCD3F1F6CE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3588" y="2995613"/>
            <a:ext cx="16144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88" name="Line 68">
            <a:extLst>
              <a:ext uri="{FF2B5EF4-FFF2-40B4-BE49-F238E27FC236}">
                <a16:creationId xmlns:a16="http://schemas.microsoft.com/office/drawing/2014/main" id="{26593D30-D84D-B943-9D5D-BF96814BC64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3588" y="3508375"/>
            <a:ext cx="1604962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89" name="Line 69">
            <a:extLst>
              <a:ext uri="{FF2B5EF4-FFF2-40B4-BE49-F238E27FC236}">
                <a16:creationId xmlns:a16="http://schemas.microsoft.com/office/drawing/2014/main" id="{D108A12B-53C8-EA42-931B-32A20266F676}"/>
              </a:ext>
            </a:extLst>
          </p:cNvPr>
          <p:cNvSpPr>
            <a:spLocks noChangeShapeType="1"/>
          </p:cNvSpPr>
          <p:nvPr/>
        </p:nvSpPr>
        <p:spPr bwMode="auto">
          <a:xfrm>
            <a:off x="741363" y="3759200"/>
            <a:ext cx="1627187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90" name="Line 70">
            <a:extLst>
              <a:ext uri="{FF2B5EF4-FFF2-40B4-BE49-F238E27FC236}">
                <a16:creationId xmlns:a16="http://schemas.microsoft.com/office/drawing/2014/main" id="{B15E7EF5-9BD2-384D-B0E3-5DD769EF592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2475" y="4010025"/>
            <a:ext cx="1616075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91" name="Line 71">
            <a:extLst>
              <a:ext uri="{FF2B5EF4-FFF2-40B4-BE49-F238E27FC236}">
                <a16:creationId xmlns:a16="http://schemas.microsoft.com/office/drawing/2014/main" id="{3F24E200-6233-154E-9B51-EF7DEF6F2757}"/>
              </a:ext>
            </a:extLst>
          </p:cNvPr>
          <p:cNvSpPr>
            <a:spLocks noChangeShapeType="1"/>
          </p:cNvSpPr>
          <p:nvPr/>
        </p:nvSpPr>
        <p:spPr bwMode="auto">
          <a:xfrm>
            <a:off x="752475" y="4260850"/>
            <a:ext cx="1625600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92" name="Line 72">
            <a:extLst>
              <a:ext uri="{FF2B5EF4-FFF2-40B4-BE49-F238E27FC236}">
                <a16:creationId xmlns:a16="http://schemas.microsoft.com/office/drawing/2014/main" id="{FC30B39B-CCFE-9644-9D5F-9FE4FD75EBC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6638" y="1500188"/>
            <a:ext cx="1587" cy="46370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93" name="Line 73">
            <a:extLst>
              <a:ext uri="{FF2B5EF4-FFF2-40B4-BE49-F238E27FC236}">
                <a16:creationId xmlns:a16="http://schemas.microsoft.com/office/drawing/2014/main" id="{9205DA12-0D83-BB4E-9559-F768110CBDF8}"/>
              </a:ext>
            </a:extLst>
          </p:cNvPr>
          <p:cNvSpPr>
            <a:spLocks noChangeShapeType="1"/>
          </p:cNvSpPr>
          <p:nvPr/>
        </p:nvSpPr>
        <p:spPr bwMode="auto">
          <a:xfrm>
            <a:off x="763588" y="1500188"/>
            <a:ext cx="1625600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94" name="Rectangle 74">
            <a:extLst>
              <a:ext uri="{FF2B5EF4-FFF2-40B4-BE49-F238E27FC236}">
                <a16:creationId xmlns:a16="http://schemas.microsoft.com/office/drawing/2014/main" id="{46EC8411-8197-CA43-AEE1-75983320C71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208963" y="5510213"/>
            <a:ext cx="2936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800" b="1">
                <a:solidFill>
                  <a:srgbClr val="000000"/>
                </a:solidFill>
                <a:latin typeface="Arial" panose="020B0604020202020204" pitchFamily="34" charset="0"/>
              </a:rPr>
              <a:t> UNIT 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8895" name="Rectangle 75">
            <a:extLst>
              <a:ext uri="{FF2B5EF4-FFF2-40B4-BE49-F238E27FC236}">
                <a16:creationId xmlns:a16="http://schemas.microsoft.com/office/drawing/2014/main" id="{D82834B3-9DD1-7D49-BF74-65041EF1D52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764463" y="5508625"/>
            <a:ext cx="82391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800" b="1">
                <a:solidFill>
                  <a:srgbClr val="000000"/>
                </a:solidFill>
                <a:latin typeface="Arial" panose="020B0604020202020204" pitchFamily="34" charset="0"/>
              </a:rPr>
              <a:t>RELATIONSHIPS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8896" name="Rectangle 76">
            <a:extLst>
              <a:ext uri="{FF2B5EF4-FFF2-40B4-BE49-F238E27FC236}">
                <a16:creationId xmlns:a16="http://schemas.microsoft.com/office/drawing/2014/main" id="{B93769FF-7D90-FF4E-ADB2-09CBE18FB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2838" y="1281113"/>
            <a:ext cx="823912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800" b="1">
                <a:solidFill>
                  <a:srgbClr val="000000"/>
                </a:solidFill>
                <a:latin typeface="Arial" panose="020B0604020202020204" pitchFamily="34" charset="0"/>
              </a:rPr>
              <a:t>UNIT SCHEDULE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8897" name="Line 77">
            <a:extLst>
              <a:ext uri="{FF2B5EF4-FFF2-40B4-BE49-F238E27FC236}">
                <a16:creationId xmlns:a16="http://schemas.microsoft.com/office/drawing/2014/main" id="{B5D6CA82-6702-A54B-825A-4B6E1E27031F}"/>
              </a:ext>
            </a:extLst>
          </p:cNvPr>
          <p:cNvSpPr>
            <a:spLocks noChangeShapeType="1"/>
          </p:cNvSpPr>
          <p:nvPr/>
        </p:nvSpPr>
        <p:spPr bwMode="auto">
          <a:xfrm>
            <a:off x="752475" y="4511675"/>
            <a:ext cx="1616075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98" name="Line 78">
            <a:extLst>
              <a:ext uri="{FF2B5EF4-FFF2-40B4-BE49-F238E27FC236}">
                <a16:creationId xmlns:a16="http://schemas.microsoft.com/office/drawing/2014/main" id="{5D6960E5-16ED-0840-8F51-0528EE6F2F16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3238" y="4806950"/>
            <a:ext cx="1587" cy="13303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99" name="Line 79">
            <a:extLst>
              <a:ext uri="{FF2B5EF4-FFF2-40B4-BE49-F238E27FC236}">
                <a16:creationId xmlns:a16="http://schemas.microsoft.com/office/drawing/2014/main" id="{A571506E-47C1-F44E-9E43-0F12DDD8A5A0}"/>
              </a:ext>
            </a:extLst>
          </p:cNvPr>
          <p:cNvSpPr>
            <a:spLocks noChangeShapeType="1"/>
          </p:cNvSpPr>
          <p:nvPr/>
        </p:nvSpPr>
        <p:spPr bwMode="auto">
          <a:xfrm>
            <a:off x="6862763" y="5156200"/>
            <a:ext cx="1233487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900" name="Line 80">
            <a:extLst>
              <a:ext uri="{FF2B5EF4-FFF2-40B4-BE49-F238E27FC236}">
                <a16:creationId xmlns:a16="http://schemas.microsoft.com/office/drawing/2014/main" id="{B3AF87AE-A7EE-D242-84C7-FD18FF9FCBC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62763" y="5472113"/>
            <a:ext cx="122237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901" name="Line 81">
            <a:extLst>
              <a:ext uri="{FF2B5EF4-FFF2-40B4-BE49-F238E27FC236}">
                <a16:creationId xmlns:a16="http://schemas.microsoft.com/office/drawing/2014/main" id="{99B5C5A8-ABA2-E049-861D-B30BECB51E58}"/>
              </a:ext>
            </a:extLst>
          </p:cNvPr>
          <p:cNvSpPr>
            <a:spLocks noChangeShapeType="1"/>
          </p:cNvSpPr>
          <p:nvPr/>
        </p:nvSpPr>
        <p:spPr bwMode="auto">
          <a:xfrm>
            <a:off x="6862763" y="5788025"/>
            <a:ext cx="1222375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902" name="Line 82">
            <a:extLst>
              <a:ext uri="{FF2B5EF4-FFF2-40B4-BE49-F238E27FC236}">
                <a16:creationId xmlns:a16="http://schemas.microsoft.com/office/drawing/2014/main" id="{570FC1DF-33DC-F849-AE2B-B873BA7A10CF}"/>
              </a:ext>
            </a:extLst>
          </p:cNvPr>
          <p:cNvSpPr>
            <a:spLocks noChangeShapeType="1"/>
          </p:cNvSpPr>
          <p:nvPr/>
        </p:nvSpPr>
        <p:spPr bwMode="auto">
          <a:xfrm>
            <a:off x="8096250" y="4806950"/>
            <a:ext cx="1588" cy="133032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903" name="Line 83">
            <a:extLst>
              <a:ext uri="{FF2B5EF4-FFF2-40B4-BE49-F238E27FC236}">
                <a16:creationId xmlns:a16="http://schemas.microsoft.com/office/drawing/2014/main" id="{A7D62E18-9140-3448-A14F-AE079337156A}"/>
              </a:ext>
            </a:extLst>
          </p:cNvPr>
          <p:cNvSpPr>
            <a:spLocks noChangeShapeType="1"/>
          </p:cNvSpPr>
          <p:nvPr/>
        </p:nvSpPr>
        <p:spPr bwMode="auto">
          <a:xfrm>
            <a:off x="741363" y="790575"/>
            <a:ext cx="7693025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904" name="Rectangle 84">
            <a:extLst>
              <a:ext uri="{FF2B5EF4-FFF2-40B4-BE49-F238E27FC236}">
                <a16:creationId xmlns:a16="http://schemas.microsoft.com/office/drawing/2014/main" id="{D78FE2C9-B16E-F44F-9C9E-FCBE1662E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638" y="801688"/>
            <a:ext cx="3633787" cy="403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8905" name="Rectangle 85">
            <a:extLst>
              <a:ext uri="{FF2B5EF4-FFF2-40B4-BE49-F238E27FC236}">
                <a16:creationId xmlns:a16="http://schemas.microsoft.com/office/drawing/2014/main" id="{1930B624-4C3B-1B4B-848E-E26F68AD74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4000" y="779463"/>
            <a:ext cx="3676650" cy="447675"/>
          </a:xfrm>
          <a:prstGeom prst="rect">
            <a:avLst/>
          </a:prstGeom>
          <a:noFill/>
          <a:ln w="4286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8906" name="Rectangle 86">
            <a:extLst>
              <a:ext uri="{FF2B5EF4-FFF2-40B4-BE49-F238E27FC236}">
                <a16:creationId xmlns:a16="http://schemas.microsoft.com/office/drawing/2014/main" id="{CA9F43F1-C677-5B49-8056-4FC3CF18B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6688" y="1281113"/>
            <a:ext cx="49053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800" b="1">
                <a:solidFill>
                  <a:srgbClr val="000000"/>
                </a:solidFill>
                <a:latin typeface="Arial" panose="020B0604020202020204" pitchFamily="34" charset="0"/>
              </a:rPr>
              <a:t>UNIT MAP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8907" name="Rectangle 87">
            <a:extLst>
              <a:ext uri="{FF2B5EF4-FFF2-40B4-BE49-F238E27FC236}">
                <a16:creationId xmlns:a16="http://schemas.microsoft.com/office/drawing/2014/main" id="{35D42287-A71D-C843-AC53-C8E5E39D1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9238" y="835025"/>
            <a:ext cx="8572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900" b="1">
                <a:solidFill>
                  <a:srgbClr val="000000"/>
                </a:solidFill>
                <a:latin typeface="Arial" panose="020B0604020202020204" pitchFamily="34" charset="0"/>
              </a:rPr>
              <a:t>CURRENT UNIT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8908" name="Oval 88">
            <a:extLst>
              <a:ext uri="{FF2B5EF4-FFF2-40B4-BE49-F238E27FC236}">
                <a16:creationId xmlns:a16="http://schemas.microsoft.com/office/drawing/2014/main" id="{BC5D441B-E311-CA45-A4FA-CA832106A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7975" y="846138"/>
            <a:ext cx="152400" cy="141287"/>
          </a:xfrm>
          <a:prstGeom prst="ellipse">
            <a:avLst/>
          </a:prstGeom>
          <a:solidFill>
            <a:srgbClr val="FFFFFF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8909" name="Oval 89">
            <a:extLst>
              <a:ext uri="{FF2B5EF4-FFF2-40B4-BE49-F238E27FC236}">
                <a16:creationId xmlns:a16="http://schemas.microsoft.com/office/drawing/2014/main" id="{BC0F9D42-0A10-7649-8D19-97817DF7E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925" y="812800"/>
            <a:ext cx="152400" cy="152400"/>
          </a:xfrm>
          <a:prstGeom prst="ellipse">
            <a:avLst/>
          </a:prstGeom>
          <a:solidFill>
            <a:srgbClr val="FFFFFF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8910" name="Oval 90">
            <a:extLst>
              <a:ext uri="{FF2B5EF4-FFF2-40B4-BE49-F238E27FC236}">
                <a16:creationId xmlns:a16="http://schemas.microsoft.com/office/drawing/2014/main" id="{721CCEDE-A07F-6B4D-9ED5-2DD37796D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3988" y="812800"/>
            <a:ext cx="152400" cy="141288"/>
          </a:xfrm>
          <a:prstGeom prst="ellipse">
            <a:avLst/>
          </a:prstGeom>
          <a:solidFill>
            <a:srgbClr val="FFFFFF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8911" name="Oval 91">
            <a:extLst>
              <a:ext uri="{FF2B5EF4-FFF2-40B4-BE49-F238E27FC236}">
                <a16:creationId xmlns:a16="http://schemas.microsoft.com/office/drawing/2014/main" id="{BC93F1FD-C65A-C34D-9993-8ABBC1334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3638" y="1271588"/>
            <a:ext cx="152400" cy="152400"/>
          </a:xfrm>
          <a:prstGeom prst="ellipse">
            <a:avLst/>
          </a:prstGeom>
          <a:solidFill>
            <a:srgbClr val="FFFFFF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8912" name="Oval 92">
            <a:extLst>
              <a:ext uri="{FF2B5EF4-FFF2-40B4-BE49-F238E27FC236}">
                <a16:creationId xmlns:a16="http://schemas.microsoft.com/office/drawing/2014/main" id="{55965B33-F7D3-BC40-AB5E-4F36BC272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8013" y="4838700"/>
            <a:ext cx="152400" cy="153988"/>
          </a:xfrm>
          <a:prstGeom prst="ellipse">
            <a:avLst/>
          </a:prstGeom>
          <a:solidFill>
            <a:srgbClr val="FFFFFF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8913" name="Oval 93">
            <a:extLst>
              <a:ext uri="{FF2B5EF4-FFF2-40B4-BE49-F238E27FC236}">
                <a16:creationId xmlns:a16="http://schemas.microsoft.com/office/drawing/2014/main" id="{88CA80DF-1B9F-B849-B117-15DE2486D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038" y="5908675"/>
            <a:ext cx="152400" cy="152400"/>
          </a:xfrm>
          <a:prstGeom prst="ellipse">
            <a:avLst/>
          </a:prstGeom>
          <a:solidFill>
            <a:srgbClr val="FFFFFF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8914" name="Oval 94">
            <a:extLst>
              <a:ext uri="{FF2B5EF4-FFF2-40B4-BE49-F238E27FC236}">
                <a16:creationId xmlns:a16="http://schemas.microsoft.com/office/drawing/2014/main" id="{3C778F23-0AC8-5C46-AB19-200290876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038" y="1260475"/>
            <a:ext cx="152400" cy="152400"/>
          </a:xfrm>
          <a:prstGeom prst="ellipse">
            <a:avLst/>
          </a:prstGeom>
          <a:solidFill>
            <a:srgbClr val="FFFFFF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8915" name="Rectangle 95">
            <a:extLst>
              <a:ext uri="{FF2B5EF4-FFF2-40B4-BE49-F238E27FC236}">
                <a16:creationId xmlns:a16="http://schemas.microsoft.com/office/drawing/2014/main" id="{2C117147-DF99-D749-B4CD-463FD72CD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0838" y="855663"/>
            <a:ext cx="571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800" b="1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8916" name="Rectangle 96">
            <a:extLst>
              <a:ext uri="{FF2B5EF4-FFF2-40B4-BE49-F238E27FC236}">
                <a16:creationId xmlns:a16="http://schemas.microsoft.com/office/drawing/2014/main" id="{AB74B00E-7F75-7648-BB4F-09A98DD02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6850" y="823913"/>
            <a:ext cx="571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800" b="1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8917" name="Rectangle 97">
            <a:extLst>
              <a:ext uri="{FF2B5EF4-FFF2-40B4-BE49-F238E27FC236}">
                <a16:creationId xmlns:a16="http://schemas.microsoft.com/office/drawing/2014/main" id="{AFEBE66F-98FE-F54A-B162-9135F1AE2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88" y="823913"/>
            <a:ext cx="571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800" b="1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8918" name="Oval 98">
            <a:extLst>
              <a:ext uri="{FF2B5EF4-FFF2-40B4-BE49-F238E27FC236}">
                <a16:creationId xmlns:a16="http://schemas.microsoft.com/office/drawing/2014/main" id="{F97D87B0-EC35-174C-AB0C-92054E2B0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300038"/>
            <a:ext cx="152400" cy="152400"/>
          </a:xfrm>
          <a:prstGeom prst="ellipse">
            <a:avLst/>
          </a:prstGeom>
          <a:solidFill>
            <a:srgbClr val="FFFFFF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8919" name="Rectangle 99">
            <a:extLst>
              <a:ext uri="{FF2B5EF4-FFF2-40B4-BE49-F238E27FC236}">
                <a16:creationId xmlns:a16="http://schemas.microsoft.com/office/drawing/2014/main" id="{41E5F485-74E5-0448-A7D0-649670CF2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7950" y="322263"/>
            <a:ext cx="571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800" b="1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8920" name="Rectangle 100">
            <a:extLst>
              <a:ext uri="{FF2B5EF4-FFF2-40B4-BE49-F238E27FC236}">
                <a16:creationId xmlns:a16="http://schemas.microsoft.com/office/drawing/2014/main" id="{A8BC074E-B8B8-C24E-A730-3DD8C1116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7613" y="1303338"/>
            <a:ext cx="571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800" b="1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8921" name="Rectangle 101">
            <a:extLst>
              <a:ext uri="{FF2B5EF4-FFF2-40B4-BE49-F238E27FC236}">
                <a16:creationId xmlns:a16="http://schemas.microsoft.com/office/drawing/2014/main" id="{F8334154-6771-0C4F-BFE8-F521737D3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1988" y="4872038"/>
            <a:ext cx="571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800" b="1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8922" name="Rectangle 102">
            <a:extLst>
              <a:ext uri="{FF2B5EF4-FFF2-40B4-BE49-F238E27FC236}">
                <a16:creationId xmlns:a16="http://schemas.microsoft.com/office/drawing/2014/main" id="{2E469DB9-AAB3-F944-997A-4155BA921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900" y="5930900"/>
            <a:ext cx="571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800" b="1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8923" name="Rectangle 103">
            <a:extLst>
              <a:ext uri="{FF2B5EF4-FFF2-40B4-BE49-F238E27FC236}">
                <a16:creationId xmlns:a16="http://schemas.microsoft.com/office/drawing/2014/main" id="{FCB3F4EC-B494-5D47-80A1-0DCCD1DE0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900" y="1281113"/>
            <a:ext cx="571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800" b="1">
                <a:solidFill>
                  <a:srgbClr val="000000"/>
                </a:solidFill>
                <a:latin typeface="Arial" panose="020B0604020202020204" pitchFamily="34" charset="0"/>
              </a:rPr>
              <a:t>8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8924" name="Line 104">
            <a:extLst>
              <a:ext uri="{FF2B5EF4-FFF2-40B4-BE49-F238E27FC236}">
                <a16:creationId xmlns:a16="http://schemas.microsoft.com/office/drawing/2014/main" id="{5240EF53-0749-D44D-8A32-7448C2C0F970}"/>
              </a:ext>
            </a:extLst>
          </p:cNvPr>
          <p:cNvSpPr>
            <a:spLocks noChangeShapeType="1"/>
          </p:cNvSpPr>
          <p:nvPr/>
        </p:nvSpPr>
        <p:spPr bwMode="auto">
          <a:xfrm>
            <a:off x="6611938" y="441325"/>
            <a:ext cx="1768475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925" name="Rectangle 105">
            <a:extLst>
              <a:ext uri="{FF2B5EF4-FFF2-40B4-BE49-F238E27FC236}">
                <a16:creationId xmlns:a16="http://schemas.microsoft.com/office/drawing/2014/main" id="{BEC8E0B8-0F2A-4943-A12D-7CB0D50D8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3875" y="125413"/>
            <a:ext cx="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8926" name="Rectangle 106">
            <a:extLst>
              <a:ext uri="{FF2B5EF4-FFF2-40B4-BE49-F238E27FC236}">
                <a16:creationId xmlns:a16="http://schemas.microsoft.com/office/drawing/2014/main" id="{C275D3D4-859D-7A4B-8240-188A5C7E5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1500" y="279400"/>
            <a:ext cx="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8927" name="Rectangle 107">
            <a:extLst>
              <a:ext uri="{FF2B5EF4-FFF2-40B4-BE49-F238E27FC236}">
                <a16:creationId xmlns:a16="http://schemas.microsoft.com/office/drawing/2014/main" id="{BC80BAA8-4AB4-5946-95AE-ED051889E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925" y="2055813"/>
            <a:ext cx="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Arial" panose="020B0604020202020204" pitchFamily="34" charset="0"/>
            </a:endParaRPr>
          </a:p>
        </p:txBody>
      </p:sp>
      <p:grpSp>
        <p:nvGrpSpPr>
          <p:cNvPr id="78928" name="Group 214">
            <a:extLst>
              <a:ext uri="{FF2B5EF4-FFF2-40B4-BE49-F238E27FC236}">
                <a16:creationId xmlns:a16="http://schemas.microsoft.com/office/drawing/2014/main" id="{976C3DE2-D72B-444D-982F-0A9F80AE992B}"/>
              </a:ext>
            </a:extLst>
          </p:cNvPr>
          <p:cNvGrpSpPr>
            <a:grpSpLocks/>
          </p:cNvGrpSpPr>
          <p:nvPr/>
        </p:nvGrpSpPr>
        <p:grpSpPr bwMode="auto">
          <a:xfrm>
            <a:off x="2203450" y="593725"/>
            <a:ext cx="1235075" cy="87313"/>
            <a:chOff x="1388" y="374"/>
            <a:chExt cx="778" cy="55"/>
          </a:xfrm>
        </p:grpSpPr>
        <p:sp>
          <p:nvSpPr>
            <p:cNvPr id="78980" name="Freeform 109">
              <a:extLst>
                <a:ext uri="{FF2B5EF4-FFF2-40B4-BE49-F238E27FC236}">
                  <a16:creationId xmlns:a16="http://schemas.microsoft.com/office/drawing/2014/main" id="{7DF3F5C0-21B2-9A43-91DE-1639EDAEC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" y="374"/>
              <a:ext cx="117" cy="55"/>
            </a:xfrm>
            <a:custGeom>
              <a:avLst/>
              <a:gdLst>
                <a:gd name="T0" fmla="*/ 0 w 117"/>
                <a:gd name="T1" fmla="*/ 28 h 55"/>
                <a:gd name="T2" fmla="*/ 117 w 117"/>
                <a:gd name="T3" fmla="*/ 0 h 55"/>
                <a:gd name="T4" fmla="*/ 117 w 117"/>
                <a:gd name="T5" fmla="*/ 28 h 55"/>
                <a:gd name="T6" fmla="*/ 117 w 117"/>
                <a:gd name="T7" fmla="*/ 55 h 55"/>
                <a:gd name="T8" fmla="*/ 0 w 117"/>
                <a:gd name="T9" fmla="*/ 28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"/>
                <a:gd name="T16" fmla="*/ 0 h 55"/>
                <a:gd name="T17" fmla="*/ 117 w 117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" h="55">
                  <a:moveTo>
                    <a:pt x="0" y="28"/>
                  </a:moveTo>
                  <a:lnTo>
                    <a:pt x="117" y="0"/>
                  </a:lnTo>
                  <a:lnTo>
                    <a:pt x="117" y="28"/>
                  </a:lnTo>
                  <a:lnTo>
                    <a:pt x="117" y="55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81" name="Line 110">
              <a:extLst>
                <a:ext uri="{FF2B5EF4-FFF2-40B4-BE49-F238E27FC236}">
                  <a16:creationId xmlns:a16="http://schemas.microsoft.com/office/drawing/2014/main" id="{F2344278-E218-EB41-87A3-8E75AFF491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98" y="395"/>
              <a:ext cx="668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8929" name="Group 213">
            <a:extLst>
              <a:ext uri="{FF2B5EF4-FFF2-40B4-BE49-F238E27FC236}">
                <a16:creationId xmlns:a16="http://schemas.microsoft.com/office/drawing/2014/main" id="{BF9B5697-BA63-9B4B-A973-B3E4230CC62E}"/>
              </a:ext>
            </a:extLst>
          </p:cNvPr>
          <p:cNvGrpSpPr>
            <a:grpSpLocks/>
          </p:cNvGrpSpPr>
          <p:nvPr/>
        </p:nvGrpSpPr>
        <p:grpSpPr bwMode="auto">
          <a:xfrm>
            <a:off x="5527675" y="569913"/>
            <a:ext cx="1425575" cy="87312"/>
            <a:chOff x="3482" y="359"/>
            <a:chExt cx="898" cy="55"/>
          </a:xfrm>
        </p:grpSpPr>
        <p:sp>
          <p:nvSpPr>
            <p:cNvPr id="78978" name="Freeform 112">
              <a:extLst>
                <a:ext uri="{FF2B5EF4-FFF2-40B4-BE49-F238E27FC236}">
                  <a16:creationId xmlns:a16="http://schemas.microsoft.com/office/drawing/2014/main" id="{DEF18286-E639-6B46-91C0-167814AB875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63" y="359"/>
              <a:ext cx="117" cy="55"/>
            </a:xfrm>
            <a:custGeom>
              <a:avLst/>
              <a:gdLst>
                <a:gd name="T0" fmla="*/ 0 w 117"/>
                <a:gd name="T1" fmla="*/ 28 h 55"/>
                <a:gd name="T2" fmla="*/ 117 w 117"/>
                <a:gd name="T3" fmla="*/ 0 h 55"/>
                <a:gd name="T4" fmla="*/ 117 w 117"/>
                <a:gd name="T5" fmla="*/ 28 h 55"/>
                <a:gd name="T6" fmla="*/ 117 w 117"/>
                <a:gd name="T7" fmla="*/ 55 h 55"/>
                <a:gd name="T8" fmla="*/ 0 w 117"/>
                <a:gd name="T9" fmla="*/ 28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"/>
                <a:gd name="T16" fmla="*/ 0 h 55"/>
                <a:gd name="T17" fmla="*/ 117 w 117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" h="55">
                  <a:moveTo>
                    <a:pt x="0" y="28"/>
                  </a:moveTo>
                  <a:lnTo>
                    <a:pt x="117" y="0"/>
                  </a:lnTo>
                  <a:lnTo>
                    <a:pt x="117" y="28"/>
                  </a:lnTo>
                  <a:lnTo>
                    <a:pt x="117" y="55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79" name="Line 113">
              <a:extLst>
                <a:ext uri="{FF2B5EF4-FFF2-40B4-BE49-F238E27FC236}">
                  <a16:creationId xmlns:a16="http://schemas.microsoft.com/office/drawing/2014/main" id="{B4FA7915-EC0D-254D-B18F-83C19AB53F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2" y="380"/>
              <a:ext cx="788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8930" name="Line 164">
            <a:extLst>
              <a:ext uri="{FF2B5EF4-FFF2-40B4-BE49-F238E27FC236}">
                <a16:creationId xmlns:a16="http://schemas.microsoft.com/office/drawing/2014/main" id="{95D55A61-78B8-2147-ACC1-7770440F568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70638" y="2146300"/>
            <a:ext cx="525462" cy="21431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931" name="Line 165">
            <a:extLst>
              <a:ext uri="{FF2B5EF4-FFF2-40B4-BE49-F238E27FC236}">
                <a16:creationId xmlns:a16="http://schemas.microsoft.com/office/drawing/2014/main" id="{D3AC082C-3248-1C44-8C74-6E691062ACA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19650" y="2387600"/>
            <a:ext cx="357188" cy="37623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932" name="Line 166">
            <a:extLst>
              <a:ext uri="{FF2B5EF4-FFF2-40B4-BE49-F238E27FC236}">
                <a16:creationId xmlns:a16="http://schemas.microsoft.com/office/drawing/2014/main" id="{2ACC65C9-9626-E045-80A5-6BB1587FA0C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792788" y="2392363"/>
            <a:ext cx="338137" cy="33972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933" name="Rectangle 167">
            <a:extLst>
              <a:ext uri="{FF2B5EF4-FFF2-40B4-BE49-F238E27FC236}">
                <a16:creationId xmlns:a16="http://schemas.microsoft.com/office/drawing/2014/main" id="{30F5D213-668B-8C4F-9A4C-15B1A862D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5363" y="930275"/>
            <a:ext cx="2522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  <a:latin typeface="Sand" pitchFamily="-48" charset="0"/>
              </a:rPr>
              <a:t>Working with Decimals</a:t>
            </a:r>
            <a:endParaRPr lang="en-US" altLang="en-US">
              <a:latin typeface="Sand" pitchFamily="-48" charset="0"/>
            </a:endParaRPr>
          </a:p>
        </p:txBody>
      </p:sp>
      <p:sp>
        <p:nvSpPr>
          <p:cNvPr id="78934" name="Line 168">
            <a:extLst>
              <a:ext uri="{FF2B5EF4-FFF2-40B4-BE49-F238E27FC236}">
                <a16:creationId xmlns:a16="http://schemas.microsoft.com/office/drawing/2014/main" id="{23EB288C-3695-0C47-99E7-E920D3D604A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00500" y="2098675"/>
            <a:ext cx="534988" cy="2952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935" name="Oval 169">
            <a:extLst>
              <a:ext uri="{FF2B5EF4-FFF2-40B4-BE49-F238E27FC236}">
                <a16:creationId xmlns:a16="http://schemas.microsoft.com/office/drawing/2014/main" id="{ECFD4AAA-C587-094C-91D1-0E1BF8FD2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8950" y="2197100"/>
            <a:ext cx="1069975" cy="557213"/>
          </a:xfrm>
          <a:prstGeom prst="ellipse">
            <a:avLst/>
          </a:prstGeom>
          <a:solidFill>
            <a:srgbClr val="FFFFFF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8936" name="Oval 170">
            <a:extLst>
              <a:ext uri="{FF2B5EF4-FFF2-40B4-BE49-F238E27FC236}">
                <a16:creationId xmlns:a16="http://schemas.microsoft.com/office/drawing/2014/main" id="{F96E3D87-131E-9A46-8B9F-847478515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6238" y="2655888"/>
            <a:ext cx="1071562" cy="557212"/>
          </a:xfrm>
          <a:prstGeom prst="ellipse">
            <a:avLst/>
          </a:prstGeom>
          <a:solidFill>
            <a:srgbClr val="FFFFFF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8937" name="Oval 171">
            <a:extLst>
              <a:ext uri="{FF2B5EF4-FFF2-40B4-BE49-F238E27FC236}">
                <a16:creationId xmlns:a16="http://schemas.microsoft.com/office/drawing/2014/main" id="{063DCA32-3C23-574D-A0B0-ED0D5FB87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2113" y="2185988"/>
            <a:ext cx="1071562" cy="557212"/>
          </a:xfrm>
          <a:prstGeom prst="ellipse">
            <a:avLst/>
          </a:prstGeom>
          <a:solidFill>
            <a:srgbClr val="FFFFFF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8938" name="Oval 172">
            <a:extLst>
              <a:ext uri="{FF2B5EF4-FFF2-40B4-BE49-F238E27FC236}">
                <a16:creationId xmlns:a16="http://schemas.microsoft.com/office/drawing/2014/main" id="{AF6E94C0-398C-9747-ACD4-121501D08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8338" y="2655888"/>
            <a:ext cx="1071562" cy="557212"/>
          </a:xfrm>
          <a:prstGeom prst="ellipse">
            <a:avLst/>
          </a:prstGeom>
          <a:solidFill>
            <a:srgbClr val="FFFFFF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8939" name="Rectangle 173">
            <a:extLst>
              <a:ext uri="{FF2B5EF4-FFF2-40B4-BE49-F238E27FC236}">
                <a16:creationId xmlns:a16="http://schemas.microsoft.com/office/drawing/2014/main" id="{3D2715B9-88A5-914D-B238-787ED83BC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5813" y="1630363"/>
            <a:ext cx="1851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000">
                <a:solidFill>
                  <a:srgbClr val="000000"/>
                </a:solidFill>
                <a:latin typeface="Sand" pitchFamily="-48" charset="0"/>
              </a:rPr>
              <a:t>Expressing number </a:t>
            </a:r>
          </a:p>
          <a:p>
            <a:pPr algn="ctr"/>
            <a:r>
              <a:rPr lang="en-US" altLang="en-US" sz="1000">
                <a:solidFill>
                  <a:srgbClr val="000000"/>
                </a:solidFill>
                <a:latin typeface="Sand" pitchFamily="-48" charset="0"/>
              </a:rPr>
              <a:t>values in relation to </a:t>
            </a:r>
            <a:r>
              <a:rPr lang="ja-JP" altLang="en-US" sz="1000">
                <a:solidFill>
                  <a:srgbClr val="000000"/>
                </a:solidFill>
                <a:latin typeface="Sand" pitchFamily="-48" charset="0"/>
              </a:rPr>
              <a:t>“</a:t>
            </a:r>
            <a:r>
              <a:rPr lang="en-US" altLang="ja-JP" sz="1000">
                <a:solidFill>
                  <a:srgbClr val="000000"/>
                </a:solidFill>
                <a:latin typeface="Sand" pitchFamily="-48" charset="0"/>
              </a:rPr>
              <a:t>10</a:t>
            </a:r>
            <a:r>
              <a:rPr lang="ja-JP" altLang="en-US" sz="1000">
                <a:solidFill>
                  <a:srgbClr val="000000"/>
                </a:solidFill>
                <a:latin typeface="Sand" pitchFamily="-48" charset="0"/>
              </a:rPr>
              <a:t>”</a:t>
            </a:r>
            <a:r>
              <a:rPr lang="en-US" altLang="ja-JP" sz="1000">
                <a:solidFill>
                  <a:srgbClr val="000000"/>
                </a:solidFill>
                <a:latin typeface="Sand" pitchFamily="-48" charset="0"/>
              </a:rPr>
              <a:t> </a:t>
            </a:r>
            <a:endParaRPr lang="en-US" altLang="en-US" sz="1000">
              <a:solidFill>
                <a:srgbClr val="000000"/>
              </a:solidFill>
              <a:latin typeface="Sand" pitchFamily="-48" charset="0"/>
            </a:endParaRPr>
          </a:p>
        </p:txBody>
      </p:sp>
      <p:sp>
        <p:nvSpPr>
          <p:cNvPr id="78940" name="Rectangle 176">
            <a:extLst>
              <a:ext uri="{FF2B5EF4-FFF2-40B4-BE49-F238E27FC236}">
                <a16:creationId xmlns:a16="http://schemas.microsoft.com/office/drawing/2014/main" id="{6A498ECC-BDB3-E240-B781-2F8EAE014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4613" y="2154238"/>
            <a:ext cx="7334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100">
                <a:solidFill>
                  <a:srgbClr val="000000"/>
                </a:solidFill>
                <a:latin typeface="Sand" pitchFamily="-48" charset="0"/>
              </a:rPr>
              <a:t>pp. 54-72</a:t>
            </a:r>
            <a:endParaRPr lang="en-US" altLang="en-US">
              <a:latin typeface="Sand" pitchFamily="-48" charset="0"/>
            </a:endParaRPr>
          </a:p>
        </p:txBody>
      </p:sp>
      <p:sp>
        <p:nvSpPr>
          <p:cNvPr id="78941" name="Rectangle 177">
            <a:extLst>
              <a:ext uri="{FF2B5EF4-FFF2-40B4-BE49-F238E27FC236}">
                <a16:creationId xmlns:a16="http://schemas.microsoft.com/office/drawing/2014/main" id="{E8ECEF81-8999-044B-8712-B21BB33D5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8188" y="2286000"/>
            <a:ext cx="508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200">
                <a:solidFill>
                  <a:srgbClr val="000000"/>
                </a:solidFill>
                <a:latin typeface="Sand" pitchFamily="-48" charset="0"/>
              </a:rPr>
              <a:t>word </a:t>
            </a:r>
          </a:p>
          <a:p>
            <a:pPr algn="ctr"/>
            <a:r>
              <a:rPr lang="en-US" altLang="en-US" sz="1200">
                <a:solidFill>
                  <a:srgbClr val="000000"/>
                </a:solidFill>
                <a:latin typeface="Sand" pitchFamily="-48" charset="0"/>
              </a:rPr>
              <a:t>names</a:t>
            </a:r>
            <a:endParaRPr lang="en-US" altLang="en-US">
              <a:latin typeface="Sand" pitchFamily="-48" charset="0"/>
            </a:endParaRPr>
          </a:p>
        </p:txBody>
      </p:sp>
      <p:sp>
        <p:nvSpPr>
          <p:cNvPr id="78942" name="Rectangle 178">
            <a:extLst>
              <a:ext uri="{FF2B5EF4-FFF2-40B4-BE49-F238E27FC236}">
                <a16:creationId xmlns:a16="http://schemas.microsoft.com/office/drawing/2014/main" id="{02CB9957-7E87-F949-9080-322FAD8F0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3088" y="2838450"/>
            <a:ext cx="7366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  <a:latin typeface="Sand" pitchFamily="-48" charset="0"/>
              </a:rPr>
              <a:t>rounding</a:t>
            </a:r>
            <a:endParaRPr lang="en-US" altLang="en-US">
              <a:latin typeface="Sand" pitchFamily="-48" charset="0"/>
            </a:endParaRPr>
          </a:p>
        </p:txBody>
      </p:sp>
      <p:sp>
        <p:nvSpPr>
          <p:cNvPr id="78943" name="Rectangle 179">
            <a:extLst>
              <a:ext uri="{FF2B5EF4-FFF2-40B4-BE49-F238E27FC236}">
                <a16:creationId xmlns:a16="http://schemas.microsoft.com/office/drawing/2014/main" id="{09D0EFBC-FFAB-F24A-8E64-2BA102C94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8" y="2852738"/>
            <a:ext cx="7493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  <a:latin typeface="Sand" pitchFamily="-48" charset="0"/>
              </a:rPr>
              <a:t>fractions</a:t>
            </a:r>
            <a:endParaRPr lang="en-US" altLang="en-US">
              <a:latin typeface="Sand" pitchFamily="-48" charset="0"/>
            </a:endParaRPr>
          </a:p>
        </p:txBody>
      </p:sp>
      <p:sp>
        <p:nvSpPr>
          <p:cNvPr id="78944" name="Rectangle 180">
            <a:extLst>
              <a:ext uri="{FF2B5EF4-FFF2-40B4-BE49-F238E27FC236}">
                <a16:creationId xmlns:a16="http://schemas.microsoft.com/office/drawing/2014/main" id="{D095052B-0D71-A74A-9723-9E7937374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1663" y="2376488"/>
            <a:ext cx="7239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  <a:latin typeface="Sand" pitchFamily="-48" charset="0"/>
              </a:rPr>
              <a:t>percents</a:t>
            </a:r>
            <a:endParaRPr lang="en-US" altLang="en-US">
              <a:latin typeface="Sand" pitchFamily="-48" charset="0"/>
            </a:endParaRPr>
          </a:p>
        </p:txBody>
      </p:sp>
      <p:sp>
        <p:nvSpPr>
          <p:cNvPr id="78945" name="Rectangle 181">
            <a:extLst>
              <a:ext uri="{FF2B5EF4-FFF2-40B4-BE49-F238E27FC236}">
                <a16:creationId xmlns:a16="http://schemas.microsoft.com/office/drawing/2014/main" id="{FD6D4095-17EE-6747-9675-968483D2E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9388" y="2119313"/>
            <a:ext cx="43973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800">
                <a:solidFill>
                  <a:srgbClr val="000000"/>
                </a:solidFill>
                <a:latin typeface="Sand" pitchFamily="-48" charset="0"/>
              </a:rPr>
              <a:t>through</a:t>
            </a:r>
            <a:endParaRPr lang="en-US" altLang="en-US" sz="800">
              <a:latin typeface="Sand" pitchFamily="-48" charset="0"/>
            </a:endParaRPr>
          </a:p>
        </p:txBody>
      </p:sp>
      <p:sp>
        <p:nvSpPr>
          <p:cNvPr id="78946" name="Rectangle 182">
            <a:extLst>
              <a:ext uri="{FF2B5EF4-FFF2-40B4-BE49-F238E27FC236}">
                <a16:creationId xmlns:a16="http://schemas.microsoft.com/office/drawing/2014/main" id="{4C3F54FB-BBF0-B149-91CD-9A5C49545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9650" y="2468563"/>
            <a:ext cx="134938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800">
                <a:solidFill>
                  <a:srgbClr val="000000"/>
                </a:solidFill>
                <a:latin typeface="Sand" pitchFamily="-48" charset="0"/>
              </a:rPr>
              <a:t>by</a:t>
            </a:r>
            <a:endParaRPr lang="en-US" altLang="en-US" sz="800">
              <a:latin typeface="Sand" pitchFamily="-48" charset="0"/>
            </a:endParaRPr>
          </a:p>
        </p:txBody>
      </p:sp>
      <p:sp>
        <p:nvSpPr>
          <p:cNvPr id="78947" name="Rectangle 183">
            <a:extLst>
              <a:ext uri="{FF2B5EF4-FFF2-40B4-BE49-F238E27FC236}">
                <a16:creationId xmlns:a16="http://schemas.microsoft.com/office/drawing/2014/main" id="{C87DF307-33C9-1E40-BE30-0A8311B9C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9638" y="2459038"/>
            <a:ext cx="25400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800">
                <a:solidFill>
                  <a:srgbClr val="000000"/>
                </a:solidFill>
                <a:latin typeface="Sand" pitchFamily="-48" charset="0"/>
              </a:rPr>
              <a:t>with</a:t>
            </a:r>
            <a:endParaRPr lang="en-US" altLang="en-US" sz="800">
              <a:latin typeface="Sand" pitchFamily="-48" charset="0"/>
            </a:endParaRPr>
          </a:p>
        </p:txBody>
      </p:sp>
      <p:sp>
        <p:nvSpPr>
          <p:cNvPr id="78948" name="Rectangle 184">
            <a:extLst>
              <a:ext uri="{FF2B5EF4-FFF2-40B4-BE49-F238E27FC236}">
                <a16:creationId xmlns:a16="http://schemas.microsoft.com/office/drawing/2014/main" id="{43074214-383C-AD49-AFAA-B6A12C502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25" y="2097088"/>
            <a:ext cx="25400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800">
                <a:solidFill>
                  <a:srgbClr val="000000"/>
                </a:solidFill>
                <a:latin typeface="Sand" pitchFamily="-48" charset="0"/>
              </a:rPr>
              <a:t>with</a:t>
            </a:r>
            <a:endParaRPr lang="en-US" altLang="en-US" sz="800">
              <a:latin typeface="Sand" pitchFamily="-48" charset="0"/>
            </a:endParaRPr>
          </a:p>
        </p:txBody>
      </p:sp>
      <p:sp>
        <p:nvSpPr>
          <p:cNvPr id="78949" name="Rectangle 185">
            <a:extLst>
              <a:ext uri="{FF2B5EF4-FFF2-40B4-BE49-F238E27FC236}">
                <a16:creationId xmlns:a16="http://schemas.microsoft.com/office/drawing/2014/main" id="{3BA73E56-FE8F-D54D-9109-50150CC80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4949825"/>
            <a:ext cx="35687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  <a:latin typeface="Sand" pitchFamily="-48" charset="0"/>
              </a:rPr>
              <a:t>How can rounding help us solve problems?</a:t>
            </a:r>
            <a:endParaRPr lang="en-US" altLang="en-US">
              <a:latin typeface="Sand" pitchFamily="-48" charset="0"/>
            </a:endParaRPr>
          </a:p>
        </p:txBody>
      </p:sp>
      <p:sp>
        <p:nvSpPr>
          <p:cNvPr id="78950" name="Rectangle 186">
            <a:extLst>
              <a:ext uri="{FF2B5EF4-FFF2-40B4-BE49-F238E27FC236}">
                <a16:creationId xmlns:a16="http://schemas.microsoft.com/office/drawing/2014/main" id="{69CBAF70-6722-B043-9CB9-0D1692AA1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5157788"/>
            <a:ext cx="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Comic Sans MS" panose="030F0902030302020204" pitchFamily="66" charset="0"/>
            </a:endParaRPr>
          </a:p>
        </p:txBody>
      </p:sp>
      <p:sp>
        <p:nvSpPr>
          <p:cNvPr id="78951" name="Rectangle 187">
            <a:extLst>
              <a:ext uri="{FF2B5EF4-FFF2-40B4-BE49-F238E27FC236}">
                <a16:creationId xmlns:a16="http://schemas.microsoft.com/office/drawing/2014/main" id="{41FB7FDC-79BB-A842-9CD8-3C9AED579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5364163"/>
            <a:ext cx="537051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  <a:latin typeface="Sand" pitchFamily="-48" charset="0"/>
              </a:rPr>
              <a:t>How do you change a fraction into a decimal? (Now, show me!)</a:t>
            </a:r>
            <a:endParaRPr lang="en-US" altLang="en-US">
              <a:latin typeface="Sand" pitchFamily="-48" charset="0"/>
            </a:endParaRPr>
          </a:p>
        </p:txBody>
      </p:sp>
      <p:sp>
        <p:nvSpPr>
          <p:cNvPr id="78952" name="Rectangle 188">
            <a:extLst>
              <a:ext uri="{FF2B5EF4-FFF2-40B4-BE49-F238E27FC236}">
                <a16:creationId xmlns:a16="http://schemas.microsoft.com/office/drawing/2014/main" id="{46075DF5-73EE-2742-A341-0B54C4B33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5572125"/>
            <a:ext cx="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Comic Sans MS" panose="030F0902030302020204" pitchFamily="66" charset="0"/>
            </a:endParaRPr>
          </a:p>
        </p:txBody>
      </p:sp>
      <p:sp>
        <p:nvSpPr>
          <p:cNvPr id="78953" name="Rectangle 189">
            <a:extLst>
              <a:ext uri="{FF2B5EF4-FFF2-40B4-BE49-F238E27FC236}">
                <a16:creationId xmlns:a16="http://schemas.microsoft.com/office/drawing/2014/main" id="{817080A9-18A4-F74C-9462-7BEB4126F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5780088"/>
            <a:ext cx="540861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  <a:latin typeface="Sand" pitchFamily="-48" charset="0"/>
              </a:rPr>
              <a:t>How do you change a percent into a decimal? (Now , show me!)</a:t>
            </a:r>
            <a:endParaRPr lang="en-US" altLang="en-US">
              <a:latin typeface="Sand" pitchFamily="-48" charset="0"/>
            </a:endParaRPr>
          </a:p>
        </p:txBody>
      </p:sp>
      <p:sp>
        <p:nvSpPr>
          <p:cNvPr id="78954" name="Rectangle 190">
            <a:extLst>
              <a:ext uri="{FF2B5EF4-FFF2-40B4-BE49-F238E27FC236}">
                <a16:creationId xmlns:a16="http://schemas.microsoft.com/office/drawing/2014/main" id="{EFC7E714-DF9E-A740-A514-D4C7B2544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9150" y="4873625"/>
            <a:ext cx="5080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  <a:latin typeface="Sand" pitchFamily="-48" charset="0"/>
              </a:rPr>
              <a:t>Steps </a:t>
            </a:r>
            <a:endParaRPr lang="en-US" altLang="en-US">
              <a:latin typeface="Sand" pitchFamily="-48" charset="0"/>
            </a:endParaRPr>
          </a:p>
        </p:txBody>
      </p:sp>
      <p:sp>
        <p:nvSpPr>
          <p:cNvPr id="78955" name="Rectangle 191">
            <a:extLst>
              <a:ext uri="{FF2B5EF4-FFF2-40B4-BE49-F238E27FC236}">
                <a16:creationId xmlns:a16="http://schemas.microsoft.com/office/drawing/2014/main" id="{3E91103E-E089-994A-9605-CDFD56DAF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5000" y="5205413"/>
            <a:ext cx="97313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  <a:latin typeface="Sand" pitchFamily="-48" charset="0"/>
              </a:rPr>
              <a:t>Pros and Cons</a:t>
            </a:r>
            <a:endParaRPr lang="en-US" altLang="en-US" sz="1000">
              <a:latin typeface="Sand" pitchFamily="-48" charset="0"/>
            </a:endParaRPr>
          </a:p>
        </p:txBody>
      </p:sp>
      <p:sp>
        <p:nvSpPr>
          <p:cNvPr id="78956" name="Rectangle 192">
            <a:extLst>
              <a:ext uri="{FF2B5EF4-FFF2-40B4-BE49-F238E27FC236}">
                <a16:creationId xmlns:a16="http://schemas.microsoft.com/office/drawing/2014/main" id="{233522A0-F929-BA4B-884A-08C302929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413" y="942975"/>
            <a:ext cx="17351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  <a:latin typeface="Sand" pitchFamily="-48" charset="0"/>
              </a:rPr>
              <a:t>Addition and Subtraction</a:t>
            </a:r>
            <a:endParaRPr lang="en-US" altLang="en-US" sz="1000">
              <a:latin typeface="Sand" pitchFamily="-48" charset="0"/>
            </a:endParaRPr>
          </a:p>
        </p:txBody>
      </p:sp>
      <p:sp>
        <p:nvSpPr>
          <p:cNvPr id="78957" name="Rectangle 193">
            <a:extLst>
              <a:ext uri="{FF2B5EF4-FFF2-40B4-BE49-F238E27FC236}">
                <a16:creationId xmlns:a16="http://schemas.microsoft.com/office/drawing/2014/main" id="{02DB4C9A-10B4-894C-BBE8-6BE3464D7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1350" y="936625"/>
            <a:ext cx="10922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  <a:latin typeface="Sand" pitchFamily="-48" charset="0"/>
              </a:rPr>
              <a:t>Measurement</a:t>
            </a:r>
            <a:endParaRPr lang="en-US" altLang="en-US">
              <a:latin typeface="Sand" pitchFamily="-48" charset="0"/>
            </a:endParaRPr>
          </a:p>
        </p:txBody>
      </p:sp>
      <p:sp>
        <p:nvSpPr>
          <p:cNvPr id="78958" name="Rectangle 194">
            <a:extLst>
              <a:ext uri="{FF2B5EF4-FFF2-40B4-BE49-F238E27FC236}">
                <a16:creationId xmlns:a16="http://schemas.microsoft.com/office/drawing/2014/main" id="{EC45013A-9BC5-0445-A13C-A095982C9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1713" y="503238"/>
            <a:ext cx="21590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  <a:latin typeface="Sand" pitchFamily="-48" charset="0"/>
              </a:rPr>
              <a:t>Basic Math Idea and Skills</a:t>
            </a:r>
            <a:endParaRPr lang="en-US" altLang="en-US">
              <a:latin typeface="Sand" pitchFamily="-48" charset="0"/>
            </a:endParaRPr>
          </a:p>
        </p:txBody>
      </p:sp>
      <p:sp>
        <p:nvSpPr>
          <p:cNvPr id="78959" name="Rectangle 195">
            <a:extLst>
              <a:ext uri="{FF2B5EF4-FFF2-40B4-BE49-F238E27FC236}">
                <a16:creationId xmlns:a16="http://schemas.microsoft.com/office/drawing/2014/main" id="{07A27E87-3AA6-D94D-A3ED-03729D01C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9288" y="609600"/>
            <a:ext cx="10382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900">
                <a:solidFill>
                  <a:srgbClr val="000000"/>
                </a:solidFill>
                <a:latin typeface="Sand" pitchFamily="-48" charset="0"/>
              </a:rPr>
              <a:t>Using Math Skills</a:t>
            </a:r>
            <a:endParaRPr lang="en-US" altLang="en-US" sz="900">
              <a:latin typeface="Sand" pitchFamily="-48" charset="0"/>
            </a:endParaRPr>
          </a:p>
        </p:txBody>
      </p:sp>
      <p:sp>
        <p:nvSpPr>
          <p:cNvPr id="78960" name="Rectangle 196">
            <a:extLst>
              <a:ext uri="{FF2B5EF4-FFF2-40B4-BE49-F238E27FC236}">
                <a16:creationId xmlns:a16="http://schemas.microsoft.com/office/drawing/2014/main" id="{949999BB-A471-A045-AFFA-5B5D655AD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9425" y="66675"/>
            <a:ext cx="10477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100">
                <a:solidFill>
                  <a:srgbClr val="000000"/>
                </a:solidFill>
                <a:latin typeface="Sand" pitchFamily="-48" charset="0"/>
              </a:rPr>
              <a:t>David Mendez</a:t>
            </a:r>
            <a:endParaRPr lang="en-US" altLang="en-US">
              <a:latin typeface="Sand" pitchFamily="-48" charset="0"/>
            </a:endParaRPr>
          </a:p>
        </p:txBody>
      </p:sp>
      <p:sp>
        <p:nvSpPr>
          <p:cNvPr id="78961" name="Rectangle 197">
            <a:extLst>
              <a:ext uri="{FF2B5EF4-FFF2-40B4-BE49-F238E27FC236}">
                <a16:creationId xmlns:a16="http://schemas.microsoft.com/office/drawing/2014/main" id="{BB1AF6E4-ED3C-B448-A4EA-3A62EB37C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1650" y="263525"/>
            <a:ext cx="3603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100">
                <a:solidFill>
                  <a:srgbClr val="000000"/>
                </a:solidFill>
                <a:latin typeface="Sand" pitchFamily="-48" charset="0"/>
              </a:rPr>
              <a:t>11/5</a:t>
            </a:r>
            <a:endParaRPr lang="en-US" altLang="en-US">
              <a:latin typeface="Sand" pitchFamily="-48" charset="0"/>
            </a:endParaRPr>
          </a:p>
        </p:txBody>
      </p:sp>
      <p:sp>
        <p:nvSpPr>
          <p:cNvPr id="78962" name="Rectangle 198">
            <a:extLst>
              <a:ext uri="{FF2B5EF4-FFF2-40B4-BE49-F238E27FC236}">
                <a16:creationId xmlns:a16="http://schemas.microsoft.com/office/drawing/2014/main" id="{6680F30A-F095-9642-8E50-888135380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25" y="1498600"/>
            <a:ext cx="132873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800">
                <a:solidFill>
                  <a:srgbClr val="000000"/>
                </a:solidFill>
                <a:latin typeface="Sand" pitchFamily="-48" charset="0"/>
              </a:rPr>
              <a:t>11/5 Problems on p. 54.</a:t>
            </a:r>
            <a:endParaRPr lang="en-US" altLang="en-US" sz="800">
              <a:latin typeface="Sand" pitchFamily="-48" charset="0"/>
            </a:endParaRPr>
          </a:p>
        </p:txBody>
      </p:sp>
      <p:sp>
        <p:nvSpPr>
          <p:cNvPr id="78963" name="Rectangle 199">
            <a:extLst>
              <a:ext uri="{FF2B5EF4-FFF2-40B4-BE49-F238E27FC236}">
                <a16:creationId xmlns:a16="http://schemas.microsoft.com/office/drawing/2014/main" id="{CF2F4899-4206-F846-8C37-EEB1B7B18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25" y="1760538"/>
            <a:ext cx="154940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800">
                <a:solidFill>
                  <a:srgbClr val="000000"/>
                </a:solidFill>
                <a:latin typeface="Sand" pitchFamily="-48" charset="0"/>
              </a:rPr>
              <a:t>11/6 Problems on pp. 55-57</a:t>
            </a:r>
            <a:endParaRPr lang="en-US" altLang="en-US" sz="800">
              <a:latin typeface="Sand" pitchFamily="-48" charset="0"/>
            </a:endParaRPr>
          </a:p>
        </p:txBody>
      </p:sp>
      <p:sp>
        <p:nvSpPr>
          <p:cNvPr id="78964" name="Rectangle 200">
            <a:extLst>
              <a:ext uri="{FF2B5EF4-FFF2-40B4-BE49-F238E27FC236}">
                <a16:creationId xmlns:a16="http://schemas.microsoft.com/office/drawing/2014/main" id="{FA050970-BF34-F94C-95EE-D29B6F45A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25" y="2257425"/>
            <a:ext cx="137953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800">
                <a:solidFill>
                  <a:srgbClr val="000000"/>
                </a:solidFill>
                <a:latin typeface="Sand" pitchFamily="-48" charset="0"/>
              </a:rPr>
              <a:t>11/8  Quiz on names and</a:t>
            </a:r>
          </a:p>
        </p:txBody>
      </p:sp>
      <p:sp>
        <p:nvSpPr>
          <p:cNvPr id="78965" name="Rectangle 201">
            <a:extLst>
              <a:ext uri="{FF2B5EF4-FFF2-40B4-BE49-F238E27FC236}">
                <a16:creationId xmlns:a16="http://schemas.microsoft.com/office/drawing/2014/main" id="{3B469412-40C7-2945-97D0-0DE29FD53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25" y="2349500"/>
            <a:ext cx="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Comic Sans MS" panose="030F0902030302020204" pitchFamily="66" charset="0"/>
            </a:endParaRPr>
          </a:p>
        </p:txBody>
      </p:sp>
      <p:sp>
        <p:nvSpPr>
          <p:cNvPr id="78966" name="Rectangle 202">
            <a:extLst>
              <a:ext uri="{FF2B5EF4-FFF2-40B4-BE49-F238E27FC236}">
                <a16:creationId xmlns:a16="http://schemas.microsoft.com/office/drawing/2014/main" id="{8F1B2590-6435-9440-B353-F77D9A6A0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613" y="2373313"/>
            <a:ext cx="49053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800">
                <a:solidFill>
                  <a:srgbClr val="000000"/>
                </a:solidFill>
                <a:latin typeface="Sand" pitchFamily="-48" charset="0"/>
              </a:rPr>
              <a:t>rounding</a:t>
            </a:r>
            <a:endParaRPr lang="en-US" altLang="en-US" sz="800">
              <a:latin typeface="Sand" pitchFamily="-48" charset="0"/>
            </a:endParaRPr>
          </a:p>
        </p:txBody>
      </p:sp>
      <p:sp>
        <p:nvSpPr>
          <p:cNvPr id="78967" name="Rectangle 203">
            <a:extLst>
              <a:ext uri="{FF2B5EF4-FFF2-40B4-BE49-F238E27FC236}">
                <a16:creationId xmlns:a16="http://schemas.microsoft.com/office/drawing/2014/main" id="{CF61CDED-95FF-AC4B-9066-36818209E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25" y="2503488"/>
            <a:ext cx="14636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800">
                <a:solidFill>
                  <a:srgbClr val="000000"/>
                </a:solidFill>
                <a:latin typeface="Sand" pitchFamily="-48" charset="0"/>
              </a:rPr>
              <a:t>11/9 Class demonstrations</a:t>
            </a:r>
            <a:endParaRPr lang="en-US" altLang="en-US" sz="800">
              <a:latin typeface="Sand" pitchFamily="-48" charset="0"/>
            </a:endParaRPr>
          </a:p>
        </p:txBody>
      </p:sp>
      <p:sp>
        <p:nvSpPr>
          <p:cNvPr id="78968" name="Rectangle 204">
            <a:extLst>
              <a:ext uri="{FF2B5EF4-FFF2-40B4-BE49-F238E27FC236}">
                <a16:creationId xmlns:a16="http://schemas.microsoft.com/office/drawing/2014/main" id="{24633A90-AB56-5248-B271-19087A6B0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25" y="2984500"/>
            <a:ext cx="15763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700">
                <a:solidFill>
                  <a:srgbClr val="000000"/>
                </a:solidFill>
                <a:latin typeface="Sand" pitchFamily="-48" charset="0"/>
              </a:rPr>
              <a:t>11/10</a:t>
            </a:r>
            <a:r>
              <a:rPr lang="en-US" altLang="en-US" sz="800">
                <a:solidFill>
                  <a:srgbClr val="000000"/>
                </a:solidFill>
                <a:latin typeface="Sand" pitchFamily="-48" charset="0"/>
              </a:rPr>
              <a:t> Problems on pp. 59-61</a:t>
            </a:r>
            <a:endParaRPr lang="en-US" altLang="en-US" sz="800">
              <a:latin typeface="Sand" pitchFamily="-48" charset="0"/>
            </a:endParaRPr>
          </a:p>
        </p:txBody>
      </p:sp>
      <p:sp>
        <p:nvSpPr>
          <p:cNvPr id="78969" name="Rectangle 205">
            <a:extLst>
              <a:ext uri="{FF2B5EF4-FFF2-40B4-BE49-F238E27FC236}">
                <a16:creationId xmlns:a16="http://schemas.microsoft.com/office/drawing/2014/main" id="{615A52A7-40DD-0543-AA5C-6EB050C64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25" y="3267075"/>
            <a:ext cx="15763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700">
                <a:solidFill>
                  <a:srgbClr val="000000"/>
                </a:solidFill>
                <a:latin typeface="Sand" pitchFamily="-48" charset="0"/>
              </a:rPr>
              <a:t>11/11</a:t>
            </a:r>
            <a:r>
              <a:rPr lang="en-US" altLang="en-US" sz="800">
                <a:solidFill>
                  <a:srgbClr val="000000"/>
                </a:solidFill>
                <a:latin typeface="Sand" pitchFamily="-48" charset="0"/>
              </a:rPr>
              <a:t> Problems on pp. 63-65</a:t>
            </a:r>
            <a:endParaRPr lang="en-US" altLang="en-US" sz="800">
              <a:latin typeface="Sand" pitchFamily="-48" charset="0"/>
            </a:endParaRPr>
          </a:p>
        </p:txBody>
      </p:sp>
      <p:sp>
        <p:nvSpPr>
          <p:cNvPr id="78970" name="Rectangle 206">
            <a:extLst>
              <a:ext uri="{FF2B5EF4-FFF2-40B4-BE49-F238E27FC236}">
                <a16:creationId xmlns:a16="http://schemas.microsoft.com/office/drawing/2014/main" id="{4E9829DB-971B-D84D-8CBA-24E2D9AD6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25" y="3508375"/>
            <a:ext cx="121126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700">
                <a:solidFill>
                  <a:srgbClr val="000000"/>
                </a:solidFill>
                <a:latin typeface="Sand" pitchFamily="-48" charset="0"/>
              </a:rPr>
              <a:t>11/12</a:t>
            </a:r>
            <a:r>
              <a:rPr lang="en-US" altLang="en-US" sz="800">
                <a:solidFill>
                  <a:srgbClr val="000000"/>
                </a:solidFill>
                <a:latin typeface="Sand" pitchFamily="-48" charset="0"/>
              </a:rPr>
              <a:t> Conversion quiz</a:t>
            </a:r>
            <a:endParaRPr lang="en-US" altLang="en-US" sz="800">
              <a:latin typeface="Sand" pitchFamily="-48" charset="0"/>
            </a:endParaRPr>
          </a:p>
        </p:txBody>
      </p:sp>
      <p:sp>
        <p:nvSpPr>
          <p:cNvPr id="78971" name="Rectangle 207">
            <a:extLst>
              <a:ext uri="{FF2B5EF4-FFF2-40B4-BE49-F238E27FC236}">
                <a16:creationId xmlns:a16="http://schemas.microsoft.com/office/drawing/2014/main" id="{D5356FBA-875C-A04C-8B5F-65BC5634AB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25" y="3748088"/>
            <a:ext cx="1576388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700">
                <a:solidFill>
                  <a:srgbClr val="000000"/>
                </a:solidFill>
                <a:latin typeface="Sand" pitchFamily="-48" charset="0"/>
              </a:rPr>
              <a:t>11/13</a:t>
            </a:r>
            <a:r>
              <a:rPr lang="en-US" altLang="en-US" sz="800">
                <a:solidFill>
                  <a:srgbClr val="000000"/>
                </a:solidFill>
                <a:latin typeface="Sand" pitchFamily="-48" charset="0"/>
              </a:rPr>
              <a:t> Problems on pp. 67-69</a:t>
            </a:r>
            <a:endParaRPr lang="en-US" altLang="en-US" sz="800">
              <a:latin typeface="Sand" pitchFamily="-48" charset="0"/>
            </a:endParaRPr>
          </a:p>
        </p:txBody>
      </p:sp>
      <p:sp>
        <p:nvSpPr>
          <p:cNvPr id="78972" name="Rectangle 208">
            <a:extLst>
              <a:ext uri="{FF2B5EF4-FFF2-40B4-BE49-F238E27FC236}">
                <a16:creationId xmlns:a16="http://schemas.microsoft.com/office/drawing/2014/main" id="{B8229A31-FD66-EA49-8862-486A7CB59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25" y="4021138"/>
            <a:ext cx="1576388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700">
                <a:solidFill>
                  <a:srgbClr val="000000"/>
                </a:solidFill>
                <a:latin typeface="Sand" pitchFamily="-48" charset="0"/>
              </a:rPr>
              <a:t>11/14</a:t>
            </a:r>
            <a:r>
              <a:rPr lang="en-US" altLang="en-US" sz="800">
                <a:solidFill>
                  <a:srgbClr val="000000"/>
                </a:solidFill>
                <a:latin typeface="Sand" pitchFamily="-48" charset="0"/>
              </a:rPr>
              <a:t> Problems on pp. 70-71</a:t>
            </a:r>
            <a:endParaRPr lang="en-US" altLang="en-US" sz="800">
              <a:latin typeface="Sand" pitchFamily="-48" charset="0"/>
            </a:endParaRPr>
          </a:p>
        </p:txBody>
      </p:sp>
      <p:sp>
        <p:nvSpPr>
          <p:cNvPr id="78973" name="Rectangle 209">
            <a:extLst>
              <a:ext uri="{FF2B5EF4-FFF2-40B4-BE49-F238E27FC236}">
                <a16:creationId xmlns:a16="http://schemas.microsoft.com/office/drawing/2014/main" id="{AA673D52-BD24-7A4B-9D7F-774C25851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613" y="4241800"/>
            <a:ext cx="131286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700">
                <a:solidFill>
                  <a:srgbClr val="000000"/>
                </a:solidFill>
                <a:latin typeface="Sand" pitchFamily="-48" charset="0"/>
              </a:rPr>
              <a:t>11/15</a:t>
            </a:r>
            <a:r>
              <a:rPr lang="en-US" altLang="en-US" sz="800">
                <a:solidFill>
                  <a:srgbClr val="000000"/>
                </a:solidFill>
                <a:latin typeface="Sand" pitchFamily="-48" charset="0"/>
              </a:rPr>
              <a:t>  Class  demos and</a:t>
            </a:r>
          </a:p>
        </p:txBody>
      </p:sp>
      <p:sp>
        <p:nvSpPr>
          <p:cNvPr id="78974" name="Rectangle 210">
            <a:extLst>
              <a:ext uri="{FF2B5EF4-FFF2-40B4-BE49-F238E27FC236}">
                <a16:creationId xmlns:a16="http://schemas.microsoft.com/office/drawing/2014/main" id="{126B73EF-456B-9F45-8964-227686ABF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25" y="4381500"/>
            <a:ext cx="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Comic Sans MS" panose="030F0902030302020204" pitchFamily="66" charset="0"/>
            </a:endParaRPr>
          </a:p>
        </p:txBody>
      </p:sp>
      <p:sp>
        <p:nvSpPr>
          <p:cNvPr id="78975" name="Rectangle 211">
            <a:extLst>
              <a:ext uri="{FF2B5EF4-FFF2-40B4-BE49-F238E27FC236}">
                <a16:creationId xmlns:a16="http://schemas.microsoft.com/office/drawing/2014/main" id="{B5A2CCFD-634C-9D4D-BAB3-8FBE7E61A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0463" y="4343400"/>
            <a:ext cx="388937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800">
                <a:solidFill>
                  <a:srgbClr val="000000"/>
                </a:solidFill>
                <a:latin typeface="Sand" pitchFamily="-48" charset="0"/>
              </a:rPr>
              <a:t>review</a:t>
            </a:r>
            <a:endParaRPr lang="en-US" altLang="en-US" sz="800">
              <a:latin typeface="Sand" pitchFamily="-48" charset="0"/>
            </a:endParaRPr>
          </a:p>
        </p:txBody>
      </p:sp>
      <p:sp>
        <p:nvSpPr>
          <p:cNvPr id="78976" name="Rectangle 212">
            <a:extLst>
              <a:ext uri="{FF2B5EF4-FFF2-40B4-BE49-F238E27FC236}">
                <a16:creationId xmlns:a16="http://schemas.microsoft.com/office/drawing/2014/main" id="{31294859-F2E2-764F-8D30-FBB6849E3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313" y="4535488"/>
            <a:ext cx="6365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700">
                <a:solidFill>
                  <a:srgbClr val="000000"/>
                </a:solidFill>
                <a:latin typeface="Sand" pitchFamily="-48" charset="0"/>
              </a:rPr>
              <a:t>11/16</a:t>
            </a:r>
            <a:r>
              <a:rPr lang="en-US" altLang="en-US" sz="800">
                <a:solidFill>
                  <a:srgbClr val="000000"/>
                </a:solidFill>
                <a:latin typeface="Sand" pitchFamily="-48" charset="0"/>
              </a:rPr>
              <a:t>   Test</a:t>
            </a:r>
            <a:endParaRPr lang="en-US" altLang="en-US" sz="800">
              <a:latin typeface="Sand" pitchFamily="-48" charset="0"/>
            </a:endParaRPr>
          </a:p>
        </p:txBody>
      </p:sp>
      <p:pic>
        <p:nvPicPr>
          <p:cNvPr id="78977" name="Picture 157">
            <a:extLst>
              <a:ext uri="{FF2B5EF4-FFF2-40B4-BE49-F238E27FC236}">
                <a16:creationId xmlns:a16="http://schemas.microsoft.com/office/drawing/2014/main" id="{99753CB1-6382-6045-A491-CB2CA3FAD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" t="12411"/>
          <a:stretch>
            <a:fillRect/>
          </a:stretch>
        </p:blipFill>
        <p:spPr bwMode="auto">
          <a:xfrm>
            <a:off x="7974013" y="6319838"/>
            <a:ext cx="1143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Footer Placeholder 2">
            <a:extLst>
              <a:ext uri="{FF2B5EF4-FFF2-40B4-BE49-F238E27FC236}">
                <a16:creationId xmlns:a16="http://schemas.microsoft.com/office/drawing/2014/main" id="{ACDF7F28-F6DC-444D-99F7-D2DBB0441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solidFill>
                  <a:schemeClr val="tx2"/>
                </a:solidFill>
                <a:latin typeface="Arial" panose="020B0604020202020204" pitchFamily="34" charset="0"/>
              </a:rPr>
              <a:t>University of Kansas Center for Research on Learning  2019</a:t>
            </a:r>
          </a:p>
        </p:txBody>
      </p:sp>
      <p:grpSp>
        <p:nvGrpSpPr>
          <p:cNvPr id="79876" name="Group 168">
            <a:extLst>
              <a:ext uri="{FF2B5EF4-FFF2-40B4-BE49-F238E27FC236}">
                <a16:creationId xmlns:a16="http://schemas.microsoft.com/office/drawing/2014/main" id="{95AD33AB-3498-714C-A1C9-BACF1ABC6080}"/>
              </a:ext>
            </a:extLst>
          </p:cNvPr>
          <p:cNvGrpSpPr>
            <a:grpSpLocks/>
          </p:cNvGrpSpPr>
          <p:nvPr/>
        </p:nvGrpSpPr>
        <p:grpSpPr bwMode="auto">
          <a:xfrm>
            <a:off x="709613" y="120650"/>
            <a:ext cx="7735887" cy="6143625"/>
            <a:chOff x="447" y="76"/>
            <a:chExt cx="4873" cy="3870"/>
          </a:xfrm>
        </p:grpSpPr>
        <p:sp>
          <p:nvSpPr>
            <p:cNvPr id="79878" name="Line 113">
              <a:extLst>
                <a:ext uri="{FF2B5EF4-FFF2-40B4-BE49-F238E27FC236}">
                  <a16:creationId xmlns:a16="http://schemas.microsoft.com/office/drawing/2014/main" id="{CE87D16A-231D-4042-9930-43DB938671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997" y="1177"/>
              <a:ext cx="407" cy="17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79" name="Line 114">
              <a:extLst>
                <a:ext uri="{FF2B5EF4-FFF2-40B4-BE49-F238E27FC236}">
                  <a16:creationId xmlns:a16="http://schemas.microsoft.com/office/drawing/2014/main" id="{D1707174-1ACE-7643-91E8-6A8182F103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06" y="1336"/>
              <a:ext cx="262" cy="28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80" name="Line 115">
              <a:extLst>
                <a:ext uri="{FF2B5EF4-FFF2-40B4-BE49-F238E27FC236}">
                  <a16:creationId xmlns:a16="http://schemas.microsoft.com/office/drawing/2014/main" id="{0F0EFAB4-58BB-FF41-A636-AE919A2AFF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798" y="1329"/>
              <a:ext cx="282" cy="28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81" name="Line 116">
              <a:extLst>
                <a:ext uri="{FF2B5EF4-FFF2-40B4-BE49-F238E27FC236}">
                  <a16:creationId xmlns:a16="http://schemas.microsoft.com/office/drawing/2014/main" id="{466ACF62-B995-0E45-8FC9-9186CF731B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0" y="1391"/>
              <a:ext cx="1" cy="44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82" name="Line 117">
              <a:extLst>
                <a:ext uri="{FF2B5EF4-FFF2-40B4-BE49-F238E27FC236}">
                  <a16:creationId xmlns:a16="http://schemas.microsoft.com/office/drawing/2014/main" id="{E398D144-EB46-AD46-A4D1-D41A7E882B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65" y="1143"/>
              <a:ext cx="337" cy="18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83" name="Oval 5">
              <a:extLst>
                <a:ext uri="{FF2B5EF4-FFF2-40B4-BE49-F238E27FC236}">
                  <a16:creationId xmlns:a16="http://schemas.microsoft.com/office/drawing/2014/main" id="{AB531411-F217-614A-A348-E84F7EEDF5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5" y="904"/>
              <a:ext cx="1265" cy="618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79884" name="Group 6">
              <a:extLst>
                <a:ext uri="{FF2B5EF4-FFF2-40B4-BE49-F238E27FC236}">
                  <a16:creationId xmlns:a16="http://schemas.microsoft.com/office/drawing/2014/main" id="{0406D689-3A64-C846-93A8-96D7BFBC86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4" y="1330"/>
              <a:ext cx="1120" cy="1"/>
              <a:chOff x="2894" y="1330"/>
              <a:chExt cx="1120" cy="1"/>
            </a:xfrm>
          </p:grpSpPr>
          <p:sp>
            <p:nvSpPr>
              <p:cNvPr id="80019" name="Line 7">
                <a:extLst>
                  <a:ext uri="{FF2B5EF4-FFF2-40B4-BE49-F238E27FC236}">
                    <a16:creationId xmlns:a16="http://schemas.microsoft.com/office/drawing/2014/main" id="{DB2E90CC-8EC7-4E45-9D1B-1F0AFE8C0B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1330"/>
                <a:ext cx="20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020" name="Line 8">
                <a:extLst>
                  <a:ext uri="{FF2B5EF4-FFF2-40B4-BE49-F238E27FC236}">
                    <a16:creationId xmlns:a16="http://schemas.microsoft.com/office/drawing/2014/main" id="{9BD390E5-DF86-DE41-98FC-BF66017AAF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56" y="1330"/>
                <a:ext cx="20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021" name="Line 9">
                <a:extLst>
                  <a:ext uri="{FF2B5EF4-FFF2-40B4-BE49-F238E27FC236}">
                    <a16:creationId xmlns:a16="http://schemas.microsoft.com/office/drawing/2014/main" id="{E13F09B7-4730-AB46-A986-BDAC84A17F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17" y="1330"/>
                <a:ext cx="2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022" name="Line 10">
                <a:extLst>
                  <a:ext uri="{FF2B5EF4-FFF2-40B4-BE49-F238E27FC236}">
                    <a16:creationId xmlns:a16="http://schemas.microsoft.com/office/drawing/2014/main" id="{EFB8DDC3-7283-E444-AA43-D58BF8DEA5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9" y="1330"/>
                <a:ext cx="2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023" name="Line 11">
                <a:extLst>
                  <a:ext uri="{FF2B5EF4-FFF2-40B4-BE49-F238E27FC236}">
                    <a16:creationId xmlns:a16="http://schemas.microsoft.com/office/drawing/2014/main" id="{608749A6-0BC0-4E4F-8E89-B6414CF62F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41" y="1330"/>
                <a:ext cx="2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024" name="Line 12">
                <a:extLst>
                  <a:ext uri="{FF2B5EF4-FFF2-40B4-BE49-F238E27FC236}">
                    <a16:creationId xmlns:a16="http://schemas.microsoft.com/office/drawing/2014/main" id="{F7D38FD1-4C21-4343-BB40-C61FDD21C9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03" y="1330"/>
                <a:ext cx="2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025" name="Line 13">
                <a:extLst>
                  <a:ext uri="{FF2B5EF4-FFF2-40B4-BE49-F238E27FC236}">
                    <a16:creationId xmlns:a16="http://schemas.microsoft.com/office/drawing/2014/main" id="{C661C70B-FA63-F24E-8FD5-ED425BB94B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5" y="1330"/>
                <a:ext cx="2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026" name="Line 14">
                <a:extLst>
                  <a:ext uri="{FF2B5EF4-FFF2-40B4-BE49-F238E27FC236}">
                    <a16:creationId xmlns:a16="http://schemas.microsoft.com/office/drawing/2014/main" id="{8E93B178-75CE-A64F-9083-C5819D3D2E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27" y="1330"/>
                <a:ext cx="20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027" name="Line 15">
                <a:extLst>
                  <a:ext uri="{FF2B5EF4-FFF2-40B4-BE49-F238E27FC236}">
                    <a16:creationId xmlns:a16="http://schemas.microsoft.com/office/drawing/2014/main" id="{D4F3821F-9DDF-6E46-B81F-34D66F20EC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89" y="1330"/>
                <a:ext cx="20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028" name="Line 16">
                <a:extLst>
                  <a:ext uri="{FF2B5EF4-FFF2-40B4-BE49-F238E27FC236}">
                    <a16:creationId xmlns:a16="http://schemas.microsoft.com/office/drawing/2014/main" id="{0F284761-B8F5-9C49-B454-88F5D533A3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1" y="1330"/>
                <a:ext cx="20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029" name="Line 17">
                <a:extLst>
                  <a:ext uri="{FF2B5EF4-FFF2-40B4-BE49-F238E27FC236}">
                    <a16:creationId xmlns:a16="http://schemas.microsoft.com/office/drawing/2014/main" id="{929EA72D-47F9-2A4B-937A-B8630CA038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12" y="1330"/>
                <a:ext cx="2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030" name="Line 18">
                <a:extLst>
                  <a:ext uri="{FF2B5EF4-FFF2-40B4-BE49-F238E27FC236}">
                    <a16:creationId xmlns:a16="http://schemas.microsoft.com/office/drawing/2014/main" id="{E8F17A47-A61C-4C42-8CB1-DCB2854526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74" y="1330"/>
                <a:ext cx="2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031" name="Line 19">
                <a:extLst>
                  <a:ext uri="{FF2B5EF4-FFF2-40B4-BE49-F238E27FC236}">
                    <a16:creationId xmlns:a16="http://schemas.microsoft.com/office/drawing/2014/main" id="{3450530C-37DE-5645-8F9B-C38AB4242D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36" y="1330"/>
                <a:ext cx="2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032" name="Line 20">
                <a:extLst>
                  <a:ext uri="{FF2B5EF4-FFF2-40B4-BE49-F238E27FC236}">
                    <a16:creationId xmlns:a16="http://schemas.microsoft.com/office/drawing/2014/main" id="{1CBAC875-B0D9-704F-8D19-C49867444F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98" y="1330"/>
                <a:ext cx="2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033" name="Line 21">
                <a:extLst>
                  <a:ext uri="{FF2B5EF4-FFF2-40B4-BE49-F238E27FC236}">
                    <a16:creationId xmlns:a16="http://schemas.microsoft.com/office/drawing/2014/main" id="{417A4FD2-4EDF-764D-82D7-F376E4737A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60" y="1330"/>
                <a:ext cx="20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034" name="Line 22">
                <a:extLst>
                  <a:ext uri="{FF2B5EF4-FFF2-40B4-BE49-F238E27FC236}">
                    <a16:creationId xmlns:a16="http://schemas.microsoft.com/office/drawing/2014/main" id="{07EAFF83-53C7-E246-8D05-F5CAC75C2C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22" y="1330"/>
                <a:ext cx="20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035" name="Line 23">
                <a:extLst>
                  <a:ext uri="{FF2B5EF4-FFF2-40B4-BE49-F238E27FC236}">
                    <a16:creationId xmlns:a16="http://schemas.microsoft.com/office/drawing/2014/main" id="{20A18F9F-82E6-E746-8D46-E58F3514EC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84" y="1330"/>
                <a:ext cx="20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036" name="Line 24">
                <a:extLst>
                  <a:ext uri="{FF2B5EF4-FFF2-40B4-BE49-F238E27FC236}">
                    <a16:creationId xmlns:a16="http://schemas.microsoft.com/office/drawing/2014/main" id="{F13E3534-9702-FE4D-9C2B-5CB224B72D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45" y="1330"/>
                <a:ext cx="2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037" name="Line 25">
                <a:extLst>
                  <a:ext uri="{FF2B5EF4-FFF2-40B4-BE49-F238E27FC236}">
                    <a16:creationId xmlns:a16="http://schemas.microsoft.com/office/drawing/2014/main" id="{A269AC9F-5A96-684C-8DD9-0237C330B6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7" y="1330"/>
                <a:ext cx="7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9885" name="Rectangle 26">
              <a:extLst>
                <a:ext uri="{FF2B5EF4-FFF2-40B4-BE49-F238E27FC236}">
                  <a16:creationId xmlns:a16="http://schemas.microsoft.com/office/drawing/2014/main" id="{10F489EF-E955-C640-B1FC-6F5FC20626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" y="134"/>
              <a:ext cx="18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NAME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9886" name="Rectangle 27">
              <a:extLst>
                <a:ext uri="{FF2B5EF4-FFF2-40B4-BE49-F238E27FC236}">
                  <a16:creationId xmlns:a16="http://schemas.microsoft.com/office/drawing/2014/main" id="{BD5B9EB7-21B9-9E47-B7E7-710ED477DB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" y="223"/>
              <a:ext cx="17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DATE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9887" name="Line 28">
              <a:extLst>
                <a:ext uri="{FF2B5EF4-FFF2-40B4-BE49-F238E27FC236}">
                  <a16:creationId xmlns:a16="http://schemas.microsoft.com/office/drawing/2014/main" id="{5B79F759-E43E-A440-A9D2-F45D919D0D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5" y="182"/>
              <a:ext cx="111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88" name="Rectangle 29">
              <a:extLst>
                <a:ext uri="{FF2B5EF4-FFF2-40B4-BE49-F238E27FC236}">
                  <a16:creationId xmlns:a16="http://schemas.microsoft.com/office/drawing/2014/main" id="{4FB153DD-E273-9C46-9F84-0C2AE9FDF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" y="141"/>
              <a:ext cx="118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The Unit Organizer 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9889" name="Rectangle 30">
              <a:extLst>
                <a:ext uri="{FF2B5EF4-FFF2-40B4-BE49-F238E27FC236}">
                  <a16:creationId xmlns:a16="http://schemas.microsoft.com/office/drawing/2014/main" id="{76B860F5-7CFB-EC4E-8836-F53D3566AF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1" y="203"/>
              <a:ext cx="55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BIGGER PICTURE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9890" name="Rectangle 31">
              <a:extLst>
                <a:ext uri="{FF2B5EF4-FFF2-40B4-BE49-F238E27FC236}">
                  <a16:creationId xmlns:a16="http://schemas.microsoft.com/office/drawing/2014/main" id="{3DC54837-489B-C347-B061-5C0AD1503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" y="512"/>
              <a:ext cx="33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LAST UNIT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9891" name="Rectangle 32">
              <a:extLst>
                <a:ext uri="{FF2B5EF4-FFF2-40B4-BE49-F238E27FC236}">
                  <a16:creationId xmlns:a16="http://schemas.microsoft.com/office/drawing/2014/main" id="{3750B289-38E2-1D46-97AE-83685BB59D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0" y="512"/>
              <a:ext cx="33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Arial" panose="020B0604020202020204" pitchFamily="34" charset="0"/>
                </a:rPr>
                <a:t>/Experience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9892" name="Rectangle 33">
              <a:extLst>
                <a:ext uri="{FF2B5EF4-FFF2-40B4-BE49-F238E27FC236}">
                  <a16:creationId xmlns:a16="http://schemas.microsoft.com/office/drawing/2014/main" id="{9DC543CA-D064-0E42-B09E-B11C888993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0" y="525"/>
              <a:ext cx="54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900" b="1">
                  <a:solidFill>
                    <a:srgbClr val="000000"/>
                  </a:solidFill>
                  <a:latin typeface="Arial" panose="020B0604020202020204" pitchFamily="34" charset="0"/>
                </a:rPr>
                <a:t>CURRENT UNIT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9893" name="Rectangle 34">
              <a:extLst>
                <a:ext uri="{FF2B5EF4-FFF2-40B4-BE49-F238E27FC236}">
                  <a16:creationId xmlns:a16="http://schemas.microsoft.com/office/drawing/2014/main" id="{85A33A9E-782E-584B-8FBB-B16B3E94B7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1" y="505"/>
              <a:ext cx="33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NEXT UNIT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9894" name="Rectangle 35">
              <a:extLst>
                <a:ext uri="{FF2B5EF4-FFF2-40B4-BE49-F238E27FC236}">
                  <a16:creationId xmlns:a16="http://schemas.microsoft.com/office/drawing/2014/main" id="{88B4C4D2-864B-5144-89F2-CA2FB69571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1" y="505"/>
              <a:ext cx="33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Arial" panose="020B0604020202020204" pitchFamily="34" charset="0"/>
                </a:rPr>
                <a:t>/Experience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9895" name="Line 36">
              <a:extLst>
                <a:ext uri="{FF2B5EF4-FFF2-40B4-BE49-F238E27FC236}">
                  <a16:creationId xmlns:a16="http://schemas.microsoft.com/office/drawing/2014/main" id="{C6035803-5C5D-AC4E-8059-188D5A956E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" y="766"/>
              <a:ext cx="4832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96" name="Line 37">
              <a:extLst>
                <a:ext uri="{FF2B5EF4-FFF2-40B4-BE49-F238E27FC236}">
                  <a16:creationId xmlns:a16="http://schemas.microsoft.com/office/drawing/2014/main" id="{9A458772-D974-5045-AE6F-48C2763831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" y="3014"/>
              <a:ext cx="4833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97" name="Line 38">
              <a:extLst>
                <a:ext uri="{FF2B5EF4-FFF2-40B4-BE49-F238E27FC236}">
                  <a16:creationId xmlns:a16="http://schemas.microsoft.com/office/drawing/2014/main" id="{83FACAB6-D41A-D34B-819B-8CE540536C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6" y="498"/>
              <a:ext cx="1" cy="26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98" name="Line 39">
              <a:extLst>
                <a:ext uri="{FF2B5EF4-FFF2-40B4-BE49-F238E27FC236}">
                  <a16:creationId xmlns:a16="http://schemas.microsoft.com/office/drawing/2014/main" id="{2051A207-8E06-4A49-9D42-547129861F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5" y="505"/>
              <a:ext cx="1" cy="26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99" name="Arc 40">
              <a:extLst>
                <a:ext uri="{FF2B5EF4-FFF2-40B4-BE49-F238E27FC236}">
                  <a16:creationId xmlns:a16="http://schemas.microsoft.com/office/drawing/2014/main" id="{E1C029B8-1B21-3E4B-93B1-56E0726B0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" y="306"/>
              <a:ext cx="1289" cy="199"/>
            </a:xfrm>
            <a:custGeom>
              <a:avLst/>
              <a:gdLst>
                <a:gd name="T0" fmla="*/ 0 w 21600"/>
                <a:gd name="T1" fmla="*/ 0 h 21600"/>
                <a:gd name="T2" fmla="*/ 5 w 21600"/>
                <a:gd name="T3" fmla="*/ 0 h 21600"/>
                <a:gd name="T4" fmla="*/ 5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00" name="Arc 41">
              <a:extLst>
                <a:ext uri="{FF2B5EF4-FFF2-40B4-BE49-F238E27FC236}">
                  <a16:creationId xmlns:a16="http://schemas.microsoft.com/office/drawing/2014/main" id="{F0BFA5BA-8867-2641-9243-33EBF4650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" y="299"/>
              <a:ext cx="1296" cy="206"/>
            </a:xfrm>
            <a:custGeom>
              <a:avLst/>
              <a:gdLst>
                <a:gd name="T0" fmla="*/ 0 w 21600"/>
                <a:gd name="T1" fmla="*/ 0 h 21600"/>
                <a:gd name="T2" fmla="*/ 5 w 21600"/>
                <a:gd name="T3" fmla="*/ 0 h 21600"/>
                <a:gd name="T4" fmla="*/ 5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01" name="Arc 42">
              <a:extLst>
                <a:ext uri="{FF2B5EF4-FFF2-40B4-BE49-F238E27FC236}">
                  <a16:creationId xmlns:a16="http://schemas.microsoft.com/office/drawing/2014/main" id="{260A73D8-72A6-5F46-AB32-521905A043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5" y="299"/>
              <a:ext cx="1265" cy="203"/>
            </a:xfrm>
            <a:custGeom>
              <a:avLst/>
              <a:gdLst>
                <a:gd name="T0" fmla="*/ 0 w 21616"/>
                <a:gd name="T1" fmla="*/ 0 h 21600"/>
                <a:gd name="T2" fmla="*/ 4 w 21616"/>
                <a:gd name="T3" fmla="*/ 0 h 21600"/>
                <a:gd name="T4" fmla="*/ 0 w 21616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16"/>
                <a:gd name="T10" fmla="*/ 0 h 21600"/>
                <a:gd name="T11" fmla="*/ 21616 w 2161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16" h="21600" fill="none" extrusionOk="0">
                  <a:moveTo>
                    <a:pt x="-1" y="0"/>
                  </a:moveTo>
                  <a:cubicBezTo>
                    <a:pt x="5" y="0"/>
                    <a:pt x="11" y="-1"/>
                    <a:pt x="17" y="0"/>
                  </a:cubicBezTo>
                  <a:cubicBezTo>
                    <a:pt x="11904" y="0"/>
                    <a:pt x="21558" y="9606"/>
                    <a:pt x="21616" y="21493"/>
                  </a:cubicBezTo>
                </a:path>
                <a:path w="21616" h="21600" stroke="0" extrusionOk="0">
                  <a:moveTo>
                    <a:pt x="-1" y="0"/>
                  </a:moveTo>
                  <a:cubicBezTo>
                    <a:pt x="5" y="0"/>
                    <a:pt x="11" y="-1"/>
                    <a:pt x="17" y="0"/>
                  </a:cubicBezTo>
                  <a:cubicBezTo>
                    <a:pt x="11904" y="0"/>
                    <a:pt x="21558" y="9606"/>
                    <a:pt x="21616" y="21493"/>
                  </a:cubicBezTo>
                  <a:lnTo>
                    <a:pt x="17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02" name="Line 43">
              <a:extLst>
                <a:ext uri="{FF2B5EF4-FFF2-40B4-BE49-F238E27FC236}">
                  <a16:creationId xmlns:a16="http://schemas.microsoft.com/office/drawing/2014/main" id="{17D727A5-A25E-994A-8788-2D74B09BBD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0" y="299"/>
              <a:ext cx="2282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9903" name="Group 44">
              <a:extLst>
                <a:ext uri="{FF2B5EF4-FFF2-40B4-BE49-F238E27FC236}">
                  <a16:creationId xmlns:a16="http://schemas.microsoft.com/office/drawing/2014/main" id="{0D203D33-D12F-6A4B-9DA5-D53DDBB939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60" y="326"/>
              <a:ext cx="1" cy="145"/>
              <a:chOff x="1760" y="326"/>
              <a:chExt cx="1" cy="145"/>
            </a:xfrm>
          </p:grpSpPr>
          <p:sp>
            <p:nvSpPr>
              <p:cNvPr id="80016" name="Line 45">
                <a:extLst>
                  <a:ext uri="{FF2B5EF4-FFF2-40B4-BE49-F238E27FC236}">
                    <a16:creationId xmlns:a16="http://schemas.microsoft.com/office/drawing/2014/main" id="{7E759D14-50EC-9A4C-B332-5AF7FFAF6E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60" y="326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017" name="Line 46">
                <a:extLst>
                  <a:ext uri="{FF2B5EF4-FFF2-40B4-BE49-F238E27FC236}">
                    <a16:creationId xmlns:a16="http://schemas.microsoft.com/office/drawing/2014/main" id="{D5DD2995-ACA5-6C47-97B9-E1B56B91AD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60" y="388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018" name="Line 47">
                <a:extLst>
                  <a:ext uri="{FF2B5EF4-FFF2-40B4-BE49-F238E27FC236}">
                    <a16:creationId xmlns:a16="http://schemas.microsoft.com/office/drawing/2014/main" id="{3317C4C0-1612-D243-B562-9896FDB8BE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60" y="450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9904" name="Group 48">
              <a:extLst>
                <a:ext uri="{FF2B5EF4-FFF2-40B4-BE49-F238E27FC236}">
                  <a16:creationId xmlns:a16="http://schemas.microsoft.com/office/drawing/2014/main" id="{7E0B7331-01B2-A645-B851-759615A1EE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62" y="333"/>
              <a:ext cx="1" cy="145"/>
              <a:chOff x="4062" y="333"/>
              <a:chExt cx="1" cy="145"/>
            </a:xfrm>
          </p:grpSpPr>
          <p:sp>
            <p:nvSpPr>
              <p:cNvPr id="80013" name="Line 49">
                <a:extLst>
                  <a:ext uri="{FF2B5EF4-FFF2-40B4-BE49-F238E27FC236}">
                    <a16:creationId xmlns:a16="http://schemas.microsoft.com/office/drawing/2014/main" id="{38D557F6-0609-B34A-A1B4-7101E1415F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2" y="333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014" name="Line 50">
                <a:extLst>
                  <a:ext uri="{FF2B5EF4-FFF2-40B4-BE49-F238E27FC236}">
                    <a16:creationId xmlns:a16="http://schemas.microsoft.com/office/drawing/2014/main" id="{A68D6358-C236-6E47-B3CC-9FF31490FE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2" y="395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015" name="Line 51">
                <a:extLst>
                  <a:ext uri="{FF2B5EF4-FFF2-40B4-BE49-F238E27FC236}">
                    <a16:creationId xmlns:a16="http://schemas.microsoft.com/office/drawing/2014/main" id="{C2BB8666-4FFE-5840-A641-DF7061E420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2" y="457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9905" name="Line 52">
              <a:extLst>
                <a:ext uri="{FF2B5EF4-FFF2-40B4-BE49-F238E27FC236}">
                  <a16:creationId xmlns:a16="http://schemas.microsoft.com/office/drawing/2014/main" id="{4ADB8FD2-0428-D34A-9CC0-803769B2AC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" y="505"/>
              <a:ext cx="1" cy="336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06" name="Line 53">
              <a:extLst>
                <a:ext uri="{FF2B5EF4-FFF2-40B4-BE49-F238E27FC236}">
                  <a16:creationId xmlns:a16="http://schemas.microsoft.com/office/drawing/2014/main" id="{5A8712BA-6453-BA49-8784-09F12529A0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" y="3873"/>
              <a:ext cx="4826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07" name="Line 54">
              <a:extLst>
                <a:ext uri="{FF2B5EF4-FFF2-40B4-BE49-F238E27FC236}">
                  <a16:creationId xmlns:a16="http://schemas.microsoft.com/office/drawing/2014/main" id="{646E567F-547E-1F41-BA19-BBD9E6F4F9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06" y="505"/>
              <a:ext cx="1" cy="336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08" name="Rectangle 55">
              <a:extLst>
                <a:ext uri="{FF2B5EF4-FFF2-40B4-BE49-F238E27FC236}">
                  <a16:creationId xmlns:a16="http://schemas.microsoft.com/office/drawing/2014/main" id="{F251CB64-63D1-1D4F-B9B0-CECFCB3B02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45" y="3284"/>
              <a:ext cx="64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 UNIT SELF-TEST QUESTIONS</a:t>
              </a:r>
            </a:p>
          </p:txBody>
        </p:sp>
        <p:sp>
          <p:nvSpPr>
            <p:cNvPr id="79909" name="Rectangle 56">
              <a:extLst>
                <a:ext uri="{FF2B5EF4-FFF2-40B4-BE49-F238E27FC236}">
                  <a16:creationId xmlns:a16="http://schemas.microsoft.com/office/drawing/2014/main" id="{AF6F1385-F36D-DA4A-8AEE-AC2C88C770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617" y="3831"/>
              <a:ext cx="23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9910" name="Rectangle 57">
              <a:extLst>
                <a:ext uri="{FF2B5EF4-FFF2-40B4-BE49-F238E27FC236}">
                  <a16:creationId xmlns:a16="http://schemas.microsoft.com/office/drawing/2014/main" id="{BCEFFF59-713B-B341-BD99-0FD29053650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60000">
              <a:off x="3278" y="808"/>
              <a:ext cx="29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is about...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9911" name="Line 58">
              <a:extLst>
                <a:ext uri="{FF2B5EF4-FFF2-40B4-BE49-F238E27FC236}">
                  <a16:creationId xmlns:a16="http://schemas.microsoft.com/office/drawing/2014/main" id="{46DE03A8-304C-4449-A175-DCEFECC2A7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8" y="773"/>
              <a:ext cx="1" cy="224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12" name="Line 59">
              <a:extLst>
                <a:ext uri="{FF2B5EF4-FFF2-40B4-BE49-F238E27FC236}">
                  <a16:creationId xmlns:a16="http://schemas.microsoft.com/office/drawing/2014/main" id="{1D66446E-C605-FE42-B1CF-87180C7ABA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" y="1254"/>
              <a:ext cx="103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13" name="Line 60">
              <a:extLst>
                <a:ext uri="{FF2B5EF4-FFF2-40B4-BE49-F238E27FC236}">
                  <a16:creationId xmlns:a16="http://schemas.microsoft.com/office/drawing/2014/main" id="{89708C5E-40C5-334F-AD20-98DE905A60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" y="1096"/>
              <a:ext cx="103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14" name="Line 61">
              <a:extLst>
                <a:ext uri="{FF2B5EF4-FFF2-40B4-BE49-F238E27FC236}">
                  <a16:creationId xmlns:a16="http://schemas.microsoft.com/office/drawing/2014/main" id="{68801E10-FE36-2C47-A513-B53C29291D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" y="1412"/>
              <a:ext cx="103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15" name="Line 62">
              <a:extLst>
                <a:ext uri="{FF2B5EF4-FFF2-40B4-BE49-F238E27FC236}">
                  <a16:creationId xmlns:a16="http://schemas.microsoft.com/office/drawing/2014/main" id="{FE14595C-426F-CD42-B83E-D63BAB6B50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" y="1564"/>
              <a:ext cx="101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16" name="Line 63">
              <a:extLst>
                <a:ext uri="{FF2B5EF4-FFF2-40B4-BE49-F238E27FC236}">
                  <a16:creationId xmlns:a16="http://schemas.microsoft.com/office/drawing/2014/main" id="{683FB8E0-90C5-C24D-AF0B-9F0DAFABA5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1" y="1729"/>
              <a:ext cx="102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17" name="Line 64">
              <a:extLst>
                <a:ext uri="{FF2B5EF4-FFF2-40B4-BE49-F238E27FC236}">
                  <a16:creationId xmlns:a16="http://schemas.microsoft.com/office/drawing/2014/main" id="{02FDEFEB-DA2B-2943-8C22-DC5E6A1F02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" y="2052"/>
              <a:ext cx="101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18" name="Line 65">
              <a:extLst>
                <a:ext uri="{FF2B5EF4-FFF2-40B4-BE49-F238E27FC236}">
                  <a16:creationId xmlns:a16="http://schemas.microsoft.com/office/drawing/2014/main" id="{05E6D687-6975-0A47-B1F2-8BFA020629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" y="1887"/>
              <a:ext cx="101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19" name="Line 66">
              <a:extLst>
                <a:ext uri="{FF2B5EF4-FFF2-40B4-BE49-F238E27FC236}">
                  <a16:creationId xmlns:a16="http://schemas.microsoft.com/office/drawing/2014/main" id="{1CF836B5-D73E-7F45-8057-3B3C2EE8D8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" y="2210"/>
              <a:ext cx="101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20" name="Line 67">
              <a:extLst>
                <a:ext uri="{FF2B5EF4-FFF2-40B4-BE49-F238E27FC236}">
                  <a16:creationId xmlns:a16="http://schemas.microsoft.com/office/drawing/2014/main" id="{95F8BC52-D79B-584C-98A7-B6BC672098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" y="2368"/>
              <a:ext cx="1025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21" name="Line 68">
              <a:extLst>
                <a:ext uri="{FF2B5EF4-FFF2-40B4-BE49-F238E27FC236}">
                  <a16:creationId xmlns:a16="http://schemas.microsoft.com/office/drawing/2014/main" id="{C487CAFD-4369-3C49-B477-366A7FE01A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4" y="2526"/>
              <a:ext cx="1018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22" name="Line 69">
              <a:extLst>
                <a:ext uri="{FF2B5EF4-FFF2-40B4-BE49-F238E27FC236}">
                  <a16:creationId xmlns:a16="http://schemas.microsoft.com/office/drawing/2014/main" id="{A901C04D-F8AA-214F-9DEA-446DDFAF40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" y="2684"/>
              <a:ext cx="102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23" name="Line 70">
              <a:extLst>
                <a:ext uri="{FF2B5EF4-FFF2-40B4-BE49-F238E27FC236}">
                  <a16:creationId xmlns:a16="http://schemas.microsoft.com/office/drawing/2014/main" id="{0A98214B-C14E-574E-B69D-E969920BFE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3" y="945"/>
              <a:ext cx="1" cy="292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24" name="Line 71">
              <a:extLst>
                <a:ext uri="{FF2B5EF4-FFF2-40B4-BE49-F238E27FC236}">
                  <a16:creationId xmlns:a16="http://schemas.microsoft.com/office/drawing/2014/main" id="{3FAD6A71-8752-9643-A2CE-B889757BD5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" y="945"/>
              <a:ext cx="102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25" name="Rectangle 72">
              <a:extLst>
                <a:ext uri="{FF2B5EF4-FFF2-40B4-BE49-F238E27FC236}">
                  <a16:creationId xmlns:a16="http://schemas.microsoft.com/office/drawing/2014/main" id="{C55BE0E9-1224-024C-BA62-11ED3D8F6BA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171" y="3471"/>
              <a:ext cx="18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 UNIT 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9926" name="Rectangle 73">
              <a:extLst>
                <a:ext uri="{FF2B5EF4-FFF2-40B4-BE49-F238E27FC236}">
                  <a16:creationId xmlns:a16="http://schemas.microsoft.com/office/drawing/2014/main" id="{98E0B49D-C069-FA4B-B830-068E5D02B7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891" y="3470"/>
              <a:ext cx="51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RELATIONSHIPS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9927" name="Rectangle 74">
              <a:extLst>
                <a:ext uri="{FF2B5EF4-FFF2-40B4-BE49-F238E27FC236}">
                  <a16:creationId xmlns:a16="http://schemas.microsoft.com/office/drawing/2014/main" id="{811C7F0F-817E-9D45-AD38-E55A7C5A5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" y="807"/>
              <a:ext cx="51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UNIT SCHEDULE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9928" name="Line 75">
              <a:extLst>
                <a:ext uri="{FF2B5EF4-FFF2-40B4-BE49-F238E27FC236}">
                  <a16:creationId xmlns:a16="http://schemas.microsoft.com/office/drawing/2014/main" id="{92ADFD23-4BB6-E24B-9239-CA84F0C0F8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" y="2842"/>
              <a:ext cx="1018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29" name="Line 76">
              <a:extLst>
                <a:ext uri="{FF2B5EF4-FFF2-40B4-BE49-F238E27FC236}">
                  <a16:creationId xmlns:a16="http://schemas.microsoft.com/office/drawing/2014/main" id="{0AADF4E7-0075-3840-9C51-34A8C45B95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7" y="3028"/>
              <a:ext cx="1" cy="83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30" name="Line 77">
              <a:extLst>
                <a:ext uri="{FF2B5EF4-FFF2-40B4-BE49-F238E27FC236}">
                  <a16:creationId xmlns:a16="http://schemas.microsoft.com/office/drawing/2014/main" id="{C366C70D-1C1C-7646-BEDF-AEA880842D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3" y="3248"/>
              <a:ext cx="77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31" name="Line 78">
              <a:extLst>
                <a:ext uri="{FF2B5EF4-FFF2-40B4-BE49-F238E27FC236}">
                  <a16:creationId xmlns:a16="http://schemas.microsoft.com/office/drawing/2014/main" id="{E9C5E057-CC43-4747-8DF2-A240F8B172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3" y="3447"/>
              <a:ext cx="77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32" name="Line 79">
              <a:extLst>
                <a:ext uri="{FF2B5EF4-FFF2-40B4-BE49-F238E27FC236}">
                  <a16:creationId xmlns:a16="http://schemas.microsoft.com/office/drawing/2014/main" id="{E96980A1-F31A-7047-B8E4-B29AFAE676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3" y="3646"/>
              <a:ext cx="77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33" name="Line 80">
              <a:extLst>
                <a:ext uri="{FF2B5EF4-FFF2-40B4-BE49-F238E27FC236}">
                  <a16:creationId xmlns:a16="http://schemas.microsoft.com/office/drawing/2014/main" id="{94593648-1AD7-4642-AA8B-FCBF39ACE9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0" y="3028"/>
              <a:ext cx="1" cy="83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34" name="Line 81">
              <a:extLst>
                <a:ext uri="{FF2B5EF4-FFF2-40B4-BE49-F238E27FC236}">
                  <a16:creationId xmlns:a16="http://schemas.microsoft.com/office/drawing/2014/main" id="{999966A4-501C-8B4F-88D1-E41578EB96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" y="498"/>
              <a:ext cx="4846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35" name="Rectangle 82">
              <a:extLst>
                <a:ext uri="{FF2B5EF4-FFF2-40B4-BE49-F238E27FC236}">
                  <a16:creationId xmlns:a16="http://schemas.microsoft.com/office/drawing/2014/main" id="{7BBDB59D-C3D3-F749-8AD6-7CF115B3D0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3" y="505"/>
              <a:ext cx="2289" cy="2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36" name="Rectangle 83">
              <a:extLst>
                <a:ext uri="{FF2B5EF4-FFF2-40B4-BE49-F238E27FC236}">
                  <a16:creationId xmlns:a16="http://schemas.microsoft.com/office/drawing/2014/main" id="{95BDF7C4-B9C6-C24E-849A-D1CC77FAA2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" y="491"/>
              <a:ext cx="2316" cy="282"/>
            </a:xfrm>
            <a:prstGeom prst="rect">
              <a:avLst/>
            </a:prstGeom>
            <a:noFill/>
            <a:ln w="428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37" name="Rectangle 84">
              <a:extLst>
                <a:ext uri="{FF2B5EF4-FFF2-40B4-BE49-F238E27FC236}">
                  <a16:creationId xmlns:a16="http://schemas.microsoft.com/office/drawing/2014/main" id="{39CCAD4D-1CE6-B647-8182-5CEE701434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5" y="807"/>
              <a:ext cx="30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UNIT MAP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9938" name="Rectangle 85">
              <a:extLst>
                <a:ext uri="{FF2B5EF4-FFF2-40B4-BE49-F238E27FC236}">
                  <a16:creationId xmlns:a16="http://schemas.microsoft.com/office/drawing/2014/main" id="{C7023EB5-90F4-1A44-9086-B1F181B83D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7" y="526"/>
              <a:ext cx="54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900" b="1">
                  <a:solidFill>
                    <a:srgbClr val="000000"/>
                  </a:solidFill>
                  <a:latin typeface="Arial" panose="020B0604020202020204" pitchFamily="34" charset="0"/>
                </a:rPr>
                <a:t>CURRENT UNIT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9939" name="Oval 86">
              <a:extLst>
                <a:ext uri="{FF2B5EF4-FFF2-40B4-BE49-F238E27FC236}">
                  <a16:creationId xmlns:a16="http://schemas.microsoft.com/office/drawing/2014/main" id="{113CDFE4-60AE-C045-964B-44380AF11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4" y="533"/>
              <a:ext cx="96" cy="89"/>
            </a:xfrm>
            <a:prstGeom prst="ellipse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40" name="Oval 87">
              <a:extLst>
                <a:ext uri="{FF2B5EF4-FFF2-40B4-BE49-F238E27FC236}">
                  <a16:creationId xmlns:a16="http://schemas.microsoft.com/office/drawing/2014/main" id="{04F19853-A1AB-0E45-BDF2-1310C9E5C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" y="512"/>
              <a:ext cx="96" cy="96"/>
            </a:xfrm>
            <a:prstGeom prst="ellipse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41" name="Oval 88">
              <a:extLst>
                <a:ext uri="{FF2B5EF4-FFF2-40B4-BE49-F238E27FC236}">
                  <a16:creationId xmlns:a16="http://schemas.microsoft.com/office/drawing/2014/main" id="{BB66E8FE-4343-3646-8782-BDD1807C0E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7" y="512"/>
              <a:ext cx="96" cy="89"/>
            </a:xfrm>
            <a:prstGeom prst="ellipse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42" name="Oval 89">
              <a:extLst>
                <a:ext uri="{FF2B5EF4-FFF2-40B4-BE49-F238E27FC236}">
                  <a16:creationId xmlns:a16="http://schemas.microsoft.com/office/drawing/2014/main" id="{8AEA621E-D014-C44B-8CFA-758857061B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3" y="801"/>
              <a:ext cx="96" cy="96"/>
            </a:xfrm>
            <a:prstGeom prst="ellipse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43" name="Oval 90">
              <a:extLst>
                <a:ext uri="{FF2B5EF4-FFF2-40B4-BE49-F238E27FC236}">
                  <a16:creationId xmlns:a16="http://schemas.microsoft.com/office/drawing/2014/main" id="{B6ADA313-4DE9-614F-B1EB-3CD3EACB4F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3" y="3048"/>
              <a:ext cx="96" cy="97"/>
            </a:xfrm>
            <a:prstGeom prst="ellipse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44" name="Oval 91">
              <a:extLst>
                <a:ext uri="{FF2B5EF4-FFF2-40B4-BE49-F238E27FC236}">
                  <a16:creationId xmlns:a16="http://schemas.microsoft.com/office/drawing/2014/main" id="{66CD95DD-1D6D-DD4C-981D-B50153B9C0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" y="3722"/>
              <a:ext cx="96" cy="96"/>
            </a:xfrm>
            <a:prstGeom prst="ellipse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45" name="Oval 92">
              <a:extLst>
                <a:ext uri="{FF2B5EF4-FFF2-40B4-BE49-F238E27FC236}">
                  <a16:creationId xmlns:a16="http://schemas.microsoft.com/office/drawing/2014/main" id="{60994DBA-D64E-1A40-9B42-6BE0D015C4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" y="794"/>
              <a:ext cx="96" cy="96"/>
            </a:xfrm>
            <a:prstGeom prst="ellipse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46" name="Rectangle 93">
              <a:extLst>
                <a:ext uri="{FF2B5EF4-FFF2-40B4-BE49-F238E27FC236}">
                  <a16:creationId xmlns:a16="http://schemas.microsoft.com/office/drawing/2014/main" id="{73C0F611-A7A5-A341-99A8-1EE67306C2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1" y="539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9947" name="Rectangle 94">
              <a:extLst>
                <a:ext uri="{FF2B5EF4-FFF2-40B4-BE49-F238E27FC236}">
                  <a16:creationId xmlns:a16="http://schemas.microsoft.com/office/drawing/2014/main" id="{C455D5F8-4575-3948-B596-F229C067CA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4" y="519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9948" name="Rectangle 95">
              <a:extLst>
                <a:ext uri="{FF2B5EF4-FFF2-40B4-BE49-F238E27FC236}">
                  <a16:creationId xmlns:a16="http://schemas.microsoft.com/office/drawing/2014/main" id="{35867ABB-8560-554C-BA1F-476B7CA260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" y="519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9949" name="Oval 96">
              <a:extLst>
                <a:ext uri="{FF2B5EF4-FFF2-40B4-BE49-F238E27FC236}">
                  <a16:creationId xmlns:a16="http://schemas.microsoft.com/office/drawing/2014/main" id="{35E786F4-2D2C-AA41-879D-F2115DD7FF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7" y="189"/>
              <a:ext cx="96" cy="96"/>
            </a:xfrm>
            <a:prstGeom prst="ellipse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50" name="Rectangle 97">
              <a:extLst>
                <a:ext uri="{FF2B5EF4-FFF2-40B4-BE49-F238E27FC236}">
                  <a16:creationId xmlns:a16="http://schemas.microsoft.com/office/drawing/2014/main" id="{0B90FDD1-4807-6547-A050-BB4B6CCED2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8" y="203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9951" name="Rectangle 98">
              <a:extLst>
                <a:ext uri="{FF2B5EF4-FFF2-40B4-BE49-F238E27FC236}">
                  <a16:creationId xmlns:a16="http://schemas.microsoft.com/office/drawing/2014/main" id="{C4E68546-6E48-964E-8F82-854A7687A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7" y="821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9952" name="Rectangle 99">
              <a:extLst>
                <a:ext uri="{FF2B5EF4-FFF2-40B4-BE49-F238E27FC236}">
                  <a16:creationId xmlns:a16="http://schemas.microsoft.com/office/drawing/2014/main" id="{94327784-B6A9-DD41-B4B7-FC76915A34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7" y="3069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6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9953" name="Rectangle 100">
              <a:extLst>
                <a:ext uri="{FF2B5EF4-FFF2-40B4-BE49-F238E27FC236}">
                  <a16:creationId xmlns:a16="http://schemas.microsoft.com/office/drawing/2014/main" id="{2E5903E2-48CE-1E4B-A5E9-81FB401ECD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" y="3736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7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9954" name="Rectangle 101">
              <a:extLst>
                <a:ext uri="{FF2B5EF4-FFF2-40B4-BE49-F238E27FC236}">
                  <a16:creationId xmlns:a16="http://schemas.microsoft.com/office/drawing/2014/main" id="{C77726B4-AE5F-BD4E-A399-528D5E84B5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" y="807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8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9955" name="Line 102">
              <a:extLst>
                <a:ext uri="{FF2B5EF4-FFF2-40B4-BE49-F238E27FC236}">
                  <a16:creationId xmlns:a16="http://schemas.microsoft.com/office/drawing/2014/main" id="{B912733C-326A-0A44-B203-255B0A77E9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5" y="278"/>
              <a:ext cx="111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56" name="Rectangle 103">
              <a:extLst>
                <a:ext uri="{FF2B5EF4-FFF2-40B4-BE49-F238E27FC236}">
                  <a16:creationId xmlns:a16="http://schemas.microsoft.com/office/drawing/2014/main" id="{0F0501F1-3B13-3043-A32F-5A83CEBE58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0" y="79"/>
              <a:ext cx="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9957" name="Rectangle 104">
              <a:extLst>
                <a:ext uri="{FF2B5EF4-FFF2-40B4-BE49-F238E27FC236}">
                  <a16:creationId xmlns:a16="http://schemas.microsoft.com/office/drawing/2014/main" id="{F834CB82-E2BE-7141-9F3A-4FD802BFA2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0" y="176"/>
              <a:ext cx="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9958" name="Rectangle 105">
              <a:extLst>
                <a:ext uri="{FF2B5EF4-FFF2-40B4-BE49-F238E27FC236}">
                  <a16:creationId xmlns:a16="http://schemas.microsoft.com/office/drawing/2014/main" id="{AC4A5F36-A928-A145-A713-0CAABBE5AE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" y="1295"/>
              <a:ext cx="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Arial" panose="020B0604020202020204" pitchFamily="34" charset="0"/>
              </a:endParaRPr>
            </a:p>
          </p:txBody>
        </p:sp>
        <p:grpSp>
          <p:nvGrpSpPr>
            <p:cNvPr id="79959" name="Group 106">
              <a:extLst>
                <a:ext uri="{FF2B5EF4-FFF2-40B4-BE49-F238E27FC236}">
                  <a16:creationId xmlns:a16="http://schemas.microsoft.com/office/drawing/2014/main" id="{EACE7ACA-8EC2-A64D-873C-5F29D403CF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88" y="374"/>
              <a:ext cx="1025" cy="55"/>
              <a:chOff x="1388" y="374"/>
              <a:chExt cx="1025" cy="55"/>
            </a:xfrm>
          </p:grpSpPr>
          <p:sp>
            <p:nvSpPr>
              <p:cNvPr id="80011" name="Freeform 107">
                <a:extLst>
                  <a:ext uri="{FF2B5EF4-FFF2-40B4-BE49-F238E27FC236}">
                    <a16:creationId xmlns:a16="http://schemas.microsoft.com/office/drawing/2014/main" id="{99FE3B7E-440F-FF44-8591-9558DEB39D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8" y="374"/>
                <a:ext cx="117" cy="55"/>
              </a:xfrm>
              <a:custGeom>
                <a:avLst/>
                <a:gdLst>
                  <a:gd name="T0" fmla="*/ 0 w 117"/>
                  <a:gd name="T1" fmla="*/ 28 h 55"/>
                  <a:gd name="T2" fmla="*/ 117 w 117"/>
                  <a:gd name="T3" fmla="*/ 0 h 55"/>
                  <a:gd name="T4" fmla="*/ 117 w 117"/>
                  <a:gd name="T5" fmla="*/ 28 h 55"/>
                  <a:gd name="T6" fmla="*/ 117 w 117"/>
                  <a:gd name="T7" fmla="*/ 55 h 55"/>
                  <a:gd name="T8" fmla="*/ 0 w 117"/>
                  <a:gd name="T9" fmla="*/ 28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"/>
                  <a:gd name="T16" fmla="*/ 0 h 55"/>
                  <a:gd name="T17" fmla="*/ 117 w 117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" h="55">
                    <a:moveTo>
                      <a:pt x="0" y="28"/>
                    </a:moveTo>
                    <a:lnTo>
                      <a:pt x="117" y="0"/>
                    </a:lnTo>
                    <a:lnTo>
                      <a:pt x="117" y="28"/>
                    </a:lnTo>
                    <a:lnTo>
                      <a:pt x="117" y="55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012" name="Line 108">
                <a:extLst>
                  <a:ext uri="{FF2B5EF4-FFF2-40B4-BE49-F238E27FC236}">
                    <a16:creationId xmlns:a16="http://schemas.microsoft.com/office/drawing/2014/main" id="{00CAFC0B-E191-9C4A-9D62-C6E90CA9C3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98" y="395"/>
                <a:ext cx="915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9960" name="Group 109">
              <a:extLst>
                <a:ext uri="{FF2B5EF4-FFF2-40B4-BE49-F238E27FC236}">
                  <a16:creationId xmlns:a16="http://schemas.microsoft.com/office/drawing/2014/main" id="{5EBDB3E2-9DFD-7349-BE65-6A781464680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3469" y="359"/>
              <a:ext cx="1025" cy="55"/>
              <a:chOff x="1388" y="374"/>
              <a:chExt cx="1025" cy="55"/>
            </a:xfrm>
          </p:grpSpPr>
          <p:sp>
            <p:nvSpPr>
              <p:cNvPr id="80009" name="Freeform 110">
                <a:extLst>
                  <a:ext uri="{FF2B5EF4-FFF2-40B4-BE49-F238E27FC236}">
                    <a16:creationId xmlns:a16="http://schemas.microsoft.com/office/drawing/2014/main" id="{98AC1D41-C326-4B47-8133-5E250D287C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8" y="374"/>
                <a:ext cx="117" cy="55"/>
              </a:xfrm>
              <a:custGeom>
                <a:avLst/>
                <a:gdLst>
                  <a:gd name="T0" fmla="*/ 0 w 117"/>
                  <a:gd name="T1" fmla="*/ 28 h 55"/>
                  <a:gd name="T2" fmla="*/ 117 w 117"/>
                  <a:gd name="T3" fmla="*/ 0 h 55"/>
                  <a:gd name="T4" fmla="*/ 117 w 117"/>
                  <a:gd name="T5" fmla="*/ 28 h 55"/>
                  <a:gd name="T6" fmla="*/ 117 w 117"/>
                  <a:gd name="T7" fmla="*/ 55 h 55"/>
                  <a:gd name="T8" fmla="*/ 0 w 117"/>
                  <a:gd name="T9" fmla="*/ 28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"/>
                  <a:gd name="T16" fmla="*/ 0 h 55"/>
                  <a:gd name="T17" fmla="*/ 117 w 117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" h="55">
                    <a:moveTo>
                      <a:pt x="0" y="28"/>
                    </a:moveTo>
                    <a:lnTo>
                      <a:pt x="117" y="0"/>
                    </a:lnTo>
                    <a:lnTo>
                      <a:pt x="117" y="28"/>
                    </a:lnTo>
                    <a:lnTo>
                      <a:pt x="117" y="55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010" name="Line 111">
                <a:extLst>
                  <a:ext uri="{FF2B5EF4-FFF2-40B4-BE49-F238E27FC236}">
                    <a16:creationId xmlns:a16="http://schemas.microsoft.com/office/drawing/2014/main" id="{FB9C42F2-A5C4-5B4B-AD57-F7DFDB3C8C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98" y="395"/>
                <a:ext cx="915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9961" name="Oval 118">
              <a:extLst>
                <a:ext uri="{FF2B5EF4-FFF2-40B4-BE49-F238E27FC236}">
                  <a16:creationId xmlns:a16="http://schemas.microsoft.com/office/drawing/2014/main" id="{F55372F7-46A2-3145-84EE-E9B11097CB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1205"/>
              <a:ext cx="675" cy="351"/>
            </a:xfrm>
            <a:prstGeom prst="ellipse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62" name="Oval 119">
              <a:extLst>
                <a:ext uri="{FF2B5EF4-FFF2-40B4-BE49-F238E27FC236}">
                  <a16:creationId xmlns:a16="http://schemas.microsoft.com/office/drawing/2014/main" id="{FFAFBE35-500C-5C45-A2DA-B9FE6BAB5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7" y="1556"/>
              <a:ext cx="674" cy="351"/>
            </a:xfrm>
            <a:prstGeom prst="ellipse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63" name="Oval 120">
              <a:extLst>
                <a:ext uri="{FF2B5EF4-FFF2-40B4-BE49-F238E27FC236}">
                  <a16:creationId xmlns:a16="http://schemas.microsoft.com/office/drawing/2014/main" id="{772F7E6D-6F2C-0C4A-8554-60361F35FE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7" y="1735"/>
              <a:ext cx="674" cy="351"/>
            </a:xfrm>
            <a:prstGeom prst="ellipse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64" name="Oval 121">
              <a:extLst>
                <a:ext uri="{FF2B5EF4-FFF2-40B4-BE49-F238E27FC236}">
                  <a16:creationId xmlns:a16="http://schemas.microsoft.com/office/drawing/2014/main" id="{91D39295-F8F0-7642-9D8A-1302D70623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2" y="1246"/>
              <a:ext cx="675" cy="352"/>
            </a:xfrm>
            <a:prstGeom prst="ellipse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65" name="Oval 122">
              <a:extLst>
                <a:ext uri="{FF2B5EF4-FFF2-40B4-BE49-F238E27FC236}">
                  <a16:creationId xmlns:a16="http://schemas.microsoft.com/office/drawing/2014/main" id="{6D9C418D-206D-D443-9F72-8B42B874E5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9" y="1563"/>
              <a:ext cx="675" cy="351"/>
            </a:xfrm>
            <a:prstGeom prst="ellipse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66" name="Rectangle 123">
              <a:extLst>
                <a:ext uri="{FF2B5EF4-FFF2-40B4-BE49-F238E27FC236}">
                  <a16:creationId xmlns:a16="http://schemas.microsoft.com/office/drawing/2014/main" id="{9984FBBA-0ACA-B54D-9595-AE82F56C8C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2" y="1352"/>
              <a:ext cx="42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  <a:latin typeface="Sand" pitchFamily="-48" charset="0"/>
                </a:rPr>
                <a:t>pp.1-221</a:t>
              </a:r>
              <a:endParaRPr lang="en-US" altLang="en-US">
                <a:latin typeface="Sand" pitchFamily="-48" charset="0"/>
              </a:endParaRPr>
            </a:p>
          </p:txBody>
        </p:sp>
        <p:sp>
          <p:nvSpPr>
            <p:cNvPr id="79967" name="Rectangle 124">
              <a:extLst>
                <a:ext uri="{FF2B5EF4-FFF2-40B4-BE49-F238E27FC236}">
                  <a16:creationId xmlns:a16="http://schemas.microsoft.com/office/drawing/2014/main" id="{22B58AF0-1E8A-D343-A0B7-26D760A051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5" y="1687"/>
              <a:ext cx="36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d" pitchFamily="-48" charset="0"/>
                </a:rPr>
                <a:t>setting</a:t>
              </a:r>
              <a:endParaRPr lang="en-US" altLang="en-US">
                <a:latin typeface="Sand" pitchFamily="-48" charset="0"/>
              </a:endParaRPr>
            </a:p>
          </p:txBody>
        </p:sp>
        <p:sp>
          <p:nvSpPr>
            <p:cNvPr id="79968" name="Rectangle 125">
              <a:extLst>
                <a:ext uri="{FF2B5EF4-FFF2-40B4-BE49-F238E27FC236}">
                  <a16:creationId xmlns:a16="http://schemas.microsoft.com/office/drawing/2014/main" id="{487520B2-820C-904B-8A9B-54F65EB4CE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9" y="1687"/>
              <a:ext cx="51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d" pitchFamily="-48" charset="0"/>
                </a:rPr>
                <a:t>character</a:t>
              </a:r>
              <a:endParaRPr lang="en-US" altLang="en-US">
                <a:latin typeface="Sand" pitchFamily="-48" charset="0"/>
              </a:endParaRPr>
            </a:p>
          </p:txBody>
        </p:sp>
        <p:sp>
          <p:nvSpPr>
            <p:cNvPr id="79969" name="Rectangle 126">
              <a:extLst>
                <a:ext uri="{FF2B5EF4-FFF2-40B4-BE49-F238E27FC236}">
                  <a16:creationId xmlns:a16="http://schemas.microsoft.com/office/drawing/2014/main" id="{67F89C7E-DDC7-6241-808B-17DAFA7D64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6" y="1329"/>
              <a:ext cx="20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d" pitchFamily="-48" charset="0"/>
                </a:rPr>
                <a:t>plot</a:t>
              </a:r>
              <a:endParaRPr lang="en-US" altLang="en-US">
                <a:latin typeface="Sand" pitchFamily="-48" charset="0"/>
              </a:endParaRPr>
            </a:p>
          </p:txBody>
        </p:sp>
        <p:sp>
          <p:nvSpPr>
            <p:cNvPr id="79970" name="Rectangle 127">
              <a:extLst>
                <a:ext uri="{FF2B5EF4-FFF2-40B4-BE49-F238E27FC236}">
                  <a16:creationId xmlns:a16="http://schemas.microsoft.com/office/drawing/2014/main" id="{2D1DB193-7817-2341-BD58-10559FB345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4" y="1860"/>
              <a:ext cx="72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d" pitchFamily="-48" charset="0"/>
                </a:rPr>
                <a:t>point of view</a:t>
              </a:r>
              <a:endParaRPr lang="en-US" altLang="en-US">
                <a:latin typeface="Sand" pitchFamily="-48" charset="0"/>
              </a:endParaRPr>
            </a:p>
          </p:txBody>
        </p:sp>
        <p:sp>
          <p:nvSpPr>
            <p:cNvPr id="79971" name="Rectangle 128">
              <a:extLst>
                <a:ext uri="{FF2B5EF4-FFF2-40B4-BE49-F238E27FC236}">
                  <a16:creationId xmlns:a16="http://schemas.microsoft.com/office/drawing/2014/main" id="{4D97AF28-443B-EC49-9E22-9ECBE571F1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3" y="1378"/>
              <a:ext cx="32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d" pitchFamily="-48" charset="0"/>
                </a:rPr>
                <a:t>theme</a:t>
              </a:r>
              <a:endParaRPr lang="en-US" altLang="en-US">
                <a:latin typeface="Sand" pitchFamily="-48" charset="0"/>
              </a:endParaRPr>
            </a:p>
          </p:txBody>
        </p:sp>
        <p:sp>
          <p:nvSpPr>
            <p:cNvPr id="79972" name="Rectangle 129">
              <a:extLst>
                <a:ext uri="{FF2B5EF4-FFF2-40B4-BE49-F238E27FC236}">
                  <a16:creationId xmlns:a16="http://schemas.microsoft.com/office/drawing/2014/main" id="{D8080C97-6BB7-714E-8598-66C556A36E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4" y="3113"/>
              <a:ext cx="172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d" pitchFamily="-48" charset="0"/>
                </a:rPr>
                <a:t>What makes a good short story?</a:t>
              </a:r>
              <a:endParaRPr lang="en-US" altLang="en-US">
                <a:latin typeface="Sand" pitchFamily="-48" charset="0"/>
              </a:endParaRPr>
            </a:p>
          </p:txBody>
        </p:sp>
        <p:sp>
          <p:nvSpPr>
            <p:cNvPr id="79973" name="Rectangle 130">
              <a:extLst>
                <a:ext uri="{FF2B5EF4-FFF2-40B4-BE49-F238E27FC236}">
                  <a16:creationId xmlns:a16="http://schemas.microsoft.com/office/drawing/2014/main" id="{BC92CBF6-C940-694B-9691-3D620D835A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4" y="3237"/>
              <a:ext cx="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Comic Sans MS" panose="030F0902030302020204" pitchFamily="66" charset="0"/>
              </a:endParaRPr>
            </a:p>
          </p:txBody>
        </p:sp>
        <p:sp>
          <p:nvSpPr>
            <p:cNvPr id="79974" name="Rectangle 131">
              <a:extLst>
                <a:ext uri="{FF2B5EF4-FFF2-40B4-BE49-F238E27FC236}">
                  <a16:creationId xmlns:a16="http://schemas.microsoft.com/office/drawing/2014/main" id="{395BF9BA-06BC-3145-B885-77F6522D33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4" y="3361"/>
              <a:ext cx="333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d" pitchFamily="-48" charset="0"/>
                </a:rPr>
                <a:t>How do short stories help us learn and think about the world?</a:t>
              </a:r>
              <a:endParaRPr lang="en-US" altLang="en-US">
                <a:latin typeface="Sand" pitchFamily="-48" charset="0"/>
              </a:endParaRPr>
            </a:p>
          </p:txBody>
        </p:sp>
        <p:sp>
          <p:nvSpPr>
            <p:cNvPr id="79975" name="Rectangle 132">
              <a:extLst>
                <a:ext uri="{FF2B5EF4-FFF2-40B4-BE49-F238E27FC236}">
                  <a16:creationId xmlns:a16="http://schemas.microsoft.com/office/drawing/2014/main" id="{8FCAEDEF-A3D1-CF4D-8484-AF552ADC29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4" y="3485"/>
              <a:ext cx="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Comic Sans MS" panose="030F0902030302020204" pitchFamily="66" charset="0"/>
              </a:endParaRPr>
            </a:p>
          </p:txBody>
        </p:sp>
        <p:sp>
          <p:nvSpPr>
            <p:cNvPr id="79976" name="Rectangle 133">
              <a:extLst>
                <a:ext uri="{FF2B5EF4-FFF2-40B4-BE49-F238E27FC236}">
                  <a16:creationId xmlns:a16="http://schemas.microsoft.com/office/drawing/2014/main" id="{D34F3ABF-A55B-3945-8FFE-49CCE97E93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4" y="3609"/>
              <a:ext cx="178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d" pitchFamily="-48" charset="0"/>
                </a:rPr>
                <a:t>How do you write a short story? </a:t>
              </a:r>
              <a:endParaRPr lang="en-US" altLang="en-US">
                <a:latin typeface="Sand" pitchFamily="-48" charset="0"/>
              </a:endParaRPr>
            </a:p>
          </p:txBody>
        </p:sp>
        <p:sp>
          <p:nvSpPr>
            <p:cNvPr id="79977" name="Rectangle 134">
              <a:extLst>
                <a:ext uri="{FF2B5EF4-FFF2-40B4-BE49-F238E27FC236}">
                  <a16:creationId xmlns:a16="http://schemas.microsoft.com/office/drawing/2014/main" id="{A2156819-8FD0-FE45-9EEB-052FF4C77E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4" y="76"/>
              <a:ext cx="42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  <a:latin typeface="Sand" pitchFamily="-48" charset="0"/>
                </a:rPr>
                <a:t>Sharra Ti</a:t>
              </a:r>
              <a:endParaRPr lang="en-US" altLang="en-US">
                <a:latin typeface="Sand" pitchFamily="-48" charset="0"/>
              </a:endParaRPr>
            </a:p>
          </p:txBody>
        </p:sp>
        <p:sp>
          <p:nvSpPr>
            <p:cNvPr id="79978" name="Rectangle 135">
              <a:extLst>
                <a:ext uri="{FF2B5EF4-FFF2-40B4-BE49-F238E27FC236}">
                  <a16:creationId xmlns:a16="http://schemas.microsoft.com/office/drawing/2014/main" id="{8BDCA750-5424-F04F-BBF8-489F6D3F96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7" y="167"/>
              <a:ext cx="22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  <a:latin typeface="Sand" pitchFamily="-48" charset="0"/>
                </a:rPr>
                <a:t>9/18</a:t>
              </a:r>
              <a:endParaRPr lang="en-US" altLang="en-US">
                <a:latin typeface="Sand" pitchFamily="-48" charset="0"/>
              </a:endParaRPr>
            </a:p>
          </p:txBody>
        </p:sp>
        <p:sp>
          <p:nvSpPr>
            <p:cNvPr id="79979" name="Rectangle 136">
              <a:extLst>
                <a:ext uri="{FF2B5EF4-FFF2-40B4-BE49-F238E27FC236}">
                  <a16:creationId xmlns:a16="http://schemas.microsoft.com/office/drawing/2014/main" id="{0E560D1E-B962-2141-A17B-9E44A449E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" y="948"/>
              <a:ext cx="95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9/19    Concept Anchoring 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79980" name="Rectangle 137">
              <a:extLst>
                <a:ext uri="{FF2B5EF4-FFF2-40B4-BE49-F238E27FC236}">
                  <a16:creationId xmlns:a16="http://schemas.microsoft.com/office/drawing/2014/main" id="{C407BAC5-5BD5-1144-9BD0-F54F8344B3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" y="2710"/>
              <a:ext cx="57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>
                  <a:solidFill>
                    <a:srgbClr val="000000"/>
                  </a:solidFill>
                  <a:latin typeface="Sand" pitchFamily="-48" charset="0"/>
                </a:rPr>
                <a:t>10/25</a:t>
              </a:r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     Review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79981" name="Rectangle 138">
              <a:extLst>
                <a:ext uri="{FF2B5EF4-FFF2-40B4-BE49-F238E27FC236}">
                  <a16:creationId xmlns:a16="http://schemas.microsoft.com/office/drawing/2014/main" id="{61ACDE35-3B45-DD45-94FD-BB9E640D67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1" y="592"/>
              <a:ext cx="108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Sand" pitchFamily="-48" charset="0"/>
                </a:rPr>
                <a:t>The Short Story</a:t>
              </a:r>
              <a:endParaRPr lang="en-US" altLang="en-US">
                <a:latin typeface="Sand" pitchFamily="-48" charset="0"/>
              </a:endParaRPr>
            </a:p>
          </p:txBody>
        </p:sp>
        <p:sp>
          <p:nvSpPr>
            <p:cNvPr id="79982" name="Rectangle 139">
              <a:extLst>
                <a:ext uri="{FF2B5EF4-FFF2-40B4-BE49-F238E27FC236}">
                  <a16:creationId xmlns:a16="http://schemas.microsoft.com/office/drawing/2014/main" id="{9F8A1796-A7D9-F441-AEF2-09FC363F77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6" y="989"/>
              <a:ext cx="1097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en-US" sz="1000">
                  <a:solidFill>
                    <a:srgbClr val="000000"/>
                  </a:solidFill>
                  <a:latin typeface="Sand" pitchFamily="-48" charset="0"/>
                </a:rPr>
                <a:t>learning about the world through brief tales that can be read in one sitting </a:t>
              </a:r>
            </a:p>
          </p:txBody>
        </p:sp>
        <p:sp>
          <p:nvSpPr>
            <p:cNvPr id="79983" name="Rectangle 140">
              <a:extLst>
                <a:ext uri="{FF2B5EF4-FFF2-40B4-BE49-F238E27FC236}">
                  <a16:creationId xmlns:a16="http://schemas.microsoft.com/office/drawing/2014/main" id="{801978CD-311C-E047-9A0C-C247E12D6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" y="1041"/>
              <a:ext cx="68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000">
                <a:solidFill>
                  <a:srgbClr val="000000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79984" name="Rectangle 141">
              <a:extLst>
                <a:ext uri="{FF2B5EF4-FFF2-40B4-BE49-F238E27FC236}">
                  <a16:creationId xmlns:a16="http://schemas.microsoft.com/office/drawing/2014/main" id="{88CDDAFB-AF78-CF4E-A398-7489C01C3C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" y="1151"/>
              <a:ext cx="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000">
                <a:solidFill>
                  <a:srgbClr val="000000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79985" name="Rectangle 142">
              <a:extLst>
                <a:ext uri="{FF2B5EF4-FFF2-40B4-BE49-F238E27FC236}">
                  <a16:creationId xmlns:a16="http://schemas.microsoft.com/office/drawing/2014/main" id="{C2DCE627-2F99-ED4C-99F9-275F76511B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" y="1261"/>
              <a:ext cx="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000">
                <a:latin typeface="Comic Sans MS" panose="030F0902030302020204" pitchFamily="66" charset="0"/>
              </a:endParaRPr>
            </a:p>
          </p:txBody>
        </p:sp>
        <p:sp>
          <p:nvSpPr>
            <p:cNvPr id="79986" name="Rectangle 143">
              <a:extLst>
                <a:ext uri="{FF2B5EF4-FFF2-40B4-BE49-F238E27FC236}">
                  <a16:creationId xmlns:a16="http://schemas.microsoft.com/office/drawing/2014/main" id="{0F47B646-E6CE-EA4B-B2B1-BFBF1AC2E2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9" y="1459"/>
              <a:ext cx="434" cy="8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87" name="Rectangle 144">
              <a:extLst>
                <a:ext uri="{FF2B5EF4-FFF2-40B4-BE49-F238E27FC236}">
                  <a16:creationId xmlns:a16="http://schemas.microsoft.com/office/drawing/2014/main" id="{3D6502B7-377F-144B-8FE8-84F08AF7F8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6" y="1453"/>
              <a:ext cx="46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by exploring 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79988" name="Rectangle 147">
              <a:extLst>
                <a:ext uri="{FF2B5EF4-FFF2-40B4-BE49-F238E27FC236}">
                  <a16:creationId xmlns:a16="http://schemas.microsoft.com/office/drawing/2014/main" id="{922E08D9-FCD7-7F4D-8917-D01AE31EAE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9" y="1604"/>
              <a:ext cx="400" cy="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89" name="Rectangle 148">
              <a:extLst>
                <a:ext uri="{FF2B5EF4-FFF2-40B4-BE49-F238E27FC236}">
                  <a16:creationId xmlns:a16="http://schemas.microsoft.com/office/drawing/2014/main" id="{D9118C7E-797D-D346-81BE-8D143A9DE1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8" y="1598"/>
              <a:ext cx="42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by  defining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79990" name="Rectangle 149">
              <a:extLst>
                <a:ext uri="{FF2B5EF4-FFF2-40B4-BE49-F238E27FC236}">
                  <a16:creationId xmlns:a16="http://schemas.microsoft.com/office/drawing/2014/main" id="{F08D62A3-BCCF-D24E-BFF1-416EA0B863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2" y="1117"/>
              <a:ext cx="469" cy="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by  following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79991" name="Rectangle 150">
              <a:extLst>
                <a:ext uri="{FF2B5EF4-FFF2-40B4-BE49-F238E27FC236}">
                  <a16:creationId xmlns:a16="http://schemas.microsoft.com/office/drawing/2014/main" id="{6CD0B6F7-F9C5-4843-87CD-0F080B14A0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7" y="1142"/>
              <a:ext cx="54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by  identifying 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79992" name="Rectangle 151">
              <a:extLst>
                <a:ext uri="{FF2B5EF4-FFF2-40B4-BE49-F238E27FC236}">
                  <a16:creationId xmlns:a16="http://schemas.microsoft.com/office/drawing/2014/main" id="{73833CED-12FF-054C-8E05-09977E092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" y="1100"/>
              <a:ext cx="1019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9/20    Quiz on reading</a:t>
              </a:r>
            </a:p>
            <a:p>
              <a:pPr>
                <a:lnSpc>
                  <a:spcPct val="80000"/>
                </a:lnSpc>
              </a:pPr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           strategies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79993" name="Rectangle 152">
              <a:extLst>
                <a:ext uri="{FF2B5EF4-FFF2-40B4-BE49-F238E27FC236}">
                  <a16:creationId xmlns:a16="http://schemas.microsoft.com/office/drawing/2014/main" id="{2A812BD4-E202-9045-8A86-5648AF56BF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" y="1258"/>
              <a:ext cx="100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9/27  Portfolio presentation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79994" name="Rectangle 153">
              <a:extLst>
                <a:ext uri="{FF2B5EF4-FFF2-40B4-BE49-F238E27FC236}">
                  <a16:creationId xmlns:a16="http://schemas.microsoft.com/office/drawing/2014/main" id="{70287EBC-CB4F-954B-879D-410A5A8D6F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" y="1423"/>
              <a:ext cx="99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10/1 Quiz on Plot/Character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79995" name="Rectangle 154">
              <a:extLst>
                <a:ext uri="{FF2B5EF4-FFF2-40B4-BE49-F238E27FC236}">
                  <a16:creationId xmlns:a16="http://schemas.microsoft.com/office/drawing/2014/main" id="{31FB39CE-24C7-5A4D-9A01-2E114553C9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" y="1581"/>
              <a:ext cx="99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10/5   Film on Point of View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79996" name="Rectangle 155">
              <a:extLst>
                <a:ext uri="{FF2B5EF4-FFF2-40B4-BE49-F238E27FC236}">
                  <a16:creationId xmlns:a16="http://schemas.microsoft.com/office/drawing/2014/main" id="{54A2B820-BEE8-EC44-A5AB-77AD0075F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" y="1733"/>
              <a:ext cx="68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10/8    Project due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79997" name="Rectangle 156">
              <a:extLst>
                <a:ext uri="{FF2B5EF4-FFF2-40B4-BE49-F238E27FC236}">
                  <a16:creationId xmlns:a16="http://schemas.microsoft.com/office/drawing/2014/main" id="{A5A703D3-D03C-6342-B980-BAE199FA44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" y="1891"/>
              <a:ext cx="1028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en-US" sz="700">
                  <a:solidFill>
                    <a:srgbClr val="000000"/>
                  </a:solidFill>
                  <a:latin typeface="Sand" pitchFamily="-48" charset="0"/>
                </a:rPr>
                <a:t>10/12</a:t>
              </a:r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    Point of View</a:t>
              </a:r>
            </a:p>
            <a:p>
              <a:pPr>
                <a:lnSpc>
                  <a:spcPct val="80000"/>
                </a:lnSpc>
              </a:pPr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            assignment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79998" name="Rectangle 157">
              <a:extLst>
                <a:ext uri="{FF2B5EF4-FFF2-40B4-BE49-F238E27FC236}">
                  <a16:creationId xmlns:a16="http://schemas.microsoft.com/office/drawing/2014/main" id="{319916EF-D30F-F34B-9C91-FFBAE39E5C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" y="2242"/>
              <a:ext cx="99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>
                  <a:solidFill>
                    <a:srgbClr val="000000"/>
                  </a:solidFill>
                  <a:latin typeface="Sand" pitchFamily="-48" charset="0"/>
                </a:rPr>
                <a:t>10/15</a:t>
              </a:r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 Portfolio presentation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79999" name="Rectangle 158">
              <a:extLst>
                <a:ext uri="{FF2B5EF4-FFF2-40B4-BE49-F238E27FC236}">
                  <a16:creationId xmlns:a16="http://schemas.microsoft.com/office/drawing/2014/main" id="{58106655-4F01-8B4C-A088-311A125C3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" y="2387"/>
              <a:ext cx="99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>
                  <a:solidFill>
                    <a:srgbClr val="000000"/>
                  </a:solidFill>
                  <a:latin typeface="Sand" pitchFamily="-48" charset="0"/>
                </a:rPr>
                <a:t>10/21</a:t>
              </a:r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 Quiz on Setting/theme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80000" name="Rectangle 159">
              <a:extLst>
                <a:ext uri="{FF2B5EF4-FFF2-40B4-BE49-F238E27FC236}">
                  <a16:creationId xmlns:a16="http://schemas.microsoft.com/office/drawing/2014/main" id="{82DA0FAF-77D0-5241-B93A-852721957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" y="2559"/>
              <a:ext cx="81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>
                  <a:solidFill>
                    <a:srgbClr val="000000"/>
                  </a:solidFill>
                  <a:latin typeface="Sand" pitchFamily="-48" charset="0"/>
                </a:rPr>
                <a:t>10/24</a:t>
              </a:r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   Short story due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80001" name="Rectangle 160">
              <a:extLst>
                <a:ext uri="{FF2B5EF4-FFF2-40B4-BE49-F238E27FC236}">
                  <a16:creationId xmlns:a16="http://schemas.microsoft.com/office/drawing/2014/main" id="{F5742D29-A5FF-094A-9E67-D0DC405729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" y="2860"/>
              <a:ext cx="934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70000"/>
                </a:lnSpc>
              </a:pPr>
              <a:r>
                <a:rPr lang="en-US" altLang="en-US" sz="700">
                  <a:solidFill>
                    <a:srgbClr val="000000"/>
                  </a:solidFill>
                  <a:latin typeface="Sand" pitchFamily="-48" charset="0"/>
                </a:rPr>
                <a:t>10/27</a:t>
              </a:r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  Short story analysis</a:t>
              </a:r>
            </a:p>
            <a:p>
              <a:pPr>
                <a:lnSpc>
                  <a:spcPct val="70000"/>
                </a:lnSpc>
              </a:pPr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            Due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80002" name="Rectangle 161">
              <a:extLst>
                <a:ext uri="{FF2B5EF4-FFF2-40B4-BE49-F238E27FC236}">
                  <a16:creationId xmlns:a16="http://schemas.microsoft.com/office/drawing/2014/main" id="{49559799-3112-5040-8A68-64DF8213F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5" y="3069"/>
              <a:ext cx="56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Sand" pitchFamily="-48" charset="0"/>
                </a:rPr>
                <a:t>cause/effect</a:t>
              </a:r>
              <a:endParaRPr lang="en-US" altLang="en-US" sz="1000">
                <a:latin typeface="Sand" pitchFamily="-48" charset="0"/>
              </a:endParaRPr>
            </a:p>
          </p:txBody>
        </p:sp>
        <p:sp>
          <p:nvSpPr>
            <p:cNvPr id="80003" name="Rectangle 162">
              <a:extLst>
                <a:ext uri="{FF2B5EF4-FFF2-40B4-BE49-F238E27FC236}">
                  <a16:creationId xmlns:a16="http://schemas.microsoft.com/office/drawing/2014/main" id="{4E1E0B10-C03F-CB4E-BEED-734281FD1A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9" y="3269"/>
              <a:ext cx="74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Sand" pitchFamily="-48" charset="0"/>
                </a:rPr>
                <a:t>problem/solution</a:t>
              </a:r>
              <a:endParaRPr lang="en-US" altLang="en-US" sz="1000">
                <a:latin typeface="Sand" pitchFamily="-48" charset="0"/>
              </a:endParaRPr>
            </a:p>
          </p:txBody>
        </p:sp>
        <p:sp>
          <p:nvSpPr>
            <p:cNvPr id="80004" name="Rectangle 163">
              <a:extLst>
                <a:ext uri="{FF2B5EF4-FFF2-40B4-BE49-F238E27FC236}">
                  <a16:creationId xmlns:a16="http://schemas.microsoft.com/office/drawing/2014/main" id="{F646C322-D069-194A-B436-E8F0BA0BF8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" y="613"/>
              <a:ext cx="79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d" pitchFamily="-48" charset="0"/>
                </a:rPr>
                <a:t>Quality Writing</a:t>
              </a:r>
              <a:endParaRPr lang="en-US" altLang="en-US">
                <a:latin typeface="Sand" pitchFamily="-48" charset="0"/>
              </a:endParaRPr>
            </a:p>
          </p:txBody>
        </p:sp>
        <p:sp>
          <p:nvSpPr>
            <p:cNvPr id="80005" name="Rectangle 164">
              <a:extLst>
                <a:ext uri="{FF2B5EF4-FFF2-40B4-BE49-F238E27FC236}">
                  <a16:creationId xmlns:a16="http://schemas.microsoft.com/office/drawing/2014/main" id="{1E62C8F5-AC52-D344-A57C-799FB1F368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6" y="605"/>
              <a:ext cx="32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d" pitchFamily="-48" charset="0"/>
                </a:rPr>
                <a:t>Drama</a:t>
              </a:r>
              <a:endParaRPr lang="en-US" altLang="en-US">
                <a:latin typeface="Sand" pitchFamily="-48" charset="0"/>
              </a:endParaRPr>
            </a:p>
          </p:txBody>
        </p:sp>
        <p:sp>
          <p:nvSpPr>
            <p:cNvPr id="80006" name="Rectangle 165">
              <a:extLst>
                <a:ext uri="{FF2B5EF4-FFF2-40B4-BE49-F238E27FC236}">
                  <a16:creationId xmlns:a16="http://schemas.microsoft.com/office/drawing/2014/main" id="{41466D3A-8099-8D4A-936E-8A755D87AB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6" y="326"/>
              <a:ext cx="101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d" pitchFamily="-48" charset="0"/>
                </a:rPr>
                <a:t>Types of Literature</a:t>
              </a:r>
              <a:endParaRPr lang="en-US" altLang="en-US">
                <a:latin typeface="Sand" pitchFamily="-48" charset="0"/>
              </a:endParaRPr>
            </a:p>
          </p:txBody>
        </p:sp>
        <p:sp>
          <p:nvSpPr>
            <p:cNvPr id="80007" name="Rectangle 167">
              <a:extLst>
                <a:ext uri="{FF2B5EF4-FFF2-40B4-BE49-F238E27FC236}">
                  <a16:creationId xmlns:a16="http://schemas.microsoft.com/office/drawing/2014/main" id="{F03354E8-6F9D-524F-9AF6-A20C24F8DB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2" y="1455"/>
              <a:ext cx="400" cy="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008" name="Rectangle 146">
              <a:extLst>
                <a:ext uri="{FF2B5EF4-FFF2-40B4-BE49-F238E27FC236}">
                  <a16:creationId xmlns:a16="http://schemas.microsoft.com/office/drawing/2014/main" id="{F107B25E-0BF8-5843-9440-56E40840A3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4" y="1460"/>
              <a:ext cx="47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by  analyzing</a:t>
              </a:r>
              <a:endParaRPr lang="en-US" altLang="en-US" sz="800">
                <a:latin typeface="Sand" pitchFamily="-48" charset="0"/>
              </a:endParaRPr>
            </a:p>
          </p:txBody>
        </p:sp>
      </p:grpSp>
      <p:pic>
        <p:nvPicPr>
          <p:cNvPr id="79877" name="Picture 164">
            <a:extLst>
              <a:ext uri="{FF2B5EF4-FFF2-40B4-BE49-F238E27FC236}">
                <a16:creationId xmlns:a16="http://schemas.microsoft.com/office/drawing/2014/main" id="{32827C1B-2686-534D-9BB3-4C1A3188A9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" t="12411"/>
          <a:stretch>
            <a:fillRect/>
          </a:stretch>
        </p:blipFill>
        <p:spPr bwMode="auto">
          <a:xfrm>
            <a:off x="7974013" y="6319838"/>
            <a:ext cx="1143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ooter Placeholder 4">
            <a:extLst>
              <a:ext uri="{FF2B5EF4-FFF2-40B4-BE49-F238E27FC236}">
                <a16:creationId xmlns:a16="http://schemas.microsoft.com/office/drawing/2014/main" id="{C52FB596-80C6-B94C-944E-51BCE485D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solidFill>
                  <a:schemeClr val="accent2"/>
                </a:solidFill>
                <a:latin typeface="Arial" panose="020B0604020202020204" pitchFamily="34" charset="0"/>
              </a:rPr>
              <a:t>University of Kansas Center for Research on Learning  2019</a:t>
            </a:r>
          </a:p>
        </p:txBody>
      </p:sp>
      <p:sp>
        <p:nvSpPr>
          <p:cNvPr id="80899" name="Rectangle 4">
            <a:extLst>
              <a:ext uri="{FF2B5EF4-FFF2-40B4-BE49-F238E27FC236}">
                <a16:creationId xmlns:a16="http://schemas.microsoft.com/office/drawing/2014/main" id="{9963C047-663F-504B-BE25-5806B4AE0D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Unit Organizer Implementation Options</a:t>
            </a:r>
          </a:p>
        </p:txBody>
      </p:sp>
      <p:sp>
        <p:nvSpPr>
          <p:cNvPr id="80900" name="Rectangle 5">
            <a:extLst>
              <a:ext uri="{FF2B5EF4-FFF2-40B4-BE49-F238E27FC236}">
                <a16:creationId xmlns:a16="http://schemas.microsoft.com/office/drawing/2014/main" id="{54FD8868-FB60-2447-B0D1-519B48CFFE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200"/>
              <a:t>Option 1</a:t>
            </a:r>
          </a:p>
          <a:p>
            <a:pPr lvl="1" eaLnBrk="1" hangingPunct="1"/>
            <a:r>
              <a:rPr lang="en-US" altLang="en-US" sz="2000"/>
              <a:t>Blank form displayed on an overhead or chalkboard</a:t>
            </a:r>
          </a:p>
          <a:p>
            <a:pPr lvl="1" eaLnBrk="1" hangingPunct="1"/>
            <a:r>
              <a:rPr lang="en-US" altLang="en-US" sz="2000"/>
              <a:t>Unit framework is built from scratch</a:t>
            </a:r>
          </a:p>
          <a:p>
            <a:pPr lvl="1" eaLnBrk="1" hangingPunct="1"/>
            <a:r>
              <a:rPr lang="en-US" altLang="en-US" sz="2000"/>
              <a:t>Students construct their own organizer on blank paper</a:t>
            </a:r>
          </a:p>
          <a:p>
            <a:pPr eaLnBrk="1" hangingPunct="1">
              <a:buFontTx/>
              <a:buNone/>
            </a:pPr>
            <a:endParaRPr lang="en-US" altLang="en-US" sz="2200"/>
          </a:p>
          <a:p>
            <a:pPr eaLnBrk="1" hangingPunct="1">
              <a:buFontTx/>
              <a:buNone/>
            </a:pPr>
            <a:r>
              <a:rPr lang="en-US" altLang="en-US" sz="2200"/>
              <a:t>Option 2</a:t>
            </a:r>
          </a:p>
          <a:p>
            <a:pPr lvl="1" eaLnBrk="1" hangingPunct="1"/>
            <a:r>
              <a:rPr lang="en-US" altLang="en-US" sz="2000"/>
              <a:t>Blank forms are distributed to students</a:t>
            </a:r>
          </a:p>
          <a:p>
            <a:pPr lvl="1" eaLnBrk="1" hangingPunct="1"/>
            <a:r>
              <a:rPr lang="en-US" altLang="en-US" sz="2000"/>
              <a:t>Teacher guides the class using a form on an overhead or chalkboard.</a:t>
            </a:r>
          </a:p>
        </p:txBody>
      </p:sp>
      <p:pic>
        <p:nvPicPr>
          <p:cNvPr id="80901" name="Picture 6">
            <a:extLst>
              <a:ext uri="{FF2B5EF4-FFF2-40B4-BE49-F238E27FC236}">
                <a16:creationId xmlns:a16="http://schemas.microsoft.com/office/drawing/2014/main" id="{B22BD641-7BD3-0C49-B9D8-077B76BECF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3" y="5868988"/>
            <a:ext cx="1635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Footer Placeholder 4">
            <a:extLst>
              <a:ext uri="{FF2B5EF4-FFF2-40B4-BE49-F238E27FC236}">
                <a16:creationId xmlns:a16="http://schemas.microsoft.com/office/drawing/2014/main" id="{B90D1B49-7963-D646-B1DF-CFDECE8DD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solidFill>
                  <a:schemeClr val="accent2"/>
                </a:solidFill>
                <a:latin typeface="Arial" panose="020B0604020202020204" pitchFamily="34" charset="0"/>
              </a:rPr>
              <a:t>University of Kansas Center for Research on Learning  2019</a:t>
            </a:r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A656973B-E986-4C45-85B2-A2AF398AF3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Unit Organizer Implementation Options</a:t>
            </a:r>
          </a:p>
        </p:txBody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04C129E6-C2DA-294B-A4A4-A8119E8D8B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en-US"/>
              <a:t>Option 3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/>
              <a:t>Partially completed Unit Organizer forms are distributed to students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/>
              <a:t>Teacher and students add information as the Unit Organizer is created. </a:t>
            </a:r>
          </a:p>
        </p:txBody>
      </p:sp>
      <p:pic>
        <p:nvPicPr>
          <p:cNvPr id="81925" name="Picture 5">
            <a:extLst>
              <a:ext uri="{FF2B5EF4-FFF2-40B4-BE49-F238E27FC236}">
                <a16:creationId xmlns:a16="http://schemas.microsoft.com/office/drawing/2014/main" id="{2F921A72-2DD9-5D40-99CC-9011BCEE93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3" y="5868988"/>
            <a:ext cx="1635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Footer Placeholder 4">
            <a:extLst>
              <a:ext uri="{FF2B5EF4-FFF2-40B4-BE49-F238E27FC236}">
                <a16:creationId xmlns:a16="http://schemas.microsoft.com/office/drawing/2014/main" id="{D2E55F20-1F3B-7F4B-9867-573C31670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solidFill>
                  <a:schemeClr val="accent2"/>
                </a:solidFill>
                <a:latin typeface="Arial" panose="020B0604020202020204" pitchFamily="34" charset="0"/>
              </a:rPr>
              <a:t>University of Kansas Center for Research on Learning  2019</a:t>
            </a:r>
          </a:p>
        </p:txBody>
      </p:sp>
      <p:sp>
        <p:nvSpPr>
          <p:cNvPr id="82947" name="Rectangle 4">
            <a:extLst>
              <a:ext uri="{FF2B5EF4-FFF2-40B4-BE49-F238E27FC236}">
                <a16:creationId xmlns:a16="http://schemas.microsoft.com/office/drawing/2014/main" id="{0C7AD359-80BF-A04E-B006-24EADF90C4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Get Set</a:t>
            </a:r>
          </a:p>
        </p:txBody>
      </p:sp>
      <p:sp>
        <p:nvSpPr>
          <p:cNvPr id="82948" name="Rectangle 5">
            <a:extLst>
              <a:ext uri="{FF2B5EF4-FFF2-40B4-BE49-F238E27FC236}">
                <a16:creationId xmlns:a16="http://schemas.microsoft.com/office/drawing/2014/main" id="{5D445C1B-5B0B-7E4B-8AA8-8DB957064E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200"/>
              <a:t>Choose the material.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2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200"/>
              <a:t>Introduce Unit Organizers.</a:t>
            </a:r>
          </a:p>
          <a:p>
            <a:pPr eaLnBrk="1" hangingPunct="1">
              <a:lnSpc>
                <a:spcPct val="80000"/>
              </a:lnSpc>
            </a:pPr>
            <a:endParaRPr lang="en-US" altLang="en-US" sz="2200"/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Describe how you will </a:t>
            </a:r>
            <a:r>
              <a:rPr lang="en-US" altLang="en-US" sz="2000" b="1"/>
              <a:t>Cue</a:t>
            </a:r>
            <a:r>
              <a:rPr lang="en-US" altLang="en-US" sz="2000"/>
              <a:t> their use of Unit Organizers.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000"/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Describe and model how you will </a:t>
            </a:r>
            <a:r>
              <a:rPr lang="en-US" altLang="en-US" sz="2000" b="1"/>
              <a:t>Do</a:t>
            </a:r>
            <a:r>
              <a:rPr lang="en-US" altLang="en-US" sz="2000"/>
              <a:t> the routine.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000"/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Explain how you will </a:t>
            </a:r>
            <a:r>
              <a:rPr lang="en-US" altLang="en-US" sz="2000" b="1"/>
              <a:t>Review</a:t>
            </a:r>
            <a:r>
              <a:rPr lang="en-US" altLang="en-US" sz="2000"/>
              <a:t> the information.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0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200"/>
              <a:t>Debrief.</a:t>
            </a:r>
          </a:p>
        </p:txBody>
      </p:sp>
      <p:pic>
        <p:nvPicPr>
          <p:cNvPr id="82949" name="Picture 5">
            <a:extLst>
              <a:ext uri="{FF2B5EF4-FFF2-40B4-BE49-F238E27FC236}">
                <a16:creationId xmlns:a16="http://schemas.microsoft.com/office/drawing/2014/main" id="{1E00EE33-9E1E-0549-AC29-EE1E2ED0B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3" y="5868988"/>
            <a:ext cx="1635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Footer Placeholder 2">
            <a:extLst>
              <a:ext uri="{FF2B5EF4-FFF2-40B4-BE49-F238E27FC236}">
                <a16:creationId xmlns:a16="http://schemas.microsoft.com/office/drawing/2014/main" id="{E835B7D7-4436-6342-A092-CC4FC05C8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solidFill>
                  <a:schemeClr val="tx2"/>
                </a:solidFill>
                <a:latin typeface="Arial" panose="020B0604020202020204" pitchFamily="34" charset="0"/>
              </a:rPr>
              <a:t>University of Kansas Center for Research on Learning  2019</a:t>
            </a:r>
          </a:p>
        </p:txBody>
      </p:sp>
      <p:grpSp>
        <p:nvGrpSpPr>
          <p:cNvPr id="83972" name="Group 158">
            <a:extLst>
              <a:ext uri="{FF2B5EF4-FFF2-40B4-BE49-F238E27FC236}">
                <a16:creationId xmlns:a16="http://schemas.microsoft.com/office/drawing/2014/main" id="{ED9CCB28-EB82-F444-8DF0-B216C2E211FE}"/>
              </a:ext>
            </a:extLst>
          </p:cNvPr>
          <p:cNvGrpSpPr>
            <a:grpSpLocks/>
          </p:cNvGrpSpPr>
          <p:nvPr/>
        </p:nvGrpSpPr>
        <p:grpSpPr bwMode="auto">
          <a:xfrm>
            <a:off x="709613" y="101600"/>
            <a:ext cx="7735887" cy="6162675"/>
            <a:chOff x="447" y="64"/>
            <a:chExt cx="4873" cy="3882"/>
          </a:xfrm>
        </p:grpSpPr>
        <p:sp>
          <p:nvSpPr>
            <p:cNvPr id="83974" name="Oval 5">
              <a:extLst>
                <a:ext uri="{FF2B5EF4-FFF2-40B4-BE49-F238E27FC236}">
                  <a16:creationId xmlns:a16="http://schemas.microsoft.com/office/drawing/2014/main" id="{8085A396-DF4D-3D41-8688-83390D40EB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5" y="904"/>
              <a:ext cx="1265" cy="618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83975" name="Group 6">
              <a:extLst>
                <a:ext uri="{FF2B5EF4-FFF2-40B4-BE49-F238E27FC236}">
                  <a16:creationId xmlns:a16="http://schemas.microsoft.com/office/drawing/2014/main" id="{0D44FD41-A1FB-D849-9251-EB05D19717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4" y="1330"/>
              <a:ext cx="1120" cy="1"/>
              <a:chOff x="2894" y="1330"/>
              <a:chExt cx="1120" cy="1"/>
            </a:xfrm>
          </p:grpSpPr>
          <p:sp>
            <p:nvSpPr>
              <p:cNvPr id="84100" name="Line 7">
                <a:extLst>
                  <a:ext uri="{FF2B5EF4-FFF2-40B4-BE49-F238E27FC236}">
                    <a16:creationId xmlns:a16="http://schemas.microsoft.com/office/drawing/2014/main" id="{AAC1286C-59D7-0C47-8FBA-888595018C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1330"/>
                <a:ext cx="20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01" name="Line 8">
                <a:extLst>
                  <a:ext uri="{FF2B5EF4-FFF2-40B4-BE49-F238E27FC236}">
                    <a16:creationId xmlns:a16="http://schemas.microsoft.com/office/drawing/2014/main" id="{61B68FA7-DA01-764E-82F6-3614815FD5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56" y="1330"/>
                <a:ext cx="20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02" name="Line 9">
                <a:extLst>
                  <a:ext uri="{FF2B5EF4-FFF2-40B4-BE49-F238E27FC236}">
                    <a16:creationId xmlns:a16="http://schemas.microsoft.com/office/drawing/2014/main" id="{A89CFF36-297C-E34E-828E-05CEE6AB63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17" y="1330"/>
                <a:ext cx="2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03" name="Line 10">
                <a:extLst>
                  <a:ext uri="{FF2B5EF4-FFF2-40B4-BE49-F238E27FC236}">
                    <a16:creationId xmlns:a16="http://schemas.microsoft.com/office/drawing/2014/main" id="{7988D61C-24C0-7543-847D-5B276EFF2C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9" y="1330"/>
                <a:ext cx="2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04" name="Line 11">
                <a:extLst>
                  <a:ext uri="{FF2B5EF4-FFF2-40B4-BE49-F238E27FC236}">
                    <a16:creationId xmlns:a16="http://schemas.microsoft.com/office/drawing/2014/main" id="{EBDF8736-484C-594E-B4E6-7F83A9DD12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41" y="1330"/>
                <a:ext cx="2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05" name="Line 12">
                <a:extLst>
                  <a:ext uri="{FF2B5EF4-FFF2-40B4-BE49-F238E27FC236}">
                    <a16:creationId xmlns:a16="http://schemas.microsoft.com/office/drawing/2014/main" id="{3C572927-7ED1-5848-AE5F-C52E6997ED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03" y="1330"/>
                <a:ext cx="2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06" name="Line 13">
                <a:extLst>
                  <a:ext uri="{FF2B5EF4-FFF2-40B4-BE49-F238E27FC236}">
                    <a16:creationId xmlns:a16="http://schemas.microsoft.com/office/drawing/2014/main" id="{32CFD314-96E1-F648-A8A0-D6E02D6C01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5" y="1330"/>
                <a:ext cx="2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07" name="Line 14">
                <a:extLst>
                  <a:ext uri="{FF2B5EF4-FFF2-40B4-BE49-F238E27FC236}">
                    <a16:creationId xmlns:a16="http://schemas.microsoft.com/office/drawing/2014/main" id="{1AFE18D6-AED6-7948-B650-5DC845B35C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27" y="1330"/>
                <a:ext cx="20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08" name="Line 15">
                <a:extLst>
                  <a:ext uri="{FF2B5EF4-FFF2-40B4-BE49-F238E27FC236}">
                    <a16:creationId xmlns:a16="http://schemas.microsoft.com/office/drawing/2014/main" id="{70DC72BC-E5B2-7340-B6B5-203062D951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89" y="1330"/>
                <a:ext cx="20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09" name="Line 16">
                <a:extLst>
                  <a:ext uri="{FF2B5EF4-FFF2-40B4-BE49-F238E27FC236}">
                    <a16:creationId xmlns:a16="http://schemas.microsoft.com/office/drawing/2014/main" id="{BEC70AFC-EF88-A44C-AC0C-59D3DA3E45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1" y="1330"/>
                <a:ext cx="20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10" name="Line 17">
                <a:extLst>
                  <a:ext uri="{FF2B5EF4-FFF2-40B4-BE49-F238E27FC236}">
                    <a16:creationId xmlns:a16="http://schemas.microsoft.com/office/drawing/2014/main" id="{E391615E-52DD-5D47-A6A3-0070939191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12" y="1330"/>
                <a:ext cx="2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11" name="Line 18">
                <a:extLst>
                  <a:ext uri="{FF2B5EF4-FFF2-40B4-BE49-F238E27FC236}">
                    <a16:creationId xmlns:a16="http://schemas.microsoft.com/office/drawing/2014/main" id="{9B5ED501-D182-4342-B793-9C6FD5A022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74" y="1330"/>
                <a:ext cx="2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12" name="Line 19">
                <a:extLst>
                  <a:ext uri="{FF2B5EF4-FFF2-40B4-BE49-F238E27FC236}">
                    <a16:creationId xmlns:a16="http://schemas.microsoft.com/office/drawing/2014/main" id="{30470C89-949A-6E47-8A80-F1B7FC5A7E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36" y="1330"/>
                <a:ext cx="2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13" name="Line 20">
                <a:extLst>
                  <a:ext uri="{FF2B5EF4-FFF2-40B4-BE49-F238E27FC236}">
                    <a16:creationId xmlns:a16="http://schemas.microsoft.com/office/drawing/2014/main" id="{446BF1B9-1306-0445-BAC1-623F6683C8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98" y="1330"/>
                <a:ext cx="2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14" name="Line 21">
                <a:extLst>
                  <a:ext uri="{FF2B5EF4-FFF2-40B4-BE49-F238E27FC236}">
                    <a16:creationId xmlns:a16="http://schemas.microsoft.com/office/drawing/2014/main" id="{EB663323-EB59-1E43-8F81-24A61371B2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60" y="1330"/>
                <a:ext cx="20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15" name="Line 22">
                <a:extLst>
                  <a:ext uri="{FF2B5EF4-FFF2-40B4-BE49-F238E27FC236}">
                    <a16:creationId xmlns:a16="http://schemas.microsoft.com/office/drawing/2014/main" id="{E863E098-9BF5-B443-9816-356EC962A4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22" y="1330"/>
                <a:ext cx="20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16" name="Line 23">
                <a:extLst>
                  <a:ext uri="{FF2B5EF4-FFF2-40B4-BE49-F238E27FC236}">
                    <a16:creationId xmlns:a16="http://schemas.microsoft.com/office/drawing/2014/main" id="{EEE56395-889E-1545-B125-EA5DF63CE8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84" y="1330"/>
                <a:ext cx="20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17" name="Line 24">
                <a:extLst>
                  <a:ext uri="{FF2B5EF4-FFF2-40B4-BE49-F238E27FC236}">
                    <a16:creationId xmlns:a16="http://schemas.microsoft.com/office/drawing/2014/main" id="{220AA053-E028-AF4F-9944-124148CB81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45" y="1330"/>
                <a:ext cx="2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18" name="Line 25">
                <a:extLst>
                  <a:ext uri="{FF2B5EF4-FFF2-40B4-BE49-F238E27FC236}">
                    <a16:creationId xmlns:a16="http://schemas.microsoft.com/office/drawing/2014/main" id="{979BA746-F7C6-D244-9C08-7CADB38C81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7" y="1330"/>
                <a:ext cx="7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3976" name="Rectangle 26">
              <a:extLst>
                <a:ext uri="{FF2B5EF4-FFF2-40B4-BE49-F238E27FC236}">
                  <a16:creationId xmlns:a16="http://schemas.microsoft.com/office/drawing/2014/main" id="{C54FF3FD-278A-A243-B116-3A725E1A51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" y="134"/>
              <a:ext cx="18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NAME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83977" name="Rectangle 27">
              <a:extLst>
                <a:ext uri="{FF2B5EF4-FFF2-40B4-BE49-F238E27FC236}">
                  <a16:creationId xmlns:a16="http://schemas.microsoft.com/office/drawing/2014/main" id="{AEA5DF10-5C93-C148-8B72-E3BEE5554B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" y="223"/>
              <a:ext cx="17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DATE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83978" name="Line 28">
              <a:extLst>
                <a:ext uri="{FF2B5EF4-FFF2-40B4-BE49-F238E27FC236}">
                  <a16:creationId xmlns:a16="http://schemas.microsoft.com/office/drawing/2014/main" id="{693B9704-A698-6F48-ADF7-118C5464F4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5" y="182"/>
              <a:ext cx="111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79" name="Rectangle 29">
              <a:extLst>
                <a:ext uri="{FF2B5EF4-FFF2-40B4-BE49-F238E27FC236}">
                  <a16:creationId xmlns:a16="http://schemas.microsoft.com/office/drawing/2014/main" id="{FCF60166-B7CA-1A45-B15E-BDD80ED459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" y="141"/>
              <a:ext cx="118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The Unit Organizer 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83980" name="Rectangle 30">
              <a:extLst>
                <a:ext uri="{FF2B5EF4-FFF2-40B4-BE49-F238E27FC236}">
                  <a16:creationId xmlns:a16="http://schemas.microsoft.com/office/drawing/2014/main" id="{25CB0D5E-4D47-A140-9C6B-494B2FC20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1" y="203"/>
              <a:ext cx="55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BIGGER PICTURE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83981" name="Rectangle 31">
              <a:extLst>
                <a:ext uri="{FF2B5EF4-FFF2-40B4-BE49-F238E27FC236}">
                  <a16:creationId xmlns:a16="http://schemas.microsoft.com/office/drawing/2014/main" id="{085E98A7-94A7-E047-A714-C78C0CB2F4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" y="512"/>
              <a:ext cx="33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LAST UNIT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83982" name="Rectangle 32">
              <a:extLst>
                <a:ext uri="{FF2B5EF4-FFF2-40B4-BE49-F238E27FC236}">
                  <a16:creationId xmlns:a16="http://schemas.microsoft.com/office/drawing/2014/main" id="{9B15DD58-4DD8-F64A-B498-280B440C07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0" y="512"/>
              <a:ext cx="33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Arial" panose="020B0604020202020204" pitchFamily="34" charset="0"/>
                </a:rPr>
                <a:t>/Experience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83983" name="Rectangle 33">
              <a:extLst>
                <a:ext uri="{FF2B5EF4-FFF2-40B4-BE49-F238E27FC236}">
                  <a16:creationId xmlns:a16="http://schemas.microsoft.com/office/drawing/2014/main" id="{B0E576E1-770B-2149-923C-3FAA6DCD11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0" y="525"/>
              <a:ext cx="54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900" b="1">
                  <a:solidFill>
                    <a:srgbClr val="000000"/>
                  </a:solidFill>
                  <a:latin typeface="Arial" panose="020B0604020202020204" pitchFamily="34" charset="0"/>
                </a:rPr>
                <a:t>CURRENT UNIT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83984" name="Rectangle 34">
              <a:extLst>
                <a:ext uri="{FF2B5EF4-FFF2-40B4-BE49-F238E27FC236}">
                  <a16:creationId xmlns:a16="http://schemas.microsoft.com/office/drawing/2014/main" id="{F641FAFB-4EF0-314B-86F7-AEF76445CC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1" y="505"/>
              <a:ext cx="33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NEXT UNIT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83985" name="Rectangle 35">
              <a:extLst>
                <a:ext uri="{FF2B5EF4-FFF2-40B4-BE49-F238E27FC236}">
                  <a16:creationId xmlns:a16="http://schemas.microsoft.com/office/drawing/2014/main" id="{DB618266-3F5C-5B4D-914C-3941E3D01B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1" y="505"/>
              <a:ext cx="33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Arial" panose="020B0604020202020204" pitchFamily="34" charset="0"/>
                </a:rPr>
                <a:t>/Experience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83986" name="Line 36">
              <a:extLst>
                <a:ext uri="{FF2B5EF4-FFF2-40B4-BE49-F238E27FC236}">
                  <a16:creationId xmlns:a16="http://schemas.microsoft.com/office/drawing/2014/main" id="{AE7751B3-7897-2A42-9FFB-5288572777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" y="766"/>
              <a:ext cx="4832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87" name="Line 37">
              <a:extLst>
                <a:ext uri="{FF2B5EF4-FFF2-40B4-BE49-F238E27FC236}">
                  <a16:creationId xmlns:a16="http://schemas.microsoft.com/office/drawing/2014/main" id="{21B0ADC6-06DD-754A-8125-72F15105BB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" y="3014"/>
              <a:ext cx="4833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88" name="Line 38">
              <a:extLst>
                <a:ext uri="{FF2B5EF4-FFF2-40B4-BE49-F238E27FC236}">
                  <a16:creationId xmlns:a16="http://schemas.microsoft.com/office/drawing/2014/main" id="{6BAE4E4B-0541-C54B-A9EA-9F69021C0F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6" y="498"/>
              <a:ext cx="1" cy="26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89" name="Line 39">
              <a:extLst>
                <a:ext uri="{FF2B5EF4-FFF2-40B4-BE49-F238E27FC236}">
                  <a16:creationId xmlns:a16="http://schemas.microsoft.com/office/drawing/2014/main" id="{DC679F0B-F169-2346-AF0A-E929FD36A7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5" y="505"/>
              <a:ext cx="1" cy="26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90" name="Arc 40">
              <a:extLst>
                <a:ext uri="{FF2B5EF4-FFF2-40B4-BE49-F238E27FC236}">
                  <a16:creationId xmlns:a16="http://schemas.microsoft.com/office/drawing/2014/main" id="{D365A7B9-57D0-0646-9282-F656C9452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" y="306"/>
              <a:ext cx="1289" cy="199"/>
            </a:xfrm>
            <a:custGeom>
              <a:avLst/>
              <a:gdLst>
                <a:gd name="T0" fmla="*/ 0 w 21600"/>
                <a:gd name="T1" fmla="*/ 0 h 21600"/>
                <a:gd name="T2" fmla="*/ 5 w 21600"/>
                <a:gd name="T3" fmla="*/ 0 h 21600"/>
                <a:gd name="T4" fmla="*/ 5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91" name="Arc 41">
              <a:extLst>
                <a:ext uri="{FF2B5EF4-FFF2-40B4-BE49-F238E27FC236}">
                  <a16:creationId xmlns:a16="http://schemas.microsoft.com/office/drawing/2014/main" id="{20A7E3B0-5DC9-4F46-B0CB-253FE0841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" y="299"/>
              <a:ext cx="1296" cy="206"/>
            </a:xfrm>
            <a:custGeom>
              <a:avLst/>
              <a:gdLst>
                <a:gd name="T0" fmla="*/ 0 w 21600"/>
                <a:gd name="T1" fmla="*/ 0 h 21600"/>
                <a:gd name="T2" fmla="*/ 5 w 21600"/>
                <a:gd name="T3" fmla="*/ 0 h 21600"/>
                <a:gd name="T4" fmla="*/ 5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92" name="Arc 42">
              <a:extLst>
                <a:ext uri="{FF2B5EF4-FFF2-40B4-BE49-F238E27FC236}">
                  <a16:creationId xmlns:a16="http://schemas.microsoft.com/office/drawing/2014/main" id="{7B279755-CB77-9E42-85E5-6E95A3852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5" y="299"/>
              <a:ext cx="1265" cy="203"/>
            </a:xfrm>
            <a:custGeom>
              <a:avLst/>
              <a:gdLst>
                <a:gd name="T0" fmla="*/ 0 w 21616"/>
                <a:gd name="T1" fmla="*/ 0 h 21600"/>
                <a:gd name="T2" fmla="*/ 4 w 21616"/>
                <a:gd name="T3" fmla="*/ 0 h 21600"/>
                <a:gd name="T4" fmla="*/ 0 w 21616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16"/>
                <a:gd name="T10" fmla="*/ 0 h 21600"/>
                <a:gd name="T11" fmla="*/ 21616 w 2161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16" h="21600" fill="none" extrusionOk="0">
                  <a:moveTo>
                    <a:pt x="-1" y="0"/>
                  </a:moveTo>
                  <a:cubicBezTo>
                    <a:pt x="5" y="0"/>
                    <a:pt x="11" y="-1"/>
                    <a:pt x="17" y="0"/>
                  </a:cubicBezTo>
                  <a:cubicBezTo>
                    <a:pt x="11904" y="0"/>
                    <a:pt x="21558" y="9606"/>
                    <a:pt x="21616" y="21493"/>
                  </a:cubicBezTo>
                </a:path>
                <a:path w="21616" h="21600" stroke="0" extrusionOk="0">
                  <a:moveTo>
                    <a:pt x="-1" y="0"/>
                  </a:moveTo>
                  <a:cubicBezTo>
                    <a:pt x="5" y="0"/>
                    <a:pt x="11" y="-1"/>
                    <a:pt x="17" y="0"/>
                  </a:cubicBezTo>
                  <a:cubicBezTo>
                    <a:pt x="11904" y="0"/>
                    <a:pt x="21558" y="9606"/>
                    <a:pt x="21616" y="21493"/>
                  </a:cubicBezTo>
                  <a:lnTo>
                    <a:pt x="17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93" name="Line 43">
              <a:extLst>
                <a:ext uri="{FF2B5EF4-FFF2-40B4-BE49-F238E27FC236}">
                  <a16:creationId xmlns:a16="http://schemas.microsoft.com/office/drawing/2014/main" id="{706BE183-CAFF-6649-8775-01065018FF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0" y="299"/>
              <a:ext cx="2282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3994" name="Group 44">
              <a:extLst>
                <a:ext uri="{FF2B5EF4-FFF2-40B4-BE49-F238E27FC236}">
                  <a16:creationId xmlns:a16="http://schemas.microsoft.com/office/drawing/2014/main" id="{53610604-9F96-6D49-A10C-70F519C0A0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60" y="326"/>
              <a:ext cx="1" cy="145"/>
              <a:chOff x="1760" y="326"/>
              <a:chExt cx="1" cy="145"/>
            </a:xfrm>
          </p:grpSpPr>
          <p:sp>
            <p:nvSpPr>
              <p:cNvPr id="84097" name="Line 45">
                <a:extLst>
                  <a:ext uri="{FF2B5EF4-FFF2-40B4-BE49-F238E27FC236}">
                    <a16:creationId xmlns:a16="http://schemas.microsoft.com/office/drawing/2014/main" id="{3C127700-858C-084A-B535-7FEE50EC70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60" y="326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98" name="Line 46">
                <a:extLst>
                  <a:ext uri="{FF2B5EF4-FFF2-40B4-BE49-F238E27FC236}">
                    <a16:creationId xmlns:a16="http://schemas.microsoft.com/office/drawing/2014/main" id="{26406536-D2B9-E54D-9457-842693FBA0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60" y="388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99" name="Line 47">
                <a:extLst>
                  <a:ext uri="{FF2B5EF4-FFF2-40B4-BE49-F238E27FC236}">
                    <a16:creationId xmlns:a16="http://schemas.microsoft.com/office/drawing/2014/main" id="{09862182-207C-C945-999D-BBC2119C4F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60" y="450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3995" name="Group 48">
              <a:extLst>
                <a:ext uri="{FF2B5EF4-FFF2-40B4-BE49-F238E27FC236}">
                  <a16:creationId xmlns:a16="http://schemas.microsoft.com/office/drawing/2014/main" id="{5AA0FB83-58D1-0345-9A87-CD02E1D3C4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62" y="333"/>
              <a:ext cx="1" cy="145"/>
              <a:chOff x="4062" y="333"/>
              <a:chExt cx="1" cy="145"/>
            </a:xfrm>
          </p:grpSpPr>
          <p:sp>
            <p:nvSpPr>
              <p:cNvPr id="84094" name="Line 49">
                <a:extLst>
                  <a:ext uri="{FF2B5EF4-FFF2-40B4-BE49-F238E27FC236}">
                    <a16:creationId xmlns:a16="http://schemas.microsoft.com/office/drawing/2014/main" id="{1093405E-ECB6-E141-9B12-A76592EB3E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2" y="333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95" name="Line 50">
                <a:extLst>
                  <a:ext uri="{FF2B5EF4-FFF2-40B4-BE49-F238E27FC236}">
                    <a16:creationId xmlns:a16="http://schemas.microsoft.com/office/drawing/2014/main" id="{EBB1953F-125C-C249-9A07-287B90B8D6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2" y="395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96" name="Line 51">
                <a:extLst>
                  <a:ext uri="{FF2B5EF4-FFF2-40B4-BE49-F238E27FC236}">
                    <a16:creationId xmlns:a16="http://schemas.microsoft.com/office/drawing/2014/main" id="{F9736F23-6448-3E46-BE01-ABE39F5C91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2" y="457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3996" name="Line 52">
              <a:extLst>
                <a:ext uri="{FF2B5EF4-FFF2-40B4-BE49-F238E27FC236}">
                  <a16:creationId xmlns:a16="http://schemas.microsoft.com/office/drawing/2014/main" id="{51811C7C-49B9-0443-A3DB-B0B26DFFC1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" y="505"/>
              <a:ext cx="1" cy="336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97" name="Line 53">
              <a:extLst>
                <a:ext uri="{FF2B5EF4-FFF2-40B4-BE49-F238E27FC236}">
                  <a16:creationId xmlns:a16="http://schemas.microsoft.com/office/drawing/2014/main" id="{1219C42A-797F-3F4C-A8E2-AF130EF1E9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" y="3873"/>
              <a:ext cx="4826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98" name="Line 54">
              <a:extLst>
                <a:ext uri="{FF2B5EF4-FFF2-40B4-BE49-F238E27FC236}">
                  <a16:creationId xmlns:a16="http://schemas.microsoft.com/office/drawing/2014/main" id="{E4319324-3184-5E40-A4C5-98BCB2DB4B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06" y="505"/>
              <a:ext cx="1" cy="336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99" name="Rectangle 55">
              <a:extLst>
                <a:ext uri="{FF2B5EF4-FFF2-40B4-BE49-F238E27FC236}">
                  <a16:creationId xmlns:a16="http://schemas.microsoft.com/office/drawing/2014/main" id="{ACAC6489-28E6-5349-8515-FDBA4BF169E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45" y="3284"/>
              <a:ext cx="64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 UNIT SELF-TEST QUESTIONS</a:t>
              </a:r>
            </a:p>
          </p:txBody>
        </p:sp>
        <p:sp>
          <p:nvSpPr>
            <p:cNvPr id="84000" name="Rectangle 56">
              <a:extLst>
                <a:ext uri="{FF2B5EF4-FFF2-40B4-BE49-F238E27FC236}">
                  <a16:creationId xmlns:a16="http://schemas.microsoft.com/office/drawing/2014/main" id="{6BBE9D55-0611-E440-AE36-7C04EC8EA57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617" y="3831"/>
              <a:ext cx="23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84001" name="Rectangle 57">
              <a:extLst>
                <a:ext uri="{FF2B5EF4-FFF2-40B4-BE49-F238E27FC236}">
                  <a16:creationId xmlns:a16="http://schemas.microsoft.com/office/drawing/2014/main" id="{6D43D680-4E6B-1D44-83EF-F64BABA3DB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60000">
              <a:off x="3278" y="808"/>
              <a:ext cx="29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is about...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84002" name="Line 58">
              <a:extLst>
                <a:ext uri="{FF2B5EF4-FFF2-40B4-BE49-F238E27FC236}">
                  <a16:creationId xmlns:a16="http://schemas.microsoft.com/office/drawing/2014/main" id="{82A02639-0255-844C-97D0-3F734C02AC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8" y="773"/>
              <a:ext cx="1" cy="224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03" name="Line 59">
              <a:extLst>
                <a:ext uri="{FF2B5EF4-FFF2-40B4-BE49-F238E27FC236}">
                  <a16:creationId xmlns:a16="http://schemas.microsoft.com/office/drawing/2014/main" id="{63557938-ECBD-3842-AC6E-FB65CC3D7D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" y="1254"/>
              <a:ext cx="103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04" name="Line 60">
              <a:extLst>
                <a:ext uri="{FF2B5EF4-FFF2-40B4-BE49-F238E27FC236}">
                  <a16:creationId xmlns:a16="http://schemas.microsoft.com/office/drawing/2014/main" id="{5968DAC4-5E2B-0E4A-9D05-AB3AFC4A21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" y="1096"/>
              <a:ext cx="103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05" name="Line 61">
              <a:extLst>
                <a:ext uri="{FF2B5EF4-FFF2-40B4-BE49-F238E27FC236}">
                  <a16:creationId xmlns:a16="http://schemas.microsoft.com/office/drawing/2014/main" id="{7F755142-4261-8542-8EB5-B5F9F31BB9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" y="1412"/>
              <a:ext cx="103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06" name="Line 62">
              <a:extLst>
                <a:ext uri="{FF2B5EF4-FFF2-40B4-BE49-F238E27FC236}">
                  <a16:creationId xmlns:a16="http://schemas.microsoft.com/office/drawing/2014/main" id="{A478EA8B-C107-5344-9711-3DA9CED78F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" y="1564"/>
              <a:ext cx="101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07" name="Line 63">
              <a:extLst>
                <a:ext uri="{FF2B5EF4-FFF2-40B4-BE49-F238E27FC236}">
                  <a16:creationId xmlns:a16="http://schemas.microsoft.com/office/drawing/2014/main" id="{24470525-1EDE-4143-9059-CC48984AA7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1" y="1729"/>
              <a:ext cx="102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08" name="Line 64">
              <a:extLst>
                <a:ext uri="{FF2B5EF4-FFF2-40B4-BE49-F238E27FC236}">
                  <a16:creationId xmlns:a16="http://schemas.microsoft.com/office/drawing/2014/main" id="{412DA2EB-26C9-A54C-889B-D1A690D232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" y="2052"/>
              <a:ext cx="101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09" name="Line 65">
              <a:extLst>
                <a:ext uri="{FF2B5EF4-FFF2-40B4-BE49-F238E27FC236}">
                  <a16:creationId xmlns:a16="http://schemas.microsoft.com/office/drawing/2014/main" id="{37B04C5A-135E-A344-93A1-841C04EC86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" y="1887"/>
              <a:ext cx="101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10" name="Line 66">
              <a:extLst>
                <a:ext uri="{FF2B5EF4-FFF2-40B4-BE49-F238E27FC236}">
                  <a16:creationId xmlns:a16="http://schemas.microsoft.com/office/drawing/2014/main" id="{A1BD5897-66E4-9C49-B12F-BD760E2AC5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" y="2210"/>
              <a:ext cx="101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11" name="Line 67">
              <a:extLst>
                <a:ext uri="{FF2B5EF4-FFF2-40B4-BE49-F238E27FC236}">
                  <a16:creationId xmlns:a16="http://schemas.microsoft.com/office/drawing/2014/main" id="{C58AF164-E38B-7C4F-82E5-02F4AB1CBC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" y="2368"/>
              <a:ext cx="1025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12" name="Line 68">
              <a:extLst>
                <a:ext uri="{FF2B5EF4-FFF2-40B4-BE49-F238E27FC236}">
                  <a16:creationId xmlns:a16="http://schemas.microsoft.com/office/drawing/2014/main" id="{75A416DC-F253-0042-B044-E4FB8433F4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4" y="2526"/>
              <a:ext cx="1018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13" name="Line 69">
              <a:extLst>
                <a:ext uri="{FF2B5EF4-FFF2-40B4-BE49-F238E27FC236}">
                  <a16:creationId xmlns:a16="http://schemas.microsoft.com/office/drawing/2014/main" id="{AC8334F2-6BB2-0545-B4DE-5D5964E8E4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" y="2684"/>
              <a:ext cx="102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14" name="Line 70">
              <a:extLst>
                <a:ext uri="{FF2B5EF4-FFF2-40B4-BE49-F238E27FC236}">
                  <a16:creationId xmlns:a16="http://schemas.microsoft.com/office/drawing/2014/main" id="{C3395764-E05F-F848-AE0E-3E1924C446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3" y="945"/>
              <a:ext cx="1" cy="292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15" name="Line 71">
              <a:extLst>
                <a:ext uri="{FF2B5EF4-FFF2-40B4-BE49-F238E27FC236}">
                  <a16:creationId xmlns:a16="http://schemas.microsoft.com/office/drawing/2014/main" id="{BE56A9A8-3BD6-0F4A-B4BB-F100F4AF01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" y="945"/>
              <a:ext cx="102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16" name="Rectangle 72">
              <a:extLst>
                <a:ext uri="{FF2B5EF4-FFF2-40B4-BE49-F238E27FC236}">
                  <a16:creationId xmlns:a16="http://schemas.microsoft.com/office/drawing/2014/main" id="{12DC25BF-78FB-9D4C-9CAB-6076E86069D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171" y="3471"/>
              <a:ext cx="18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 UNIT 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84017" name="Rectangle 73">
              <a:extLst>
                <a:ext uri="{FF2B5EF4-FFF2-40B4-BE49-F238E27FC236}">
                  <a16:creationId xmlns:a16="http://schemas.microsoft.com/office/drawing/2014/main" id="{9FD66D7B-81C3-B940-9DEE-13B7E5620A3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891" y="3470"/>
              <a:ext cx="51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RELATIONSHIPS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84018" name="Rectangle 74">
              <a:extLst>
                <a:ext uri="{FF2B5EF4-FFF2-40B4-BE49-F238E27FC236}">
                  <a16:creationId xmlns:a16="http://schemas.microsoft.com/office/drawing/2014/main" id="{F2D5BE97-8C02-9445-A37D-5562F63ED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" y="807"/>
              <a:ext cx="51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UNIT SCHEDULE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84019" name="Line 75">
              <a:extLst>
                <a:ext uri="{FF2B5EF4-FFF2-40B4-BE49-F238E27FC236}">
                  <a16:creationId xmlns:a16="http://schemas.microsoft.com/office/drawing/2014/main" id="{A8F7CFBC-93F2-7A4A-9758-C5F30E0E9F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" y="2842"/>
              <a:ext cx="1018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20" name="Line 76">
              <a:extLst>
                <a:ext uri="{FF2B5EF4-FFF2-40B4-BE49-F238E27FC236}">
                  <a16:creationId xmlns:a16="http://schemas.microsoft.com/office/drawing/2014/main" id="{B41C0748-BD4A-C54B-80AA-2CBF6ACAC3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7" y="3028"/>
              <a:ext cx="1" cy="83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21" name="Line 77">
              <a:extLst>
                <a:ext uri="{FF2B5EF4-FFF2-40B4-BE49-F238E27FC236}">
                  <a16:creationId xmlns:a16="http://schemas.microsoft.com/office/drawing/2014/main" id="{B143A291-EB89-8E41-A6AE-B1616A6B74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3" y="3248"/>
              <a:ext cx="77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22" name="Line 78">
              <a:extLst>
                <a:ext uri="{FF2B5EF4-FFF2-40B4-BE49-F238E27FC236}">
                  <a16:creationId xmlns:a16="http://schemas.microsoft.com/office/drawing/2014/main" id="{D7F7D707-A3AE-0A4F-8498-FA69A6D31E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3" y="3447"/>
              <a:ext cx="77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23" name="Line 79">
              <a:extLst>
                <a:ext uri="{FF2B5EF4-FFF2-40B4-BE49-F238E27FC236}">
                  <a16:creationId xmlns:a16="http://schemas.microsoft.com/office/drawing/2014/main" id="{1FE95C46-F415-8C42-B823-6329F14273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3" y="3646"/>
              <a:ext cx="77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24" name="Line 80">
              <a:extLst>
                <a:ext uri="{FF2B5EF4-FFF2-40B4-BE49-F238E27FC236}">
                  <a16:creationId xmlns:a16="http://schemas.microsoft.com/office/drawing/2014/main" id="{CC5DA3AE-91D0-2A4A-B6B6-711BB2F695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0" y="3028"/>
              <a:ext cx="1" cy="83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25" name="Line 81">
              <a:extLst>
                <a:ext uri="{FF2B5EF4-FFF2-40B4-BE49-F238E27FC236}">
                  <a16:creationId xmlns:a16="http://schemas.microsoft.com/office/drawing/2014/main" id="{12D9419C-4674-F343-BA47-5A9536E32D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" y="498"/>
              <a:ext cx="4846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26" name="Rectangle 82">
              <a:extLst>
                <a:ext uri="{FF2B5EF4-FFF2-40B4-BE49-F238E27FC236}">
                  <a16:creationId xmlns:a16="http://schemas.microsoft.com/office/drawing/2014/main" id="{D540D03E-F11B-AA4B-9AE2-A101F158A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3" y="505"/>
              <a:ext cx="2289" cy="2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4027" name="Rectangle 83">
              <a:extLst>
                <a:ext uri="{FF2B5EF4-FFF2-40B4-BE49-F238E27FC236}">
                  <a16:creationId xmlns:a16="http://schemas.microsoft.com/office/drawing/2014/main" id="{311A25B8-39FC-114D-A2AE-FD2DC94112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" y="491"/>
              <a:ext cx="2316" cy="282"/>
            </a:xfrm>
            <a:prstGeom prst="rect">
              <a:avLst/>
            </a:prstGeom>
            <a:noFill/>
            <a:ln w="428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4028" name="Rectangle 84">
              <a:extLst>
                <a:ext uri="{FF2B5EF4-FFF2-40B4-BE49-F238E27FC236}">
                  <a16:creationId xmlns:a16="http://schemas.microsoft.com/office/drawing/2014/main" id="{5D077D58-E098-7541-ABEC-03BA8133FD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5" y="807"/>
              <a:ext cx="30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UNIT MAP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84029" name="Rectangle 85">
              <a:extLst>
                <a:ext uri="{FF2B5EF4-FFF2-40B4-BE49-F238E27FC236}">
                  <a16:creationId xmlns:a16="http://schemas.microsoft.com/office/drawing/2014/main" id="{1BC8AE87-00B9-0C4D-B214-80C1301D66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7" y="526"/>
              <a:ext cx="54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900" b="1">
                  <a:solidFill>
                    <a:srgbClr val="000000"/>
                  </a:solidFill>
                  <a:latin typeface="Arial" panose="020B0604020202020204" pitchFamily="34" charset="0"/>
                </a:rPr>
                <a:t>CURRENT UNIT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84030" name="Oval 86">
              <a:extLst>
                <a:ext uri="{FF2B5EF4-FFF2-40B4-BE49-F238E27FC236}">
                  <a16:creationId xmlns:a16="http://schemas.microsoft.com/office/drawing/2014/main" id="{7020FE28-8E83-8C49-8706-61F742896D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4" y="533"/>
              <a:ext cx="96" cy="89"/>
            </a:xfrm>
            <a:prstGeom prst="ellipse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4031" name="Oval 87">
              <a:extLst>
                <a:ext uri="{FF2B5EF4-FFF2-40B4-BE49-F238E27FC236}">
                  <a16:creationId xmlns:a16="http://schemas.microsoft.com/office/drawing/2014/main" id="{5A18AE2D-805E-E54F-8F4D-1CCFA91D7A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" y="512"/>
              <a:ext cx="96" cy="96"/>
            </a:xfrm>
            <a:prstGeom prst="ellipse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4032" name="Oval 88">
              <a:extLst>
                <a:ext uri="{FF2B5EF4-FFF2-40B4-BE49-F238E27FC236}">
                  <a16:creationId xmlns:a16="http://schemas.microsoft.com/office/drawing/2014/main" id="{68DDEC1B-81B9-4F41-9DD0-19F2221C27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7" y="512"/>
              <a:ext cx="96" cy="89"/>
            </a:xfrm>
            <a:prstGeom prst="ellipse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4033" name="Oval 89">
              <a:extLst>
                <a:ext uri="{FF2B5EF4-FFF2-40B4-BE49-F238E27FC236}">
                  <a16:creationId xmlns:a16="http://schemas.microsoft.com/office/drawing/2014/main" id="{B3833B9D-2DD6-E441-8D3B-24EF9F124F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3" y="801"/>
              <a:ext cx="96" cy="96"/>
            </a:xfrm>
            <a:prstGeom prst="ellipse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4034" name="Oval 90">
              <a:extLst>
                <a:ext uri="{FF2B5EF4-FFF2-40B4-BE49-F238E27FC236}">
                  <a16:creationId xmlns:a16="http://schemas.microsoft.com/office/drawing/2014/main" id="{A45A3F5A-80C2-9547-96C7-9BCAAFB432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3" y="3048"/>
              <a:ext cx="96" cy="97"/>
            </a:xfrm>
            <a:prstGeom prst="ellipse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4035" name="Oval 91">
              <a:extLst>
                <a:ext uri="{FF2B5EF4-FFF2-40B4-BE49-F238E27FC236}">
                  <a16:creationId xmlns:a16="http://schemas.microsoft.com/office/drawing/2014/main" id="{5DA7B76F-0DA2-C340-A115-4EEE24AB6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" y="3722"/>
              <a:ext cx="96" cy="96"/>
            </a:xfrm>
            <a:prstGeom prst="ellipse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4036" name="Oval 92">
              <a:extLst>
                <a:ext uri="{FF2B5EF4-FFF2-40B4-BE49-F238E27FC236}">
                  <a16:creationId xmlns:a16="http://schemas.microsoft.com/office/drawing/2014/main" id="{D48D22EC-9F2E-3B43-B087-097B0050A1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" y="794"/>
              <a:ext cx="96" cy="96"/>
            </a:xfrm>
            <a:prstGeom prst="ellipse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4037" name="Rectangle 93">
              <a:extLst>
                <a:ext uri="{FF2B5EF4-FFF2-40B4-BE49-F238E27FC236}">
                  <a16:creationId xmlns:a16="http://schemas.microsoft.com/office/drawing/2014/main" id="{DFFC6293-9A75-5F46-B3E0-A44329C5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1" y="539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84038" name="Rectangle 94">
              <a:extLst>
                <a:ext uri="{FF2B5EF4-FFF2-40B4-BE49-F238E27FC236}">
                  <a16:creationId xmlns:a16="http://schemas.microsoft.com/office/drawing/2014/main" id="{7C6D121C-881B-CB49-A2EA-9F00B899F2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4" y="519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84039" name="Rectangle 95">
              <a:extLst>
                <a:ext uri="{FF2B5EF4-FFF2-40B4-BE49-F238E27FC236}">
                  <a16:creationId xmlns:a16="http://schemas.microsoft.com/office/drawing/2014/main" id="{9BFE24A7-AEA9-6040-8F7D-EDFDEDF8CF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" y="519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84040" name="Oval 96">
              <a:extLst>
                <a:ext uri="{FF2B5EF4-FFF2-40B4-BE49-F238E27FC236}">
                  <a16:creationId xmlns:a16="http://schemas.microsoft.com/office/drawing/2014/main" id="{A774283C-26F0-EE4F-A24A-FE6D39DB07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7" y="189"/>
              <a:ext cx="96" cy="96"/>
            </a:xfrm>
            <a:prstGeom prst="ellipse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4041" name="Rectangle 97">
              <a:extLst>
                <a:ext uri="{FF2B5EF4-FFF2-40B4-BE49-F238E27FC236}">
                  <a16:creationId xmlns:a16="http://schemas.microsoft.com/office/drawing/2014/main" id="{3EB5F5A5-2423-ED47-AFB9-B7068751DD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8" y="203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84042" name="Rectangle 98">
              <a:extLst>
                <a:ext uri="{FF2B5EF4-FFF2-40B4-BE49-F238E27FC236}">
                  <a16:creationId xmlns:a16="http://schemas.microsoft.com/office/drawing/2014/main" id="{43028D2F-7B69-6143-8C36-9C9CC4E2DE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7" y="821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84043" name="Rectangle 99">
              <a:extLst>
                <a:ext uri="{FF2B5EF4-FFF2-40B4-BE49-F238E27FC236}">
                  <a16:creationId xmlns:a16="http://schemas.microsoft.com/office/drawing/2014/main" id="{6E7B169E-CA67-CD49-BEB3-7508EE03DA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7" y="3069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6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84044" name="Rectangle 100">
              <a:extLst>
                <a:ext uri="{FF2B5EF4-FFF2-40B4-BE49-F238E27FC236}">
                  <a16:creationId xmlns:a16="http://schemas.microsoft.com/office/drawing/2014/main" id="{A7975280-E664-D140-BB35-4E9650BCEF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" y="3736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7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84045" name="Rectangle 101">
              <a:extLst>
                <a:ext uri="{FF2B5EF4-FFF2-40B4-BE49-F238E27FC236}">
                  <a16:creationId xmlns:a16="http://schemas.microsoft.com/office/drawing/2014/main" id="{62AE251C-5EA2-094D-877C-C8CFC5577B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" y="807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8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84046" name="Line 102">
              <a:extLst>
                <a:ext uri="{FF2B5EF4-FFF2-40B4-BE49-F238E27FC236}">
                  <a16:creationId xmlns:a16="http://schemas.microsoft.com/office/drawing/2014/main" id="{A805E7AC-2938-074D-88DA-270C91A331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5" y="278"/>
              <a:ext cx="111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47" name="Rectangle 103">
              <a:extLst>
                <a:ext uri="{FF2B5EF4-FFF2-40B4-BE49-F238E27FC236}">
                  <a16:creationId xmlns:a16="http://schemas.microsoft.com/office/drawing/2014/main" id="{DB7632EF-1D80-A64F-AD8D-176FCA2B32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0" y="79"/>
              <a:ext cx="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84048" name="Rectangle 104">
              <a:extLst>
                <a:ext uri="{FF2B5EF4-FFF2-40B4-BE49-F238E27FC236}">
                  <a16:creationId xmlns:a16="http://schemas.microsoft.com/office/drawing/2014/main" id="{30E61996-B82C-274D-A547-6DB62111BF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0" y="176"/>
              <a:ext cx="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84049" name="Rectangle 105">
              <a:extLst>
                <a:ext uri="{FF2B5EF4-FFF2-40B4-BE49-F238E27FC236}">
                  <a16:creationId xmlns:a16="http://schemas.microsoft.com/office/drawing/2014/main" id="{4258A85F-698F-0145-A383-AC9C7CA34C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" y="1295"/>
              <a:ext cx="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84050" name="Freeform 107">
              <a:extLst>
                <a:ext uri="{FF2B5EF4-FFF2-40B4-BE49-F238E27FC236}">
                  <a16:creationId xmlns:a16="http://schemas.microsoft.com/office/drawing/2014/main" id="{C5E8D526-D741-1C40-92DC-12C238F234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" y="374"/>
              <a:ext cx="117" cy="55"/>
            </a:xfrm>
            <a:custGeom>
              <a:avLst/>
              <a:gdLst>
                <a:gd name="T0" fmla="*/ 0 w 117"/>
                <a:gd name="T1" fmla="*/ 28 h 55"/>
                <a:gd name="T2" fmla="*/ 117 w 117"/>
                <a:gd name="T3" fmla="*/ 0 h 55"/>
                <a:gd name="T4" fmla="*/ 117 w 117"/>
                <a:gd name="T5" fmla="*/ 28 h 55"/>
                <a:gd name="T6" fmla="*/ 117 w 117"/>
                <a:gd name="T7" fmla="*/ 55 h 55"/>
                <a:gd name="T8" fmla="*/ 0 w 117"/>
                <a:gd name="T9" fmla="*/ 28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"/>
                <a:gd name="T16" fmla="*/ 0 h 55"/>
                <a:gd name="T17" fmla="*/ 117 w 117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" h="55">
                  <a:moveTo>
                    <a:pt x="0" y="28"/>
                  </a:moveTo>
                  <a:lnTo>
                    <a:pt x="117" y="0"/>
                  </a:lnTo>
                  <a:lnTo>
                    <a:pt x="117" y="28"/>
                  </a:lnTo>
                  <a:lnTo>
                    <a:pt x="117" y="55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51" name="Line 108">
              <a:extLst>
                <a:ext uri="{FF2B5EF4-FFF2-40B4-BE49-F238E27FC236}">
                  <a16:creationId xmlns:a16="http://schemas.microsoft.com/office/drawing/2014/main" id="{A52C3699-30F7-A547-8EB7-DFEA5F9A65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98" y="395"/>
              <a:ext cx="73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52" name="Freeform 110">
              <a:extLst>
                <a:ext uri="{FF2B5EF4-FFF2-40B4-BE49-F238E27FC236}">
                  <a16:creationId xmlns:a16="http://schemas.microsoft.com/office/drawing/2014/main" id="{303C78AD-C8BC-4C47-8B34-3734C205868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9" y="353"/>
              <a:ext cx="117" cy="55"/>
            </a:xfrm>
            <a:custGeom>
              <a:avLst/>
              <a:gdLst>
                <a:gd name="T0" fmla="*/ 0 w 117"/>
                <a:gd name="T1" fmla="*/ 28 h 55"/>
                <a:gd name="T2" fmla="*/ 117 w 117"/>
                <a:gd name="T3" fmla="*/ 0 h 55"/>
                <a:gd name="T4" fmla="*/ 117 w 117"/>
                <a:gd name="T5" fmla="*/ 28 h 55"/>
                <a:gd name="T6" fmla="*/ 117 w 117"/>
                <a:gd name="T7" fmla="*/ 55 h 55"/>
                <a:gd name="T8" fmla="*/ 0 w 117"/>
                <a:gd name="T9" fmla="*/ 28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"/>
                <a:gd name="T16" fmla="*/ 0 h 55"/>
                <a:gd name="T17" fmla="*/ 117 w 117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" h="55">
                  <a:moveTo>
                    <a:pt x="0" y="28"/>
                  </a:moveTo>
                  <a:lnTo>
                    <a:pt x="117" y="0"/>
                  </a:lnTo>
                  <a:lnTo>
                    <a:pt x="117" y="28"/>
                  </a:lnTo>
                  <a:lnTo>
                    <a:pt x="117" y="55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53" name="Line 111">
              <a:extLst>
                <a:ext uri="{FF2B5EF4-FFF2-40B4-BE49-F238E27FC236}">
                  <a16:creationId xmlns:a16="http://schemas.microsoft.com/office/drawing/2014/main" id="{EEC97537-DF58-1E41-B659-5DDC5B8298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07" y="380"/>
              <a:ext cx="547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54" name="Line 113">
              <a:extLst>
                <a:ext uri="{FF2B5EF4-FFF2-40B4-BE49-F238E27FC236}">
                  <a16:creationId xmlns:a16="http://schemas.microsoft.com/office/drawing/2014/main" id="{EF083D37-95AA-AC44-A94A-923EA5AF43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07" y="1319"/>
              <a:ext cx="259" cy="34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55" name="Line 114">
              <a:extLst>
                <a:ext uri="{FF2B5EF4-FFF2-40B4-BE49-F238E27FC236}">
                  <a16:creationId xmlns:a16="http://schemas.microsoft.com/office/drawing/2014/main" id="{95DD39B1-9F13-5345-BE8C-9A830A0BB1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980" y="1385"/>
              <a:ext cx="223" cy="28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56" name="Rectangle 115">
              <a:extLst>
                <a:ext uri="{FF2B5EF4-FFF2-40B4-BE49-F238E27FC236}">
                  <a16:creationId xmlns:a16="http://schemas.microsoft.com/office/drawing/2014/main" id="{00A7B7E0-AF81-194D-A39B-008957CEE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8" y="1307"/>
              <a:ext cx="35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  <a:latin typeface="Sand" pitchFamily="-48" charset="0"/>
                </a:rPr>
                <a:t>no text</a:t>
              </a:r>
              <a:endParaRPr lang="en-US" altLang="en-US">
                <a:latin typeface="Sand" pitchFamily="-48" charset="0"/>
              </a:endParaRPr>
            </a:p>
          </p:txBody>
        </p:sp>
        <p:sp>
          <p:nvSpPr>
            <p:cNvPr id="84057" name="Line 116">
              <a:extLst>
                <a:ext uri="{FF2B5EF4-FFF2-40B4-BE49-F238E27FC236}">
                  <a16:creationId xmlns:a16="http://schemas.microsoft.com/office/drawing/2014/main" id="{6846924A-D33D-494B-BDCF-CD5605FE8B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8" y="1513"/>
              <a:ext cx="7" cy="53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58" name="Oval 117">
              <a:extLst>
                <a:ext uri="{FF2B5EF4-FFF2-40B4-BE49-F238E27FC236}">
                  <a16:creationId xmlns:a16="http://schemas.microsoft.com/office/drawing/2014/main" id="{AA7E8B0E-955E-ED41-9CA3-F33A7994F2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1" y="1569"/>
              <a:ext cx="826" cy="454"/>
            </a:xfrm>
            <a:prstGeom prst="ellipse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4059" name="Oval 118">
              <a:extLst>
                <a:ext uri="{FF2B5EF4-FFF2-40B4-BE49-F238E27FC236}">
                  <a16:creationId xmlns:a16="http://schemas.microsoft.com/office/drawing/2014/main" id="{F09C7F45-F1E0-0A4D-9F55-28A835BF09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9" y="1906"/>
              <a:ext cx="818" cy="454"/>
            </a:xfrm>
            <a:prstGeom prst="ellipse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4060" name="Oval 119">
              <a:extLst>
                <a:ext uri="{FF2B5EF4-FFF2-40B4-BE49-F238E27FC236}">
                  <a16:creationId xmlns:a16="http://schemas.microsoft.com/office/drawing/2014/main" id="{A61A7963-489C-9D41-A155-FBE6F311B2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1" y="1610"/>
              <a:ext cx="825" cy="447"/>
            </a:xfrm>
            <a:prstGeom prst="ellipse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4061" name="Rectangle 120">
              <a:extLst>
                <a:ext uri="{FF2B5EF4-FFF2-40B4-BE49-F238E27FC236}">
                  <a16:creationId xmlns:a16="http://schemas.microsoft.com/office/drawing/2014/main" id="{4DCAA05A-C587-E149-A550-C4BE091075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7" y="1654"/>
              <a:ext cx="635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000000"/>
                  </a:solidFill>
                  <a:latin typeface="Sand" pitchFamily="-48" charset="0"/>
                </a:rPr>
                <a:t>Principles </a:t>
              </a:r>
            </a:p>
            <a:p>
              <a:pPr algn="ctr"/>
              <a:r>
                <a:rPr lang="en-US" altLang="en-US" sz="1400">
                  <a:solidFill>
                    <a:srgbClr val="000000"/>
                  </a:solidFill>
                  <a:latin typeface="Sand" pitchFamily="-48" charset="0"/>
                </a:rPr>
                <a:t>and Rules </a:t>
              </a:r>
              <a:endParaRPr lang="en-US" altLang="en-US" sz="1400">
                <a:latin typeface="Sand" pitchFamily="-48" charset="0"/>
              </a:endParaRPr>
            </a:p>
          </p:txBody>
        </p:sp>
        <p:sp>
          <p:nvSpPr>
            <p:cNvPr id="84062" name="Rectangle 122">
              <a:extLst>
                <a:ext uri="{FF2B5EF4-FFF2-40B4-BE49-F238E27FC236}">
                  <a16:creationId xmlns:a16="http://schemas.microsoft.com/office/drawing/2014/main" id="{4D14F68D-539A-4A4B-86AC-88ECD87025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3" y="1979"/>
              <a:ext cx="709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000000"/>
                  </a:solidFill>
                  <a:latin typeface="Sand" pitchFamily="-48" charset="0"/>
                </a:rPr>
                <a:t>Basic </a:t>
              </a:r>
            </a:p>
            <a:p>
              <a:pPr algn="ctr"/>
              <a:r>
                <a:rPr lang="en-US" altLang="en-US" sz="1400">
                  <a:solidFill>
                    <a:srgbClr val="000000"/>
                  </a:solidFill>
                  <a:latin typeface="Sand" pitchFamily="-48" charset="0"/>
                </a:rPr>
                <a:t>Social Skills</a:t>
              </a:r>
              <a:endParaRPr lang="en-US" altLang="en-US" sz="1400">
                <a:latin typeface="Sand" pitchFamily="-48" charset="0"/>
              </a:endParaRPr>
            </a:p>
          </p:txBody>
        </p:sp>
        <p:sp>
          <p:nvSpPr>
            <p:cNvPr id="84063" name="Rectangle 124">
              <a:extLst>
                <a:ext uri="{FF2B5EF4-FFF2-40B4-BE49-F238E27FC236}">
                  <a16:creationId xmlns:a16="http://schemas.microsoft.com/office/drawing/2014/main" id="{FA6BF872-1E35-284B-BA73-3E5D337790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9" y="1445"/>
              <a:ext cx="693" cy="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through the use of 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84064" name="Rectangle 125">
              <a:extLst>
                <a:ext uri="{FF2B5EF4-FFF2-40B4-BE49-F238E27FC236}">
                  <a16:creationId xmlns:a16="http://schemas.microsoft.com/office/drawing/2014/main" id="{55F2B95F-3233-C643-B498-36A17EA196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7" y="1658"/>
              <a:ext cx="789" cy="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by successfully  using 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84065" name="Rectangle 126">
              <a:extLst>
                <a:ext uri="{FF2B5EF4-FFF2-40B4-BE49-F238E27FC236}">
                  <a16:creationId xmlns:a16="http://schemas.microsoft.com/office/drawing/2014/main" id="{7EA0FF2E-4721-C145-BDE0-781124B2FD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3" y="1438"/>
              <a:ext cx="469" cy="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by  following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84066" name="Rectangle 128">
              <a:extLst>
                <a:ext uri="{FF2B5EF4-FFF2-40B4-BE49-F238E27FC236}">
                  <a16:creationId xmlns:a16="http://schemas.microsoft.com/office/drawing/2014/main" id="{56C11552-1DA2-6C4B-8D07-CF920F8620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" y="3089"/>
              <a:ext cx="243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d" pitchFamily="-48" charset="0"/>
                </a:rPr>
                <a:t>What makes a Cooperative Group successful? </a:t>
              </a:r>
              <a:endParaRPr lang="en-US" altLang="en-US">
                <a:latin typeface="Sand" pitchFamily="-48" charset="0"/>
              </a:endParaRPr>
            </a:p>
          </p:txBody>
        </p:sp>
        <p:sp>
          <p:nvSpPr>
            <p:cNvPr id="84067" name="Rectangle 129">
              <a:extLst>
                <a:ext uri="{FF2B5EF4-FFF2-40B4-BE49-F238E27FC236}">
                  <a16:creationId xmlns:a16="http://schemas.microsoft.com/office/drawing/2014/main" id="{CCA03275-3C2E-0A49-AD38-22D5CE39E4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" y="3240"/>
              <a:ext cx="333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d" pitchFamily="-48" charset="0"/>
                </a:rPr>
                <a:t>How do basic skills help a Cooperative Group to be successful?</a:t>
              </a:r>
              <a:endParaRPr lang="en-US" altLang="en-US">
                <a:latin typeface="Sand" pitchFamily="-48" charset="0"/>
              </a:endParaRPr>
            </a:p>
          </p:txBody>
        </p:sp>
        <p:sp>
          <p:nvSpPr>
            <p:cNvPr id="84068" name="Rectangle 130">
              <a:extLst>
                <a:ext uri="{FF2B5EF4-FFF2-40B4-BE49-F238E27FC236}">
                  <a16:creationId xmlns:a16="http://schemas.microsoft.com/office/drawing/2014/main" id="{C14D574A-0222-5149-BA39-37B1385459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" y="3391"/>
              <a:ext cx="350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d" pitchFamily="-48" charset="0"/>
                </a:rPr>
                <a:t>What are the rights and responsibilities of group members during </a:t>
              </a:r>
              <a:endParaRPr lang="en-US" altLang="en-US">
                <a:latin typeface="Sand" pitchFamily="-48" charset="0"/>
              </a:endParaRPr>
            </a:p>
          </p:txBody>
        </p:sp>
        <p:sp>
          <p:nvSpPr>
            <p:cNvPr id="84069" name="Rectangle 131">
              <a:extLst>
                <a:ext uri="{FF2B5EF4-FFF2-40B4-BE49-F238E27FC236}">
                  <a16:creationId xmlns:a16="http://schemas.microsoft.com/office/drawing/2014/main" id="{B0BAB259-8886-7A42-99E0-C9EFC45D9E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" y="3543"/>
              <a:ext cx="135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d" pitchFamily="-48" charset="0"/>
                </a:rPr>
                <a:t>cooperative group work?</a:t>
              </a:r>
              <a:endParaRPr lang="en-US" altLang="en-US">
                <a:latin typeface="Sand" pitchFamily="-48" charset="0"/>
              </a:endParaRPr>
            </a:p>
          </p:txBody>
        </p:sp>
        <p:sp>
          <p:nvSpPr>
            <p:cNvPr id="84070" name="Rectangle 132">
              <a:extLst>
                <a:ext uri="{FF2B5EF4-FFF2-40B4-BE49-F238E27FC236}">
                  <a16:creationId xmlns:a16="http://schemas.microsoft.com/office/drawing/2014/main" id="{81B7F6EC-DB77-414A-94B3-87381AB8D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" y="3694"/>
              <a:ext cx="351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d" pitchFamily="-48" charset="0"/>
                </a:rPr>
                <a:t>How does cooperative group work compare with individual work?</a:t>
              </a:r>
              <a:endParaRPr lang="en-US" altLang="en-US">
                <a:latin typeface="Sand" pitchFamily="-48" charset="0"/>
              </a:endParaRPr>
            </a:p>
          </p:txBody>
        </p:sp>
        <p:sp>
          <p:nvSpPr>
            <p:cNvPr id="84071" name="Rectangle 133">
              <a:extLst>
                <a:ext uri="{FF2B5EF4-FFF2-40B4-BE49-F238E27FC236}">
                  <a16:creationId xmlns:a16="http://schemas.microsoft.com/office/drawing/2014/main" id="{F38DE044-6B91-414B-9734-35C03B65CE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3" y="64"/>
              <a:ext cx="69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  <a:latin typeface="Sand" pitchFamily="-48" charset="0"/>
                </a:rPr>
                <a:t>Ben Goodloner</a:t>
              </a:r>
              <a:endParaRPr lang="en-US" altLang="en-US">
                <a:latin typeface="Sand" pitchFamily="-48" charset="0"/>
              </a:endParaRPr>
            </a:p>
          </p:txBody>
        </p:sp>
        <p:sp>
          <p:nvSpPr>
            <p:cNvPr id="84072" name="Rectangle 134">
              <a:extLst>
                <a:ext uri="{FF2B5EF4-FFF2-40B4-BE49-F238E27FC236}">
                  <a16:creationId xmlns:a16="http://schemas.microsoft.com/office/drawing/2014/main" id="{14E6E986-EBA1-7540-8818-89D1E74F93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7" y="188"/>
              <a:ext cx="1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  <a:latin typeface="Sand" pitchFamily="-48" charset="0"/>
                </a:rPr>
                <a:t>9/6</a:t>
              </a:r>
              <a:endParaRPr lang="en-US" altLang="en-US">
                <a:latin typeface="Sand" pitchFamily="-48" charset="0"/>
              </a:endParaRPr>
            </a:p>
          </p:txBody>
        </p:sp>
        <p:sp>
          <p:nvSpPr>
            <p:cNvPr id="84073" name="Rectangle 135">
              <a:extLst>
                <a:ext uri="{FF2B5EF4-FFF2-40B4-BE49-F238E27FC236}">
                  <a16:creationId xmlns:a16="http://schemas.microsoft.com/office/drawing/2014/main" id="{CA222178-FD5B-7C4E-B1E5-E93669090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" y="967"/>
              <a:ext cx="75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9/6    Introduce unit 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84074" name="Rectangle 136">
              <a:extLst>
                <a:ext uri="{FF2B5EF4-FFF2-40B4-BE49-F238E27FC236}">
                  <a16:creationId xmlns:a16="http://schemas.microsoft.com/office/drawing/2014/main" id="{A11E2713-A771-3747-89D2-E993F7E215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" y="2717"/>
              <a:ext cx="55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4/18     Review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84075" name="Rectangle 137">
              <a:extLst>
                <a:ext uri="{FF2B5EF4-FFF2-40B4-BE49-F238E27FC236}">
                  <a16:creationId xmlns:a16="http://schemas.microsoft.com/office/drawing/2014/main" id="{EBB67856-8369-014C-ADA6-B1455ACEA3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5" y="581"/>
              <a:ext cx="209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d" pitchFamily="-48" charset="0"/>
                </a:rPr>
                <a:t>Cooperative Learning Group Work</a:t>
              </a:r>
              <a:endParaRPr lang="en-US" altLang="en-US" sz="1400">
                <a:latin typeface="Sand" pitchFamily="-48" charset="0"/>
              </a:endParaRPr>
            </a:p>
          </p:txBody>
        </p:sp>
        <p:sp>
          <p:nvSpPr>
            <p:cNvPr id="84076" name="Rectangle 138">
              <a:extLst>
                <a:ext uri="{FF2B5EF4-FFF2-40B4-BE49-F238E27FC236}">
                  <a16:creationId xmlns:a16="http://schemas.microsoft.com/office/drawing/2014/main" id="{C1E459ED-885B-4747-A9E8-B0D8FEFDD1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0" y="1024"/>
              <a:ext cx="1232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200">
                  <a:solidFill>
                    <a:srgbClr val="000000"/>
                  </a:solidFill>
                  <a:latin typeface="Sand" pitchFamily="-48" charset="0"/>
                </a:rPr>
                <a:t>working together </a:t>
              </a:r>
            </a:p>
            <a:p>
              <a:pPr algn="ctr"/>
              <a:r>
                <a:rPr lang="en-US" altLang="en-US" sz="1200">
                  <a:solidFill>
                    <a:srgbClr val="000000"/>
                  </a:solidFill>
                  <a:latin typeface="Sand" pitchFamily="-48" charset="0"/>
                </a:rPr>
                <a:t>so that everyone wins </a:t>
              </a:r>
              <a:endParaRPr lang="en-US" altLang="en-US" sz="1200">
                <a:latin typeface="Sand" pitchFamily="-48" charset="0"/>
              </a:endParaRPr>
            </a:p>
          </p:txBody>
        </p:sp>
        <p:sp>
          <p:nvSpPr>
            <p:cNvPr id="84077" name="Rectangle 140">
              <a:extLst>
                <a:ext uri="{FF2B5EF4-FFF2-40B4-BE49-F238E27FC236}">
                  <a16:creationId xmlns:a16="http://schemas.microsoft.com/office/drawing/2014/main" id="{5AC7573D-15C7-1F47-822A-1B96795C4A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" y="1109"/>
              <a:ext cx="967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70000"/>
                </a:lnSpc>
              </a:pPr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9/7    Quiz over   </a:t>
              </a:r>
            </a:p>
            <a:p>
              <a:pPr>
                <a:lnSpc>
                  <a:spcPct val="70000"/>
                </a:lnSpc>
              </a:pPr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        cooperation rules</a:t>
              </a:r>
            </a:p>
          </p:txBody>
        </p:sp>
        <p:sp>
          <p:nvSpPr>
            <p:cNvPr id="84078" name="Rectangle 141">
              <a:extLst>
                <a:ext uri="{FF2B5EF4-FFF2-40B4-BE49-F238E27FC236}">
                  <a16:creationId xmlns:a16="http://schemas.microsoft.com/office/drawing/2014/main" id="{8BD74BC0-9A00-8346-B801-188744A347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" y="1114"/>
              <a:ext cx="258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900">
                  <a:solidFill>
                    <a:srgbClr val="000000"/>
                  </a:solidFill>
                  <a:latin typeface="Comic Sans MS" panose="030F0902030302020204" pitchFamily="66" charset="0"/>
                </a:rPr>
                <a:t>            </a:t>
              </a:r>
              <a:endParaRPr lang="en-US" altLang="en-US">
                <a:latin typeface="Comic Sans MS" panose="030F0902030302020204" pitchFamily="66" charset="0"/>
              </a:endParaRPr>
            </a:p>
          </p:txBody>
        </p:sp>
        <p:sp>
          <p:nvSpPr>
            <p:cNvPr id="84079" name="Rectangle 142">
              <a:extLst>
                <a:ext uri="{FF2B5EF4-FFF2-40B4-BE49-F238E27FC236}">
                  <a16:creationId xmlns:a16="http://schemas.microsoft.com/office/drawing/2014/main" id="{60ADBE8D-83BA-A04F-9061-1369FD4113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" y="1204"/>
              <a:ext cx="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Comic Sans MS" panose="030F0902030302020204" pitchFamily="66" charset="0"/>
              </a:endParaRPr>
            </a:p>
          </p:txBody>
        </p:sp>
        <p:sp>
          <p:nvSpPr>
            <p:cNvPr id="84080" name="Rectangle 143">
              <a:extLst>
                <a:ext uri="{FF2B5EF4-FFF2-40B4-BE49-F238E27FC236}">
                  <a16:creationId xmlns:a16="http://schemas.microsoft.com/office/drawing/2014/main" id="{58FF790F-96CC-E04F-A103-E789EFC477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" y="1311"/>
              <a:ext cx="98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9/8    Role play evaluations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84081" name="Rectangle 144">
              <a:extLst>
                <a:ext uri="{FF2B5EF4-FFF2-40B4-BE49-F238E27FC236}">
                  <a16:creationId xmlns:a16="http://schemas.microsoft.com/office/drawing/2014/main" id="{F528C629-DF61-8A49-A1B8-22E0CFB0C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" y="1774"/>
              <a:ext cx="10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9/11  </a:t>
              </a:r>
              <a:r>
                <a:rPr lang="en-US" altLang="en-US" sz="700">
                  <a:solidFill>
                    <a:srgbClr val="000000"/>
                  </a:solidFill>
                  <a:latin typeface="Sand" pitchFamily="-48" charset="0"/>
                </a:rPr>
                <a:t>Group work evaluations</a:t>
              </a:r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   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84082" name="Rectangle 145">
              <a:extLst>
                <a:ext uri="{FF2B5EF4-FFF2-40B4-BE49-F238E27FC236}">
                  <a16:creationId xmlns:a16="http://schemas.microsoft.com/office/drawing/2014/main" id="{901B9D4A-E69E-2C49-B5FF-762406A72F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" y="1905"/>
              <a:ext cx="91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9/14    Group reports due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84083" name="Rectangle 146">
              <a:extLst>
                <a:ext uri="{FF2B5EF4-FFF2-40B4-BE49-F238E27FC236}">
                  <a16:creationId xmlns:a16="http://schemas.microsoft.com/office/drawing/2014/main" id="{591E2B41-418E-E142-BF75-E905EF6C96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" y="2077"/>
              <a:ext cx="99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9/16  Individual reports due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84084" name="Rectangle 147">
              <a:extLst>
                <a:ext uri="{FF2B5EF4-FFF2-40B4-BE49-F238E27FC236}">
                  <a16:creationId xmlns:a16="http://schemas.microsoft.com/office/drawing/2014/main" id="{5F1E189A-48EB-9F43-AE5F-56A0B5AF57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2876"/>
              <a:ext cx="99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Sand" pitchFamily="-48" charset="0"/>
                </a:rPr>
                <a:t>4/19    Cooperation Reports</a:t>
              </a:r>
              <a:endParaRPr lang="en-US" altLang="en-US" sz="800">
                <a:latin typeface="Sand" pitchFamily="-48" charset="0"/>
              </a:endParaRPr>
            </a:p>
          </p:txBody>
        </p:sp>
        <p:sp>
          <p:nvSpPr>
            <p:cNvPr id="84085" name="Rectangle 148">
              <a:extLst>
                <a:ext uri="{FF2B5EF4-FFF2-40B4-BE49-F238E27FC236}">
                  <a16:creationId xmlns:a16="http://schemas.microsoft.com/office/drawing/2014/main" id="{2FB7AED2-D3C4-B145-ADCE-EA038DDA48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5" y="3275"/>
              <a:ext cx="22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Sand" pitchFamily="-48" charset="0"/>
                </a:rPr>
                <a:t>steps</a:t>
              </a:r>
              <a:endParaRPr lang="en-US" altLang="en-US" sz="1000">
                <a:latin typeface="Sand" pitchFamily="-48" charset="0"/>
              </a:endParaRPr>
            </a:p>
          </p:txBody>
        </p:sp>
        <p:sp>
          <p:nvSpPr>
            <p:cNvPr id="84086" name="Rectangle 149">
              <a:extLst>
                <a:ext uri="{FF2B5EF4-FFF2-40B4-BE49-F238E27FC236}">
                  <a16:creationId xmlns:a16="http://schemas.microsoft.com/office/drawing/2014/main" id="{66C059B9-42D0-2A42-8EE3-2A2A296B20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" y="622"/>
              <a:ext cx="89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d" pitchFamily="-48" charset="0"/>
                </a:rPr>
                <a:t>Course Organizer</a:t>
              </a:r>
              <a:endParaRPr lang="en-US" altLang="en-US">
                <a:latin typeface="Sand" pitchFamily="-48" charset="0"/>
              </a:endParaRPr>
            </a:p>
          </p:txBody>
        </p:sp>
        <p:sp>
          <p:nvSpPr>
            <p:cNvPr id="84087" name="Rectangle 150">
              <a:extLst>
                <a:ext uri="{FF2B5EF4-FFF2-40B4-BE49-F238E27FC236}">
                  <a16:creationId xmlns:a16="http://schemas.microsoft.com/office/drawing/2014/main" id="{2C3CBB84-151A-4B45-9611-CC7BF6FD6E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1" y="601"/>
              <a:ext cx="71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d" pitchFamily="-48" charset="0"/>
                </a:rPr>
                <a:t>Peer Tutoring</a:t>
              </a:r>
              <a:endParaRPr lang="en-US" altLang="en-US">
                <a:latin typeface="Sand" pitchFamily="-48" charset="0"/>
              </a:endParaRPr>
            </a:p>
          </p:txBody>
        </p:sp>
        <p:sp>
          <p:nvSpPr>
            <p:cNvPr id="84088" name="Rectangle 151">
              <a:extLst>
                <a:ext uri="{FF2B5EF4-FFF2-40B4-BE49-F238E27FC236}">
                  <a16:creationId xmlns:a16="http://schemas.microsoft.com/office/drawing/2014/main" id="{BD01A208-412C-E84D-8064-C251DF0353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330"/>
              <a:ext cx="161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d" pitchFamily="-48" charset="0"/>
                </a:rPr>
                <a:t>Creating a learning community</a:t>
              </a:r>
              <a:endParaRPr lang="en-US" altLang="en-US">
                <a:latin typeface="Sand" pitchFamily="-48" charset="0"/>
              </a:endParaRPr>
            </a:p>
          </p:txBody>
        </p:sp>
        <p:sp>
          <p:nvSpPr>
            <p:cNvPr id="84089" name="Rectangle 152">
              <a:extLst>
                <a:ext uri="{FF2B5EF4-FFF2-40B4-BE49-F238E27FC236}">
                  <a16:creationId xmlns:a16="http://schemas.microsoft.com/office/drawing/2014/main" id="{F3A6158B-F974-5344-8AA4-C46340864D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7" y="3085"/>
              <a:ext cx="5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Sand" pitchFamily="-48" charset="0"/>
                </a:rPr>
                <a:t>explanation</a:t>
              </a:r>
              <a:endParaRPr lang="en-US" altLang="en-US" sz="1000">
                <a:latin typeface="Sand" pitchFamily="-48" charset="0"/>
              </a:endParaRPr>
            </a:p>
          </p:txBody>
        </p:sp>
        <p:sp>
          <p:nvSpPr>
            <p:cNvPr id="84090" name="Rectangle 153">
              <a:extLst>
                <a:ext uri="{FF2B5EF4-FFF2-40B4-BE49-F238E27FC236}">
                  <a16:creationId xmlns:a16="http://schemas.microsoft.com/office/drawing/2014/main" id="{EE2BE13C-0C02-D74B-8E08-7A2F371405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3" y="1711"/>
              <a:ext cx="746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000000"/>
                  </a:solidFill>
                  <a:latin typeface="Sand" pitchFamily="-48" charset="0"/>
                </a:rPr>
                <a:t>Cooperative</a:t>
              </a:r>
            </a:p>
            <a:p>
              <a:pPr algn="ctr"/>
              <a:r>
                <a:rPr lang="en-US" altLang="en-US" sz="1400">
                  <a:solidFill>
                    <a:srgbClr val="000000"/>
                  </a:solidFill>
                  <a:latin typeface="Sand" pitchFamily="-48" charset="0"/>
                </a:rPr>
                <a:t>Strategies</a:t>
              </a:r>
            </a:p>
          </p:txBody>
        </p:sp>
        <p:sp>
          <p:nvSpPr>
            <p:cNvPr id="84091" name="Rectangle 154">
              <a:extLst>
                <a:ext uri="{FF2B5EF4-FFF2-40B4-BE49-F238E27FC236}">
                  <a16:creationId xmlns:a16="http://schemas.microsoft.com/office/drawing/2014/main" id="{E2962FC2-4743-9D4C-873E-CF3FB31CF2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7" y="1871"/>
              <a:ext cx="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Comic Sans MS" panose="030F0902030302020204" pitchFamily="66" charset="0"/>
              </a:endParaRPr>
            </a:p>
          </p:txBody>
        </p:sp>
        <p:sp>
          <p:nvSpPr>
            <p:cNvPr id="84092" name="Rectangle 156">
              <a:extLst>
                <a:ext uri="{FF2B5EF4-FFF2-40B4-BE49-F238E27FC236}">
                  <a16:creationId xmlns:a16="http://schemas.microsoft.com/office/drawing/2014/main" id="{488521A2-E8A3-B94C-8DAC-99CCDF588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3454"/>
              <a:ext cx="41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70000"/>
                </a:lnSpc>
              </a:pPr>
              <a:r>
                <a:rPr lang="en-US" altLang="en-US" sz="1000">
                  <a:solidFill>
                    <a:srgbClr val="000000"/>
                  </a:solidFill>
                  <a:latin typeface="Sand" pitchFamily="-48" charset="0"/>
                </a:rPr>
                <a:t>compare/</a:t>
              </a:r>
            </a:p>
            <a:p>
              <a:pPr>
                <a:lnSpc>
                  <a:spcPct val="70000"/>
                </a:lnSpc>
              </a:pPr>
              <a:r>
                <a:rPr lang="en-US" altLang="en-US" sz="1000">
                  <a:solidFill>
                    <a:srgbClr val="000000"/>
                  </a:solidFill>
                  <a:latin typeface="Sand" pitchFamily="-48" charset="0"/>
                </a:rPr>
                <a:t>contrast</a:t>
              </a:r>
              <a:endParaRPr lang="en-US" altLang="en-US" sz="1000">
                <a:latin typeface="Sand" pitchFamily="-48" charset="0"/>
              </a:endParaRPr>
            </a:p>
          </p:txBody>
        </p:sp>
        <p:sp>
          <p:nvSpPr>
            <p:cNvPr id="84093" name="Rectangle 157">
              <a:extLst>
                <a:ext uri="{FF2B5EF4-FFF2-40B4-BE49-F238E27FC236}">
                  <a16:creationId xmlns:a16="http://schemas.microsoft.com/office/drawing/2014/main" id="{8E4E5488-A986-4142-8207-8FD9395FEF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3" y="3697"/>
              <a:ext cx="6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Sand" pitchFamily="-48" charset="0"/>
                </a:rPr>
                <a:t>cause /effect</a:t>
              </a:r>
              <a:endParaRPr lang="en-US" altLang="en-US" sz="1000">
                <a:latin typeface="Sand" pitchFamily="-48" charset="0"/>
              </a:endParaRPr>
            </a:p>
          </p:txBody>
        </p:sp>
      </p:grpSp>
      <p:pic>
        <p:nvPicPr>
          <p:cNvPr id="83973" name="Picture 149">
            <a:extLst>
              <a:ext uri="{FF2B5EF4-FFF2-40B4-BE49-F238E27FC236}">
                <a16:creationId xmlns:a16="http://schemas.microsoft.com/office/drawing/2014/main" id="{5394F0E7-C73C-F04D-8A75-914596765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" t="12411"/>
          <a:stretch>
            <a:fillRect/>
          </a:stretch>
        </p:blipFill>
        <p:spPr bwMode="auto">
          <a:xfrm>
            <a:off x="7974013" y="6319838"/>
            <a:ext cx="1143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4">
            <a:extLst>
              <a:ext uri="{FF2B5EF4-FFF2-40B4-BE49-F238E27FC236}">
                <a16:creationId xmlns:a16="http://schemas.microsoft.com/office/drawing/2014/main" id="{4F94C467-1A96-6D4D-AB61-1FC02D61A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solidFill>
                  <a:schemeClr val="accent2"/>
                </a:solidFill>
                <a:latin typeface="Arial" panose="020B0604020202020204" pitchFamily="34" charset="0"/>
              </a:rPr>
              <a:t>University of Kansas Center for Research on Learning  2019</a:t>
            </a: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DEDB742C-C7F4-5E4C-9F1D-39794FF0FE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Guidebooks in the </a:t>
            </a:r>
            <a:br>
              <a:rPr lang="en-US" altLang="en-US"/>
            </a:br>
            <a:r>
              <a:rPr lang="en-US" altLang="en-US"/>
              <a:t>Content Enhancement Series </a:t>
            </a:r>
          </a:p>
        </p:txBody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535D5868-C764-084D-8BBF-5BC7565B3F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Routines for planning and leading learning</a:t>
            </a:r>
          </a:p>
          <a:p>
            <a:pPr lvl="1" eaLnBrk="1" hangingPunct="1"/>
            <a:r>
              <a:rPr lang="en-US" altLang="en-US">
                <a:solidFill>
                  <a:srgbClr val="000000"/>
                </a:solidFill>
              </a:rPr>
              <a:t>Course Organizer Routine</a:t>
            </a:r>
          </a:p>
          <a:p>
            <a:pPr lvl="1" eaLnBrk="1" hangingPunct="1"/>
            <a:r>
              <a:rPr lang="en-US" altLang="en-US">
                <a:solidFill>
                  <a:srgbClr val="000000"/>
                </a:solidFill>
              </a:rPr>
              <a:t>Unit Organizer Routine</a:t>
            </a:r>
          </a:p>
          <a:p>
            <a:pPr lvl="1" eaLnBrk="1" hangingPunct="1"/>
            <a:r>
              <a:rPr lang="en-US" altLang="en-US">
                <a:solidFill>
                  <a:srgbClr val="000000"/>
                </a:solidFill>
              </a:rPr>
              <a:t>Lesson Organizer Routine</a:t>
            </a:r>
            <a:endParaRPr lang="en-US" altLang="en-US" sz="12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33797" name="Rectangle 4">
            <a:extLst>
              <a:ext uri="{FF2B5EF4-FFF2-40B4-BE49-F238E27FC236}">
                <a16:creationId xmlns:a16="http://schemas.microsoft.com/office/drawing/2014/main" id="{CA1D2D8F-9CE2-BE4D-B656-D090A75B34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4788" y="2403475"/>
            <a:ext cx="3255962" cy="4397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33798" name="Picture 6">
            <a:extLst>
              <a:ext uri="{FF2B5EF4-FFF2-40B4-BE49-F238E27FC236}">
                <a16:creationId xmlns:a16="http://schemas.microsoft.com/office/drawing/2014/main" id="{6FBEAC43-C424-BD47-A348-4F4522EEA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3" y="5868988"/>
            <a:ext cx="1635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Footer Placeholder 4">
            <a:extLst>
              <a:ext uri="{FF2B5EF4-FFF2-40B4-BE49-F238E27FC236}">
                <a16:creationId xmlns:a16="http://schemas.microsoft.com/office/drawing/2014/main" id="{306A3E9A-0C39-6145-A056-9D05B73D3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solidFill>
                  <a:schemeClr val="accent2"/>
                </a:solidFill>
                <a:latin typeface="Arial" panose="020B0604020202020204" pitchFamily="34" charset="0"/>
              </a:rPr>
              <a:t>University of Kansas Center for Research on Learning  2019</a:t>
            </a:r>
          </a:p>
        </p:txBody>
      </p:sp>
      <p:sp>
        <p:nvSpPr>
          <p:cNvPr id="84995" name="Rectangle 4">
            <a:extLst>
              <a:ext uri="{FF2B5EF4-FFF2-40B4-BE49-F238E27FC236}">
                <a16:creationId xmlns:a16="http://schemas.microsoft.com/office/drawing/2014/main" id="{F87571D7-679D-2042-872F-199485F252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Go!</a:t>
            </a:r>
          </a:p>
        </p:txBody>
      </p:sp>
      <p:sp>
        <p:nvSpPr>
          <p:cNvPr id="84996" name="Rectangle 5">
            <a:extLst>
              <a:ext uri="{FF2B5EF4-FFF2-40B4-BE49-F238E27FC236}">
                <a16:creationId xmlns:a16="http://schemas.microsoft.com/office/drawing/2014/main" id="{8631C916-75BB-3441-AAA6-A549397B26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en-US" sz="2200"/>
              <a:t>Specific "CRAFT" Guidelines for: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000"/>
              <a:t>"Launching the Unit"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000"/>
              <a:t>"Floating the Unit"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000"/>
              <a:t>"Tying Up the Unit</a:t>
            </a:r>
            <a:r>
              <a:rPr lang="ja-JP" altLang="en-US" sz="2000"/>
              <a:t>”</a:t>
            </a:r>
            <a:endParaRPr lang="en-US" altLang="ja-JP" sz="2000"/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en-US" sz="2200"/>
              <a:t>General Use Guidelines: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000"/>
              <a:t>Use the routine explicitly.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000"/>
              <a:t>Be creative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000"/>
              <a:t>Beware of pitfalls.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000"/>
              <a:t>Evaluate your use of the routine. </a:t>
            </a:r>
          </a:p>
        </p:txBody>
      </p:sp>
      <p:pic>
        <p:nvPicPr>
          <p:cNvPr id="84997" name="Picture 6">
            <a:extLst>
              <a:ext uri="{FF2B5EF4-FFF2-40B4-BE49-F238E27FC236}">
                <a16:creationId xmlns:a16="http://schemas.microsoft.com/office/drawing/2014/main" id="{C87EF486-8608-334C-96FF-A0E18A536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3" y="5868988"/>
            <a:ext cx="1635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Footer Placeholder 2">
            <a:extLst>
              <a:ext uri="{FF2B5EF4-FFF2-40B4-BE49-F238E27FC236}">
                <a16:creationId xmlns:a16="http://schemas.microsoft.com/office/drawing/2014/main" id="{EE542A7D-B66A-044A-855B-86BA95423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solidFill>
                  <a:schemeClr val="tx2"/>
                </a:solidFill>
                <a:latin typeface="Arial" panose="020B0604020202020204" pitchFamily="34" charset="0"/>
              </a:rPr>
              <a:t>University of Kansas Center for Research on Learning  2019</a:t>
            </a:r>
          </a:p>
        </p:txBody>
      </p:sp>
      <p:grpSp>
        <p:nvGrpSpPr>
          <p:cNvPr id="86020" name="Group 174">
            <a:extLst>
              <a:ext uri="{FF2B5EF4-FFF2-40B4-BE49-F238E27FC236}">
                <a16:creationId xmlns:a16="http://schemas.microsoft.com/office/drawing/2014/main" id="{5CB6FFAA-DE1E-E549-953E-E75552D4FE94}"/>
              </a:ext>
            </a:extLst>
          </p:cNvPr>
          <p:cNvGrpSpPr>
            <a:grpSpLocks/>
          </p:cNvGrpSpPr>
          <p:nvPr/>
        </p:nvGrpSpPr>
        <p:grpSpPr bwMode="auto">
          <a:xfrm>
            <a:off x="639763" y="319088"/>
            <a:ext cx="7756525" cy="5835650"/>
            <a:chOff x="403" y="201"/>
            <a:chExt cx="4886" cy="3676"/>
          </a:xfrm>
        </p:grpSpPr>
        <p:sp>
          <p:nvSpPr>
            <p:cNvPr id="86022" name="Rectangle 89">
              <a:extLst>
                <a:ext uri="{FF2B5EF4-FFF2-40B4-BE49-F238E27FC236}">
                  <a16:creationId xmlns:a16="http://schemas.microsoft.com/office/drawing/2014/main" id="{A7BFD53C-CF06-ED44-B267-70DB99E361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7" y="228"/>
              <a:ext cx="280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b="1">
                  <a:solidFill>
                    <a:srgbClr val="000000"/>
                  </a:solidFill>
                  <a:latin typeface="Helvetica" pitchFamily="2" charset="0"/>
                </a:rPr>
                <a:t>Implementing the Unit Organizer Routine</a:t>
              </a:r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86023" name="Rectangle 91">
              <a:extLst>
                <a:ext uri="{FF2B5EF4-FFF2-40B4-BE49-F238E27FC236}">
                  <a16:creationId xmlns:a16="http://schemas.microsoft.com/office/drawing/2014/main" id="{627C8CB4-2B12-D04E-BAC3-FBCA8F180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" y="661"/>
              <a:ext cx="4886" cy="467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6024" name="Rectangle 92">
              <a:extLst>
                <a:ext uri="{FF2B5EF4-FFF2-40B4-BE49-F238E27FC236}">
                  <a16:creationId xmlns:a16="http://schemas.microsoft.com/office/drawing/2014/main" id="{416883A1-C1BA-B34B-B0FA-F50DCC8874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" y="1156"/>
              <a:ext cx="4886" cy="2721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6025" name="Rectangle 93">
              <a:extLst>
                <a:ext uri="{FF2B5EF4-FFF2-40B4-BE49-F238E27FC236}">
                  <a16:creationId xmlns:a16="http://schemas.microsoft.com/office/drawing/2014/main" id="{EB10AFF5-80D7-8D42-B1FE-3B68875F54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" y="1255"/>
              <a:ext cx="231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4000" b="1">
                  <a:solidFill>
                    <a:srgbClr val="000000"/>
                  </a:solidFill>
                  <a:latin typeface="Arial" panose="020B0604020202020204" pitchFamily="34" charset="0"/>
                </a:rPr>
                <a:t>C</a:t>
              </a:r>
              <a:endParaRPr lang="en-US" altLang="en-US" sz="4000">
                <a:latin typeface="Arial" panose="020B0604020202020204" pitchFamily="34" charset="0"/>
              </a:endParaRPr>
            </a:p>
          </p:txBody>
        </p:sp>
        <p:sp>
          <p:nvSpPr>
            <p:cNvPr id="86026" name="Rectangle 94">
              <a:extLst>
                <a:ext uri="{FF2B5EF4-FFF2-40B4-BE49-F238E27FC236}">
                  <a16:creationId xmlns:a16="http://schemas.microsoft.com/office/drawing/2014/main" id="{ECA7F55A-5F49-2341-AA02-767D839080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555"/>
              <a:ext cx="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86027" name="Rectangle 95">
              <a:extLst>
                <a:ext uri="{FF2B5EF4-FFF2-40B4-BE49-F238E27FC236}">
                  <a16:creationId xmlns:a16="http://schemas.microsoft.com/office/drawing/2014/main" id="{93A5BD19-7679-584E-9AE3-9E5017CABD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" y="1797"/>
              <a:ext cx="231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4000" b="1">
                  <a:solidFill>
                    <a:srgbClr val="000000"/>
                  </a:solidFill>
                  <a:latin typeface="Arial" panose="020B0604020202020204" pitchFamily="34" charset="0"/>
                </a:rPr>
                <a:t>R</a:t>
              </a:r>
              <a:endParaRPr lang="en-US" altLang="en-US" sz="4000">
                <a:latin typeface="Arial" panose="020B0604020202020204" pitchFamily="34" charset="0"/>
              </a:endParaRPr>
            </a:p>
          </p:txBody>
        </p:sp>
        <p:sp>
          <p:nvSpPr>
            <p:cNvPr id="86028" name="Rectangle 96">
              <a:extLst>
                <a:ext uri="{FF2B5EF4-FFF2-40B4-BE49-F238E27FC236}">
                  <a16:creationId xmlns:a16="http://schemas.microsoft.com/office/drawing/2014/main" id="{F2B3FD9F-1C00-0B4B-A2B2-D2D808EF05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2050"/>
              <a:ext cx="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86029" name="Rectangle 97">
              <a:extLst>
                <a:ext uri="{FF2B5EF4-FFF2-40B4-BE49-F238E27FC236}">
                  <a16:creationId xmlns:a16="http://schemas.microsoft.com/office/drawing/2014/main" id="{944062DE-4F85-0247-984C-B37BCB8FEC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" y="2356"/>
              <a:ext cx="231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4000" b="1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  <a:endParaRPr lang="en-US" altLang="en-US" sz="4000">
                <a:latin typeface="Arial" panose="020B0604020202020204" pitchFamily="34" charset="0"/>
              </a:endParaRPr>
            </a:p>
          </p:txBody>
        </p:sp>
        <p:sp>
          <p:nvSpPr>
            <p:cNvPr id="86030" name="Rectangle 98">
              <a:extLst>
                <a:ext uri="{FF2B5EF4-FFF2-40B4-BE49-F238E27FC236}">
                  <a16:creationId xmlns:a16="http://schemas.microsoft.com/office/drawing/2014/main" id="{FBCD689F-A504-DA48-AD9F-818A5B973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2544"/>
              <a:ext cx="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86031" name="Rectangle 99">
              <a:extLst>
                <a:ext uri="{FF2B5EF4-FFF2-40B4-BE49-F238E27FC236}">
                  <a16:creationId xmlns:a16="http://schemas.microsoft.com/office/drawing/2014/main" id="{1858440C-6B4B-6547-97D0-EFCFA8F19A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" y="2910"/>
              <a:ext cx="195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4000" b="1">
                  <a:solidFill>
                    <a:srgbClr val="000000"/>
                  </a:solidFill>
                  <a:latin typeface="Arial" panose="020B0604020202020204" pitchFamily="34" charset="0"/>
                </a:rPr>
                <a:t>F</a:t>
              </a:r>
              <a:endParaRPr lang="en-US" altLang="en-US" sz="4000">
                <a:latin typeface="Arial" panose="020B0604020202020204" pitchFamily="34" charset="0"/>
              </a:endParaRPr>
            </a:p>
          </p:txBody>
        </p:sp>
        <p:sp>
          <p:nvSpPr>
            <p:cNvPr id="86032" name="Rectangle 100">
              <a:extLst>
                <a:ext uri="{FF2B5EF4-FFF2-40B4-BE49-F238E27FC236}">
                  <a16:creationId xmlns:a16="http://schemas.microsoft.com/office/drawing/2014/main" id="{3A42BCE8-BD93-6045-B663-C3AA02561C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3039"/>
              <a:ext cx="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86033" name="Rectangle 101">
              <a:extLst>
                <a:ext uri="{FF2B5EF4-FFF2-40B4-BE49-F238E27FC236}">
                  <a16:creationId xmlns:a16="http://schemas.microsoft.com/office/drawing/2014/main" id="{E6B53A7F-F6E0-4441-BB13-88E677034D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" y="3431"/>
              <a:ext cx="195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4000" b="1">
                  <a:solidFill>
                    <a:srgbClr val="000000"/>
                  </a:solidFill>
                  <a:latin typeface="Arial" panose="020B0604020202020204" pitchFamily="34" charset="0"/>
                </a:rPr>
                <a:t>T</a:t>
              </a:r>
              <a:endParaRPr lang="en-US" altLang="en-US" sz="4000">
                <a:latin typeface="Arial" panose="020B0604020202020204" pitchFamily="34" charset="0"/>
              </a:endParaRPr>
            </a:p>
          </p:txBody>
        </p:sp>
        <p:sp>
          <p:nvSpPr>
            <p:cNvPr id="86034" name="Rectangle 102">
              <a:extLst>
                <a:ext uri="{FF2B5EF4-FFF2-40B4-BE49-F238E27FC236}">
                  <a16:creationId xmlns:a16="http://schemas.microsoft.com/office/drawing/2014/main" id="{31F78EFD-0DC0-7947-83BE-7F7CFEAFE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" y="841"/>
              <a:ext cx="32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 b="1">
                  <a:solidFill>
                    <a:srgbClr val="000000"/>
                  </a:solidFill>
                  <a:latin typeface="Helvetica" pitchFamily="2" charset="0"/>
                </a:rPr>
                <a:t>GOAL</a:t>
              </a:r>
              <a:endParaRPr lang="en-US" altLang="en-US" sz="1400">
                <a:latin typeface="Times" pitchFamily="2" charset="0"/>
              </a:endParaRPr>
            </a:p>
          </p:txBody>
        </p:sp>
        <p:sp>
          <p:nvSpPr>
            <p:cNvPr id="86035" name="Line 104">
              <a:extLst>
                <a:ext uri="{FF2B5EF4-FFF2-40B4-BE49-F238E27FC236}">
                  <a16:creationId xmlns:a16="http://schemas.microsoft.com/office/drawing/2014/main" id="{D942ABEC-3D0C-5E4B-8DBC-F7F11A51D7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" y="1747"/>
              <a:ext cx="487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6" name="Line 105">
              <a:extLst>
                <a:ext uri="{FF2B5EF4-FFF2-40B4-BE49-F238E27FC236}">
                  <a16:creationId xmlns:a16="http://schemas.microsoft.com/office/drawing/2014/main" id="{9B9F18BB-C516-0347-BA32-F0E99FE648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" y="2283"/>
              <a:ext cx="487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7" name="Line 106">
              <a:extLst>
                <a:ext uri="{FF2B5EF4-FFF2-40B4-BE49-F238E27FC236}">
                  <a16:creationId xmlns:a16="http://schemas.microsoft.com/office/drawing/2014/main" id="{495F6607-7C4F-6048-951D-A1EAAB32BE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" y="2839"/>
              <a:ext cx="487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8" name="Line 107">
              <a:extLst>
                <a:ext uri="{FF2B5EF4-FFF2-40B4-BE49-F238E27FC236}">
                  <a16:creationId xmlns:a16="http://schemas.microsoft.com/office/drawing/2014/main" id="{EAE16A54-D294-2549-B8E0-B1AA96D0EB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" y="3362"/>
              <a:ext cx="4865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9" name="Line 108">
              <a:extLst>
                <a:ext uri="{FF2B5EF4-FFF2-40B4-BE49-F238E27FC236}">
                  <a16:creationId xmlns:a16="http://schemas.microsoft.com/office/drawing/2014/main" id="{2EED910B-C153-B443-8D2E-E7793AA349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3" y="668"/>
              <a:ext cx="7" cy="320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40" name="Line 109">
              <a:extLst>
                <a:ext uri="{FF2B5EF4-FFF2-40B4-BE49-F238E27FC236}">
                  <a16:creationId xmlns:a16="http://schemas.microsoft.com/office/drawing/2014/main" id="{261EC566-BB39-FC46-9363-5B5B9CC445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5" y="668"/>
              <a:ext cx="1" cy="319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41" name="Line 110">
              <a:extLst>
                <a:ext uri="{FF2B5EF4-FFF2-40B4-BE49-F238E27FC236}">
                  <a16:creationId xmlns:a16="http://schemas.microsoft.com/office/drawing/2014/main" id="{B4AFE3B9-9A22-9248-AC65-B833444C2F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77" y="668"/>
              <a:ext cx="7" cy="320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42" name="Rectangle 111">
              <a:extLst>
                <a:ext uri="{FF2B5EF4-FFF2-40B4-BE49-F238E27FC236}">
                  <a16:creationId xmlns:a16="http://schemas.microsoft.com/office/drawing/2014/main" id="{4BD6397A-CAF6-644D-89E5-95751AE10C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201"/>
              <a:ext cx="3347" cy="220"/>
            </a:xfrm>
            <a:prstGeom prst="rect">
              <a:avLst/>
            </a:prstGeom>
            <a:noFill/>
            <a:ln w="222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6043" name="Rectangle 112">
              <a:extLst>
                <a:ext uri="{FF2B5EF4-FFF2-40B4-BE49-F238E27FC236}">
                  <a16:creationId xmlns:a16="http://schemas.microsoft.com/office/drawing/2014/main" id="{55A4A3C0-45F8-864D-ADD7-88262112A4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8" y="531"/>
              <a:ext cx="115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 b="1">
                  <a:solidFill>
                    <a:srgbClr val="000000"/>
                  </a:solidFill>
                  <a:latin typeface="Helvetica" pitchFamily="2" charset="0"/>
                </a:rPr>
                <a:t>Launching the Unit</a:t>
              </a:r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86044" name="Rectangle 113">
              <a:extLst>
                <a:ext uri="{FF2B5EF4-FFF2-40B4-BE49-F238E27FC236}">
                  <a16:creationId xmlns:a16="http://schemas.microsoft.com/office/drawing/2014/main" id="{6D2E57B6-DC5F-A449-8320-8336ADC549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6" y="531"/>
              <a:ext cx="101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 b="1">
                  <a:solidFill>
                    <a:srgbClr val="000000"/>
                  </a:solidFill>
                  <a:latin typeface="Helvetica" pitchFamily="2" charset="0"/>
                </a:rPr>
                <a:t>Floating the Unit</a:t>
              </a:r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86045" name="Rectangle 114">
              <a:extLst>
                <a:ext uri="{FF2B5EF4-FFF2-40B4-BE49-F238E27FC236}">
                  <a16:creationId xmlns:a16="http://schemas.microsoft.com/office/drawing/2014/main" id="{2A4AF18E-E3F7-BE4B-BB73-30412DEDB6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4" y="531"/>
              <a:ext cx="105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 b="1">
                  <a:solidFill>
                    <a:srgbClr val="000000"/>
                  </a:solidFill>
                  <a:latin typeface="Helvetica" pitchFamily="2" charset="0"/>
                </a:rPr>
                <a:t>Tying Up the Unit</a:t>
              </a:r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86046" name="Rectangle 115">
              <a:extLst>
                <a:ext uri="{FF2B5EF4-FFF2-40B4-BE49-F238E27FC236}">
                  <a16:creationId xmlns:a16="http://schemas.microsoft.com/office/drawing/2014/main" id="{7BB96C38-CD79-F84C-A4CA-39BCD2C4F3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4" y="3430"/>
              <a:ext cx="103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Helvetica" pitchFamily="2" charset="0"/>
                </a:rPr>
                <a:t>Status of task progress, </a:t>
              </a:r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86047" name="Rectangle 116">
              <a:extLst>
                <a:ext uri="{FF2B5EF4-FFF2-40B4-BE49-F238E27FC236}">
                  <a16:creationId xmlns:a16="http://schemas.microsoft.com/office/drawing/2014/main" id="{D1A1D6A4-1FDC-D248-B86E-17240CC4B1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4" y="3519"/>
              <a:ext cx="104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Helvetica" pitchFamily="2" charset="0"/>
                </a:rPr>
                <a:t>completion, and student </a:t>
              </a:r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86048" name="Rectangle 117">
              <a:extLst>
                <a:ext uri="{FF2B5EF4-FFF2-40B4-BE49-F238E27FC236}">
                  <a16:creationId xmlns:a16="http://schemas.microsoft.com/office/drawing/2014/main" id="{BF80EC4F-8689-6149-A802-094F1F17BD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4" y="3609"/>
              <a:ext cx="116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Helvetica" pitchFamily="2" charset="0"/>
                </a:rPr>
                <a:t>satisfaction with learning is </a:t>
              </a:r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86049" name="Rectangle 118">
              <a:extLst>
                <a:ext uri="{FF2B5EF4-FFF2-40B4-BE49-F238E27FC236}">
                  <a16:creationId xmlns:a16="http://schemas.microsoft.com/office/drawing/2014/main" id="{F3F4845D-233E-F44A-AE02-61CB36A9F5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4" y="3698"/>
              <a:ext cx="38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Helvetica" pitchFamily="2" charset="0"/>
                </a:rPr>
                <a:t>checked.</a:t>
              </a:r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86050" name="Rectangle 119">
              <a:extLst>
                <a:ext uri="{FF2B5EF4-FFF2-40B4-BE49-F238E27FC236}">
                  <a16:creationId xmlns:a16="http://schemas.microsoft.com/office/drawing/2014/main" id="{AC59BD06-E27D-8243-AC96-AF01E9DC5E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5" y="2894"/>
              <a:ext cx="145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Helvetica" pitchFamily="2" charset="0"/>
                </a:rPr>
                <a:t>UNIT QUESTIONS are answered </a:t>
              </a:r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86051" name="Rectangle 120">
              <a:extLst>
                <a:ext uri="{FF2B5EF4-FFF2-40B4-BE49-F238E27FC236}">
                  <a16:creationId xmlns:a16="http://schemas.microsoft.com/office/drawing/2014/main" id="{3DB4C97F-92FE-2445-8130-92E6D27989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5" y="2983"/>
              <a:ext cx="113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Helvetica" pitchFamily="2" charset="0"/>
                </a:rPr>
                <a:t>and answers to previously </a:t>
              </a:r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86052" name="Rectangle 121">
              <a:extLst>
                <a:ext uri="{FF2B5EF4-FFF2-40B4-BE49-F238E27FC236}">
                  <a16:creationId xmlns:a16="http://schemas.microsoft.com/office/drawing/2014/main" id="{39B10600-E4D3-2647-862D-CED589C1D2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5" y="3073"/>
              <a:ext cx="107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Helvetica" pitchFamily="2" charset="0"/>
                </a:rPr>
                <a:t>answered  questions are </a:t>
              </a:r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86053" name="Rectangle 122">
              <a:extLst>
                <a:ext uri="{FF2B5EF4-FFF2-40B4-BE49-F238E27FC236}">
                  <a16:creationId xmlns:a16="http://schemas.microsoft.com/office/drawing/2014/main" id="{BFA839A1-5FC4-644D-9A00-6F419F172F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5" y="3162"/>
              <a:ext cx="42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Helvetica" pitchFamily="2" charset="0"/>
                </a:rPr>
                <a:t>improved.</a:t>
              </a:r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86054" name="Rectangle 123">
              <a:extLst>
                <a:ext uri="{FF2B5EF4-FFF2-40B4-BE49-F238E27FC236}">
                  <a16:creationId xmlns:a16="http://schemas.microsoft.com/office/drawing/2014/main" id="{C6B84B8A-85E5-814D-821C-365C02CDA8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0" y="2420"/>
              <a:ext cx="121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Helvetica" pitchFamily="2" charset="0"/>
                </a:rPr>
                <a:t>UNIT RELATIONSHIPS are </a:t>
              </a:r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86055" name="Rectangle 124">
              <a:extLst>
                <a:ext uri="{FF2B5EF4-FFF2-40B4-BE49-F238E27FC236}">
                  <a16:creationId xmlns:a16="http://schemas.microsoft.com/office/drawing/2014/main" id="{AFDD5B37-100E-2C41-8809-759EA1479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0" y="2509"/>
              <a:ext cx="126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Helvetica" pitchFamily="2" charset="0"/>
                </a:rPr>
                <a:t>confirmed and highlighted on </a:t>
              </a:r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86056" name="Rectangle 125">
              <a:extLst>
                <a:ext uri="{FF2B5EF4-FFF2-40B4-BE49-F238E27FC236}">
                  <a16:creationId xmlns:a16="http://schemas.microsoft.com/office/drawing/2014/main" id="{E13F90E5-44FC-4F49-84C3-1E043AF73C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0" y="2599"/>
              <a:ext cx="122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Helvetica" pitchFamily="2" charset="0"/>
                </a:rPr>
                <a:t>the EXPANDED UNIT MAP. </a:t>
              </a:r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86057" name="Rectangle 126">
              <a:extLst>
                <a:ext uri="{FF2B5EF4-FFF2-40B4-BE49-F238E27FC236}">
                  <a16:creationId xmlns:a16="http://schemas.microsoft.com/office/drawing/2014/main" id="{0AF6FD69-F919-2B40-840B-D3C58B6BA4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6" y="1822"/>
              <a:ext cx="135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Helvetica" pitchFamily="2" charset="0"/>
                </a:rPr>
                <a:t>Key information is added to the </a:t>
              </a:r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86058" name="Rectangle 127">
              <a:extLst>
                <a:ext uri="{FF2B5EF4-FFF2-40B4-BE49-F238E27FC236}">
                  <a16:creationId xmlns:a16="http://schemas.microsoft.com/office/drawing/2014/main" id="{9DB3C4B2-995F-A442-9649-45196F3D40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6" y="1912"/>
              <a:ext cx="136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Helvetica" pitchFamily="2" charset="0"/>
                </a:rPr>
                <a:t>EXPANDED UNIT MAP as part </a:t>
              </a:r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86059" name="Rectangle 128">
              <a:extLst>
                <a:ext uri="{FF2B5EF4-FFF2-40B4-BE49-F238E27FC236}">
                  <a16:creationId xmlns:a16="http://schemas.microsoft.com/office/drawing/2014/main" id="{B5748C3B-45CF-014A-A5CD-08618C419F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6" y="2001"/>
              <a:ext cx="137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Helvetica" pitchFamily="2" charset="0"/>
                </a:rPr>
                <a:t>of section review or introduction.</a:t>
              </a:r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86060" name="Rectangle 129">
              <a:extLst>
                <a:ext uri="{FF2B5EF4-FFF2-40B4-BE49-F238E27FC236}">
                  <a16:creationId xmlns:a16="http://schemas.microsoft.com/office/drawing/2014/main" id="{1DB633EC-D88E-F742-9730-144219E932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6" y="1238"/>
              <a:ext cx="126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Helvetica" pitchFamily="2" charset="0"/>
                </a:rPr>
                <a:t>Each unit section is reviewed </a:t>
              </a:r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86061" name="Rectangle 130">
              <a:extLst>
                <a:ext uri="{FF2B5EF4-FFF2-40B4-BE49-F238E27FC236}">
                  <a16:creationId xmlns:a16="http://schemas.microsoft.com/office/drawing/2014/main" id="{83F2DE5E-D2C1-9349-8AD4-AE39BEEAD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6" y="1327"/>
              <a:ext cx="113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Helvetica" pitchFamily="2" charset="0"/>
                </a:rPr>
                <a:t>and in conjunction with the</a:t>
              </a:r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86062" name="Rectangle 131">
              <a:extLst>
                <a:ext uri="{FF2B5EF4-FFF2-40B4-BE49-F238E27FC236}">
                  <a16:creationId xmlns:a16="http://schemas.microsoft.com/office/drawing/2014/main" id="{5CF64A8E-D354-0144-A544-CAC947805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6" y="1417"/>
              <a:ext cx="51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Helvetica" pitchFamily="2" charset="0"/>
                </a:rPr>
                <a:t>UNIT MAP. </a:t>
              </a:r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86063" name="Rectangle 132">
              <a:extLst>
                <a:ext uri="{FF2B5EF4-FFF2-40B4-BE49-F238E27FC236}">
                  <a16:creationId xmlns:a16="http://schemas.microsoft.com/office/drawing/2014/main" id="{349BCC9F-F152-5A4B-9546-8DDF15FF3C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7" y="757"/>
              <a:ext cx="133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Helvetica" pitchFamily="2" charset="0"/>
                </a:rPr>
                <a:t>Attention is drawn to unit ideas </a:t>
              </a:r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86064" name="Rectangle 133">
              <a:extLst>
                <a:ext uri="{FF2B5EF4-FFF2-40B4-BE49-F238E27FC236}">
                  <a16:creationId xmlns:a16="http://schemas.microsoft.com/office/drawing/2014/main" id="{7B67702A-E08D-5542-B15F-0134160474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7" y="846"/>
              <a:ext cx="97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Helvetica" pitchFamily="2" charset="0"/>
                </a:rPr>
                <a:t>as each unit section is </a:t>
              </a:r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86065" name="Rectangle 134">
              <a:extLst>
                <a:ext uri="{FF2B5EF4-FFF2-40B4-BE49-F238E27FC236}">
                  <a16:creationId xmlns:a16="http://schemas.microsoft.com/office/drawing/2014/main" id="{4F871E2C-1D08-9046-8281-7AC3EBAD6E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7" y="936"/>
              <a:ext cx="108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Helvetica" pitchFamily="2" charset="0"/>
                </a:rPr>
                <a:t>completed or introduced. </a:t>
              </a:r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86066" name="Rectangle 135">
              <a:extLst>
                <a:ext uri="{FF2B5EF4-FFF2-40B4-BE49-F238E27FC236}">
                  <a16:creationId xmlns:a16="http://schemas.microsoft.com/office/drawing/2014/main" id="{329AF0BE-F947-E84C-8CC0-77F5018691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9" y="3430"/>
              <a:ext cx="135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Helvetica" pitchFamily="2" charset="0"/>
                </a:rPr>
                <a:t>Class discusses how unit tasks </a:t>
              </a:r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86067" name="Rectangle 136">
              <a:extLst>
                <a:ext uri="{FF2B5EF4-FFF2-40B4-BE49-F238E27FC236}">
                  <a16:creationId xmlns:a16="http://schemas.microsoft.com/office/drawing/2014/main" id="{8EC1F492-2407-A849-8FD3-CD5A8B21CE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9" y="3519"/>
              <a:ext cx="11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Helvetica" pitchFamily="2" charset="0"/>
                </a:rPr>
                <a:t>promoted learning and how </a:t>
              </a:r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86068" name="Rectangle 137">
              <a:extLst>
                <a:ext uri="{FF2B5EF4-FFF2-40B4-BE49-F238E27FC236}">
                  <a16:creationId xmlns:a16="http://schemas.microsoft.com/office/drawing/2014/main" id="{E19E3097-918E-4741-A94C-2BE293C975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9" y="3609"/>
              <a:ext cx="110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Helvetica" pitchFamily="2" charset="0"/>
                </a:rPr>
                <a:t>learning could have been </a:t>
              </a:r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86069" name="Rectangle 138">
              <a:extLst>
                <a:ext uri="{FF2B5EF4-FFF2-40B4-BE49-F238E27FC236}">
                  <a16:creationId xmlns:a16="http://schemas.microsoft.com/office/drawing/2014/main" id="{6359AC70-C172-D54E-9076-C37DEF9DEE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9" y="3698"/>
              <a:ext cx="42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Helvetica" pitchFamily="2" charset="0"/>
                </a:rPr>
                <a:t>improved.</a:t>
              </a:r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86070" name="Rectangle 139">
              <a:extLst>
                <a:ext uri="{FF2B5EF4-FFF2-40B4-BE49-F238E27FC236}">
                  <a16:creationId xmlns:a16="http://schemas.microsoft.com/office/drawing/2014/main" id="{708A551A-9FA8-BA48-80CB-F4B7CB264C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5" y="2894"/>
              <a:ext cx="11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Helvetica" pitchFamily="2" charset="0"/>
                </a:rPr>
                <a:t>Students answer the UNIT </a:t>
              </a:r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86071" name="Rectangle 140">
              <a:extLst>
                <a:ext uri="{FF2B5EF4-FFF2-40B4-BE49-F238E27FC236}">
                  <a16:creationId xmlns:a16="http://schemas.microsoft.com/office/drawing/2014/main" id="{70817A40-1962-C944-B673-113D0E655E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5" y="2983"/>
              <a:ext cx="118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Helvetica" pitchFamily="2" charset="0"/>
                </a:rPr>
                <a:t>QUESTIONS and generate </a:t>
              </a:r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86072" name="Rectangle 141">
              <a:extLst>
                <a:ext uri="{FF2B5EF4-FFF2-40B4-BE49-F238E27FC236}">
                  <a16:creationId xmlns:a16="http://schemas.microsoft.com/office/drawing/2014/main" id="{E2D35E70-EEA1-0A47-9D5A-29D6498C6B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5" y="3073"/>
              <a:ext cx="100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Helvetica" pitchFamily="2" charset="0"/>
                </a:rPr>
                <a:t>new self-test questions.</a:t>
              </a:r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86073" name="Rectangle 142">
              <a:extLst>
                <a:ext uri="{FF2B5EF4-FFF2-40B4-BE49-F238E27FC236}">
                  <a16:creationId xmlns:a16="http://schemas.microsoft.com/office/drawing/2014/main" id="{0062C86F-6E42-9D47-8B95-3FE575D9B0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3" y="2420"/>
              <a:ext cx="115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Helvetica" pitchFamily="2" charset="0"/>
                </a:rPr>
                <a:t>Students explain, edit, and </a:t>
              </a:r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86074" name="Rectangle 143">
              <a:extLst>
                <a:ext uri="{FF2B5EF4-FFF2-40B4-BE49-F238E27FC236}">
                  <a16:creationId xmlns:a16="http://schemas.microsoft.com/office/drawing/2014/main" id="{3506C883-A033-7B47-94AD-2A4D422DA1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3" y="2509"/>
              <a:ext cx="128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Helvetica" pitchFamily="2" charset="0"/>
                </a:rPr>
                <a:t>revise personal content maps </a:t>
              </a:r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86075" name="Rectangle 144">
              <a:extLst>
                <a:ext uri="{FF2B5EF4-FFF2-40B4-BE49-F238E27FC236}">
                  <a16:creationId xmlns:a16="http://schemas.microsoft.com/office/drawing/2014/main" id="{092C9BB2-6BD1-B842-B0E8-AD591C7A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3" y="2599"/>
              <a:ext cx="49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Helvetica" pitchFamily="2" charset="0"/>
                </a:rPr>
                <a:t>with others.</a:t>
              </a:r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86076" name="Rectangle 145">
              <a:extLst>
                <a:ext uri="{FF2B5EF4-FFF2-40B4-BE49-F238E27FC236}">
                  <a16:creationId xmlns:a16="http://schemas.microsoft.com/office/drawing/2014/main" id="{0B648D8F-2FB8-254C-820B-157FEC45C7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3" y="1822"/>
              <a:ext cx="139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Helvetica" pitchFamily="2" charset="0"/>
                </a:rPr>
                <a:t>Students construct personal unit </a:t>
              </a:r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86077" name="Rectangle 146">
              <a:extLst>
                <a:ext uri="{FF2B5EF4-FFF2-40B4-BE49-F238E27FC236}">
                  <a16:creationId xmlns:a16="http://schemas.microsoft.com/office/drawing/2014/main" id="{1143E8B1-D217-314D-BA77-7D67EAC844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3" y="1912"/>
              <a:ext cx="138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Helvetica" pitchFamily="2" charset="0"/>
                </a:rPr>
                <a:t>maps without looking at the Unit </a:t>
              </a:r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86078" name="Rectangle 147">
              <a:extLst>
                <a:ext uri="{FF2B5EF4-FFF2-40B4-BE49-F238E27FC236}">
                  <a16:creationId xmlns:a16="http://schemas.microsoft.com/office/drawing/2014/main" id="{312F9D6D-9358-2342-A3A3-D752EB9570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3" y="2001"/>
              <a:ext cx="112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Helvetica" pitchFamily="2" charset="0"/>
                </a:rPr>
                <a:t>Organizer and then check </a:t>
              </a:r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86079" name="Rectangle 148">
              <a:extLst>
                <a:ext uri="{FF2B5EF4-FFF2-40B4-BE49-F238E27FC236}">
                  <a16:creationId xmlns:a16="http://schemas.microsoft.com/office/drawing/2014/main" id="{9591C423-35CF-5C40-BEA8-9FAC8356AB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3" y="2090"/>
              <a:ext cx="41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Helvetica" pitchFamily="2" charset="0"/>
                </a:rPr>
                <a:t>accuracy.</a:t>
              </a:r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86080" name="Rectangle 149">
              <a:extLst>
                <a:ext uri="{FF2B5EF4-FFF2-40B4-BE49-F238E27FC236}">
                  <a16:creationId xmlns:a16="http://schemas.microsoft.com/office/drawing/2014/main" id="{349A238D-51ED-3D46-BDD2-F4241584F0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6" y="1238"/>
              <a:ext cx="86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Helvetica" pitchFamily="2" charset="0"/>
                </a:rPr>
                <a:t>The UNIT MAP, the </a:t>
              </a:r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86081" name="Rectangle 150">
              <a:extLst>
                <a:ext uri="{FF2B5EF4-FFF2-40B4-BE49-F238E27FC236}">
                  <a16:creationId xmlns:a16="http://schemas.microsoft.com/office/drawing/2014/main" id="{033F8A2F-C3A3-1742-B739-243A668919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6" y="1327"/>
              <a:ext cx="125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Helvetica" pitchFamily="2" charset="0"/>
                </a:rPr>
                <a:t>EXPANDED UNIT MAP, and </a:t>
              </a:r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86082" name="Rectangle 151">
              <a:extLst>
                <a:ext uri="{FF2B5EF4-FFF2-40B4-BE49-F238E27FC236}">
                  <a16:creationId xmlns:a16="http://schemas.microsoft.com/office/drawing/2014/main" id="{ADD7C5FB-AFBC-D347-9D9A-F4F6495668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6" y="1417"/>
              <a:ext cx="133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Helvetica" pitchFamily="2" charset="0"/>
                </a:rPr>
                <a:t>relationships to other units and </a:t>
              </a:r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86083" name="Rectangle 152">
              <a:extLst>
                <a:ext uri="{FF2B5EF4-FFF2-40B4-BE49-F238E27FC236}">
                  <a16:creationId xmlns:a16="http://schemas.microsoft.com/office/drawing/2014/main" id="{81E8F33B-2318-5846-A23A-BD0FCAB3B5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6" y="1506"/>
              <a:ext cx="85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Helvetica" pitchFamily="2" charset="0"/>
                </a:rPr>
                <a:t>ideas are reviewed. </a:t>
              </a:r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86084" name="Rectangle 153">
              <a:extLst>
                <a:ext uri="{FF2B5EF4-FFF2-40B4-BE49-F238E27FC236}">
                  <a16:creationId xmlns:a16="http://schemas.microsoft.com/office/drawing/2014/main" id="{62CFB7A5-E5EA-0D40-B813-1191B06EC2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2" y="757"/>
              <a:ext cx="127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Helvetica" pitchFamily="2" charset="0"/>
                </a:rPr>
                <a:t>The Unit Organizer is used to </a:t>
              </a:r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86085" name="Rectangle 154">
              <a:extLst>
                <a:ext uri="{FF2B5EF4-FFF2-40B4-BE49-F238E27FC236}">
                  <a16:creationId xmlns:a16="http://schemas.microsoft.com/office/drawing/2014/main" id="{F31ED4AC-FA62-3D4D-90FC-D0823496FD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2" y="846"/>
              <a:ext cx="139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Helvetica" pitchFamily="2" charset="0"/>
                </a:rPr>
                <a:t>review unit content and promote </a:t>
              </a:r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86086" name="Rectangle 155">
              <a:extLst>
                <a:ext uri="{FF2B5EF4-FFF2-40B4-BE49-F238E27FC236}">
                  <a16:creationId xmlns:a16="http://schemas.microsoft.com/office/drawing/2014/main" id="{0105A25F-7007-FE4B-98F1-8CB6F4B83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2" y="936"/>
              <a:ext cx="83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Helvetica" pitchFamily="2" charset="0"/>
                </a:rPr>
                <a:t>student confidence.</a:t>
              </a:r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86087" name="Rectangle 156">
              <a:extLst>
                <a:ext uri="{FF2B5EF4-FFF2-40B4-BE49-F238E27FC236}">
                  <a16:creationId xmlns:a16="http://schemas.microsoft.com/office/drawing/2014/main" id="{4CDE3D24-D274-2F48-9CF1-8FF2B7CD0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" y="3430"/>
              <a:ext cx="108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Helvetica" pitchFamily="2" charset="0"/>
                </a:rPr>
                <a:t>The UNIT SCHEDULE is </a:t>
              </a:r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86088" name="Rectangle 157">
              <a:extLst>
                <a:ext uri="{FF2B5EF4-FFF2-40B4-BE49-F238E27FC236}">
                  <a16:creationId xmlns:a16="http://schemas.microsoft.com/office/drawing/2014/main" id="{2C21DC1D-1F18-9E49-99D2-2361D3751A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" y="3519"/>
              <a:ext cx="117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Helvetica" pitchFamily="2" charset="0"/>
                </a:rPr>
                <a:t>constructed and explained. </a:t>
              </a:r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86089" name="Rectangle 158">
              <a:extLst>
                <a:ext uri="{FF2B5EF4-FFF2-40B4-BE49-F238E27FC236}">
                  <a16:creationId xmlns:a16="http://schemas.microsoft.com/office/drawing/2014/main" id="{ECD10CD9-33E1-B340-8982-1E221D5048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" y="2894"/>
              <a:ext cx="125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Helvetica" pitchFamily="2" charset="0"/>
                </a:rPr>
                <a:t>UNIT QUESTIONS reflecting </a:t>
              </a:r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86090" name="Rectangle 159">
              <a:extLst>
                <a:ext uri="{FF2B5EF4-FFF2-40B4-BE49-F238E27FC236}">
                  <a16:creationId xmlns:a16="http://schemas.microsoft.com/office/drawing/2014/main" id="{C8757A5F-5D0D-F94B-8501-DCF45824EB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" y="2983"/>
              <a:ext cx="118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Helvetica" pitchFamily="2" charset="0"/>
                </a:rPr>
                <a:t>central ideas of the unit are </a:t>
              </a:r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86091" name="Rectangle 160">
              <a:extLst>
                <a:ext uri="{FF2B5EF4-FFF2-40B4-BE49-F238E27FC236}">
                  <a16:creationId xmlns:a16="http://schemas.microsoft.com/office/drawing/2014/main" id="{703DB496-1B4A-134E-ADA4-67C0766028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" y="3073"/>
              <a:ext cx="52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Helvetica" pitchFamily="2" charset="0"/>
                </a:rPr>
                <a:t>constructed.</a:t>
              </a:r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86092" name="Rectangle 161">
              <a:extLst>
                <a:ext uri="{FF2B5EF4-FFF2-40B4-BE49-F238E27FC236}">
                  <a16:creationId xmlns:a16="http://schemas.microsoft.com/office/drawing/2014/main" id="{3B3B83D9-ADAB-F349-8526-BDA5DD8FAB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2" y="2420"/>
              <a:ext cx="116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Helvetica" pitchFamily="2" charset="0"/>
                </a:rPr>
                <a:t>The UNIT MAP is explored </a:t>
              </a:r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86093" name="Rectangle 162">
              <a:extLst>
                <a:ext uri="{FF2B5EF4-FFF2-40B4-BE49-F238E27FC236}">
                  <a16:creationId xmlns:a16="http://schemas.microsoft.com/office/drawing/2014/main" id="{568BB803-B4E4-A247-8BD9-591B504D70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2" y="2509"/>
              <a:ext cx="125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Helvetica" pitchFamily="2" charset="0"/>
                </a:rPr>
                <a:t>and UNIT RELATIONSHIPS  </a:t>
              </a:r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86094" name="Rectangle 163">
              <a:extLst>
                <a:ext uri="{FF2B5EF4-FFF2-40B4-BE49-F238E27FC236}">
                  <a16:creationId xmlns:a16="http://schemas.microsoft.com/office/drawing/2014/main" id="{E1A343CB-AB79-5648-ABE4-4B7C7B91F6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2" y="2599"/>
              <a:ext cx="60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Helvetica" pitchFamily="2" charset="0"/>
                </a:rPr>
                <a:t>are identified. </a:t>
              </a:r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86095" name="Rectangle 164">
              <a:extLst>
                <a:ext uri="{FF2B5EF4-FFF2-40B4-BE49-F238E27FC236}">
                  <a16:creationId xmlns:a16="http://schemas.microsoft.com/office/drawing/2014/main" id="{8DF93DD2-E470-2741-8C98-085A76EA71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2" y="1822"/>
              <a:ext cx="116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Helvetica" pitchFamily="2" charset="0"/>
                </a:rPr>
                <a:t>The UNIT MAP is revealed </a:t>
              </a:r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86096" name="Rectangle 165">
              <a:extLst>
                <a:ext uri="{FF2B5EF4-FFF2-40B4-BE49-F238E27FC236}">
                  <a16:creationId xmlns:a16="http://schemas.microsoft.com/office/drawing/2014/main" id="{6DE33DC6-BB8E-184F-BB78-3A3BEADB9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2" y="1912"/>
              <a:ext cx="11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Helvetica" pitchFamily="2" charset="0"/>
                </a:rPr>
                <a:t>through a Unit Paraphrase </a:t>
              </a:r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86097" name="Rectangle 166">
              <a:extLst>
                <a:ext uri="{FF2B5EF4-FFF2-40B4-BE49-F238E27FC236}">
                  <a16:creationId xmlns:a16="http://schemas.microsoft.com/office/drawing/2014/main" id="{2FE9B3C1-7833-7C41-AE09-E4A599749B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2" y="2001"/>
              <a:ext cx="84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Helvetica" pitchFamily="2" charset="0"/>
                </a:rPr>
                <a:t>and a Content Map.</a:t>
              </a:r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86098" name="Rectangle 167">
              <a:extLst>
                <a:ext uri="{FF2B5EF4-FFF2-40B4-BE49-F238E27FC236}">
                  <a16:creationId xmlns:a16="http://schemas.microsoft.com/office/drawing/2014/main" id="{86C80484-CF8E-E44A-BE83-3E4BE3B5D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1" y="1238"/>
              <a:ext cx="135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Helvetica" pitchFamily="2" charset="0"/>
                </a:rPr>
                <a:t>The CURRENT UNIT is related </a:t>
              </a:r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86099" name="Rectangle 168">
              <a:extLst>
                <a:ext uri="{FF2B5EF4-FFF2-40B4-BE49-F238E27FC236}">
                  <a16:creationId xmlns:a16="http://schemas.microsoft.com/office/drawing/2014/main" id="{D664EFF4-A3CC-0A4C-9CDA-595675D9C1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1" y="1327"/>
              <a:ext cx="125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Helvetica" pitchFamily="2" charset="0"/>
                </a:rPr>
                <a:t>to the LAST UNIT, the NEXT </a:t>
              </a:r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86100" name="Rectangle 169">
              <a:extLst>
                <a:ext uri="{FF2B5EF4-FFF2-40B4-BE49-F238E27FC236}">
                  <a16:creationId xmlns:a16="http://schemas.microsoft.com/office/drawing/2014/main" id="{608B2C13-B24C-6F49-B982-C40D735431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1" y="1417"/>
              <a:ext cx="140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Helvetica" pitchFamily="2" charset="0"/>
                </a:rPr>
                <a:t>UNIT, and to a BIGGER IDEA in </a:t>
              </a:r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86101" name="Rectangle 170">
              <a:extLst>
                <a:ext uri="{FF2B5EF4-FFF2-40B4-BE49-F238E27FC236}">
                  <a16:creationId xmlns:a16="http://schemas.microsoft.com/office/drawing/2014/main" id="{F6B3589D-985B-074D-8A15-E41838EF58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1" y="1506"/>
              <a:ext cx="50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Helvetica" pitchFamily="2" charset="0"/>
                </a:rPr>
                <a:t>the course. </a:t>
              </a:r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86102" name="Rectangle 171">
              <a:extLst>
                <a:ext uri="{FF2B5EF4-FFF2-40B4-BE49-F238E27FC236}">
                  <a16:creationId xmlns:a16="http://schemas.microsoft.com/office/drawing/2014/main" id="{15BC9ED6-201A-B342-A1AC-4E9270B0F5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" y="757"/>
              <a:ext cx="125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Helvetica" pitchFamily="2" charset="0"/>
                </a:rPr>
                <a:t>The new unit is introduced to </a:t>
              </a:r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86103" name="Rectangle 172">
              <a:extLst>
                <a:ext uri="{FF2B5EF4-FFF2-40B4-BE49-F238E27FC236}">
                  <a16:creationId xmlns:a16="http://schemas.microsoft.com/office/drawing/2014/main" id="{E9E43C96-D2BD-E748-9C84-39516CEE51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" y="846"/>
              <a:ext cx="100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Helvetica" pitchFamily="2" charset="0"/>
                </a:rPr>
                <a:t>students using the Unit </a:t>
              </a:r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86104" name="Rectangle 173">
              <a:extLst>
                <a:ext uri="{FF2B5EF4-FFF2-40B4-BE49-F238E27FC236}">
                  <a16:creationId xmlns:a16="http://schemas.microsoft.com/office/drawing/2014/main" id="{D946973F-A13D-6343-9120-1E7A53AAE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" y="936"/>
              <a:ext cx="80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Helvetica" pitchFamily="2" charset="0"/>
                </a:rPr>
                <a:t>Organizer Routine.</a:t>
              </a:r>
              <a:endParaRPr lang="en-US" altLang="en-US">
                <a:latin typeface="Times" pitchFamily="2" charset="0"/>
              </a:endParaRPr>
            </a:p>
          </p:txBody>
        </p:sp>
      </p:grpSp>
      <p:pic>
        <p:nvPicPr>
          <p:cNvPr id="86021" name="Picture 87">
            <a:extLst>
              <a:ext uri="{FF2B5EF4-FFF2-40B4-BE49-F238E27FC236}">
                <a16:creationId xmlns:a16="http://schemas.microsoft.com/office/drawing/2014/main" id="{7E573B31-F0E8-D643-8EDB-47707EB9C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" t="12411"/>
          <a:stretch>
            <a:fillRect/>
          </a:stretch>
        </p:blipFill>
        <p:spPr bwMode="auto">
          <a:xfrm>
            <a:off x="7974013" y="6319838"/>
            <a:ext cx="1143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Footer Placeholder 4">
            <a:extLst>
              <a:ext uri="{FF2B5EF4-FFF2-40B4-BE49-F238E27FC236}">
                <a16:creationId xmlns:a16="http://schemas.microsoft.com/office/drawing/2014/main" id="{14D89080-CBFF-6B41-A930-3AFAC85C9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solidFill>
                  <a:schemeClr val="accent2"/>
                </a:solidFill>
                <a:latin typeface="Arial" panose="020B0604020202020204" pitchFamily="34" charset="0"/>
              </a:rPr>
              <a:t>University of Kansas Center for Research on Learning  2019</a:t>
            </a:r>
          </a:p>
        </p:txBody>
      </p:sp>
      <p:sp>
        <p:nvSpPr>
          <p:cNvPr id="87043" name="Rectangle 4">
            <a:extLst>
              <a:ext uri="{FF2B5EF4-FFF2-40B4-BE49-F238E27FC236}">
                <a16:creationId xmlns:a16="http://schemas.microsoft.com/office/drawing/2014/main" id="{F70712A1-DB3C-0C44-9ADD-83ED00B065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General Use Tips</a:t>
            </a:r>
          </a:p>
        </p:txBody>
      </p:sp>
      <p:sp>
        <p:nvSpPr>
          <p:cNvPr id="87044" name="Rectangle 5">
            <a:extLst>
              <a:ext uri="{FF2B5EF4-FFF2-40B4-BE49-F238E27FC236}">
                <a16:creationId xmlns:a16="http://schemas.microsoft.com/office/drawing/2014/main" id="{65E442DF-7AF6-C341-BA38-CFFD11BCBB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en-US" sz="2200"/>
              <a:t>Use fine or extra-fine tip overhead transparency pens.</a:t>
            </a:r>
          </a:p>
          <a:p>
            <a:pPr eaLnBrk="1" hangingPunct="1">
              <a:lnSpc>
                <a:spcPct val="130000"/>
              </a:lnSpc>
            </a:pPr>
            <a:endParaRPr lang="en-US" altLang="en-US" sz="2200"/>
          </a:p>
          <a:p>
            <a:pPr eaLnBrk="1" hangingPunct="1">
              <a:lnSpc>
                <a:spcPct val="130000"/>
              </a:lnSpc>
            </a:pPr>
            <a:r>
              <a:rPr lang="en-US" altLang="en-US" sz="2200"/>
              <a:t>Vary the colors to distinguish parts or levels.</a:t>
            </a:r>
          </a:p>
          <a:p>
            <a:pPr eaLnBrk="1" hangingPunct="1">
              <a:lnSpc>
                <a:spcPct val="130000"/>
              </a:lnSpc>
            </a:pPr>
            <a:endParaRPr lang="en-US" altLang="en-US" sz="2200"/>
          </a:p>
          <a:p>
            <a:pPr eaLnBrk="1" hangingPunct="1">
              <a:lnSpc>
                <a:spcPct val="140000"/>
              </a:lnSpc>
            </a:pPr>
            <a:r>
              <a:rPr lang="en-US" altLang="en-US" sz="2200"/>
              <a:t>Use different geometric shapes to distinguish levels of information.</a:t>
            </a:r>
          </a:p>
        </p:txBody>
      </p:sp>
      <p:pic>
        <p:nvPicPr>
          <p:cNvPr id="87045" name="Picture 5">
            <a:extLst>
              <a:ext uri="{FF2B5EF4-FFF2-40B4-BE49-F238E27FC236}">
                <a16:creationId xmlns:a16="http://schemas.microsoft.com/office/drawing/2014/main" id="{E3342E3B-002D-C844-AC43-75CCDF5AF5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3" y="5868988"/>
            <a:ext cx="1635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Footer Placeholder 4">
            <a:extLst>
              <a:ext uri="{FF2B5EF4-FFF2-40B4-BE49-F238E27FC236}">
                <a16:creationId xmlns:a16="http://schemas.microsoft.com/office/drawing/2014/main" id="{F1C7A31E-E243-6145-B4F8-C767C3715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solidFill>
                  <a:schemeClr val="accent2"/>
                </a:solidFill>
                <a:latin typeface="Arial" panose="020B0604020202020204" pitchFamily="34" charset="0"/>
              </a:rPr>
              <a:t>University of Kansas Center for Research on Learning  2019</a:t>
            </a:r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9DBA96AE-CB48-D140-8BCD-AA87AD5548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General Use Tips</a:t>
            </a:r>
          </a:p>
        </p:txBody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D4F08BB9-A01A-264A-B4A2-B52E53F652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en-US"/>
              <a:t>Draw empty geometric shapes on a blank Unit Organizer and make copies for students.  Students fill in the geometric shapes with appropriate unit content.</a:t>
            </a:r>
          </a:p>
          <a:p>
            <a:pPr eaLnBrk="1" hangingPunct="1">
              <a:lnSpc>
                <a:spcPct val="130000"/>
              </a:lnSpc>
            </a:pPr>
            <a:endParaRPr lang="en-US" altLang="en-US"/>
          </a:p>
          <a:p>
            <a:pPr eaLnBrk="1" hangingPunct="1">
              <a:lnSpc>
                <a:spcPct val="140000"/>
              </a:lnSpc>
            </a:pPr>
            <a:r>
              <a:rPr lang="en-US" altLang="en-US"/>
              <a:t>Have a stack of blank Unit Organizers available for students use in other situations.</a:t>
            </a:r>
          </a:p>
        </p:txBody>
      </p:sp>
      <p:pic>
        <p:nvPicPr>
          <p:cNvPr id="88069" name="Picture 5">
            <a:extLst>
              <a:ext uri="{FF2B5EF4-FFF2-40B4-BE49-F238E27FC236}">
                <a16:creationId xmlns:a16="http://schemas.microsoft.com/office/drawing/2014/main" id="{7DEEC94D-83F8-0C4A-BB01-DA62FC980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3" y="5868988"/>
            <a:ext cx="1635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Footer Placeholder 4">
            <a:extLst>
              <a:ext uri="{FF2B5EF4-FFF2-40B4-BE49-F238E27FC236}">
                <a16:creationId xmlns:a16="http://schemas.microsoft.com/office/drawing/2014/main" id="{6FD6489A-8B4F-A24D-9F2D-1F2EE9204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solidFill>
                  <a:schemeClr val="accent2"/>
                </a:solidFill>
                <a:latin typeface="Arial" panose="020B0604020202020204" pitchFamily="34" charset="0"/>
              </a:rPr>
              <a:t>University of Kansas Center for Research on Learning  2019</a:t>
            </a:r>
          </a:p>
        </p:txBody>
      </p:sp>
      <p:sp>
        <p:nvSpPr>
          <p:cNvPr id="89091" name="Rectangle 4">
            <a:extLst>
              <a:ext uri="{FF2B5EF4-FFF2-40B4-BE49-F238E27FC236}">
                <a16:creationId xmlns:a16="http://schemas.microsoft.com/office/drawing/2014/main" id="{3510539F-AAEC-D443-97B3-D694849546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Presentation Checks</a:t>
            </a:r>
          </a:p>
        </p:txBody>
      </p:sp>
      <p:sp>
        <p:nvSpPr>
          <p:cNvPr id="89092" name="Rectangle 5">
            <a:extLst>
              <a:ext uri="{FF2B5EF4-FFF2-40B4-BE49-F238E27FC236}">
                <a16:creationId xmlns:a16="http://schemas.microsoft.com/office/drawing/2014/main" id="{750B90A1-8AB9-A245-A7EA-6E8E7C40FF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altLang="en-US" sz="2200"/>
              <a:t>The Unit Organizer: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2000"/>
              <a:t>Is it large enough to see from the back of the class?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2000"/>
              <a:t>Are words, symbols, and lines legible?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2000"/>
              <a:t>Are relationships clearly depicted?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2000"/>
              <a:t>Are ideas presented concisely and meaningfully?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2000"/>
              <a:t>Are ideas adequately separated with space and symbols?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2000"/>
              <a:t>Can students read and explain its parts?</a:t>
            </a:r>
          </a:p>
        </p:txBody>
      </p:sp>
      <p:pic>
        <p:nvPicPr>
          <p:cNvPr id="89093" name="Picture 5">
            <a:extLst>
              <a:ext uri="{FF2B5EF4-FFF2-40B4-BE49-F238E27FC236}">
                <a16:creationId xmlns:a16="http://schemas.microsoft.com/office/drawing/2014/main" id="{8D6919DC-8BF7-634F-B446-FF240BDED7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3" y="5868988"/>
            <a:ext cx="1635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Footer Placeholder 4">
            <a:extLst>
              <a:ext uri="{FF2B5EF4-FFF2-40B4-BE49-F238E27FC236}">
                <a16:creationId xmlns:a16="http://schemas.microsoft.com/office/drawing/2014/main" id="{CE0D6769-A850-094D-8B73-1B39849A9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solidFill>
                  <a:schemeClr val="accent2"/>
                </a:solidFill>
                <a:latin typeface="Arial" panose="020B0604020202020204" pitchFamily="34" charset="0"/>
              </a:rPr>
              <a:t>University of Kansas Center for Research on Learning  2019</a:t>
            </a:r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9CDBFF74-4A52-D649-983C-68FDE2233C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Presentation Checks</a:t>
            </a:r>
          </a:p>
        </p:txBody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37DED171-B582-5040-9766-C516ABE71D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70000"/>
              </a:lnSpc>
              <a:buFontTx/>
              <a:buNone/>
            </a:pPr>
            <a:r>
              <a:rPr lang="en-US" altLang="en-US" sz="2200"/>
              <a:t>Did you ...</a:t>
            </a:r>
          </a:p>
          <a:p>
            <a:pPr lvl="1" eaLnBrk="1" hangingPunct="1">
              <a:lnSpc>
                <a:spcPct val="170000"/>
              </a:lnSpc>
            </a:pPr>
            <a:r>
              <a:rPr lang="en-US" altLang="en-US" sz="2000"/>
              <a:t>Point to the important parts of the visual?</a:t>
            </a:r>
          </a:p>
          <a:p>
            <a:pPr lvl="1" eaLnBrk="1" hangingPunct="1">
              <a:lnSpc>
                <a:spcPct val="170000"/>
              </a:lnSpc>
            </a:pPr>
            <a:r>
              <a:rPr lang="en-US" altLang="en-US" sz="2000"/>
              <a:t>Cue students to take notes about the Unit Organizer?</a:t>
            </a:r>
          </a:p>
          <a:p>
            <a:pPr lvl="1" eaLnBrk="1" hangingPunct="1">
              <a:lnSpc>
                <a:spcPct val="170000"/>
              </a:lnSpc>
            </a:pPr>
            <a:r>
              <a:rPr lang="en-US" altLang="en-US" sz="2000"/>
              <a:t>Make complete statements about each Unit Organizer part?</a:t>
            </a:r>
          </a:p>
          <a:p>
            <a:pPr lvl="1" eaLnBrk="1" hangingPunct="1">
              <a:lnSpc>
                <a:spcPct val="170000"/>
              </a:lnSpc>
            </a:pPr>
            <a:r>
              <a:rPr lang="en-US" altLang="en-US" sz="2000"/>
              <a:t>Explain the relationships in the content map?</a:t>
            </a:r>
          </a:p>
        </p:txBody>
      </p:sp>
      <p:pic>
        <p:nvPicPr>
          <p:cNvPr id="90117" name="Picture 5">
            <a:extLst>
              <a:ext uri="{FF2B5EF4-FFF2-40B4-BE49-F238E27FC236}">
                <a16:creationId xmlns:a16="http://schemas.microsoft.com/office/drawing/2014/main" id="{01C28264-5BD6-5D46-BA89-D27146981B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3" y="5868988"/>
            <a:ext cx="1635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Footer Placeholder 4">
            <a:extLst>
              <a:ext uri="{FF2B5EF4-FFF2-40B4-BE49-F238E27FC236}">
                <a16:creationId xmlns:a16="http://schemas.microsoft.com/office/drawing/2014/main" id="{CF6354D0-0949-6A4F-B08B-BAB911A62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solidFill>
                  <a:schemeClr val="accent2"/>
                </a:solidFill>
                <a:latin typeface="Arial" panose="020B0604020202020204" pitchFamily="34" charset="0"/>
              </a:rPr>
              <a:t>University of Kansas Center for Research on Learning  2019</a:t>
            </a:r>
          </a:p>
        </p:txBody>
      </p:sp>
      <p:sp>
        <p:nvSpPr>
          <p:cNvPr id="91139" name="Rectangle 4">
            <a:extLst>
              <a:ext uri="{FF2B5EF4-FFF2-40B4-BE49-F238E27FC236}">
                <a16:creationId xmlns:a16="http://schemas.microsoft.com/office/drawing/2014/main" id="{FA739397-B501-264A-8298-1B112F9ACB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Double Win!</a:t>
            </a:r>
          </a:p>
        </p:txBody>
      </p:sp>
      <p:sp>
        <p:nvSpPr>
          <p:cNvPr id="91140" name="Rectangle 5">
            <a:extLst>
              <a:ext uri="{FF2B5EF4-FFF2-40B4-BE49-F238E27FC236}">
                <a16:creationId xmlns:a16="http://schemas.microsoft.com/office/drawing/2014/main" id="{613372D0-1812-094E-9B31-FEAB6B89C7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altLang="en-US" sz="2200"/>
              <a:t>Students Win!</a:t>
            </a:r>
          </a:p>
          <a:p>
            <a:pPr lvl="1" eaLnBrk="1" hangingPunct="1">
              <a:lnSpc>
                <a:spcPct val="110000"/>
              </a:lnSpc>
            </a:pPr>
            <a:endParaRPr lang="en-US" altLang="en-US" sz="2000"/>
          </a:p>
          <a:p>
            <a:pPr lvl="1" eaLnBrk="1" hangingPunct="1">
              <a:lnSpc>
                <a:spcPct val="110000"/>
              </a:lnSpc>
            </a:pPr>
            <a:r>
              <a:rPr lang="en-US" altLang="en-US" sz="2000"/>
              <a:t>Are students learning what they are supposed to be learning?</a:t>
            </a:r>
          </a:p>
          <a:p>
            <a:pPr lvl="1" eaLnBrk="1" hangingPunct="1">
              <a:lnSpc>
                <a:spcPct val="110000"/>
              </a:lnSpc>
            </a:pPr>
            <a:endParaRPr lang="en-US" altLang="en-US" sz="2000"/>
          </a:p>
          <a:p>
            <a:pPr lvl="1" eaLnBrk="1" hangingPunct="1">
              <a:lnSpc>
                <a:spcPct val="110000"/>
              </a:lnSpc>
            </a:pPr>
            <a:r>
              <a:rPr lang="en-US" altLang="en-US" sz="2000"/>
              <a:t>Are students personally satisfied with what and how they are learning?</a:t>
            </a:r>
          </a:p>
          <a:p>
            <a:pPr lvl="1" eaLnBrk="1" hangingPunct="1">
              <a:lnSpc>
                <a:spcPct val="110000"/>
              </a:lnSpc>
            </a:pPr>
            <a:endParaRPr lang="en-US" altLang="en-US" sz="2000"/>
          </a:p>
          <a:p>
            <a:pPr lvl="1" eaLnBrk="1" hangingPunct="1">
              <a:lnSpc>
                <a:spcPct val="110000"/>
              </a:lnSpc>
            </a:pPr>
            <a:r>
              <a:rPr lang="en-US" altLang="en-US" sz="2000"/>
              <a:t>Do students' grades reflect what they have really learned?</a:t>
            </a:r>
          </a:p>
        </p:txBody>
      </p:sp>
      <p:pic>
        <p:nvPicPr>
          <p:cNvPr id="91141" name="Picture 5">
            <a:extLst>
              <a:ext uri="{FF2B5EF4-FFF2-40B4-BE49-F238E27FC236}">
                <a16:creationId xmlns:a16="http://schemas.microsoft.com/office/drawing/2014/main" id="{32F44B8D-6570-F649-A55A-FAEBDC7598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3" y="5868988"/>
            <a:ext cx="1635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Footer Placeholder 4">
            <a:extLst>
              <a:ext uri="{FF2B5EF4-FFF2-40B4-BE49-F238E27FC236}">
                <a16:creationId xmlns:a16="http://schemas.microsoft.com/office/drawing/2014/main" id="{E5899541-10A5-9A41-980F-CEC210EAC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solidFill>
                  <a:schemeClr val="accent2"/>
                </a:solidFill>
                <a:latin typeface="Arial" panose="020B0604020202020204" pitchFamily="34" charset="0"/>
              </a:rPr>
              <a:t>University of Kansas Center for Research on Learning  2019</a:t>
            </a:r>
          </a:p>
        </p:txBody>
      </p:sp>
      <p:sp>
        <p:nvSpPr>
          <p:cNvPr id="92163" name="Rectangle 4">
            <a:extLst>
              <a:ext uri="{FF2B5EF4-FFF2-40B4-BE49-F238E27FC236}">
                <a16:creationId xmlns:a16="http://schemas.microsoft.com/office/drawing/2014/main" id="{2B1E7D84-0D3C-EC45-9207-BC9D6A0A5F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Double Win!</a:t>
            </a:r>
          </a:p>
        </p:txBody>
      </p:sp>
      <p:sp>
        <p:nvSpPr>
          <p:cNvPr id="92164" name="Rectangle 5">
            <a:extLst>
              <a:ext uri="{FF2B5EF4-FFF2-40B4-BE49-F238E27FC236}">
                <a16:creationId xmlns:a16="http://schemas.microsoft.com/office/drawing/2014/main" id="{544238EB-C56A-0243-9AB0-F78C496847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altLang="en-US" sz="2200"/>
              <a:t>You Win!</a:t>
            </a:r>
          </a:p>
          <a:p>
            <a:pPr lvl="1" eaLnBrk="1" hangingPunct="1">
              <a:lnSpc>
                <a:spcPct val="140000"/>
              </a:lnSpc>
            </a:pPr>
            <a:r>
              <a:rPr lang="en-US" altLang="en-US" sz="2000"/>
              <a:t>Select a "growth target."</a:t>
            </a:r>
          </a:p>
          <a:p>
            <a:pPr lvl="1" eaLnBrk="1" hangingPunct="1">
              <a:lnSpc>
                <a:spcPct val="140000"/>
              </a:lnSpc>
            </a:pPr>
            <a:r>
              <a:rPr lang="en-US" altLang="en-US" sz="2000"/>
              <a:t>Choose a way to learn.</a:t>
            </a:r>
          </a:p>
          <a:p>
            <a:pPr lvl="1" eaLnBrk="1" hangingPunct="1">
              <a:lnSpc>
                <a:spcPct val="140000"/>
              </a:lnSpc>
            </a:pPr>
            <a:r>
              <a:rPr lang="en-US" altLang="en-US" sz="2000"/>
              <a:t>Choose a support system.</a:t>
            </a:r>
          </a:p>
          <a:p>
            <a:pPr lvl="1" eaLnBrk="1" hangingPunct="1">
              <a:lnSpc>
                <a:spcPct val="140000"/>
              </a:lnSpc>
            </a:pPr>
            <a:r>
              <a:rPr lang="en-US" altLang="en-US" sz="2000"/>
              <a:t>Plan for confidence building.</a:t>
            </a:r>
          </a:p>
          <a:p>
            <a:pPr lvl="1" eaLnBrk="1" hangingPunct="1">
              <a:lnSpc>
                <a:spcPct val="140000"/>
              </a:lnSpc>
            </a:pPr>
            <a:r>
              <a:rPr lang="en-US" altLang="en-US" sz="2000"/>
              <a:t>Debug.</a:t>
            </a:r>
          </a:p>
          <a:p>
            <a:pPr lvl="1" eaLnBrk="1" hangingPunct="1">
              <a:lnSpc>
                <a:spcPct val="140000"/>
              </a:lnSpc>
            </a:pPr>
            <a:r>
              <a:rPr lang="en-US" altLang="en-US" sz="2000"/>
              <a:t>Maximize the challenge.</a:t>
            </a:r>
          </a:p>
          <a:p>
            <a:pPr lvl="1" eaLnBrk="1" hangingPunct="1">
              <a:lnSpc>
                <a:spcPct val="140000"/>
              </a:lnSpc>
            </a:pPr>
            <a:r>
              <a:rPr lang="en-US" altLang="en-US" sz="2000"/>
              <a:t>Take ownership of the routine.</a:t>
            </a:r>
          </a:p>
        </p:txBody>
      </p:sp>
      <p:pic>
        <p:nvPicPr>
          <p:cNvPr id="92165" name="Picture 5">
            <a:extLst>
              <a:ext uri="{FF2B5EF4-FFF2-40B4-BE49-F238E27FC236}">
                <a16:creationId xmlns:a16="http://schemas.microsoft.com/office/drawing/2014/main" id="{779339EB-13BA-1642-AD42-794F7FCED3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3" y="5868988"/>
            <a:ext cx="1635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Footer Placeholder 2">
            <a:extLst>
              <a:ext uri="{FF2B5EF4-FFF2-40B4-BE49-F238E27FC236}">
                <a16:creationId xmlns:a16="http://schemas.microsoft.com/office/drawing/2014/main" id="{1E20E50A-258B-A14D-8246-2E1DBC158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solidFill>
                  <a:schemeClr val="tx2"/>
                </a:solidFill>
                <a:latin typeface="Arial" panose="020B0604020202020204" pitchFamily="34" charset="0"/>
              </a:rPr>
              <a:t>University of Kansas Center for Research on Learning  2019</a:t>
            </a:r>
          </a:p>
        </p:txBody>
      </p:sp>
      <p:grpSp>
        <p:nvGrpSpPr>
          <p:cNvPr id="93188" name="Group 3">
            <a:extLst>
              <a:ext uri="{FF2B5EF4-FFF2-40B4-BE49-F238E27FC236}">
                <a16:creationId xmlns:a16="http://schemas.microsoft.com/office/drawing/2014/main" id="{9E73C125-023F-EE40-8763-EA8CF8242730}"/>
              </a:ext>
            </a:extLst>
          </p:cNvPr>
          <p:cNvGrpSpPr>
            <a:grpSpLocks/>
          </p:cNvGrpSpPr>
          <p:nvPr/>
        </p:nvGrpSpPr>
        <p:grpSpPr bwMode="auto">
          <a:xfrm>
            <a:off x="700088" y="104775"/>
            <a:ext cx="7735887" cy="6138863"/>
            <a:chOff x="447" y="79"/>
            <a:chExt cx="4873" cy="3867"/>
          </a:xfrm>
        </p:grpSpPr>
        <p:sp>
          <p:nvSpPr>
            <p:cNvPr id="93190" name="Oval 4">
              <a:extLst>
                <a:ext uri="{FF2B5EF4-FFF2-40B4-BE49-F238E27FC236}">
                  <a16:creationId xmlns:a16="http://schemas.microsoft.com/office/drawing/2014/main" id="{38582B37-1819-3043-8B45-EE20995685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5" y="904"/>
              <a:ext cx="1265" cy="618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93191" name="Group 5">
              <a:extLst>
                <a:ext uri="{FF2B5EF4-FFF2-40B4-BE49-F238E27FC236}">
                  <a16:creationId xmlns:a16="http://schemas.microsoft.com/office/drawing/2014/main" id="{9F427421-26C2-6546-8EA2-3D9AB6FC6D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4" y="1330"/>
              <a:ext cx="1120" cy="1"/>
              <a:chOff x="2894" y="1330"/>
              <a:chExt cx="1120" cy="1"/>
            </a:xfrm>
          </p:grpSpPr>
          <p:sp>
            <p:nvSpPr>
              <p:cNvPr id="93278" name="Line 6">
                <a:extLst>
                  <a:ext uri="{FF2B5EF4-FFF2-40B4-BE49-F238E27FC236}">
                    <a16:creationId xmlns:a16="http://schemas.microsoft.com/office/drawing/2014/main" id="{8EE8B17C-E813-8D49-8C0A-1600AB7A3D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1330"/>
                <a:ext cx="20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79" name="Line 7">
                <a:extLst>
                  <a:ext uri="{FF2B5EF4-FFF2-40B4-BE49-F238E27FC236}">
                    <a16:creationId xmlns:a16="http://schemas.microsoft.com/office/drawing/2014/main" id="{EBD98352-C92B-BF49-A21E-449FF7F71A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56" y="1330"/>
                <a:ext cx="20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80" name="Line 8">
                <a:extLst>
                  <a:ext uri="{FF2B5EF4-FFF2-40B4-BE49-F238E27FC236}">
                    <a16:creationId xmlns:a16="http://schemas.microsoft.com/office/drawing/2014/main" id="{1EE93828-D8F0-5343-9D92-99B3C99183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17" y="1330"/>
                <a:ext cx="2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81" name="Line 9">
                <a:extLst>
                  <a:ext uri="{FF2B5EF4-FFF2-40B4-BE49-F238E27FC236}">
                    <a16:creationId xmlns:a16="http://schemas.microsoft.com/office/drawing/2014/main" id="{D438FB23-06A2-2747-8C1A-83AD273FE9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9" y="1330"/>
                <a:ext cx="2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82" name="Line 10">
                <a:extLst>
                  <a:ext uri="{FF2B5EF4-FFF2-40B4-BE49-F238E27FC236}">
                    <a16:creationId xmlns:a16="http://schemas.microsoft.com/office/drawing/2014/main" id="{4A888F02-2AEF-0646-9C82-0A28EEDA08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41" y="1330"/>
                <a:ext cx="2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83" name="Line 11">
                <a:extLst>
                  <a:ext uri="{FF2B5EF4-FFF2-40B4-BE49-F238E27FC236}">
                    <a16:creationId xmlns:a16="http://schemas.microsoft.com/office/drawing/2014/main" id="{92E90886-8244-EC42-8C48-86444C67F5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03" y="1330"/>
                <a:ext cx="2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84" name="Line 12">
                <a:extLst>
                  <a:ext uri="{FF2B5EF4-FFF2-40B4-BE49-F238E27FC236}">
                    <a16:creationId xmlns:a16="http://schemas.microsoft.com/office/drawing/2014/main" id="{9C70E138-680C-684E-8B60-61D6A99CB4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5" y="1330"/>
                <a:ext cx="2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85" name="Line 13">
                <a:extLst>
                  <a:ext uri="{FF2B5EF4-FFF2-40B4-BE49-F238E27FC236}">
                    <a16:creationId xmlns:a16="http://schemas.microsoft.com/office/drawing/2014/main" id="{2879AF07-F22C-9C4A-8A7A-5FA83AC68F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27" y="1330"/>
                <a:ext cx="20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86" name="Line 14">
                <a:extLst>
                  <a:ext uri="{FF2B5EF4-FFF2-40B4-BE49-F238E27FC236}">
                    <a16:creationId xmlns:a16="http://schemas.microsoft.com/office/drawing/2014/main" id="{FA839326-87EC-5140-8F6C-6CE9D4B6EF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89" y="1330"/>
                <a:ext cx="20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87" name="Line 15">
                <a:extLst>
                  <a:ext uri="{FF2B5EF4-FFF2-40B4-BE49-F238E27FC236}">
                    <a16:creationId xmlns:a16="http://schemas.microsoft.com/office/drawing/2014/main" id="{92DB125C-113E-D940-9A48-609E70EA2D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1" y="1330"/>
                <a:ext cx="20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88" name="Line 16">
                <a:extLst>
                  <a:ext uri="{FF2B5EF4-FFF2-40B4-BE49-F238E27FC236}">
                    <a16:creationId xmlns:a16="http://schemas.microsoft.com/office/drawing/2014/main" id="{9D326D35-F52A-474D-89B3-D1EB50F477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12" y="1330"/>
                <a:ext cx="2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89" name="Line 17">
                <a:extLst>
                  <a:ext uri="{FF2B5EF4-FFF2-40B4-BE49-F238E27FC236}">
                    <a16:creationId xmlns:a16="http://schemas.microsoft.com/office/drawing/2014/main" id="{6F4F150F-32CF-CB4E-A7B3-2E03420109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74" y="1330"/>
                <a:ext cx="2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90" name="Line 18">
                <a:extLst>
                  <a:ext uri="{FF2B5EF4-FFF2-40B4-BE49-F238E27FC236}">
                    <a16:creationId xmlns:a16="http://schemas.microsoft.com/office/drawing/2014/main" id="{3EE3CF89-154A-0D45-A34C-0585540068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36" y="1330"/>
                <a:ext cx="2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91" name="Line 19">
                <a:extLst>
                  <a:ext uri="{FF2B5EF4-FFF2-40B4-BE49-F238E27FC236}">
                    <a16:creationId xmlns:a16="http://schemas.microsoft.com/office/drawing/2014/main" id="{3A98C0D3-0BB5-B542-A2BD-16984C79E3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98" y="1330"/>
                <a:ext cx="2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92" name="Line 20">
                <a:extLst>
                  <a:ext uri="{FF2B5EF4-FFF2-40B4-BE49-F238E27FC236}">
                    <a16:creationId xmlns:a16="http://schemas.microsoft.com/office/drawing/2014/main" id="{78C50D2B-E54E-FD4D-A98B-F8280E4E3A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60" y="1330"/>
                <a:ext cx="20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93" name="Line 21">
                <a:extLst>
                  <a:ext uri="{FF2B5EF4-FFF2-40B4-BE49-F238E27FC236}">
                    <a16:creationId xmlns:a16="http://schemas.microsoft.com/office/drawing/2014/main" id="{E252F5EA-2485-FC4A-83F2-65EFD1827A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22" y="1330"/>
                <a:ext cx="20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94" name="Line 22">
                <a:extLst>
                  <a:ext uri="{FF2B5EF4-FFF2-40B4-BE49-F238E27FC236}">
                    <a16:creationId xmlns:a16="http://schemas.microsoft.com/office/drawing/2014/main" id="{2AC5F172-0B09-2B48-97CF-F02B9A4A56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84" y="1330"/>
                <a:ext cx="20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95" name="Line 23">
                <a:extLst>
                  <a:ext uri="{FF2B5EF4-FFF2-40B4-BE49-F238E27FC236}">
                    <a16:creationId xmlns:a16="http://schemas.microsoft.com/office/drawing/2014/main" id="{E28BFC09-7227-654C-90C4-2916E709DB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45" y="1330"/>
                <a:ext cx="2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96" name="Line 24">
                <a:extLst>
                  <a:ext uri="{FF2B5EF4-FFF2-40B4-BE49-F238E27FC236}">
                    <a16:creationId xmlns:a16="http://schemas.microsoft.com/office/drawing/2014/main" id="{12E7233B-744A-B04B-8E90-0BCC6AC3CB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7" y="1330"/>
                <a:ext cx="7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3192" name="Rectangle 25">
              <a:extLst>
                <a:ext uri="{FF2B5EF4-FFF2-40B4-BE49-F238E27FC236}">
                  <a16:creationId xmlns:a16="http://schemas.microsoft.com/office/drawing/2014/main" id="{CCA1BFA9-CBCD-354D-B1D2-F6E5FC92B1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" y="134"/>
              <a:ext cx="18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NAME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93193" name="Rectangle 26">
              <a:extLst>
                <a:ext uri="{FF2B5EF4-FFF2-40B4-BE49-F238E27FC236}">
                  <a16:creationId xmlns:a16="http://schemas.microsoft.com/office/drawing/2014/main" id="{1E841208-5BBA-1B4F-B9B8-FD95D9767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" y="223"/>
              <a:ext cx="17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DATE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93194" name="Line 27">
              <a:extLst>
                <a:ext uri="{FF2B5EF4-FFF2-40B4-BE49-F238E27FC236}">
                  <a16:creationId xmlns:a16="http://schemas.microsoft.com/office/drawing/2014/main" id="{7A403ACD-ABF6-6C40-9B6B-862BBFD723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5" y="182"/>
              <a:ext cx="111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95" name="Rectangle 28">
              <a:extLst>
                <a:ext uri="{FF2B5EF4-FFF2-40B4-BE49-F238E27FC236}">
                  <a16:creationId xmlns:a16="http://schemas.microsoft.com/office/drawing/2014/main" id="{D888324B-C89C-6E49-840E-6142A7D156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" y="141"/>
              <a:ext cx="118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The Unit Organizer 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93196" name="Rectangle 29">
              <a:extLst>
                <a:ext uri="{FF2B5EF4-FFF2-40B4-BE49-F238E27FC236}">
                  <a16:creationId xmlns:a16="http://schemas.microsoft.com/office/drawing/2014/main" id="{AFE30465-6A75-3C46-9AED-7D839C80D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1" y="203"/>
              <a:ext cx="55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BIGGER PICTURE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93197" name="Rectangle 30">
              <a:extLst>
                <a:ext uri="{FF2B5EF4-FFF2-40B4-BE49-F238E27FC236}">
                  <a16:creationId xmlns:a16="http://schemas.microsoft.com/office/drawing/2014/main" id="{037E54CC-4EEC-8241-8B75-830CA27883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" y="512"/>
              <a:ext cx="33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LAST UNIT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93198" name="Rectangle 31">
              <a:extLst>
                <a:ext uri="{FF2B5EF4-FFF2-40B4-BE49-F238E27FC236}">
                  <a16:creationId xmlns:a16="http://schemas.microsoft.com/office/drawing/2014/main" id="{6970AB07-970F-FE44-AF1C-E5ED0209AC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0" y="512"/>
              <a:ext cx="33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Arial" panose="020B0604020202020204" pitchFamily="34" charset="0"/>
                </a:rPr>
                <a:t>/Experience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93199" name="Rectangle 32">
              <a:extLst>
                <a:ext uri="{FF2B5EF4-FFF2-40B4-BE49-F238E27FC236}">
                  <a16:creationId xmlns:a16="http://schemas.microsoft.com/office/drawing/2014/main" id="{8FFCD4CD-F5AF-DE44-AEC0-63AFBB6F96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0" y="525"/>
              <a:ext cx="54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900" b="1">
                  <a:solidFill>
                    <a:srgbClr val="000000"/>
                  </a:solidFill>
                  <a:latin typeface="Arial" panose="020B0604020202020204" pitchFamily="34" charset="0"/>
                </a:rPr>
                <a:t>CURRENT UNIT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93200" name="Rectangle 33">
              <a:extLst>
                <a:ext uri="{FF2B5EF4-FFF2-40B4-BE49-F238E27FC236}">
                  <a16:creationId xmlns:a16="http://schemas.microsoft.com/office/drawing/2014/main" id="{239D2639-8950-8A47-92A7-973B94DB57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1" y="505"/>
              <a:ext cx="33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NEXT UNIT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93201" name="Rectangle 34">
              <a:extLst>
                <a:ext uri="{FF2B5EF4-FFF2-40B4-BE49-F238E27FC236}">
                  <a16:creationId xmlns:a16="http://schemas.microsoft.com/office/drawing/2014/main" id="{A63A6FC4-0000-434B-8E72-4F78B8C01C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1" y="505"/>
              <a:ext cx="33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Arial" panose="020B0604020202020204" pitchFamily="34" charset="0"/>
                </a:rPr>
                <a:t>/Experience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93202" name="Line 35">
              <a:extLst>
                <a:ext uri="{FF2B5EF4-FFF2-40B4-BE49-F238E27FC236}">
                  <a16:creationId xmlns:a16="http://schemas.microsoft.com/office/drawing/2014/main" id="{23B878CE-BED6-3E40-A238-2441C02E44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" y="766"/>
              <a:ext cx="4832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03" name="Line 36">
              <a:extLst>
                <a:ext uri="{FF2B5EF4-FFF2-40B4-BE49-F238E27FC236}">
                  <a16:creationId xmlns:a16="http://schemas.microsoft.com/office/drawing/2014/main" id="{00B46844-5428-AE40-83CB-DE839E0891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" y="3014"/>
              <a:ext cx="4833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04" name="Line 37">
              <a:extLst>
                <a:ext uri="{FF2B5EF4-FFF2-40B4-BE49-F238E27FC236}">
                  <a16:creationId xmlns:a16="http://schemas.microsoft.com/office/drawing/2014/main" id="{E4434194-FDB4-BA45-8CC8-D19FB6D29F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6" y="498"/>
              <a:ext cx="1" cy="26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05" name="Line 38">
              <a:extLst>
                <a:ext uri="{FF2B5EF4-FFF2-40B4-BE49-F238E27FC236}">
                  <a16:creationId xmlns:a16="http://schemas.microsoft.com/office/drawing/2014/main" id="{0371D07D-46A4-E645-BCC3-1FFA422E3D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5" y="505"/>
              <a:ext cx="1" cy="26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06" name="Arc 39">
              <a:extLst>
                <a:ext uri="{FF2B5EF4-FFF2-40B4-BE49-F238E27FC236}">
                  <a16:creationId xmlns:a16="http://schemas.microsoft.com/office/drawing/2014/main" id="{531E4751-5E08-5243-9755-E780E8B467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" y="306"/>
              <a:ext cx="1289" cy="199"/>
            </a:xfrm>
            <a:custGeom>
              <a:avLst/>
              <a:gdLst>
                <a:gd name="T0" fmla="*/ 0 w 21600"/>
                <a:gd name="T1" fmla="*/ 0 h 21600"/>
                <a:gd name="T2" fmla="*/ 5 w 21600"/>
                <a:gd name="T3" fmla="*/ 0 h 21600"/>
                <a:gd name="T4" fmla="*/ 5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07" name="Arc 40">
              <a:extLst>
                <a:ext uri="{FF2B5EF4-FFF2-40B4-BE49-F238E27FC236}">
                  <a16:creationId xmlns:a16="http://schemas.microsoft.com/office/drawing/2014/main" id="{82A9727A-2A30-CE40-A42A-56C08BD6A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" y="299"/>
              <a:ext cx="1296" cy="206"/>
            </a:xfrm>
            <a:custGeom>
              <a:avLst/>
              <a:gdLst>
                <a:gd name="T0" fmla="*/ 0 w 21600"/>
                <a:gd name="T1" fmla="*/ 0 h 21600"/>
                <a:gd name="T2" fmla="*/ 5 w 21600"/>
                <a:gd name="T3" fmla="*/ 0 h 21600"/>
                <a:gd name="T4" fmla="*/ 5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08" name="Arc 41">
              <a:extLst>
                <a:ext uri="{FF2B5EF4-FFF2-40B4-BE49-F238E27FC236}">
                  <a16:creationId xmlns:a16="http://schemas.microsoft.com/office/drawing/2014/main" id="{4155C2AE-70BB-0E4D-91AB-D6AEBB6E3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5" y="299"/>
              <a:ext cx="1265" cy="203"/>
            </a:xfrm>
            <a:custGeom>
              <a:avLst/>
              <a:gdLst>
                <a:gd name="T0" fmla="*/ 0 w 21616"/>
                <a:gd name="T1" fmla="*/ 0 h 21600"/>
                <a:gd name="T2" fmla="*/ 4 w 21616"/>
                <a:gd name="T3" fmla="*/ 0 h 21600"/>
                <a:gd name="T4" fmla="*/ 0 w 21616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16"/>
                <a:gd name="T10" fmla="*/ 0 h 21600"/>
                <a:gd name="T11" fmla="*/ 21616 w 2161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16" h="21600" fill="none" extrusionOk="0">
                  <a:moveTo>
                    <a:pt x="-1" y="0"/>
                  </a:moveTo>
                  <a:cubicBezTo>
                    <a:pt x="5" y="0"/>
                    <a:pt x="11" y="-1"/>
                    <a:pt x="17" y="0"/>
                  </a:cubicBezTo>
                  <a:cubicBezTo>
                    <a:pt x="11904" y="0"/>
                    <a:pt x="21558" y="9606"/>
                    <a:pt x="21616" y="21493"/>
                  </a:cubicBezTo>
                </a:path>
                <a:path w="21616" h="21600" stroke="0" extrusionOk="0">
                  <a:moveTo>
                    <a:pt x="-1" y="0"/>
                  </a:moveTo>
                  <a:cubicBezTo>
                    <a:pt x="5" y="0"/>
                    <a:pt x="11" y="-1"/>
                    <a:pt x="17" y="0"/>
                  </a:cubicBezTo>
                  <a:cubicBezTo>
                    <a:pt x="11904" y="0"/>
                    <a:pt x="21558" y="9606"/>
                    <a:pt x="21616" y="21493"/>
                  </a:cubicBezTo>
                  <a:lnTo>
                    <a:pt x="17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09" name="Line 42">
              <a:extLst>
                <a:ext uri="{FF2B5EF4-FFF2-40B4-BE49-F238E27FC236}">
                  <a16:creationId xmlns:a16="http://schemas.microsoft.com/office/drawing/2014/main" id="{950A5FE4-0812-0C41-AF7D-DBF23B255D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0" y="299"/>
              <a:ext cx="2282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3210" name="Group 43">
              <a:extLst>
                <a:ext uri="{FF2B5EF4-FFF2-40B4-BE49-F238E27FC236}">
                  <a16:creationId xmlns:a16="http://schemas.microsoft.com/office/drawing/2014/main" id="{C5EB3127-FA17-174C-B25E-2F295AE5D9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60" y="326"/>
              <a:ext cx="1" cy="145"/>
              <a:chOff x="1760" y="326"/>
              <a:chExt cx="1" cy="145"/>
            </a:xfrm>
          </p:grpSpPr>
          <p:sp>
            <p:nvSpPr>
              <p:cNvPr id="93275" name="Line 44">
                <a:extLst>
                  <a:ext uri="{FF2B5EF4-FFF2-40B4-BE49-F238E27FC236}">
                    <a16:creationId xmlns:a16="http://schemas.microsoft.com/office/drawing/2014/main" id="{337F64DF-6B07-9A4F-AB2F-915FAC5A7A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60" y="326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76" name="Line 45">
                <a:extLst>
                  <a:ext uri="{FF2B5EF4-FFF2-40B4-BE49-F238E27FC236}">
                    <a16:creationId xmlns:a16="http://schemas.microsoft.com/office/drawing/2014/main" id="{5BFB5380-5224-7A4F-8E1F-AE4511FF81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60" y="388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77" name="Line 46">
                <a:extLst>
                  <a:ext uri="{FF2B5EF4-FFF2-40B4-BE49-F238E27FC236}">
                    <a16:creationId xmlns:a16="http://schemas.microsoft.com/office/drawing/2014/main" id="{CC84A3F6-CD1D-654E-AD7C-714C9AC0D3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60" y="450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3211" name="Group 47">
              <a:extLst>
                <a:ext uri="{FF2B5EF4-FFF2-40B4-BE49-F238E27FC236}">
                  <a16:creationId xmlns:a16="http://schemas.microsoft.com/office/drawing/2014/main" id="{DA452262-A9C1-FB40-9A17-635B95BD83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62" y="333"/>
              <a:ext cx="1" cy="145"/>
              <a:chOff x="4062" y="333"/>
              <a:chExt cx="1" cy="145"/>
            </a:xfrm>
          </p:grpSpPr>
          <p:sp>
            <p:nvSpPr>
              <p:cNvPr id="93272" name="Line 48">
                <a:extLst>
                  <a:ext uri="{FF2B5EF4-FFF2-40B4-BE49-F238E27FC236}">
                    <a16:creationId xmlns:a16="http://schemas.microsoft.com/office/drawing/2014/main" id="{5FB4DBBB-7C68-8547-8162-161DDFC217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2" y="333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73" name="Line 49">
                <a:extLst>
                  <a:ext uri="{FF2B5EF4-FFF2-40B4-BE49-F238E27FC236}">
                    <a16:creationId xmlns:a16="http://schemas.microsoft.com/office/drawing/2014/main" id="{D18A2ECB-55AC-9B42-A717-1B1A3CDD44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2" y="395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74" name="Line 50">
                <a:extLst>
                  <a:ext uri="{FF2B5EF4-FFF2-40B4-BE49-F238E27FC236}">
                    <a16:creationId xmlns:a16="http://schemas.microsoft.com/office/drawing/2014/main" id="{CC5BF9C6-74B3-7844-9826-6C3782E559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2" y="457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3212" name="Line 51">
              <a:extLst>
                <a:ext uri="{FF2B5EF4-FFF2-40B4-BE49-F238E27FC236}">
                  <a16:creationId xmlns:a16="http://schemas.microsoft.com/office/drawing/2014/main" id="{60BB7EAD-2010-F74C-96F3-717505ECA6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" y="505"/>
              <a:ext cx="1" cy="336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13" name="Line 52">
              <a:extLst>
                <a:ext uri="{FF2B5EF4-FFF2-40B4-BE49-F238E27FC236}">
                  <a16:creationId xmlns:a16="http://schemas.microsoft.com/office/drawing/2014/main" id="{1FD7EB1A-9B65-1248-871A-008216F247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" y="3873"/>
              <a:ext cx="4826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14" name="Line 53">
              <a:extLst>
                <a:ext uri="{FF2B5EF4-FFF2-40B4-BE49-F238E27FC236}">
                  <a16:creationId xmlns:a16="http://schemas.microsoft.com/office/drawing/2014/main" id="{5361E56A-AB19-204D-969C-F20EB9D062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06" y="505"/>
              <a:ext cx="1" cy="336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15" name="Rectangle 54">
              <a:extLst>
                <a:ext uri="{FF2B5EF4-FFF2-40B4-BE49-F238E27FC236}">
                  <a16:creationId xmlns:a16="http://schemas.microsoft.com/office/drawing/2014/main" id="{69250B4D-2D3C-5541-91A6-A9A6444AC3C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45" y="3284"/>
              <a:ext cx="64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 UNIT SELF-TEST QUESTIONS</a:t>
              </a:r>
            </a:p>
          </p:txBody>
        </p:sp>
        <p:sp>
          <p:nvSpPr>
            <p:cNvPr id="93216" name="Rectangle 55">
              <a:extLst>
                <a:ext uri="{FF2B5EF4-FFF2-40B4-BE49-F238E27FC236}">
                  <a16:creationId xmlns:a16="http://schemas.microsoft.com/office/drawing/2014/main" id="{DE897050-FC80-1A45-8B03-D63D39F94DA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617" y="3831"/>
              <a:ext cx="23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93217" name="Rectangle 56">
              <a:extLst>
                <a:ext uri="{FF2B5EF4-FFF2-40B4-BE49-F238E27FC236}">
                  <a16:creationId xmlns:a16="http://schemas.microsoft.com/office/drawing/2014/main" id="{1BCB3C64-84E9-7641-8A15-81E490ED996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60000">
              <a:off x="3278" y="808"/>
              <a:ext cx="29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is about...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93218" name="Line 57">
              <a:extLst>
                <a:ext uri="{FF2B5EF4-FFF2-40B4-BE49-F238E27FC236}">
                  <a16:creationId xmlns:a16="http://schemas.microsoft.com/office/drawing/2014/main" id="{C817D6EA-1882-FA45-84EA-6EC56C7B8F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8" y="773"/>
              <a:ext cx="1" cy="224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19" name="Line 58">
              <a:extLst>
                <a:ext uri="{FF2B5EF4-FFF2-40B4-BE49-F238E27FC236}">
                  <a16:creationId xmlns:a16="http://schemas.microsoft.com/office/drawing/2014/main" id="{174643A8-5985-AD41-BD73-3DAD36FB6E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" y="1254"/>
              <a:ext cx="103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20" name="Line 59">
              <a:extLst>
                <a:ext uri="{FF2B5EF4-FFF2-40B4-BE49-F238E27FC236}">
                  <a16:creationId xmlns:a16="http://schemas.microsoft.com/office/drawing/2014/main" id="{7A1E6E7A-AA9D-904F-AFDD-9FE7B49C10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" y="1096"/>
              <a:ext cx="103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21" name="Line 60">
              <a:extLst>
                <a:ext uri="{FF2B5EF4-FFF2-40B4-BE49-F238E27FC236}">
                  <a16:creationId xmlns:a16="http://schemas.microsoft.com/office/drawing/2014/main" id="{BD24A3C7-B6A3-6040-A413-5565951054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" y="1412"/>
              <a:ext cx="103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22" name="Line 61">
              <a:extLst>
                <a:ext uri="{FF2B5EF4-FFF2-40B4-BE49-F238E27FC236}">
                  <a16:creationId xmlns:a16="http://schemas.microsoft.com/office/drawing/2014/main" id="{CBB73B27-C5A9-B142-A6E0-27DB51E835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" y="1564"/>
              <a:ext cx="101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23" name="Line 62">
              <a:extLst>
                <a:ext uri="{FF2B5EF4-FFF2-40B4-BE49-F238E27FC236}">
                  <a16:creationId xmlns:a16="http://schemas.microsoft.com/office/drawing/2014/main" id="{E11A10F4-B749-804B-BFD8-5C963E24A6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1" y="1729"/>
              <a:ext cx="102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24" name="Line 63">
              <a:extLst>
                <a:ext uri="{FF2B5EF4-FFF2-40B4-BE49-F238E27FC236}">
                  <a16:creationId xmlns:a16="http://schemas.microsoft.com/office/drawing/2014/main" id="{4983B05D-63B8-D340-997C-811A5875D0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" y="2052"/>
              <a:ext cx="101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25" name="Line 64">
              <a:extLst>
                <a:ext uri="{FF2B5EF4-FFF2-40B4-BE49-F238E27FC236}">
                  <a16:creationId xmlns:a16="http://schemas.microsoft.com/office/drawing/2014/main" id="{4575A57C-767E-D446-8F77-C2FA3828CE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" y="1887"/>
              <a:ext cx="101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26" name="Line 65">
              <a:extLst>
                <a:ext uri="{FF2B5EF4-FFF2-40B4-BE49-F238E27FC236}">
                  <a16:creationId xmlns:a16="http://schemas.microsoft.com/office/drawing/2014/main" id="{943A994F-B118-F74C-AF82-4D5683F827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" y="2210"/>
              <a:ext cx="101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27" name="Line 66">
              <a:extLst>
                <a:ext uri="{FF2B5EF4-FFF2-40B4-BE49-F238E27FC236}">
                  <a16:creationId xmlns:a16="http://schemas.microsoft.com/office/drawing/2014/main" id="{DB2A571D-EDC7-DD45-B6F9-D7995E7177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" y="2368"/>
              <a:ext cx="1025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28" name="Line 67">
              <a:extLst>
                <a:ext uri="{FF2B5EF4-FFF2-40B4-BE49-F238E27FC236}">
                  <a16:creationId xmlns:a16="http://schemas.microsoft.com/office/drawing/2014/main" id="{9CCDFF25-322A-A342-81AB-714B10BC48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4" y="2526"/>
              <a:ext cx="1018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29" name="Line 68">
              <a:extLst>
                <a:ext uri="{FF2B5EF4-FFF2-40B4-BE49-F238E27FC236}">
                  <a16:creationId xmlns:a16="http://schemas.microsoft.com/office/drawing/2014/main" id="{715B84B9-4E60-2F49-A05C-7C82AFA91A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" y="2684"/>
              <a:ext cx="102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30" name="Line 69">
              <a:extLst>
                <a:ext uri="{FF2B5EF4-FFF2-40B4-BE49-F238E27FC236}">
                  <a16:creationId xmlns:a16="http://schemas.microsoft.com/office/drawing/2014/main" id="{D2E34426-F968-4F48-B9A5-26A551A3AA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3" y="945"/>
              <a:ext cx="1" cy="292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31" name="Line 70">
              <a:extLst>
                <a:ext uri="{FF2B5EF4-FFF2-40B4-BE49-F238E27FC236}">
                  <a16:creationId xmlns:a16="http://schemas.microsoft.com/office/drawing/2014/main" id="{01069731-5E85-3547-9E6F-DAE46C7F47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" y="945"/>
              <a:ext cx="102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32" name="Rectangle 71">
              <a:extLst>
                <a:ext uri="{FF2B5EF4-FFF2-40B4-BE49-F238E27FC236}">
                  <a16:creationId xmlns:a16="http://schemas.microsoft.com/office/drawing/2014/main" id="{F44C3F08-6CFF-0D44-B1EA-D2444C12515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171" y="3471"/>
              <a:ext cx="18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 UNIT 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93233" name="Rectangle 72">
              <a:extLst>
                <a:ext uri="{FF2B5EF4-FFF2-40B4-BE49-F238E27FC236}">
                  <a16:creationId xmlns:a16="http://schemas.microsoft.com/office/drawing/2014/main" id="{223BE450-BDBD-DE43-9E96-00AB113F208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891" y="3470"/>
              <a:ext cx="51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RELATIONSHIPS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93234" name="Rectangle 73">
              <a:extLst>
                <a:ext uri="{FF2B5EF4-FFF2-40B4-BE49-F238E27FC236}">
                  <a16:creationId xmlns:a16="http://schemas.microsoft.com/office/drawing/2014/main" id="{73CA4552-4255-E14F-8B78-59CEBF959B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" y="807"/>
              <a:ext cx="51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UNIT SCHEDULE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93235" name="Line 74">
              <a:extLst>
                <a:ext uri="{FF2B5EF4-FFF2-40B4-BE49-F238E27FC236}">
                  <a16:creationId xmlns:a16="http://schemas.microsoft.com/office/drawing/2014/main" id="{1EE76B66-D956-DF42-9E9F-0D9E897C9C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" y="2842"/>
              <a:ext cx="1018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36" name="Line 75">
              <a:extLst>
                <a:ext uri="{FF2B5EF4-FFF2-40B4-BE49-F238E27FC236}">
                  <a16:creationId xmlns:a16="http://schemas.microsoft.com/office/drawing/2014/main" id="{6FFC0699-4B58-F647-B0B5-BEFC37A46D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7" y="3028"/>
              <a:ext cx="1" cy="83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37" name="Line 76">
              <a:extLst>
                <a:ext uri="{FF2B5EF4-FFF2-40B4-BE49-F238E27FC236}">
                  <a16:creationId xmlns:a16="http://schemas.microsoft.com/office/drawing/2014/main" id="{21491D20-61E1-5C45-AFC1-187D448670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3" y="3248"/>
              <a:ext cx="77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38" name="Line 77">
              <a:extLst>
                <a:ext uri="{FF2B5EF4-FFF2-40B4-BE49-F238E27FC236}">
                  <a16:creationId xmlns:a16="http://schemas.microsoft.com/office/drawing/2014/main" id="{971EAFEF-502B-1842-BA83-BBD0C8C8AC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3" y="3447"/>
              <a:ext cx="77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39" name="Line 78">
              <a:extLst>
                <a:ext uri="{FF2B5EF4-FFF2-40B4-BE49-F238E27FC236}">
                  <a16:creationId xmlns:a16="http://schemas.microsoft.com/office/drawing/2014/main" id="{AD2D0A78-62D7-5440-8784-ABD0BC9A8E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3" y="3646"/>
              <a:ext cx="77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40" name="Line 79">
              <a:extLst>
                <a:ext uri="{FF2B5EF4-FFF2-40B4-BE49-F238E27FC236}">
                  <a16:creationId xmlns:a16="http://schemas.microsoft.com/office/drawing/2014/main" id="{BE13ACAC-0DC4-944C-8318-BF825FF2D6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0" y="3028"/>
              <a:ext cx="1" cy="83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41" name="Line 80">
              <a:extLst>
                <a:ext uri="{FF2B5EF4-FFF2-40B4-BE49-F238E27FC236}">
                  <a16:creationId xmlns:a16="http://schemas.microsoft.com/office/drawing/2014/main" id="{1234E2A1-76DE-964F-8C36-4394DD67F5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" y="498"/>
              <a:ext cx="4846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42" name="Rectangle 81">
              <a:extLst>
                <a:ext uri="{FF2B5EF4-FFF2-40B4-BE49-F238E27FC236}">
                  <a16:creationId xmlns:a16="http://schemas.microsoft.com/office/drawing/2014/main" id="{7DE9E465-476A-344C-B30D-A298A86FF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3" y="505"/>
              <a:ext cx="2289" cy="2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243" name="Rectangle 82">
              <a:extLst>
                <a:ext uri="{FF2B5EF4-FFF2-40B4-BE49-F238E27FC236}">
                  <a16:creationId xmlns:a16="http://schemas.microsoft.com/office/drawing/2014/main" id="{B3D6C584-5BEE-D040-A776-92179B7E6B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" y="491"/>
              <a:ext cx="2316" cy="282"/>
            </a:xfrm>
            <a:prstGeom prst="rect">
              <a:avLst/>
            </a:prstGeom>
            <a:noFill/>
            <a:ln w="428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244" name="Rectangle 83">
              <a:extLst>
                <a:ext uri="{FF2B5EF4-FFF2-40B4-BE49-F238E27FC236}">
                  <a16:creationId xmlns:a16="http://schemas.microsoft.com/office/drawing/2014/main" id="{E8A21C7C-6131-0F4D-B6AD-8582BF7871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5" y="807"/>
              <a:ext cx="30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UNIT MAP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93245" name="Rectangle 84">
              <a:extLst>
                <a:ext uri="{FF2B5EF4-FFF2-40B4-BE49-F238E27FC236}">
                  <a16:creationId xmlns:a16="http://schemas.microsoft.com/office/drawing/2014/main" id="{C125192C-74C8-9C4D-A4C5-3AD111F72C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7" y="526"/>
              <a:ext cx="54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900" b="1">
                  <a:solidFill>
                    <a:srgbClr val="000000"/>
                  </a:solidFill>
                  <a:latin typeface="Arial" panose="020B0604020202020204" pitchFamily="34" charset="0"/>
                </a:rPr>
                <a:t>CURRENT UNIT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93246" name="Oval 85">
              <a:extLst>
                <a:ext uri="{FF2B5EF4-FFF2-40B4-BE49-F238E27FC236}">
                  <a16:creationId xmlns:a16="http://schemas.microsoft.com/office/drawing/2014/main" id="{D61732E6-7B1B-6A44-BA58-68752F6910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4" y="533"/>
              <a:ext cx="96" cy="89"/>
            </a:xfrm>
            <a:prstGeom prst="ellipse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247" name="Oval 86">
              <a:extLst>
                <a:ext uri="{FF2B5EF4-FFF2-40B4-BE49-F238E27FC236}">
                  <a16:creationId xmlns:a16="http://schemas.microsoft.com/office/drawing/2014/main" id="{4846D5B8-24AE-7546-8071-AF02E03BD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" y="512"/>
              <a:ext cx="96" cy="96"/>
            </a:xfrm>
            <a:prstGeom prst="ellipse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248" name="Oval 87">
              <a:extLst>
                <a:ext uri="{FF2B5EF4-FFF2-40B4-BE49-F238E27FC236}">
                  <a16:creationId xmlns:a16="http://schemas.microsoft.com/office/drawing/2014/main" id="{5467D256-ADF0-DC48-BC85-D5814FDCC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7" y="512"/>
              <a:ext cx="96" cy="89"/>
            </a:xfrm>
            <a:prstGeom prst="ellipse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249" name="Oval 88">
              <a:extLst>
                <a:ext uri="{FF2B5EF4-FFF2-40B4-BE49-F238E27FC236}">
                  <a16:creationId xmlns:a16="http://schemas.microsoft.com/office/drawing/2014/main" id="{211E4961-1654-7F40-8486-63747191A2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3" y="801"/>
              <a:ext cx="96" cy="96"/>
            </a:xfrm>
            <a:prstGeom prst="ellipse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250" name="Oval 89">
              <a:extLst>
                <a:ext uri="{FF2B5EF4-FFF2-40B4-BE49-F238E27FC236}">
                  <a16:creationId xmlns:a16="http://schemas.microsoft.com/office/drawing/2014/main" id="{E9C4485B-3C1E-2D4E-9FC9-0643BB3CF0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3" y="3048"/>
              <a:ext cx="96" cy="97"/>
            </a:xfrm>
            <a:prstGeom prst="ellipse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251" name="Oval 90">
              <a:extLst>
                <a:ext uri="{FF2B5EF4-FFF2-40B4-BE49-F238E27FC236}">
                  <a16:creationId xmlns:a16="http://schemas.microsoft.com/office/drawing/2014/main" id="{F72AB13E-2E99-F84C-A4C2-FEDCCA5DA9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" y="3722"/>
              <a:ext cx="96" cy="96"/>
            </a:xfrm>
            <a:prstGeom prst="ellipse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252" name="Oval 91">
              <a:extLst>
                <a:ext uri="{FF2B5EF4-FFF2-40B4-BE49-F238E27FC236}">
                  <a16:creationId xmlns:a16="http://schemas.microsoft.com/office/drawing/2014/main" id="{C01C0D8A-9866-5840-918F-0C13B13C60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" y="794"/>
              <a:ext cx="96" cy="96"/>
            </a:xfrm>
            <a:prstGeom prst="ellipse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253" name="Rectangle 92">
              <a:extLst>
                <a:ext uri="{FF2B5EF4-FFF2-40B4-BE49-F238E27FC236}">
                  <a16:creationId xmlns:a16="http://schemas.microsoft.com/office/drawing/2014/main" id="{3DEDECB3-41A3-0D46-BAB7-173264C753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1" y="539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93254" name="Rectangle 93">
              <a:extLst>
                <a:ext uri="{FF2B5EF4-FFF2-40B4-BE49-F238E27FC236}">
                  <a16:creationId xmlns:a16="http://schemas.microsoft.com/office/drawing/2014/main" id="{588D5698-A3C7-9545-8C2B-F5DACB6E1A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4" y="519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93255" name="Rectangle 94">
              <a:extLst>
                <a:ext uri="{FF2B5EF4-FFF2-40B4-BE49-F238E27FC236}">
                  <a16:creationId xmlns:a16="http://schemas.microsoft.com/office/drawing/2014/main" id="{A24F1832-18FD-DC4A-B539-7BCF2BC5DD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" y="519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93256" name="Oval 95">
              <a:extLst>
                <a:ext uri="{FF2B5EF4-FFF2-40B4-BE49-F238E27FC236}">
                  <a16:creationId xmlns:a16="http://schemas.microsoft.com/office/drawing/2014/main" id="{4A5334E2-5E98-4942-A601-23B05AF27C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7" y="189"/>
              <a:ext cx="96" cy="96"/>
            </a:xfrm>
            <a:prstGeom prst="ellipse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257" name="Rectangle 96">
              <a:extLst>
                <a:ext uri="{FF2B5EF4-FFF2-40B4-BE49-F238E27FC236}">
                  <a16:creationId xmlns:a16="http://schemas.microsoft.com/office/drawing/2014/main" id="{BF0203A4-A4FB-5247-B91F-52F80F85AE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8" y="203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93258" name="Rectangle 97">
              <a:extLst>
                <a:ext uri="{FF2B5EF4-FFF2-40B4-BE49-F238E27FC236}">
                  <a16:creationId xmlns:a16="http://schemas.microsoft.com/office/drawing/2014/main" id="{DAF77653-7E26-A54B-81DE-71E0230DBA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7" y="821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93259" name="Rectangle 98">
              <a:extLst>
                <a:ext uri="{FF2B5EF4-FFF2-40B4-BE49-F238E27FC236}">
                  <a16:creationId xmlns:a16="http://schemas.microsoft.com/office/drawing/2014/main" id="{BAF46358-665D-CC48-8FCA-AEAC8EA1BA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7" y="3069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6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93260" name="Rectangle 99">
              <a:extLst>
                <a:ext uri="{FF2B5EF4-FFF2-40B4-BE49-F238E27FC236}">
                  <a16:creationId xmlns:a16="http://schemas.microsoft.com/office/drawing/2014/main" id="{656FB483-64E6-EA4B-AD7E-2FAA90C0F1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" y="3736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7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93261" name="Rectangle 100">
              <a:extLst>
                <a:ext uri="{FF2B5EF4-FFF2-40B4-BE49-F238E27FC236}">
                  <a16:creationId xmlns:a16="http://schemas.microsoft.com/office/drawing/2014/main" id="{7DBA098E-915C-BC43-92E1-4F5587F57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" y="807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8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93262" name="Line 101">
              <a:extLst>
                <a:ext uri="{FF2B5EF4-FFF2-40B4-BE49-F238E27FC236}">
                  <a16:creationId xmlns:a16="http://schemas.microsoft.com/office/drawing/2014/main" id="{242F3AA4-02E4-0449-9972-940BB81D6F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5" y="278"/>
              <a:ext cx="111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63" name="Rectangle 102">
              <a:extLst>
                <a:ext uri="{FF2B5EF4-FFF2-40B4-BE49-F238E27FC236}">
                  <a16:creationId xmlns:a16="http://schemas.microsoft.com/office/drawing/2014/main" id="{50CBD1F6-AD5D-9A4D-8867-B900C6F4D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0" y="79"/>
              <a:ext cx="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93264" name="Rectangle 103">
              <a:extLst>
                <a:ext uri="{FF2B5EF4-FFF2-40B4-BE49-F238E27FC236}">
                  <a16:creationId xmlns:a16="http://schemas.microsoft.com/office/drawing/2014/main" id="{E8EF27AC-1BED-6B4E-8CD9-A858DCC8BA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0" y="176"/>
              <a:ext cx="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93265" name="Rectangle 104">
              <a:extLst>
                <a:ext uri="{FF2B5EF4-FFF2-40B4-BE49-F238E27FC236}">
                  <a16:creationId xmlns:a16="http://schemas.microsoft.com/office/drawing/2014/main" id="{30D1FF27-325C-F241-A6DA-2953B0B3EA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" y="1295"/>
              <a:ext cx="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Arial" panose="020B0604020202020204" pitchFamily="34" charset="0"/>
              </a:endParaRPr>
            </a:p>
          </p:txBody>
        </p:sp>
        <p:grpSp>
          <p:nvGrpSpPr>
            <p:cNvPr id="93266" name="Group 105">
              <a:extLst>
                <a:ext uri="{FF2B5EF4-FFF2-40B4-BE49-F238E27FC236}">
                  <a16:creationId xmlns:a16="http://schemas.microsoft.com/office/drawing/2014/main" id="{BC8D2629-3C3A-8A4C-9796-BCE6BDA7AD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88" y="374"/>
              <a:ext cx="778" cy="55"/>
              <a:chOff x="1388" y="374"/>
              <a:chExt cx="778" cy="55"/>
            </a:xfrm>
          </p:grpSpPr>
          <p:sp>
            <p:nvSpPr>
              <p:cNvPr id="93270" name="Freeform 106">
                <a:extLst>
                  <a:ext uri="{FF2B5EF4-FFF2-40B4-BE49-F238E27FC236}">
                    <a16:creationId xmlns:a16="http://schemas.microsoft.com/office/drawing/2014/main" id="{FEB34C16-59D2-154E-B75A-AB55CEB78F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8" y="374"/>
                <a:ext cx="117" cy="55"/>
              </a:xfrm>
              <a:custGeom>
                <a:avLst/>
                <a:gdLst>
                  <a:gd name="T0" fmla="*/ 0 w 117"/>
                  <a:gd name="T1" fmla="*/ 28 h 55"/>
                  <a:gd name="T2" fmla="*/ 117 w 117"/>
                  <a:gd name="T3" fmla="*/ 0 h 55"/>
                  <a:gd name="T4" fmla="*/ 117 w 117"/>
                  <a:gd name="T5" fmla="*/ 28 h 55"/>
                  <a:gd name="T6" fmla="*/ 117 w 117"/>
                  <a:gd name="T7" fmla="*/ 55 h 55"/>
                  <a:gd name="T8" fmla="*/ 0 w 117"/>
                  <a:gd name="T9" fmla="*/ 28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"/>
                  <a:gd name="T16" fmla="*/ 0 h 55"/>
                  <a:gd name="T17" fmla="*/ 117 w 117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" h="55">
                    <a:moveTo>
                      <a:pt x="0" y="28"/>
                    </a:moveTo>
                    <a:lnTo>
                      <a:pt x="117" y="0"/>
                    </a:lnTo>
                    <a:lnTo>
                      <a:pt x="117" y="28"/>
                    </a:lnTo>
                    <a:lnTo>
                      <a:pt x="117" y="55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71" name="Line 107">
                <a:extLst>
                  <a:ext uri="{FF2B5EF4-FFF2-40B4-BE49-F238E27FC236}">
                    <a16:creationId xmlns:a16="http://schemas.microsoft.com/office/drawing/2014/main" id="{D8755B03-E22A-474F-BCA7-6323B7F2CF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98" y="395"/>
                <a:ext cx="668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3267" name="Group 108">
              <a:extLst>
                <a:ext uri="{FF2B5EF4-FFF2-40B4-BE49-F238E27FC236}">
                  <a16:creationId xmlns:a16="http://schemas.microsoft.com/office/drawing/2014/main" id="{680E93A7-EF5C-024D-8F6F-CB7037F8D6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2" y="359"/>
              <a:ext cx="898" cy="55"/>
              <a:chOff x="3482" y="359"/>
              <a:chExt cx="898" cy="55"/>
            </a:xfrm>
          </p:grpSpPr>
          <p:sp>
            <p:nvSpPr>
              <p:cNvPr id="93268" name="Freeform 109">
                <a:extLst>
                  <a:ext uri="{FF2B5EF4-FFF2-40B4-BE49-F238E27FC236}">
                    <a16:creationId xmlns:a16="http://schemas.microsoft.com/office/drawing/2014/main" id="{A7D245BD-FA5F-A449-9489-FB9C09F099C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263" y="359"/>
                <a:ext cx="117" cy="55"/>
              </a:xfrm>
              <a:custGeom>
                <a:avLst/>
                <a:gdLst>
                  <a:gd name="T0" fmla="*/ 0 w 117"/>
                  <a:gd name="T1" fmla="*/ 28 h 55"/>
                  <a:gd name="T2" fmla="*/ 117 w 117"/>
                  <a:gd name="T3" fmla="*/ 0 h 55"/>
                  <a:gd name="T4" fmla="*/ 117 w 117"/>
                  <a:gd name="T5" fmla="*/ 28 h 55"/>
                  <a:gd name="T6" fmla="*/ 117 w 117"/>
                  <a:gd name="T7" fmla="*/ 55 h 55"/>
                  <a:gd name="T8" fmla="*/ 0 w 117"/>
                  <a:gd name="T9" fmla="*/ 28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"/>
                  <a:gd name="T16" fmla="*/ 0 h 55"/>
                  <a:gd name="T17" fmla="*/ 117 w 117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" h="55">
                    <a:moveTo>
                      <a:pt x="0" y="28"/>
                    </a:moveTo>
                    <a:lnTo>
                      <a:pt x="117" y="0"/>
                    </a:lnTo>
                    <a:lnTo>
                      <a:pt x="117" y="28"/>
                    </a:lnTo>
                    <a:lnTo>
                      <a:pt x="117" y="55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69" name="Line 110">
                <a:extLst>
                  <a:ext uri="{FF2B5EF4-FFF2-40B4-BE49-F238E27FC236}">
                    <a16:creationId xmlns:a16="http://schemas.microsoft.com/office/drawing/2014/main" id="{FD051B23-6E34-6244-9F28-755DEA6996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2" y="380"/>
                <a:ext cx="788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93189" name="Picture 111">
            <a:extLst>
              <a:ext uri="{FF2B5EF4-FFF2-40B4-BE49-F238E27FC236}">
                <a16:creationId xmlns:a16="http://schemas.microsoft.com/office/drawing/2014/main" id="{7DFC9B1E-AB34-6048-A486-D596026CAE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" t="12411"/>
          <a:stretch>
            <a:fillRect/>
          </a:stretch>
        </p:blipFill>
        <p:spPr bwMode="auto">
          <a:xfrm>
            <a:off x="7974013" y="6319838"/>
            <a:ext cx="1143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Footer Placeholder 2">
            <a:extLst>
              <a:ext uri="{FF2B5EF4-FFF2-40B4-BE49-F238E27FC236}">
                <a16:creationId xmlns:a16="http://schemas.microsoft.com/office/drawing/2014/main" id="{60F46FB1-3B43-774E-87DD-69AB96591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solidFill>
                  <a:schemeClr val="tx2"/>
                </a:solidFill>
                <a:latin typeface="Arial" panose="020B0604020202020204" pitchFamily="34" charset="0"/>
              </a:rPr>
              <a:t>University of Kansas Center for Research on Learning  2019</a:t>
            </a:r>
          </a:p>
        </p:txBody>
      </p:sp>
      <p:grpSp>
        <p:nvGrpSpPr>
          <p:cNvPr id="94212" name="Group 130">
            <a:extLst>
              <a:ext uri="{FF2B5EF4-FFF2-40B4-BE49-F238E27FC236}">
                <a16:creationId xmlns:a16="http://schemas.microsoft.com/office/drawing/2014/main" id="{FC58CBE0-FE82-8F48-AC48-CFB3C8B944AB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68263"/>
            <a:ext cx="8196262" cy="6289675"/>
            <a:chOff x="295" y="43"/>
            <a:chExt cx="5163" cy="3962"/>
          </a:xfrm>
        </p:grpSpPr>
        <p:sp>
          <p:nvSpPr>
            <p:cNvPr id="94214" name="Rectangle 4">
              <a:extLst>
                <a:ext uri="{FF2B5EF4-FFF2-40B4-BE49-F238E27FC236}">
                  <a16:creationId xmlns:a16="http://schemas.microsoft.com/office/drawing/2014/main" id="{853A79A8-DCE3-8C40-8A23-04DEE193DF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" y="247"/>
              <a:ext cx="5147" cy="3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94215" name="Rectangle 5">
              <a:extLst>
                <a:ext uri="{FF2B5EF4-FFF2-40B4-BE49-F238E27FC236}">
                  <a16:creationId xmlns:a16="http://schemas.microsoft.com/office/drawing/2014/main" id="{909BDEED-9EE4-B248-B8EB-D74EC7FDFE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" y="240"/>
              <a:ext cx="5163" cy="3765"/>
            </a:xfrm>
            <a:prstGeom prst="rect">
              <a:avLst/>
            </a:prstGeom>
            <a:noFill/>
            <a:ln w="238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4216" name="Rectangle 6">
              <a:extLst>
                <a:ext uri="{FF2B5EF4-FFF2-40B4-BE49-F238E27FC236}">
                  <a16:creationId xmlns:a16="http://schemas.microsoft.com/office/drawing/2014/main" id="{FD2365CB-82C3-214F-8FE8-F071CB90D6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2" y="43"/>
              <a:ext cx="208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NAME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94217" name="Rectangle 7">
              <a:extLst>
                <a:ext uri="{FF2B5EF4-FFF2-40B4-BE49-F238E27FC236}">
                  <a16:creationId xmlns:a16="http://schemas.microsoft.com/office/drawing/2014/main" id="{57B59007-3B07-9742-9F74-684E87BCC6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2" y="131"/>
              <a:ext cx="19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</a:rPr>
                <a:t>DATE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94218" name="Line 8">
              <a:extLst>
                <a:ext uri="{FF2B5EF4-FFF2-40B4-BE49-F238E27FC236}">
                  <a16:creationId xmlns:a16="http://schemas.microsoft.com/office/drawing/2014/main" id="{B05F27CE-7275-2345-8111-81DCB97A4B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8" y="102"/>
              <a:ext cx="134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19" name="Line 9">
              <a:extLst>
                <a:ext uri="{FF2B5EF4-FFF2-40B4-BE49-F238E27FC236}">
                  <a16:creationId xmlns:a16="http://schemas.microsoft.com/office/drawing/2014/main" id="{92A65974-697B-CA4A-BF73-592FA885EE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3" y="196"/>
              <a:ext cx="131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0" name="Rectangle 10">
              <a:extLst>
                <a:ext uri="{FF2B5EF4-FFF2-40B4-BE49-F238E27FC236}">
                  <a16:creationId xmlns:a16="http://schemas.microsoft.com/office/drawing/2014/main" id="{D61146F0-9C76-8D4E-8528-A632FC0E9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" y="58"/>
              <a:ext cx="1217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1700" b="1">
                  <a:solidFill>
                    <a:srgbClr val="000000"/>
                  </a:solidFill>
                  <a:latin typeface="Arial" panose="020B0604020202020204" pitchFamily="34" charset="0"/>
                </a:rPr>
                <a:t>The Unit Organizer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94221" name="Line 11">
              <a:extLst>
                <a:ext uri="{FF2B5EF4-FFF2-40B4-BE49-F238E27FC236}">
                  <a16:creationId xmlns:a16="http://schemas.microsoft.com/office/drawing/2014/main" id="{3D8ED1FA-01CF-8848-BDA1-8AE0440223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" y="3553"/>
              <a:ext cx="5112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2" name="Rectangle 14">
              <a:extLst>
                <a:ext uri="{FF2B5EF4-FFF2-40B4-BE49-F238E27FC236}">
                  <a16:creationId xmlns:a16="http://schemas.microsoft.com/office/drawing/2014/main" id="{535A6499-932B-0840-94CD-12A615AC120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88" y="3653"/>
              <a:ext cx="377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NEW </a:t>
              </a:r>
              <a:endParaRPr lang="en-US" altLang="en-US">
                <a:latin typeface="Arial" panose="020B0604020202020204" pitchFamily="34" charset="0"/>
              </a:endParaRPr>
            </a:p>
            <a:p>
              <a:pPr algn="ctr"/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UNIT </a:t>
              </a:r>
              <a:endParaRPr lang="en-US" altLang="en-US">
                <a:latin typeface="Arial" panose="020B0604020202020204" pitchFamily="34" charset="0"/>
              </a:endParaRPr>
            </a:p>
            <a:p>
              <a:pPr algn="ctr"/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SELF-TEST</a:t>
              </a:r>
            </a:p>
            <a:p>
              <a:pPr algn="ctr"/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QUESTIONS</a:t>
              </a:r>
            </a:p>
          </p:txBody>
        </p:sp>
        <p:sp>
          <p:nvSpPr>
            <p:cNvPr id="94223" name="Line 16">
              <a:extLst>
                <a:ext uri="{FF2B5EF4-FFF2-40B4-BE49-F238E27FC236}">
                  <a16:creationId xmlns:a16="http://schemas.microsoft.com/office/drawing/2014/main" id="{553D8885-B53F-394C-B83D-23284C9996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5" y="3553"/>
              <a:ext cx="1" cy="4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4" name="Rectangle 17">
              <a:extLst>
                <a:ext uri="{FF2B5EF4-FFF2-40B4-BE49-F238E27FC236}">
                  <a16:creationId xmlns:a16="http://schemas.microsoft.com/office/drawing/2014/main" id="{47E61E3F-7119-2047-B9E4-B339B7973F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" y="255"/>
              <a:ext cx="81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Expanded Unit Map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94225" name="Line 18">
              <a:extLst>
                <a:ext uri="{FF2B5EF4-FFF2-40B4-BE49-F238E27FC236}">
                  <a16:creationId xmlns:a16="http://schemas.microsoft.com/office/drawing/2014/main" id="{796D9975-1421-894F-B68F-FEE710846F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8" y="298"/>
              <a:ext cx="728" cy="204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6" name="Rectangle 19">
              <a:extLst>
                <a:ext uri="{FF2B5EF4-FFF2-40B4-BE49-F238E27FC236}">
                  <a16:creationId xmlns:a16="http://schemas.microsoft.com/office/drawing/2014/main" id="{8A0933BA-32EA-734D-AAFF-DC892CA47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" y="102"/>
              <a:ext cx="2111" cy="1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4227" name="Rectangle 20">
              <a:extLst>
                <a:ext uri="{FF2B5EF4-FFF2-40B4-BE49-F238E27FC236}">
                  <a16:creationId xmlns:a16="http://schemas.microsoft.com/office/drawing/2014/main" id="{A957764F-F9E1-7E44-B082-BA3FCEE944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5" y="87"/>
              <a:ext cx="2141" cy="226"/>
            </a:xfrm>
            <a:prstGeom prst="rect">
              <a:avLst/>
            </a:prstGeom>
            <a:noFill/>
            <a:ln w="460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4228" name="Rectangle 21">
              <a:extLst>
                <a:ext uri="{FF2B5EF4-FFF2-40B4-BE49-F238E27FC236}">
                  <a16:creationId xmlns:a16="http://schemas.microsoft.com/office/drawing/2014/main" id="{40CF04A6-F1AB-0849-8655-D285021790B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60000">
              <a:off x="2625" y="345"/>
              <a:ext cx="3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900" b="1">
                  <a:solidFill>
                    <a:srgbClr val="000000"/>
                  </a:solidFill>
                  <a:latin typeface="Arial" panose="020B0604020202020204" pitchFamily="34" charset="0"/>
                </a:rPr>
                <a:t>is about...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94229" name="Oval 22">
              <a:extLst>
                <a:ext uri="{FF2B5EF4-FFF2-40B4-BE49-F238E27FC236}">
                  <a16:creationId xmlns:a16="http://schemas.microsoft.com/office/drawing/2014/main" id="{EED67401-DFDE-F34B-BA8B-57BE82502B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" y="262"/>
              <a:ext cx="102" cy="102"/>
            </a:xfrm>
            <a:prstGeom prst="ellipse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4230" name="Oval 23">
              <a:extLst>
                <a:ext uri="{FF2B5EF4-FFF2-40B4-BE49-F238E27FC236}">
                  <a16:creationId xmlns:a16="http://schemas.microsoft.com/office/drawing/2014/main" id="{6501FEE9-587E-BF48-BA00-DF6A24487F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" y="3582"/>
              <a:ext cx="102" cy="102"/>
            </a:xfrm>
            <a:prstGeom prst="ellipse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4231" name="Rectangle 24">
              <a:extLst>
                <a:ext uri="{FF2B5EF4-FFF2-40B4-BE49-F238E27FC236}">
                  <a16:creationId xmlns:a16="http://schemas.microsoft.com/office/drawing/2014/main" id="{24BDD199-C56F-A643-BDCE-A93A78D7EE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" y="270"/>
              <a:ext cx="4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900" b="1">
                  <a:solidFill>
                    <a:srgbClr val="000000"/>
                  </a:solidFill>
                  <a:latin typeface="Arial" panose="020B0604020202020204" pitchFamily="34" charset="0"/>
                </a:rPr>
                <a:t>9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94232" name="Rectangle 25">
              <a:extLst>
                <a:ext uri="{FF2B5EF4-FFF2-40B4-BE49-F238E27FC236}">
                  <a16:creationId xmlns:a16="http://schemas.microsoft.com/office/drawing/2014/main" id="{740B5CD8-352E-714E-9AAB-267D66F429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" y="3598"/>
              <a:ext cx="8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/>
              <a:r>
                <a:rPr lang="en-US" altLang="en-US" sz="900" b="1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94233" name="Oval 35">
              <a:extLst>
                <a:ext uri="{FF2B5EF4-FFF2-40B4-BE49-F238E27FC236}">
                  <a16:creationId xmlns:a16="http://schemas.microsoft.com/office/drawing/2014/main" id="{D2D5C01D-EB95-FB49-9F69-09897FA50A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" y="480"/>
              <a:ext cx="1238" cy="56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4234" name="Oval 36">
              <a:extLst>
                <a:ext uri="{FF2B5EF4-FFF2-40B4-BE49-F238E27FC236}">
                  <a16:creationId xmlns:a16="http://schemas.microsoft.com/office/drawing/2014/main" id="{5EE2E39C-1540-584B-8B66-F3148352CF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473"/>
              <a:ext cx="1252" cy="575"/>
            </a:xfrm>
            <a:prstGeom prst="ellips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94235" name="Group 37">
              <a:extLst>
                <a:ext uri="{FF2B5EF4-FFF2-40B4-BE49-F238E27FC236}">
                  <a16:creationId xmlns:a16="http://schemas.microsoft.com/office/drawing/2014/main" id="{E63689F8-9AB5-424B-A23F-1ABF4CB4DB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70" y="881"/>
              <a:ext cx="1064" cy="1"/>
              <a:chOff x="2370" y="874"/>
              <a:chExt cx="1064" cy="1"/>
            </a:xfrm>
          </p:grpSpPr>
          <p:sp>
            <p:nvSpPr>
              <p:cNvPr id="94236" name="Line 38">
                <a:extLst>
                  <a:ext uri="{FF2B5EF4-FFF2-40B4-BE49-F238E27FC236}">
                    <a16:creationId xmlns:a16="http://schemas.microsoft.com/office/drawing/2014/main" id="{45F10A9D-D576-7A4E-A7BB-C026B4A056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70" y="874"/>
                <a:ext cx="22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37" name="Line 39">
                <a:extLst>
                  <a:ext uri="{FF2B5EF4-FFF2-40B4-BE49-F238E27FC236}">
                    <a16:creationId xmlns:a16="http://schemas.microsoft.com/office/drawing/2014/main" id="{EEBB8F18-410B-D549-A363-2DDD461693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36" y="874"/>
                <a:ext cx="22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38" name="Line 40">
                <a:extLst>
                  <a:ext uri="{FF2B5EF4-FFF2-40B4-BE49-F238E27FC236}">
                    <a16:creationId xmlns:a16="http://schemas.microsoft.com/office/drawing/2014/main" id="{0206F7ED-0BD8-D04A-92E8-F948F2E732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02" y="874"/>
                <a:ext cx="2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39" name="Line 41">
                <a:extLst>
                  <a:ext uri="{FF2B5EF4-FFF2-40B4-BE49-F238E27FC236}">
                    <a16:creationId xmlns:a16="http://schemas.microsoft.com/office/drawing/2014/main" id="{A8A44041-5725-ED4A-A58B-3E769430B3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67" y="874"/>
                <a:ext cx="22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40" name="Line 42">
                <a:extLst>
                  <a:ext uri="{FF2B5EF4-FFF2-40B4-BE49-F238E27FC236}">
                    <a16:creationId xmlns:a16="http://schemas.microsoft.com/office/drawing/2014/main" id="{20398EF6-9AE9-F84E-93C5-0EA31CB723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33" y="874"/>
                <a:ext cx="2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41" name="Line 43">
                <a:extLst>
                  <a:ext uri="{FF2B5EF4-FFF2-40B4-BE49-F238E27FC236}">
                    <a16:creationId xmlns:a16="http://schemas.microsoft.com/office/drawing/2014/main" id="{2D295656-BE65-AB49-AB32-AC0DE01309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98" y="874"/>
                <a:ext cx="22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42" name="Line 44">
                <a:extLst>
                  <a:ext uri="{FF2B5EF4-FFF2-40B4-BE49-F238E27FC236}">
                    <a16:creationId xmlns:a16="http://schemas.microsoft.com/office/drawing/2014/main" id="{655F5800-084A-3648-9862-A7847B8E25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64" y="874"/>
                <a:ext cx="2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43" name="Line 45">
                <a:extLst>
                  <a:ext uri="{FF2B5EF4-FFF2-40B4-BE49-F238E27FC236}">
                    <a16:creationId xmlns:a16="http://schemas.microsoft.com/office/drawing/2014/main" id="{6488CBEA-F7AE-B046-9AA3-B0460C1EFA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9" y="874"/>
                <a:ext cx="22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44" name="Line 46">
                <a:extLst>
                  <a:ext uri="{FF2B5EF4-FFF2-40B4-BE49-F238E27FC236}">
                    <a16:creationId xmlns:a16="http://schemas.microsoft.com/office/drawing/2014/main" id="{8821BFEA-8599-3B48-9BD8-AF5A2ABE38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5" y="874"/>
                <a:ext cx="22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45" name="Line 47">
                <a:extLst>
                  <a:ext uri="{FF2B5EF4-FFF2-40B4-BE49-F238E27FC236}">
                    <a16:creationId xmlns:a16="http://schemas.microsoft.com/office/drawing/2014/main" id="{601FDC82-33CC-1C4E-AF24-1308F72F0A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60" y="874"/>
                <a:ext cx="22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46" name="Line 48">
                <a:extLst>
                  <a:ext uri="{FF2B5EF4-FFF2-40B4-BE49-F238E27FC236}">
                    <a16:creationId xmlns:a16="http://schemas.microsoft.com/office/drawing/2014/main" id="{65F9B7F3-FB01-2247-8112-0C7D938459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26" y="874"/>
                <a:ext cx="22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47" name="Line 49">
                <a:extLst>
                  <a:ext uri="{FF2B5EF4-FFF2-40B4-BE49-F238E27FC236}">
                    <a16:creationId xmlns:a16="http://schemas.microsoft.com/office/drawing/2014/main" id="{7CED0F90-D9AE-D143-B11C-3B80E2FE87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91" y="874"/>
                <a:ext cx="22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48" name="Line 50">
                <a:extLst>
                  <a:ext uri="{FF2B5EF4-FFF2-40B4-BE49-F238E27FC236}">
                    <a16:creationId xmlns:a16="http://schemas.microsoft.com/office/drawing/2014/main" id="{A79B20C1-718C-C845-A162-ED63717D3E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57" y="874"/>
                <a:ext cx="22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49" name="Line 51">
                <a:extLst>
                  <a:ext uri="{FF2B5EF4-FFF2-40B4-BE49-F238E27FC236}">
                    <a16:creationId xmlns:a16="http://schemas.microsoft.com/office/drawing/2014/main" id="{C92BE0FA-FB30-BA4E-9017-D52876571D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22" y="874"/>
                <a:ext cx="22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50" name="Line 52">
                <a:extLst>
                  <a:ext uri="{FF2B5EF4-FFF2-40B4-BE49-F238E27FC236}">
                    <a16:creationId xmlns:a16="http://schemas.microsoft.com/office/drawing/2014/main" id="{2C2275F0-D807-294C-85A2-13AA3433A3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8" y="874"/>
                <a:ext cx="22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51" name="Line 53">
                <a:extLst>
                  <a:ext uri="{FF2B5EF4-FFF2-40B4-BE49-F238E27FC236}">
                    <a16:creationId xmlns:a16="http://schemas.microsoft.com/office/drawing/2014/main" id="{CB1A5817-DE76-8F43-94F2-118C244B4E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53" y="874"/>
                <a:ext cx="22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52" name="Line 54">
                <a:extLst>
                  <a:ext uri="{FF2B5EF4-FFF2-40B4-BE49-F238E27FC236}">
                    <a16:creationId xmlns:a16="http://schemas.microsoft.com/office/drawing/2014/main" id="{52F50251-2D76-3D40-963D-ABC75A56BD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19" y="874"/>
                <a:ext cx="15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94213" name="Picture 43">
            <a:extLst>
              <a:ext uri="{FF2B5EF4-FFF2-40B4-BE49-F238E27FC236}">
                <a16:creationId xmlns:a16="http://schemas.microsoft.com/office/drawing/2014/main" id="{9A9ADB14-525A-F744-B965-5AA58B5CC6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" t="22658"/>
          <a:stretch>
            <a:fillRect/>
          </a:stretch>
        </p:blipFill>
        <p:spPr bwMode="auto">
          <a:xfrm>
            <a:off x="7974013" y="6376988"/>
            <a:ext cx="11430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4">
            <a:extLst>
              <a:ext uri="{FF2B5EF4-FFF2-40B4-BE49-F238E27FC236}">
                <a16:creationId xmlns:a16="http://schemas.microsoft.com/office/drawing/2014/main" id="{E2D00D07-A2E7-3F49-A966-4B1D73B47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solidFill>
                  <a:schemeClr val="accent2"/>
                </a:solidFill>
                <a:latin typeface="Arial" panose="020B0604020202020204" pitchFamily="34" charset="0"/>
              </a:rPr>
              <a:t>University of Kansas Center for Research on Learning  2019</a:t>
            </a:r>
          </a:p>
        </p:txBody>
      </p:sp>
      <p:sp>
        <p:nvSpPr>
          <p:cNvPr id="37891" name="Rectangle 4">
            <a:extLst>
              <a:ext uri="{FF2B5EF4-FFF2-40B4-BE49-F238E27FC236}">
                <a16:creationId xmlns:a16="http://schemas.microsoft.com/office/drawing/2014/main" id="{4E67BA78-5324-2540-B402-CE3BB3AE6F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Challenge</a:t>
            </a:r>
          </a:p>
        </p:txBody>
      </p:sp>
      <p:sp>
        <p:nvSpPr>
          <p:cNvPr id="37892" name="Rectangle 5">
            <a:extLst>
              <a:ext uri="{FF2B5EF4-FFF2-40B4-BE49-F238E27FC236}">
                <a16:creationId xmlns:a16="http://schemas.microsoft.com/office/drawing/2014/main" id="{C8C307BC-2BFA-544C-A075-C339925226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/>
              <a:t>Many students have difficulty:</a:t>
            </a:r>
          </a:p>
          <a:p>
            <a:pPr lvl="2" eaLnBrk="1" hangingPunct="1">
              <a:lnSpc>
                <a:spcPct val="90000"/>
              </a:lnSpc>
            </a:pPr>
            <a:endParaRPr lang="en-US" altLang="en-US"/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Relating new information to known information.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/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Seeing the "big ideas" among the details.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/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Translating the "big ideas" into words, phrases, and concepts that make sense to them.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/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Identifying the structure of information.</a:t>
            </a:r>
          </a:p>
        </p:txBody>
      </p:sp>
      <p:pic>
        <p:nvPicPr>
          <p:cNvPr id="37893" name="Picture 5">
            <a:extLst>
              <a:ext uri="{FF2B5EF4-FFF2-40B4-BE49-F238E27FC236}">
                <a16:creationId xmlns:a16="http://schemas.microsoft.com/office/drawing/2014/main" id="{16894921-EC8A-C747-B489-8E66A129B3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950" y="5868988"/>
            <a:ext cx="1636713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6">
            <a:extLst>
              <a:ext uri="{FF2B5EF4-FFF2-40B4-BE49-F238E27FC236}">
                <a16:creationId xmlns:a16="http://schemas.microsoft.com/office/drawing/2014/main" id="{CD394B52-3144-C741-8FD8-E0E94FC96A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3" y="5868988"/>
            <a:ext cx="1635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18" name="Group 2">
            <a:extLst>
              <a:ext uri="{FF2B5EF4-FFF2-40B4-BE49-F238E27FC236}">
                <a16:creationId xmlns:a16="http://schemas.microsoft.com/office/drawing/2014/main" id="{910900EE-53D2-F34C-9906-A0F7C71589E9}"/>
              </a:ext>
            </a:extLst>
          </p:cNvPr>
          <p:cNvGrpSpPr>
            <a:grpSpLocks/>
          </p:cNvGrpSpPr>
          <p:nvPr/>
        </p:nvGrpSpPr>
        <p:grpSpPr bwMode="auto">
          <a:xfrm>
            <a:off x="1085564" y="764765"/>
            <a:ext cx="6870878" cy="5384243"/>
            <a:chOff x="432" y="528"/>
            <a:chExt cx="4647" cy="3593"/>
          </a:xfrm>
        </p:grpSpPr>
        <p:sp>
          <p:nvSpPr>
            <p:cNvPr id="86083" name="Rectangle 3">
              <a:extLst>
                <a:ext uri="{FF2B5EF4-FFF2-40B4-BE49-F238E27FC236}">
                  <a16:creationId xmlns:a16="http://schemas.microsoft.com/office/drawing/2014/main" id="{359E4C08-7C54-6D45-BB60-4589CA3837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6" y="529"/>
              <a:ext cx="561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25">
                  <a:solidFill>
                    <a:srgbClr val="000000"/>
                  </a:solidFill>
                  <a:latin typeface="Comic Sans MS" panose="030F0902030302020204" pitchFamily="66" charset="0"/>
                </a:rPr>
                <a:t>Elida Cordora</a:t>
              </a:r>
              <a:endParaRPr lang="en-US" altLang="en-US" sz="1800">
                <a:latin typeface="Comic Sans MS" panose="030F0902030302020204" pitchFamily="66" charset="0"/>
              </a:endParaRPr>
            </a:p>
          </p:txBody>
        </p:sp>
        <p:sp>
          <p:nvSpPr>
            <p:cNvPr id="86084" name="Rectangle 4">
              <a:extLst>
                <a:ext uri="{FF2B5EF4-FFF2-40B4-BE49-F238E27FC236}">
                  <a16:creationId xmlns:a16="http://schemas.microsoft.com/office/drawing/2014/main" id="{38366BCC-FAF0-6643-8375-B6A4D2BF56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3" y="535"/>
              <a:ext cx="18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</a:rPr>
                <a:t>NAME</a:t>
              </a:r>
              <a:endParaRPr lang="en-US" altLang="en-US" sz="1800"/>
            </a:p>
          </p:txBody>
        </p:sp>
        <p:sp>
          <p:nvSpPr>
            <p:cNvPr id="86085" name="Rectangle 5">
              <a:extLst>
                <a:ext uri="{FF2B5EF4-FFF2-40B4-BE49-F238E27FC236}">
                  <a16:creationId xmlns:a16="http://schemas.microsoft.com/office/drawing/2014/main" id="{3F84B9D3-EAB1-1443-95C6-24685C6AC8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3" y="613"/>
              <a:ext cx="17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</a:rPr>
                <a:t>DATE</a:t>
              </a:r>
              <a:endParaRPr lang="en-US" altLang="en-US" sz="1800"/>
            </a:p>
          </p:txBody>
        </p:sp>
        <p:sp>
          <p:nvSpPr>
            <p:cNvPr id="86086" name="Line 6">
              <a:extLst>
                <a:ext uri="{FF2B5EF4-FFF2-40B4-BE49-F238E27FC236}">
                  <a16:creationId xmlns:a16="http://schemas.microsoft.com/office/drawing/2014/main" id="{8788E2F1-67FD-2B4F-8927-57949322AD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8" y="607"/>
              <a:ext cx="1069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6087" name="Line 7">
              <a:extLst>
                <a:ext uri="{FF2B5EF4-FFF2-40B4-BE49-F238E27FC236}">
                  <a16:creationId xmlns:a16="http://schemas.microsoft.com/office/drawing/2014/main" id="{05608E2F-A0A5-0642-984A-8448E4406C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1" y="672"/>
              <a:ext cx="106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6088" name="Rectangle 8">
              <a:extLst>
                <a:ext uri="{FF2B5EF4-FFF2-40B4-BE49-F238E27FC236}">
                  <a16:creationId xmlns:a16="http://schemas.microsoft.com/office/drawing/2014/main" id="{1095B4A9-90C5-C84B-AEEE-E43D24DB4E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528"/>
              <a:ext cx="119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000000"/>
                  </a:solidFill>
                </a:rPr>
                <a:t>The Unit Organizer </a:t>
              </a:r>
              <a:endParaRPr lang="en-US" altLang="en-US" sz="1800"/>
            </a:p>
          </p:txBody>
        </p:sp>
        <p:sp>
          <p:nvSpPr>
            <p:cNvPr id="86089" name="Rectangle 9">
              <a:extLst>
                <a:ext uri="{FF2B5EF4-FFF2-40B4-BE49-F238E27FC236}">
                  <a16:creationId xmlns:a16="http://schemas.microsoft.com/office/drawing/2014/main" id="{4FBA910F-E7D9-244B-9737-76D936E372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7" y="594"/>
              <a:ext cx="55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1">
                  <a:solidFill>
                    <a:srgbClr val="000000"/>
                  </a:solidFill>
                </a:rPr>
                <a:t>BIGGER PICTURE</a:t>
              </a:r>
              <a:endParaRPr lang="en-US" altLang="en-US" sz="1800"/>
            </a:p>
          </p:txBody>
        </p:sp>
        <p:sp>
          <p:nvSpPr>
            <p:cNvPr id="86090" name="Rectangle 10">
              <a:extLst>
                <a:ext uri="{FF2B5EF4-FFF2-40B4-BE49-F238E27FC236}">
                  <a16:creationId xmlns:a16="http://schemas.microsoft.com/office/drawing/2014/main" id="{B2BEA62A-DA15-3B4A-9173-FB57C2D9CF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9" y="888"/>
              <a:ext cx="33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1">
                  <a:solidFill>
                    <a:srgbClr val="000000"/>
                  </a:solidFill>
                </a:rPr>
                <a:t>LAST UNIT</a:t>
              </a:r>
              <a:endParaRPr lang="en-US" altLang="en-US" sz="1800"/>
            </a:p>
          </p:txBody>
        </p:sp>
        <p:sp>
          <p:nvSpPr>
            <p:cNvPr id="86091" name="Rectangle 11">
              <a:extLst>
                <a:ext uri="{FF2B5EF4-FFF2-40B4-BE49-F238E27FC236}">
                  <a16:creationId xmlns:a16="http://schemas.microsoft.com/office/drawing/2014/main" id="{F1D86D9F-81A0-834C-89A6-2B5D777FD3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3" y="888"/>
              <a:ext cx="343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</a:rPr>
                <a:t>/Experience</a:t>
              </a:r>
              <a:endParaRPr lang="en-US" altLang="en-US" sz="1800"/>
            </a:p>
          </p:txBody>
        </p:sp>
        <p:sp>
          <p:nvSpPr>
            <p:cNvPr id="86092" name="Rectangle 12">
              <a:extLst>
                <a:ext uri="{FF2B5EF4-FFF2-40B4-BE49-F238E27FC236}">
                  <a16:creationId xmlns:a16="http://schemas.microsoft.com/office/drawing/2014/main" id="{0E8FAA30-97A5-9C40-9BFD-3B215A85E9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7" y="914"/>
              <a:ext cx="54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75" b="1">
                  <a:solidFill>
                    <a:srgbClr val="000000"/>
                  </a:solidFill>
                </a:rPr>
                <a:t>CURRENT UNIT</a:t>
              </a:r>
              <a:endParaRPr lang="en-US" altLang="en-US" sz="1800">
                <a:latin typeface="Times" pitchFamily="2" charset="0"/>
              </a:endParaRPr>
            </a:p>
          </p:txBody>
        </p:sp>
        <p:sp>
          <p:nvSpPr>
            <p:cNvPr id="86093" name="Rectangle 13">
              <a:extLst>
                <a:ext uri="{FF2B5EF4-FFF2-40B4-BE49-F238E27FC236}">
                  <a16:creationId xmlns:a16="http://schemas.microsoft.com/office/drawing/2014/main" id="{2D3657D3-6C78-0247-A8E7-FF40D9AE04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3" y="888"/>
              <a:ext cx="341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1">
                  <a:solidFill>
                    <a:srgbClr val="000000"/>
                  </a:solidFill>
                </a:rPr>
                <a:t>NEXT UNIT</a:t>
              </a:r>
              <a:endParaRPr lang="en-US" altLang="en-US" sz="1800"/>
            </a:p>
          </p:txBody>
        </p:sp>
        <p:sp>
          <p:nvSpPr>
            <p:cNvPr id="86094" name="Rectangle 14">
              <a:extLst>
                <a:ext uri="{FF2B5EF4-FFF2-40B4-BE49-F238E27FC236}">
                  <a16:creationId xmlns:a16="http://schemas.microsoft.com/office/drawing/2014/main" id="{7C9AABA0-7A66-2041-B970-E9AF879F31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0" y="888"/>
              <a:ext cx="343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</a:rPr>
                <a:t>/Experience</a:t>
              </a:r>
              <a:endParaRPr lang="en-US" altLang="en-US" sz="1800"/>
            </a:p>
          </p:txBody>
        </p:sp>
        <p:sp>
          <p:nvSpPr>
            <p:cNvPr id="86095" name="Line 15">
              <a:extLst>
                <a:ext uri="{FF2B5EF4-FFF2-40B4-BE49-F238E27FC236}">
                  <a16:creationId xmlns:a16="http://schemas.microsoft.com/office/drawing/2014/main" id="{B96CA90F-8B03-6D4F-8771-5E66E32393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8" y="1144"/>
              <a:ext cx="4608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6096" name="Line 16">
              <a:extLst>
                <a:ext uri="{FF2B5EF4-FFF2-40B4-BE49-F238E27FC236}">
                  <a16:creationId xmlns:a16="http://schemas.microsoft.com/office/drawing/2014/main" id="{518F9433-CB53-344A-BEE2-842F775585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" y="3301"/>
              <a:ext cx="460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6097" name="Line 17">
              <a:extLst>
                <a:ext uri="{FF2B5EF4-FFF2-40B4-BE49-F238E27FC236}">
                  <a16:creationId xmlns:a16="http://schemas.microsoft.com/office/drawing/2014/main" id="{ED1CFF75-BBEB-5B43-93C1-51F40D0F42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0" y="888"/>
              <a:ext cx="1" cy="2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6098" name="Line 18">
              <a:extLst>
                <a:ext uri="{FF2B5EF4-FFF2-40B4-BE49-F238E27FC236}">
                  <a16:creationId xmlns:a16="http://schemas.microsoft.com/office/drawing/2014/main" id="{D016E6BF-5ED1-3045-AFE4-1E16BE8AB1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3" y="895"/>
              <a:ext cx="1" cy="2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6099" name="Arc 19">
              <a:extLst>
                <a:ext uri="{FF2B5EF4-FFF2-40B4-BE49-F238E27FC236}">
                  <a16:creationId xmlns:a16="http://schemas.microsoft.com/office/drawing/2014/main" id="{2A7958DA-BAB2-F447-8262-A9B471AD7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" y="705"/>
              <a:ext cx="1233" cy="190"/>
            </a:xfrm>
            <a:custGeom>
              <a:avLst/>
              <a:gdLst>
                <a:gd name="T0" fmla="*/ 0 w 21600"/>
                <a:gd name="T1" fmla="*/ 0 h 21599"/>
                <a:gd name="T2" fmla="*/ 0 w 21600"/>
                <a:gd name="T3" fmla="*/ 0 h 21599"/>
                <a:gd name="T4" fmla="*/ 0 w 21600"/>
                <a:gd name="T5" fmla="*/ 0 h 215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9"/>
                <a:gd name="T11" fmla="*/ 21600 w 21600"/>
                <a:gd name="T12" fmla="*/ 21599 h 215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9" fill="none" extrusionOk="0">
                  <a:moveTo>
                    <a:pt x="0" y="21599"/>
                  </a:moveTo>
                  <a:cubicBezTo>
                    <a:pt x="0" y="9675"/>
                    <a:pt x="9660" y="7"/>
                    <a:pt x="21583" y="-1"/>
                  </a:cubicBezTo>
                </a:path>
                <a:path w="21600" h="21599" stroke="0" extrusionOk="0">
                  <a:moveTo>
                    <a:pt x="0" y="21599"/>
                  </a:moveTo>
                  <a:cubicBezTo>
                    <a:pt x="0" y="9675"/>
                    <a:pt x="9660" y="7"/>
                    <a:pt x="21583" y="-1"/>
                  </a:cubicBez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6100" name="Arc 20">
              <a:extLst>
                <a:ext uri="{FF2B5EF4-FFF2-40B4-BE49-F238E27FC236}">
                  <a16:creationId xmlns:a16="http://schemas.microsoft.com/office/drawing/2014/main" id="{654F83DA-10D6-C54C-A0D2-5AE6D803A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" y="699"/>
              <a:ext cx="1240" cy="196"/>
            </a:xfrm>
            <a:custGeom>
              <a:avLst/>
              <a:gdLst>
                <a:gd name="T0" fmla="*/ 0 w 21600"/>
                <a:gd name="T1" fmla="*/ 0 h 21599"/>
                <a:gd name="T2" fmla="*/ 0 w 21600"/>
                <a:gd name="T3" fmla="*/ 0 h 21599"/>
                <a:gd name="T4" fmla="*/ 0 w 21600"/>
                <a:gd name="T5" fmla="*/ 0 h 215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9"/>
                <a:gd name="T11" fmla="*/ 21600 w 21600"/>
                <a:gd name="T12" fmla="*/ 21599 h 215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9" fill="none" extrusionOk="0">
                  <a:moveTo>
                    <a:pt x="0" y="21599"/>
                  </a:moveTo>
                  <a:cubicBezTo>
                    <a:pt x="0" y="9675"/>
                    <a:pt x="9660" y="7"/>
                    <a:pt x="21583" y="-1"/>
                  </a:cubicBezTo>
                </a:path>
                <a:path w="21600" h="21599" stroke="0" extrusionOk="0">
                  <a:moveTo>
                    <a:pt x="0" y="21599"/>
                  </a:moveTo>
                  <a:cubicBezTo>
                    <a:pt x="0" y="9675"/>
                    <a:pt x="9660" y="7"/>
                    <a:pt x="21583" y="-1"/>
                  </a:cubicBez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6101" name="Arc 21">
              <a:extLst>
                <a:ext uri="{FF2B5EF4-FFF2-40B4-BE49-F238E27FC236}">
                  <a16:creationId xmlns:a16="http://schemas.microsoft.com/office/drawing/2014/main" id="{A8A6B56C-F073-5646-B125-DF3D2C118F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3" y="699"/>
              <a:ext cx="1206" cy="200"/>
            </a:xfrm>
            <a:custGeom>
              <a:avLst/>
              <a:gdLst>
                <a:gd name="T0" fmla="*/ 0 w 21616"/>
                <a:gd name="T1" fmla="*/ 0 h 21600"/>
                <a:gd name="T2" fmla="*/ 0 w 21616"/>
                <a:gd name="T3" fmla="*/ 0 h 21600"/>
                <a:gd name="T4" fmla="*/ 0 w 21616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16"/>
                <a:gd name="T10" fmla="*/ 0 h 21600"/>
                <a:gd name="T11" fmla="*/ 21616 w 2161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16" h="21600" fill="none" extrusionOk="0">
                  <a:moveTo>
                    <a:pt x="-1" y="0"/>
                  </a:moveTo>
                  <a:cubicBezTo>
                    <a:pt x="5" y="0"/>
                    <a:pt x="11" y="-1"/>
                    <a:pt x="17" y="0"/>
                  </a:cubicBezTo>
                  <a:cubicBezTo>
                    <a:pt x="11906" y="0"/>
                    <a:pt x="21560" y="9607"/>
                    <a:pt x="21616" y="21496"/>
                  </a:cubicBezTo>
                </a:path>
                <a:path w="21616" h="21600" stroke="0" extrusionOk="0">
                  <a:moveTo>
                    <a:pt x="-1" y="0"/>
                  </a:moveTo>
                  <a:cubicBezTo>
                    <a:pt x="5" y="0"/>
                    <a:pt x="11" y="-1"/>
                    <a:pt x="17" y="0"/>
                  </a:cubicBezTo>
                  <a:cubicBezTo>
                    <a:pt x="11906" y="0"/>
                    <a:pt x="21560" y="9607"/>
                    <a:pt x="21616" y="21496"/>
                  </a:cubicBezTo>
                  <a:lnTo>
                    <a:pt x="17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6102" name="Line 22">
              <a:extLst>
                <a:ext uri="{FF2B5EF4-FFF2-40B4-BE49-F238E27FC236}">
                  <a16:creationId xmlns:a16="http://schemas.microsoft.com/office/drawing/2014/main" id="{ECA28A94-5FFB-E141-8EF4-20D37A379E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4" y="699"/>
              <a:ext cx="2176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86103" name="Group 23">
              <a:extLst>
                <a:ext uri="{FF2B5EF4-FFF2-40B4-BE49-F238E27FC236}">
                  <a16:creationId xmlns:a16="http://schemas.microsoft.com/office/drawing/2014/main" id="{77B358F5-2CCE-DA49-BFEB-4568BC1B3A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4" y="718"/>
              <a:ext cx="1" cy="177"/>
              <a:chOff x="1759" y="395"/>
              <a:chExt cx="1" cy="186"/>
            </a:xfrm>
          </p:grpSpPr>
          <p:sp>
            <p:nvSpPr>
              <p:cNvPr id="86195" name="Line 24">
                <a:extLst>
                  <a:ext uri="{FF2B5EF4-FFF2-40B4-BE49-F238E27FC236}">
                    <a16:creationId xmlns:a16="http://schemas.microsoft.com/office/drawing/2014/main" id="{0061C242-A0C5-0F4D-8694-329206EA06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59" y="395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86196" name="Line 25">
                <a:extLst>
                  <a:ext uri="{FF2B5EF4-FFF2-40B4-BE49-F238E27FC236}">
                    <a16:creationId xmlns:a16="http://schemas.microsoft.com/office/drawing/2014/main" id="{A168E836-307D-AD4B-BED5-50FFB545F4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59" y="457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86197" name="Line 26">
                <a:extLst>
                  <a:ext uri="{FF2B5EF4-FFF2-40B4-BE49-F238E27FC236}">
                    <a16:creationId xmlns:a16="http://schemas.microsoft.com/office/drawing/2014/main" id="{B42363E4-5350-0A42-99D1-CB0E9AFDB3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59" y="519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86198" name="Line 27">
                <a:extLst>
                  <a:ext uri="{FF2B5EF4-FFF2-40B4-BE49-F238E27FC236}">
                    <a16:creationId xmlns:a16="http://schemas.microsoft.com/office/drawing/2014/main" id="{BC8BFFB9-2641-3C46-B403-213D055651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59" y="574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86104" name="Group 28">
              <a:extLst>
                <a:ext uri="{FF2B5EF4-FFF2-40B4-BE49-F238E27FC236}">
                  <a16:creationId xmlns:a16="http://schemas.microsoft.com/office/drawing/2014/main" id="{D02D6EC5-9CD5-7447-BE2E-AE8A3D05CF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9" y="731"/>
              <a:ext cx="1" cy="178"/>
              <a:chOff x="4061" y="409"/>
              <a:chExt cx="1" cy="186"/>
            </a:xfrm>
          </p:grpSpPr>
          <p:sp>
            <p:nvSpPr>
              <p:cNvPr id="86191" name="Line 29">
                <a:extLst>
                  <a:ext uri="{FF2B5EF4-FFF2-40B4-BE49-F238E27FC236}">
                    <a16:creationId xmlns:a16="http://schemas.microsoft.com/office/drawing/2014/main" id="{9FFA7EF8-CEB4-FF40-8438-2885734665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1" y="409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86192" name="Line 30">
                <a:extLst>
                  <a:ext uri="{FF2B5EF4-FFF2-40B4-BE49-F238E27FC236}">
                    <a16:creationId xmlns:a16="http://schemas.microsoft.com/office/drawing/2014/main" id="{8042CB25-0448-0145-9423-367825279E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1" y="471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86193" name="Line 31">
                <a:extLst>
                  <a:ext uri="{FF2B5EF4-FFF2-40B4-BE49-F238E27FC236}">
                    <a16:creationId xmlns:a16="http://schemas.microsoft.com/office/drawing/2014/main" id="{53E6C958-5ACE-5544-B208-727AB9F2DC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1" y="533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86194" name="Line 32">
                <a:extLst>
                  <a:ext uri="{FF2B5EF4-FFF2-40B4-BE49-F238E27FC236}">
                    <a16:creationId xmlns:a16="http://schemas.microsoft.com/office/drawing/2014/main" id="{7059B9EB-47A9-214F-B1AF-35ED92C998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1" y="588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86105" name="Line 33">
              <a:extLst>
                <a:ext uri="{FF2B5EF4-FFF2-40B4-BE49-F238E27FC236}">
                  <a16:creationId xmlns:a16="http://schemas.microsoft.com/office/drawing/2014/main" id="{00A28A7C-C9F1-614B-803F-9BC1B7333E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" y="895"/>
              <a:ext cx="1" cy="3225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6106" name="Line 34">
              <a:extLst>
                <a:ext uri="{FF2B5EF4-FFF2-40B4-BE49-F238E27FC236}">
                  <a16:creationId xmlns:a16="http://schemas.microsoft.com/office/drawing/2014/main" id="{6236D5F7-B9CF-804D-9F51-3E849367CE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8" y="4120"/>
              <a:ext cx="4602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6107" name="Line 35">
              <a:extLst>
                <a:ext uri="{FF2B5EF4-FFF2-40B4-BE49-F238E27FC236}">
                  <a16:creationId xmlns:a16="http://schemas.microsoft.com/office/drawing/2014/main" id="{50AC3F80-733E-564A-86FB-3C80A51B1B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6" y="895"/>
              <a:ext cx="1" cy="3225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6108" name="Rectangle 36">
              <a:extLst>
                <a:ext uri="{FF2B5EF4-FFF2-40B4-BE49-F238E27FC236}">
                  <a16:creationId xmlns:a16="http://schemas.microsoft.com/office/drawing/2014/main" id="{783D3128-D8DC-8B4A-B6EC-D6F4691BE68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55" y="3618"/>
              <a:ext cx="53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600" b="1">
                  <a:solidFill>
                    <a:srgbClr val="000000"/>
                  </a:solidFill>
                </a:rPr>
                <a:t> UNIT SELF-TEST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600" b="1">
                  <a:solidFill>
                    <a:srgbClr val="000000"/>
                  </a:solidFill>
                </a:rPr>
                <a:t>QUESTIONS </a:t>
              </a:r>
            </a:p>
          </p:txBody>
        </p:sp>
        <p:sp>
          <p:nvSpPr>
            <p:cNvPr id="86109" name="Oval 37">
              <a:extLst>
                <a:ext uri="{FF2B5EF4-FFF2-40B4-BE49-F238E27FC236}">
                  <a16:creationId xmlns:a16="http://schemas.microsoft.com/office/drawing/2014/main" id="{88746804-6846-0740-B8B0-D1793409D0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1" y="1295"/>
              <a:ext cx="1193" cy="58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86110" name="Oval 38">
              <a:extLst>
                <a:ext uri="{FF2B5EF4-FFF2-40B4-BE49-F238E27FC236}">
                  <a16:creationId xmlns:a16="http://schemas.microsoft.com/office/drawing/2014/main" id="{C28F2D11-6CD9-AA4D-BB3D-7146D586C2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4" y="1289"/>
              <a:ext cx="1206" cy="596"/>
            </a:xfrm>
            <a:prstGeom prst="ellips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86111" name="Line 39">
              <a:extLst>
                <a:ext uri="{FF2B5EF4-FFF2-40B4-BE49-F238E27FC236}">
                  <a16:creationId xmlns:a16="http://schemas.microsoft.com/office/drawing/2014/main" id="{01364391-279D-644D-A2CD-201A97C0E3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3" y="1151"/>
              <a:ext cx="491" cy="14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86112" name="Group 40">
              <a:extLst>
                <a:ext uri="{FF2B5EF4-FFF2-40B4-BE49-F238E27FC236}">
                  <a16:creationId xmlns:a16="http://schemas.microsoft.com/office/drawing/2014/main" id="{8FC23F47-2B0E-2840-AF29-A9C6466CB3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20" y="1714"/>
              <a:ext cx="1062" cy="1"/>
              <a:chOff x="2845" y="1440"/>
              <a:chExt cx="1114" cy="1"/>
            </a:xfrm>
          </p:grpSpPr>
          <p:sp>
            <p:nvSpPr>
              <p:cNvPr id="86172" name="Line 41">
                <a:extLst>
                  <a:ext uri="{FF2B5EF4-FFF2-40B4-BE49-F238E27FC236}">
                    <a16:creationId xmlns:a16="http://schemas.microsoft.com/office/drawing/2014/main" id="{F7C402A2-2353-ED4F-8390-C073173135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45" y="1440"/>
                <a:ext cx="20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86173" name="Line 42">
                <a:extLst>
                  <a:ext uri="{FF2B5EF4-FFF2-40B4-BE49-F238E27FC236}">
                    <a16:creationId xmlns:a16="http://schemas.microsoft.com/office/drawing/2014/main" id="{DECD0FE5-7A3E-3745-A3D8-0929825AD1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6" y="1440"/>
                <a:ext cx="2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86174" name="Line 43">
                <a:extLst>
                  <a:ext uri="{FF2B5EF4-FFF2-40B4-BE49-F238E27FC236}">
                    <a16:creationId xmlns:a16="http://schemas.microsoft.com/office/drawing/2014/main" id="{CF498CDA-07CE-8249-BD73-EE12F35F9F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68" y="1440"/>
                <a:ext cx="2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86175" name="Line 44">
                <a:extLst>
                  <a:ext uri="{FF2B5EF4-FFF2-40B4-BE49-F238E27FC236}">
                    <a16:creationId xmlns:a16="http://schemas.microsoft.com/office/drawing/2014/main" id="{7C95D2B2-48FE-C24E-B88E-7AAE6A9DA2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0" y="1440"/>
                <a:ext cx="2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86176" name="Line 45">
                <a:extLst>
                  <a:ext uri="{FF2B5EF4-FFF2-40B4-BE49-F238E27FC236}">
                    <a16:creationId xmlns:a16="http://schemas.microsoft.com/office/drawing/2014/main" id="{A8CB5298-2DDF-3049-961B-A8EF6F9106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92" y="1440"/>
                <a:ext cx="2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86177" name="Line 46">
                <a:extLst>
                  <a:ext uri="{FF2B5EF4-FFF2-40B4-BE49-F238E27FC236}">
                    <a16:creationId xmlns:a16="http://schemas.microsoft.com/office/drawing/2014/main" id="{FE8D47F1-5822-1C4E-8E79-1908AC7D5D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54" y="1440"/>
                <a:ext cx="2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86178" name="Line 47">
                <a:extLst>
                  <a:ext uri="{FF2B5EF4-FFF2-40B4-BE49-F238E27FC236}">
                    <a16:creationId xmlns:a16="http://schemas.microsoft.com/office/drawing/2014/main" id="{B36E5C79-080E-0548-873A-72034BA91E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6" y="1440"/>
                <a:ext cx="20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86179" name="Line 48">
                <a:extLst>
                  <a:ext uri="{FF2B5EF4-FFF2-40B4-BE49-F238E27FC236}">
                    <a16:creationId xmlns:a16="http://schemas.microsoft.com/office/drawing/2014/main" id="{D3BB95E3-0836-974A-A896-8D7AFF5401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78" y="1440"/>
                <a:ext cx="20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86180" name="Line 49">
                <a:extLst>
                  <a:ext uri="{FF2B5EF4-FFF2-40B4-BE49-F238E27FC236}">
                    <a16:creationId xmlns:a16="http://schemas.microsoft.com/office/drawing/2014/main" id="{F4B51D34-5043-8B4E-95CF-FCE7A8E660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40" y="1440"/>
                <a:ext cx="20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86181" name="Line 50">
                <a:extLst>
                  <a:ext uri="{FF2B5EF4-FFF2-40B4-BE49-F238E27FC236}">
                    <a16:creationId xmlns:a16="http://schemas.microsoft.com/office/drawing/2014/main" id="{D348202E-3F59-C94C-93B3-F5F7604990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1" y="1440"/>
                <a:ext cx="2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86182" name="Line 51">
                <a:extLst>
                  <a:ext uri="{FF2B5EF4-FFF2-40B4-BE49-F238E27FC236}">
                    <a16:creationId xmlns:a16="http://schemas.microsoft.com/office/drawing/2014/main" id="{7BA33B38-CC65-7043-9247-0820B98498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3" y="1440"/>
                <a:ext cx="2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86183" name="Line 52">
                <a:extLst>
                  <a:ext uri="{FF2B5EF4-FFF2-40B4-BE49-F238E27FC236}">
                    <a16:creationId xmlns:a16="http://schemas.microsoft.com/office/drawing/2014/main" id="{61B6E7E2-5098-3B45-8DC4-202218E49D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25" y="1440"/>
                <a:ext cx="2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86184" name="Line 53">
                <a:extLst>
                  <a:ext uri="{FF2B5EF4-FFF2-40B4-BE49-F238E27FC236}">
                    <a16:creationId xmlns:a16="http://schemas.microsoft.com/office/drawing/2014/main" id="{1A384BE7-9CB3-3844-ADBC-B0E5925010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87" y="1440"/>
                <a:ext cx="2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86185" name="Line 54">
                <a:extLst>
                  <a:ext uri="{FF2B5EF4-FFF2-40B4-BE49-F238E27FC236}">
                    <a16:creationId xmlns:a16="http://schemas.microsoft.com/office/drawing/2014/main" id="{A481F4CF-DE3C-9D48-8DCA-092E207C2B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49" y="1440"/>
                <a:ext cx="20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86186" name="Line 55">
                <a:extLst>
                  <a:ext uri="{FF2B5EF4-FFF2-40B4-BE49-F238E27FC236}">
                    <a16:creationId xmlns:a16="http://schemas.microsoft.com/office/drawing/2014/main" id="{6F30EC31-1B77-384C-A28D-9159FAB11E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11" y="1440"/>
                <a:ext cx="20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86187" name="Line 56">
                <a:extLst>
                  <a:ext uri="{FF2B5EF4-FFF2-40B4-BE49-F238E27FC236}">
                    <a16:creationId xmlns:a16="http://schemas.microsoft.com/office/drawing/2014/main" id="{3C20DCA4-4558-C447-B86C-89AF7CC53C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3" y="1440"/>
                <a:ext cx="20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86188" name="Line 57">
                <a:extLst>
                  <a:ext uri="{FF2B5EF4-FFF2-40B4-BE49-F238E27FC236}">
                    <a16:creationId xmlns:a16="http://schemas.microsoft.com/office/drawing/2014/main" id="{FCA0734F-FD9D-D245-BA7E-6B3225C228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34" y="1440"/>
                <a:ext cx="2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86189" name="Line 58">
                <a:extLst>
                  <a:ext uri="{FF2B5EF4-FFF2-40B4-BE49-F238E27FC236}">
                    <a16:creationId xmlns:a16="http://schemas.microsoft.com/office/drawing/2014/main" id="{70191959-9658-6949-BCA3-73A8CB3E74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96" y="1440"/>
                <a:ext cx="2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86190" name="Line 59">
                <a:extLst>
                  <a:ext uri="{FF2B5EF4-FFF2-40B4-BE49-F238E27FC236}">
                    <a16:creationId xmlns:a16="http://schemas.microsoft.com/office/drawing/2014/main" id="{AAA5936D-FD10-5F44-97D1-9345F0CC6B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58" y="1440"/>
                <a:ext cx="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86113" name="Line 60">
              <a:extLst>
                <a:ext uri="{FF2B5EF4-FFF2-40B4-BE49-F238E27FC236}">
                  <a16:creationId xmlns:a16="http://schemas.microsoft.com/office/drawing/2014/main" id="{316D3F9E-5653-4247-8B33-850BA346F2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4" y="1151"/>
              <a:ext cx="1" cy="215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6114" name="Line 61">
              <a:extLst>
                <a:ext uri="{FF2B5EF4-FFF2-40B4-BE49-F238E27FC236}">
                  <a16:creationId xmlns:a16="http://schemas.microsoft.com/office/drawing/2014/main" id="{D0DBB8F2-7BF8-2247-BC9E-94D0CE1C06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8" y="1616"/>
              <a:ext cx="98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6115" name="Line 62">
              <a:extLst>
                <a:ext uri="{FF2B5EF4-FFF2-40B4-BE49-F238E27FC236}">
                  <a16:creationId xmlns:a16="http://schemas.microsoft.com/office/drawing/2014/main" id="{C7869E0C-5383-074D-A622-68990DBF2D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8" y="1459"/>
              <a:ext cx="98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6116" name="Line 63">
              <a:extLst>
                <a:ext uri="{FF2B5EF4-FFF2-40B4-BE49-F238E27FC236}">
                  <a16:creationId xmlns:a16="http://schemas.microsoft.com/office/drawing/2014/main" id="{966CF211-0DB7-0A4A-929F-464870A87A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8" y="1767"/>
              <a:ext cx="98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6117" name="Line 64">
              <a:extLst>
                <a:ext uri="{FF2B5EF4-FFF2-40B4-BE49-F238E27FC236}">
                  <a16:creationId xmlns:a16="http://schemas.microsoft.com/office/drawing/2014/main" id="{6A55B0FE-6831-864E-8565-B9C3CC635D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" y="1912"/>
              <a:ext cx="97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6118" name="Line 65">
              <a:extLst>
                <a:ext uri="{FF2B5EF4-FFF2-40B4-BE49-F238E27FC236}">
                  <a16:creationId xmlns:a16="http://schemas.microsoft.com/office/drawing/2014/main" id="{25E3E596-6934-F143-A5A1-266E190A51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4" y="2069"/>
              <a:ext cx="97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6119" name="Line 66">
              <a:extLst>
                <a:ext uri="{FF2B5EF4-FFF2-40B4-BE49-F238E27FC236}">
                  <a16:creationId xmlns:a16="http://schemas.microsoft.com/office/drawing/2014/main" id="{FF487021-037D-1D4A-888D-AA9332D2FB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" y="2377"/>
              <a:ext cx="965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6120" name="Line 67">
              <a:extLst>
                <a:ext uri="{FF2B5EF4-FFF2-40B4-BE49-F238E27FC236}">
                  <a16:creationId xmlns:a16="http://schemas.microsoft.com/office/drawing/2014/main" id="{43BDF986-B3FE-C14B-B441-3CB08827FA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" y="2220"/>
              <a:ext cx="97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6121" name="Line 68">
              <a:extLst>
                <a:ext uri="{FF2B5EF4-FFF2-40B4-BE49-F238E27FC236}">
                  <a16:creationId xmlns:a16="http://schemas.microsoft.com/office/drawing/2014/main" id="{42B215E4-12A0-0148-8885-F9BF3C66C0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" y="2535"/>
              <a:ext cx="96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6122" name="Line 69">
              <a:extLst>
                <a:ext uri="{FF2B5EF4-FFF2-40B4-BE49-F238E27FC236}">
                  <a16:creationId xmlns:a16="http://schemas.microsoft.com/office/drawing/2014/main" id="{2C2CF7BF-5853-FA4F-B81F-04B5BF46C1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" y="2679"/>
              <a:ext cx="978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6123" name="Line 70">
              <a:extLst>
                <a:ext uri="{FF2B5EF4-FFF2-40B4-BE49-F238E27FC236}">
                  <a16:creationId xmlns:a16="http://schemas.microsoft.com/office/drawing/2014/main" id="{CF0400D9-08AE-974D-BDA0-0453DD3595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8" y="2836"/>
              <a:ext cx="97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6124" name="Line 71">
              <a:extLst>
                <a:ext uri="{FF2B5EF4-FFF2-40B4-BE49-F238E27FC236}">
                  <a16:creationId xmlns:a16="http://schemas.microsoft.com/office/drawing/2014/main" id="{6E235B98-F645-C843-BFBD-6B0F6E96D1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8" y="2980"/>
              <a:ext cx="976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6125" name="Line 72">
              <a:extLst>
                <a:ext uri="{FF2B5EF4-FFF2-40B4-BE49-F238E27FC236}">
                  <a16:creationId xmlns:a16="http://schemas.microsoft.com/office/drawing/2014/main" id="{3DC2605D-9460-6E43-B0C1-7DB4E6FDD8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5" y="1315"/>
              <a:ext cx="1" cy="280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6126" name="Line 73">
              <a:extLst>
                <a:ext uri="{FF2B5EF4-FFF2-40B4-BE49-F238E27FC236}">
                  <a16:creationId xmlns:a16="http://schemas.microsoft.com/office/drawing/2014/main" id="{D3EC05DA-3D3C-BC44-BC6C-68E2A58C76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8" y="3301"/>
              <a:ext cx="462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6127" name="Line 74">
              <a:extLst>
                <a:ext uri="{FF2B5EF4-FFF2-40B4-BE49-F238E27FC236}">
                  <a16:creationId xmlns:a16="http://schemas.microsoft.com/office/drawing/2014/main" id="{0E8CB5C8-2385-C842-9D83-ADC3F888B1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" y="1315"/>
              <a:ext cx="97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6128" name="Rectangle 75">
              <a:extLst>
                <a:ext uri="{FF2B5EF4-FFF2-40B4-BE49-F238E27FC236}">
                  <a16:creationId xmlns:a16="http://schemas.microsoft.com/office/drawing/2014/main" id="{74AE39B0-5DFC-FB4F-AB2D-3DB9A0C6BB7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711" y="3629"/>
              <a:ext cx="53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600" b="1">
                  <a:solidFill>
                    <a:srgbClr val="000000"/>
                  </a:solidFill>
                </a:rPr>
                <a:t> UNIT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600" b="1">
                  <a:solidFill>
                    <a:srgbClr val="000000"/>
                  </a:solidFill>
                </a:rPr>
                <a:t>RELATIONSHIPS </a:t>
              </a:r>
            </a:p>
          </p:txBody>
        </p:sp>
        <p:sp>
          <p:nvSpPr>
            <p:cNvPr id="86129" name="Rectangle 76">
              <a:extLst>
                <a:ext uri="{FF2B5EF4-FFF2-40B4-BE49-F238E27FC236}">
                  <a16:creationId xmlns:a16="http://schemas.microsoft.com/office/drawing/2014/main" id="{B78427A0-80FE-5843-88CF-AB7670A942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" y="1183"/>
              <a:ext cx="525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1">
                  <a:solidFill>
                    <a:srgbClr val="000000"/>
                  </a:solidFill>
                </a:rPr>
                <a:t>UNIT SCHEDULE</a:t>
              </a:r>
              <a:endParaRPr lang="en-US" altLang="en-US" sz="1800"/>
            </a:p>
          </p:txBody>
        </p:sp>
        <p:sp>
          <p:nvSpPr>
            <p:cNvPr id="86130" name="Line 77">
              <a:extLst>
                <a:ext uri="{FF2B5EF4-FFF2-40B4-BE49-F238E27FC236}">
                  <a16:creationId xmlns:a16="http://schemas.microsoft.com/office/drawing/2014/main" id="{C64FE136-55E4-EC49-B4AA-8400BF02BA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8" y="3137"/>
              <a:ext cx="97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6131" name="Line 78">
              <a:extLst>
                <a:ext uri="{FF2B5EF4-FFF2-40B4-BE49-F238E27FC236}">
                  <a16:creationId xmlns:a16="http://schemas.microsoft.com/office/drawing/2014/main" id="{700F7D92-2D99-B94B-A8A0-3309DEA934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3315"/>
              <a:ext cx="1" cy="80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6132" name="Line 79">
              <a:extLst>
                <a:ext uri="{FF2B5EF4-FFF2-40B4-BE49-F238E27FC236}">
                  <a16:creationId xmlns:a16="http://schemas.microsoft.com/office/drawing/2014/main" id="{D0D647A4-9459-9942-AD06-6E8C17EBB6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2" y="3524"/>
              <a:ext cx="73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6133" name="Line 80">
              <a:extLst>
                <a:ext uri="{FF2B5EF4-FFF2-40B4-BE49-F238E27FC236}">
                  <a16:creationId xmlns:a16="http://schemas.microsoft.com/office/drawing/2014/main" id="{D8EF8A74-5DAE-C248-9DBF-3A97EACC6A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5" y="3714"/>
              <a:ext cx="73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6134" name="Line 81">
              <a:extLst>
                <a:ext uri="{FF2B5EF4-FFF2-40B4-BE49-F238E27FC236}">
                  <a16:creationId xmlns:a16="http://schemas.microsoft.com/office/drawing/2014/main" id="{AB544621-1811-A14B-9411-2DD88CDC99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5" y="3905"/>
              <a:ext cx="73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6135" name="Line 82">
              <a:extLst>
                <a:ext uri="{FF2B5EF4-FFF2-40B4-BE49-F238E27FC236}">
                  <a16:creationId xmlns:a16="http://schemas.microsoft.com/office/drawing/2014/main" id="{7DE1D5BA-D43E-1F40-A142-B311460FA4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" y="3308"/>
              <a:ext cx="1" cy="80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6136" name="Line 83">
              <a:extLst>
                <a:ext uri="{FF2B5EF4-FFF2-40B4-BE49-F238E27FC236}">
                  <a16:creationId xmlns:a16="http://schemas.microsoft.com/office/drawing/2014/main" id="{2A9E46D9-E6FA-924B-9723-818869B2D0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8" y="895"/>
              <a:ext cx="4608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6137" name="Rectangle 84">
              <a:extLst>
                <a:ext uri="{FF2B5EF4-FFF2-40B4-BE49-F238E27FC236}">
                  <a16:creationId xmlns:a16="http://schemas.microsoft.com/office/drawing/2014/main" id="{5F55F771-C052-A14C-9399-F4FCC311F7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7" y="895"/>
              <a:ext cx="2176" cy="2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86138" name="Rectangle 85">
              <a:extLst>
                <a:ext uri="{FF2B5EF4-FFF2-40B4-BE49-F238E27FC236}">
                  <a16:creationId xmlns:a16="http://schemas.microsoft.com/office/drawing/2014/main" id="{4A2D295E-1727-CA45-A93F-8BD168B943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4" y="882"/>
              <a:ext cx="2202" cy="275"/>
            </a:xfrm>
            <a:prstGeom prst="rect">
              <a:avLst/>
            </a:prstGeom>
            <a:noFill/>
            <a:ln w="428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86139" name="Rectangle 86">
              <a:extLst>
                <a:ext uri="{FF2B5EF4-FFF2-40B4-BE49-F238E27FC236}">
                  <a16:creationId xmlns:a16="http://schemas.microsoft.com/office/drawing/2014/main" id="{11B62EE6-419B-464D-8338-92CBA106E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1183"/>
              <a:ext cx="31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1">
                  <a:solidFill>
                    <a:srgbClr val="000000"/>
                  </a:solidFill>
                </a:rPr>
                <a:t>UNIT MAP</a:t>
              </a:r>
              <a:endParaRPr lang="en-US" altLang="en-US" sz="1800"/>
            </a:p>
          </p:txBody>
        </p:sp>
        <p:sp>
          <p:nvSpPr>
            <p:cNvPr id="86140" name="Rectangle 87">
              <a:extLst>
                <a:ext uri="{FF2B5EF4-FFF2-40B4-BE49-F238E27FC236}">
                  <a16:creationId xmlns:a16="http://schemas.microsoft.com/office/drawing/2014/main" id="{40C95FAD-4BA0-4640-96B6-402B7C62F9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1" y="901"/>
              <a:ext cx="54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75" b="1">
                  <a:solidFill>
                    <a:srgbClr val="000000"/>
                  </a:solidFill>
                </a:rPr>
                <a:t>CURRENT UNIT</a:t>
              </a:r>
              <a:endParaRPr lang="en-US" altLang="en-US" sz="1800"/>
            </a:p>
          </p:txBody>
        </p:sp>
        <p:sp>
          <p:nvSpPr>
            <p:cNvPr id="86141" name="Oval 88">
              <a:extLst>
                <a:ext uri="{FF2B5EF4-FFF2-40B4-BE49-F238E27FC236}">
                  <a16:creationId xmlns:a16="http://schemas.microsoft.com/office/drawing/2014/main" id="{F12DB383-4176-6643-8578-9F1360CA77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7" y="909"/>
              <a:ext cx="91" cy="91"/>
            </a:xfrm>
            <a:prstGeom prst="ellipse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86142" name="Oval 89">
              <a:extLst>
                <a:ext uri="{FF2B5EF4-FFF2-40B4-BE49-F238E27FC236}">
                  <a16:creationId xmlns:a16="http://schemas.microsoft.com/office/drawing/2014/main" id="{968A605F-EF9D-B24B-B372-593C384008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" y="909"/>
              <a:ext cx="91" cy="91"/>
            </a:xfrm>
            <a:prstGeom prst="ellipse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86143" name="Oval 90">
              <a:extLst>
                <a:ext uri="{FF2B5EF4-FFF2-40B4-BE49-F238E27FC236}">
                  <a16:creationId xmlns:a16="http://schemas.microsoft.com/office/drawing/2014/main" id="{6CB76142-4CC4-CE40-BAA4-CAA230B944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9" y="909"/>
              <a:ext cx="92" cy="91"/>
            </a:xfrm>
            <a:prstGeom prst="ellipse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86144" name="Oval 91">
              <a:extLst>
                <a:ext uri="{FF2B5EF4-FFF2-40B4-BE49-F238E27FC236}">
                  <a16:creationId xmlns:a16="http://schemas.microsoft.com/office/drawing/2014/main" id="{B374C952-DF6E-7F41-8512-140489403C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3" y="594"/>
              <a:ext cx="91" cy="91"/>
            </a:xfrm>
            <a:prstGeom prst="ellipse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86145" name="Oval 92">
              <a:extLst>
                <a:ext uri="{FF2B5EF4-FFF2-40B4-BE49-F238E27FC236}">
                  <a16:creationId xmlns:a16="http://schemas.microsoft.com/office/drawing/2014/main" id="{266D1022-425A-4D46-9391-922673C682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8" y="1184"/>
              <a:ext cx="91" cy="92"/>
            </a:xfrm>
            <a:prstGeom prst="ellipse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86146" name="Oval 93">
              <a:extLst>
                <a:ext uri="{FF2B5EF4-FFF2-40B4-BE49-F238E27FC236}">
                  <a16:creationId xmlns:a16="http://schemas.microsoft.com/office/drawing/2014/main" id="{86B37CCB-390F-2546-BBE8-60BCF22AD3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8" y="3340"/>
              <a:ext cx="92" cy="93"/>
            </a:xfrm>
            <a:prstGeom prst="ellipse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86147" name="Oval 94">
              <a:extLst>
                <a:ext uri="{FF2B5EF4-FFF2-40B4-BE49-F238E27FC236}">
                  <a16:creationId xmlns:a16="http://schemas.microsoft.com/office/drawing/2014/main" id="{3819238B-346A-494F-B7D5-AB41249D25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" y="3983"/>
              <a:ext cx="92" cy="92"/>
            </a:xfrm>
            <a:prstGeom prst="ellipse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86148" name="Oval 95">
              <a:extLst>
                <a:ext uri="{FF2B5EF4-FFF2-40B4-BE49-F238E27FC236}">
                  <a16:creationId xmlns:a16="http://schemas.microsoft.com/office/drawing/2014/main" id="{0229133C-E108-9545-85A8-85686EAA3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" y="1177"/>
              <a:ext cx="92" cy="92"/>
            </a:xfrm>
            <a:prstGeom prst="ellipse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86149" name="Rectangle 96">
              <a:extLst>
                <a:ext uri="{FF2B5EF4-FFF2-40B4-BE49-F238E27FC236}">
                  <a16:creationId xmlns:a16="http://schemas.microsoft.com/office/drawing/2014/main" id="{F8451B27-1A57-034C-9C35-774D9C511A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908"/>
              <a:ext cx="3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1">
                  <a:solidFill>
                    <a:srgbClr val="000000"/>
                  </a:solidFill>
                </a:rPr>
                <a:t>1</a:t>
              </a:r>
              <a:endParaRPr lang="en-US" altLang="en-US" sz="1800"/>
            </a:p>
          </p:txBody>
        </p:sp>
        <p:sp>
          <p:nvSpPr>
            <p:cNvPr id="86150" name="Rectangle 97">
              <a:extLst>
                <a:ext uri="{FF2B5EF4-FFF2-40B4-BE49-F238E27FC236}">
                  <a16:creationId xmlns:a16="http://schemas.microsoft.com/office/drawing/2014/main" id="{22272775-46FB-EC46-A2BF-211BD3A147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5" y="901"/>
              <a:ext cx="3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1">
                  <a:solidFill>
                    <a:srgbClr val="000000"/>
                  </a:solidFill>
                </a:rPr>
                <a:t>3</a:t>
              </a:r>
              <a:endParaRPr lang="en-US" altLang="en-US" sz="1800"/>
            </a:p>
          </p:txBody>
        </p:sp>
        <p:sp>
          <p:nvSpPr>
            <p:cNvPr id="86151" name="Rectangle 98">
              <a:extLst>
                <a:ext uri="{FF2B5EF4-FFF2-40B4-BE49-F238E27FC236}">
                  <a16:creationId xmlns:a16="http://schemas.microsoft.com/office/drawing/2014/main" id="{856198A0-4E59-314C-92EF-5B6674020F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908"/>
              <a:ext cx="3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1">
                  <a:solidFill>
                    <a:srgbClr val="000000"/>
                  </a:solidFill>
                </a:rPr>
                <a:t>2</a:t>
              </a:r>
              <a:endParaRPr lang="en-US" altLang="en-US" sz="1800"/>
            </a:p>
          </p:txBody>
        </p:sp>
        <p:sp>
          <p:nvSpPr>
            <p:cNvPr id="86152" name="Rectangle 99">
              <a:extLst>
                <a:ext uri="{FF2B5EF4-FFF2-40B4-BE49-F238E27FC236}">
                  <a16:creationId xmlns:a16="http://schemas.microsoft.com/office/drawing/2014/main" id="{6023DF89-3785-1E41-BFEA-E25CE6364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9" y="594"/>
              <a:ext cx="3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1">
                  <a:solidFill>
                    <a:srgbClr val="000000"/>
                  </a:solidFill>
                </a:rPr>
                <a:t>4</a:t>
              </a:r>
              <a:endParaRPr lang="en-US" altLang="en-US" sz="1800"/>
            </a:p>
          </p:txBody>
        </p:sp>
        <p:sp>
          <p:nvSpPr>
            <p:cNvPr id="86153" name="Rectangle 100">
              <a:extLst>
                <a:ext uri="{FF2B5EF4-FFF2-40B4-BE49-F238E27FC236}">
                  <a16:creationId xmlns:a16="http://schemas.microsoft.com/office/drawing/2014/main" id="{358687BD-ABB9-CE4D-910F-BAD778C95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0" y="1183"/>
              <a:ext cx="3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1">
                  <a:solidFill>
                    <a:srgbClr val="000000"/>
                  </a:solidFill>
                </a:rPr>
                <a:t>5</a:t>
              </a:r>
              <a:endParaRPr lang="en-US" altLang="en-US" sz="1800"/>
            </a:p>
          </p:txBody>
        </p:sp>
        <p:sp>
          <p:nvSpPr>
            <p:cNvPr id="86154" name="Rectangle 101">
              <a:extLst>
                <a:ext uri="{FF2B5EF4-FFF2-40B4-BE49-F238E27FC236}">
                  <a16:creationId xmlns:a16="http://schemas.microsoft.com/office/drawing/2014/main" id="{32C6DC54-7C42-1D48-8583-473A90D85C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1" y="3340"/>
              <a:ext cx="3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1">
                  <a:solidFill>
                    <a:srgbClr val="000000"/>
                  </a:solidFill>
                </a:rPr>
                <a:t>6</a:t>
              </a:r>
              <a:endParaRPr lang="en-US" altLang="en-US" sz="1800"/>
            </a:p>
          </p:txBody>
        </p:sp>
        <p:sp>
          <p:nvSpPr>
            <p:cNvPr id="86155" name="Rectangle 102">
              <a:extLst>
                <a:ext uri="{FF2B5EF4-FFF2-40B4-BE49-F238E27FC236}">
                  <a16:creationId xmlns:a16="http://schemas.microsoft.com/office/drawing/2014/main" id="{8312BCD1-E73C-8D42-8825-E899AF1D0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" y="3983"/>
              <a:ext cx="3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1">
                  <a:solidFill>
                    <a:srgbClr val="000000"/>
                  </a:solidFill>
                </a:rPr>
                <a:t>7</a:t>
              </a:r>
              <a:endParaRPr lang="en-US" altLang="en-US" sz="1800"/>
            </a:p>
          </p:txBody>
        </p:sp>
        <p:sp>
          <p:nvSpPr>
            <p:cNvPr id="86156" name="Rectangle 103">
              <a:extLst>
                <a:ext uri="{FF2B5EF4-FFF2-40B4-BE49-F238E27FC236}">
                  <a16:creationId xmlns:a16="http://schemas.microsoft.com/office/drawing/2014/main" id="{BA9BDF48-A18A-5A47-8F37-AFE710C30E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" y="1176"/>
              <a:ext cx="3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1">
                  <a:solidFill>
                    <a:srgbClr val="000000"/>
                  </a:solidFill>
                </a:rPr>
                <a:t>8</a:t>
              </a:r>
              <a:endParaRPr lang="en-US" altLang="en-US" sz="1800"/>
            </a:p>
          </p:txBody>
        </p:sp>
        <p:sp>
          <p:nvSpPr>
            <p:cNvPr id="86157" name="Line 104">
              <a:extLst>
                <a:ext uri="{FF2B5EF4-FFF2-40B4-BE49-F238E27FC236}">
                  <a16:creationId xmlns:a16="http://schemas.microsoft.com/office/drawing/2014/main" id="{A8BE1F5F-BB21-DC4C-905A-8B1EA19D3F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29" y="1609"/>
              <a:ext cx="525" cy="1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6158" name="Line 105">
              <a:extLst>
                <a:ext uri="{FF2B5EF4-FFF2-40B4-BE49-F238E27FC236}">
                  <a16:creationId xmlns:a16="http://schemas.microsoft.com/office/drawing/2014/main" id="{C108F34F-A7E6-F84B-A794-32F1ACC4C1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78" y="1859"/>
              <a:ext cx="216" cy="32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6159" name="Line 106">
              <a:extLst>
                <a:ext uri="{FF2B5EF4-FFF2-40B4-BE49-F238E27FC236}">
                  <a16:creationId xmlns:a16="http://schemas.microsoft.com/office/drawing/2014/main" id="{53F7842F-5DAD-7E40-8822-23A0B855C2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32" y="1846"/>
              <a:ext cx="236" cy="27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6160" name="Line 107">
              <a:extLst>
                <a:ext uri="{FF2B5EF4-FFF2-40B4-BE49-F238E27FC236}">
                  <a16:creationId xmlns:a16="http://schemas.microsoft.com/office/drawing/2014/main" id="{24E3B3F8-81B1-7F48-8F60-979BC8542D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7" y="1616"/>
              <a:ext cx="380" cy="16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6161" name="Oval 108">
              <a:extLst>
                <a:ext uri="{FF2B5EF4-FFF2-40B4-BE49-F238E27FC236}">
                  <a16:creationId xmlns:a16="http://schemas.microsoft.com/office/drawing/2014/main" id="{FB65657C-CEA0-104D-915A-B88475A1C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8" y="1748"/>
              <a:ext cx="859" cy="498"/>
            </a:xfrm>
            <a:prstGeom prst="ellipse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86162" name="Oval 109">
              <a:extLst>
                <a:ext uri="{FF2B5EF4-FFF2-40B4-BE49-F238E27FC236}">
                  <a16:creationId xmlns:a16="http://schemas.microsoft.com/office/drawing/2014/main" id="{FA635351-B4F9-6F45-A795-0048876C58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8" y="2062"/>
              <a:ext cx="860" cy="498"/>
            </a:xfrm>
            <a:prstGeom prst="ellipse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86163" name="Oval 110">
              <a:extLst>
                <a:ext uri="{FF2B5EF4-FFF2-40B4-BE49-F238E27FC236}">
                  <a16:creationId xmlns:a16="http://schemas.microsoft.com/office/drawing/2014/main" id="{50AF2B16-C517-924B-B833-2E857066ED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2" y="2062"/>
              <a:ext cx="859" cy="498"/>
            </a:xfrm>
            <a:prstGeom prst="ellipse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86164" name="Oval 111">
              <a:extLst>
                <a:ext uri="{FF2B5EF4-FFF2-40B4-BE49-F238E27FC236}">
                  <a16:creationId xmlns:a16="http://schemas.microsoft.com/office/drawing/2014/main" id="{72AA9855-2301-ED43-A868-A208D369C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6" y="1721"/>
              <a:ext cx="859" cy="499"/>
            </a:xfrm>
            <a:prstGeom prst="ellipse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86165" name="Group 112">
              <a:extLst>
                <a:ext uri="{FF2B5EF4-FFF2-40B4-BE49-F238E27FC236}">
                  <a16:creationId xmlns:a16="http://schemas.microsoft.com/office/drawing/2014/main" id="{87487113-65BA-B949-A8F8-F1D82BBB00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22" y="765"/>
              <a:ext cx="504" cy="52"/>
              <a:chOff x="1484" y="444"/>
              <a:chExt cx="529" cy="55"/>
            </a:xfrm>
          </p:grpSpPr>
          <p:sp>
            <p:nvSpPr>
              <p:cNvPr id="86170" name="Freeform 113">
                <a:extLst>
                  <a:ext uri="{FF2B5EF4-FFF2-40B4-BE49-F238E27FC236}">
                    <a16:creationId xmlns:a16="http://schemas.microsoft.com/office/drawing/2014/main" id="{E232D3ED-5D0F-7E41-8944-3CFBE44859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444"/>
                <a:ext cx="96" cy="55"/>
              </a:xfrm>
              <a:custGeom>
                <a:avLst/>
                <a:gdLst>
                  <a:gd name="T0" fmla="*/ 0 w 96"/>
                  <a:gd name="T1" fmla="*/ 27 h 55"/>
                  <a:gd name="T2" fmla="*/ 96 w 96"/>
                  <a:gd name="T3" fmla="*/ 0 h 55"/>
                  <a:gd name="T4" fmla="*/ 96 w 96"/>
                  <a:gd name="T5" fmla="*/ 27 h 55"/>
                  <a:gd name="T6" fmla="*/ 96 w 96"/>
                  <a:gd name="T7" fmla="*/ 55 h 55"/>
                  <a:gd name="T8" fmla="*/ 0 w 96"/>
                  <a:gd name="T9" fmla="*/ 2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55"/>
                  <a:gd name="T17" fmla="*/ 96 w 96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55">
                    <a:moveTo>
                      <a:pt x="0" y="27"/>
                    </a:moveTo>
                    <a:lnTo>
                      <a:pt x="96" y="0"/>
                    </a:lnTo>
                    <a:lnTo>
                      <a:pt x="96" y="27"/>
                    </a:lnTo>
                    <a:lnTo>
                      <a:pt x="96" y="55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86171" name="Line 114">
                <a:extLst>
                  <a:ext uri="{FF2B5EF4-FFF2-40B4-BE49-F238E27FC236}">
                    <a16:creationId xmlns:a16="http://schemas.microsoft.com/office/drawing/2014/main" id="{C4B5CC21-8456-E14C-9997-F498CDC8B4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0" y="471"/>
                <a:ext cx="433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86166" name="Group 115">
              <a:extLst>
                <a:ext uri="{FF2B5EF4-FFF2-40B4-BE49-F238E27FC236}">
                  <a16:creationId xmlns:a16="http://schemas.microsoft.com/office/drawing/2014/main" id="{C9855E19-E4BE-F74A-9EE8-E26AEFEA8E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68" y="777"/>
              <a:ext cx="563" cy="52"/>
              <a:chOff x="3807" y="444"/>
              <a:chExt cx="591" cy="55"/>
            </a:xfrm>
          </p:grpSpPr>
          <p:sp>
            <p:nvSpPr>
              <p:cNvPr id="86168" name="Freeform 116">
                <a:extLst>
                  <a:ext uri="{FF2B5EF4-FFF2-40B4-BE49-F238E27FC236}">
                    <a16:creationId xmlns:a16="http://schemas.microsoft.com/office/drawing/2014/main" id="{C67AD4C5-621C-D846-97A0-BD5C98CD2E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2" y="444"/>
                <a:ext cx="96" cy="55"/>
              </a:xfrm>
              <a:custGeom>
                <a:avLst/>
                <a:gdLst>
                  <a:gd name="T0" fmla="*/ 96 w 96"/>
                  <a:gd name="T1" fmla="*/ 27 h 55"/>
                  <a:gd name="T2" fmla="*/ 0 w 96"/>
                  <a:gd name="T3" fmla="*/ 55 h 55"/>
                  <a:gd name="T4" fmla="*/ 0 w 96"/>
                  <a:gd name="T5" fmla="*/ 27 h 55"/>
                  <a:gd name="T6" fmla="*/ 0 w 96"/>
                  <a:gd name="T7" fmla="*/ 0 h 55"/>
                  <a:gd name="T8" fmla="*/ 96 w 96"/>
                  <a:gd name="T9" fmla="*/ 2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55"/>
                  <a:gd name="T17" fmla="*/ 96 w 96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55">
                    <a:moveTo>
                      <a:pt x="96" y="27"/>
                    </a:moveTo>
                    <a:lnTo>
                      <a:pt x="0" y="55"/>
                    </a:lnTo>
                    <a:lnTo>
                      <a:pt x="0" y="27"/>
                    </a:lnTo>
                    <a:lnTo>
                      <a:pt x="0" y="0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86169" name="Line 117">
                <a:extLst>
                  <a:ext uri="{FF2B5EF4-FFF2-40B4-BE49-F238E27FC236}">
                    <a16:creationId xmlns:a16="http://schemas.microsoft.com/office/drawing/2014/main" id="{70C2E957-FD49-0D46-8D09-8106EE9808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07" y="471"/>
                <a:ext cx="495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86167" name="Rectangle 118">
              <a:extLst>
                <a:ext uri="{FF2B5EF4-FFF2-40B4-BE49-F238E27FC236}">
                  <a16:creationId xmlns:a16="http://schemas.microsoft.com/office/drawing/2014/main" id="{67D0C4C1-1081-8547-A7D1-BC1687DE66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600"/>
              <a:ext cx="15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75">
                  <a:solidFill>
                    <a:srgbClr val="000000"/>
                  </a:solidFill>
                  <a:latin typeface="Comic Sans MS" panose="030F0902030302020204" pitchFamily="66" charset="0"/>
                </a:rPr>
                <a:t>1/22</a:t>
              </a:r>
              <a:endParaRPr lang="en-US" altLang="en-US" sz="1800">
                <a:latin typeface="Comic Sans MS" panose="030F0902030302020204" pitchFamily="66" charset="0"/>
              </a:endParaRPr>
            </a:p>
          </p:txBody>
        </p:sp>
      </p:grpSp>
      <p:sp>
        <p:nvSpPr>
          <p:cNvPr id="86019" name="Rectangle 119">
            <a:extLst>
              <a:ext uri="{FF2B5EF4-FFF2-40B4-BE49-F238E27FC236}">
                <a16:creationId xmlns:a16="http://schemas.microsoft.com/office/drawing/2014/main" id="{93985FAB-CB54-5A4C-944D-CE4C89A712EE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158165" y="6051566"/>
            <a:ext cx="348635" cy="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6020" name="Rectangle 120">
            <a:extLst>
              <a:ext uri="{FF2B5EF4-FFF2-40B4-BE49-F238E27FC236}">
                <a16:creationId xmlns:a16="http://schemas.microsoft.com/office/drawing/2014/main" id="{BE46CE6D-06BF-F947-9651-3668EE114B9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206962" y="5456645"/>
            <a:ext cx="348635" cy="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29849" name="Rectangle 121">
            <a:extLst>
              <a:ext uri="{FF2B5EF4-FFF2-40B4-BE49-F238E27FC236}">
                <a16:creationId xmlns:a16="http://schemas.microsoft.com/office/drawing/2014/main" id="{FAF2FC31-1D3F-E144-B72E-889E1013C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4535" y="1061476"/>
            <a:ext cx="2888460" cy="174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000000"/>
                </a:solidFill>
                <a:latin typeface="Comic Sans MS" panose="030F0902030302020204" pitchFamily="66" charset="0"/>
              </a:rPr>
              <a:t>The roots and consequences of civil unrest.</a:t>
            </a:r>
            <a:endParaRPr lang="en-US" altLang="en-US" sz="1800">
              <a:latin typeface="Comic Sans MS" panose="030F0902030302020204" pitchFamily="66" charset="0"/>
            </a:endParaRPr>
          </a:p>
        </p:txBody>
      </p:sp>
      <p:sp>
        <p:nvSpPr>
          <p:cNvPr id="329850" name="Rectangle 122">
            <a:extLst>
              <a:ext uri="{FF2B5EF4-FFF2-40B4-BE49-F238E27FC236}">
                <a16:creationId xmlns:a16="http://schemas.microsoft.com/office/drawing/2014/main" id="{67873ED6-5165-7849-B2F0-57B8F2D2F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5383" y="1442105"/>
            <a:ext cx="2185753" cy="203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50">
                <a:solidFill>
                  <a:srgbClr val="000000"/>
                </a:solidFill>
                <a:latin typeface="Comic Sans MS" panose="030F0902030302020204" pitchFamily="66" charset="0"/>
              </a:rPr>
              <a:t>The Causes of the Civil War</a:t>
            </a:r>
            <a:endParaRPr lang="en-US" altLang="en-US" sz="1800">
              <a:latin typeface="Comic Sans MS" panose="030F0902030302020204" pitchFamily="66" charset="0"/>
            </a:endParaRPr>
          </a:p>
        </p:txBody>
      </p:sp>
      <p:sp>
        <p:nvSpPr>
          <p:cNvPr id="329851" name="Rectangle 123">
            <a:extLst>
              <a:ext uri="{FF2B5EF4-FFF2-40B4-BE49-F238E27FC236}">
                <a16:creationId xmlns:a16="http://schemas.microsoft.com/office/drawing/2014/main" id="{E9C47BDE-DD2F-084A-B96E-DB5BAC13B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048" y="1461587"/>
            <a:ext cx="1447217" cy="174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000000"/>
                </a:solidFill>
                <a:latin typeface="Comic Sans MS" panose="030F0902030302020204" pitchFamily="66" charset="0"/>
              </a:rPr>
              <a:t>Growth of the Nation</a:t>
            </a:r>
            <a:endParaRPr lang="en-US" altLang="en-US" sz="1800">
              <a:latin typeface="Comic Sans MS" panose="030F0902030302020204" pitchFamily="66" charset="0"/>
            </a:endParaRPr>
          </a:p>
        </p:txBody>
      </p:sp>
      <p:sp>
        <p:nvSpPr>
          <p:cNvPr id="329852" name="Rectangle 124">
            <a:extLst>
              <a:ext uri="{FF2B5EF4-FFF2-40B4-BE49-F238E27FC236}">
                <a16:creationId xmlns:a16="http://schemas.microsoft.com/office/drawing/2014/main" id="{43DF8384-C946-D24C-8D5B-1F552489B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5928" y="1413633"/>
            <a:ext cx="913717" cy="174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000000"/>
                </a:solidFill>
                <a:latin typeface="Comic Sans MS" panose="030F0902030302020204" pitchFamily="66" charset="0"/>
              </a:rPr>
              <a:t>The Civil War</a:t>
            </a:r>
            <a:endParaRPr lang="en-US" altLang="en-US" sz="1800">
              <a:latin typeface="Comic Sans MS" panose="030F0902030302020204" pitchFamily="66" charset="0"/>
            </a:endParaRPr>
          </a:p>
        </p:txBody>
      </p:sp>
      <p:grpSp>
        <p:nvGrpSpPr>
          <p:cNvPr id="8" name="Group 125">
            <a:extLst>
              <a:ext uri="{FF2B5EF4-FFF2-40B4-BE49-F238E27FC236}">
                <a16:creationId xmlns:a16="http://schemas.microsoft.com/office/drawing/2014/main" id="{655C985F-9AF6-2449-9656-43DEEBE08897}"/>
              </a:ext>
            </a:extLst>
          </p:cNvPr>
          <p:cNvGrpSpPr>
            <a:grpSpLocks/>
          </p:cNvGrpSpPr>
          <p:nvPr/>
        </p:nvGrpSpPr>
        <p:grpSpPr bwMode="auto">
          <a:xfrm>
            <a:off x="1124006" y="1944115"/>
            <a:ext cx="1571712" cy="2919149"/>
            <a:chOff x="458" y="1315"/>
            <a:chExt cx="1063" cy="1948"/>
          </a:xfrm>
        </p:grpSpPr>
        <p:sp>
          <p:nvSpPr>
            <p:cNvPr id="86070" name="Rectangle 126">
              <a:extLst>
                <a:ext uri="{FF2B5EF4-FFF2-40B4-BE49-F238E27FC236}">
                  <a16:creationId xmlns:a16="http://schemas.microsoft.com/office/drawing/2014/main" id="{E5A74F1A-537C-7E4D-A2AC-C598DB0C81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" y="1315"/>
              <a:ext cx="98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75">
                  <a:solidFill>
                    <a:srgbClr val="000000"/>
                  </a:solidFill>
                  <a:latin typeface="Comic Sans MS" panose="030F0902030302020204" pitchFamily="66" charset="0"/>
                </a:rPr>
                <a:t>1/22      Cooperative groups -</a:t>
              </a:r>
              <a:endParaRPr lang="en-US" altLang="en-US" sz="1800">
                <a:latin typeface="Comic Sans MS" panose="030F0902030302020204" pitchFamily="66" charset="0"/>
              </a:endParaRPr>
            </a:p>
          </p:txBody>
        </p:sp>
        <p:sp>
          <p:nvSpPr>
            <p:cNvPr id="86071" name="Rectangle 127">
              <a:extLst>
                <a:ext uri="{FF2B5EF4-FFF2-40B4-BE49-F238E27FC236}">
                  <a16:creationId xmlns:a16="http://schemas.microsoft.com/office/drawing/2014/main" id="{63550E52-A178-4346-BE67-6CF6F9677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" y="1386"/>
              <a:ext cx="83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75">
                  <a:solidFill>
                    <a:srgbClr val="000000"/>
                  </a:solidFill>
                  <a:latin typeface="Comic Sans MS" panose="030F0902030302020204" pitchFamily="66" charset="0"/>
                </a:rPr>
                <a:t>             over pp. 201-210</a:t>
              </a:r>
              <a:endParaRPr lang="en-US" altLang="en-US" sz="1800">
                <a:latin typeface="Comic Sans MS" panose="030F0902030302020204" pitchFamily="66" charset="0"/>
              </a:endParaRPr>
            </a:p>
          </p:txBody>
        </p:sp>
        <p:sp>
          <p:nvSpPr>
            <p:cNvPr id="86072" name="Rectangle 128">
              <a:extLst>
                <a:ext uri="{FF2B5EF4-FFF2-40B4-BE49-F238E27FC236}">
                  <a16:creationId xmlns:a16="http://schemas.microsoft.com/office/drawing/2014/main" id="{EEB9321C-09AB-E447-8FFD-0799F27D1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" y="1625"/>
              <a:ext cx="44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75">
                  <a:solidFill>
                    <a:srgbClr val="000000"/>
                  </a:solidFill>
                  <a:latin typeface="Comic Sans MS" panose="030F0902030302020204" pitchFamily="66" charset="0"/>
                </a:rPr>
                <a:t>1/28      Quiz</a:t>
              </a:r>
              <a:endParaRPr lang="en-US" altLang="en-US" sz="1800">
                <a:latin typeface="Comic Sans MS" panose="030F0902030302020204" pitchFamily="66" charset="0"/>
              </a:endParaRPr>
            </a:p>
          </p:txBody>
        </p:sp>
        <p:sp>
          <p:nvSpPr>
            <p:cNvPr id="86073" name="Rectangle 129">
              <a:extLst>
                <a:ext uri="{FF2B5EF4-FFF2-40B4-BE49-F238E27FC236}">
                  <a16:creationId xmlns:a16="http://schemas.microsoft.com/office/drawing/2014/main" id="{D21EE149-955F-8040-8A75-8067DF374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" y="1760"/>
              <a:ext cx="98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75">
                  <a:solidFill>
                    <a:srgbClr val="000000"/>
                  </a:solidFill>
                  <a:latin typeface="Comic Sans MS" panose="030F0902030302020204" pitchFamily="66" charset="0"/>
                </a:rPr>
                <a:t>1/29      Cooperative groups -</a:t>
              </a:r>
              <a:endParaRPr lang="en-US" altLang="en-US" sz="1800">
                <a:latin typeface="Comic Sans MS" panose="030F0902030302020204" pitchFamily="66" charset="0"/>
              </a:endParaRPr>
            </a:p>
          </p:txBody>
        </p:sp>
        <p:sp>
          <p:nvSpPr>
            <p:cNvPr id="86074" name="Rectangle 130">
              <a:extLst>
                <a:ext uri="{FF2B5EF4-FFF2-40B4-BE49-F238E27FC236}">
                  <a16:creationId xmlns:a16="http://schemas.microsoft.com/office/drawing/2014/main" id="{12E70C14-9252-104C-A547-338AE7F475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" y="1833"/>
              <a:ext cx="851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75">
                  <a:solidFill>
                    <a:srgbClr val="000000"/>
                  </a:solidFill>
                  <a:latin typeface="Comic Sans MS" panose="030F0902030302020204" pitchFamily="66" charset="0"/>
                </a:rPr>
                <a:t>             over pp. 210-225</a:t>
              </a:r>
              <a:endParaRPr lang="en-US" altLang="en-US" sz="1800">
                <a:latin typeface="Comic Sans MS" panose="030F0902030302020204" pitchFamily="66" charset="0"/>
              </a:endParaRPr>
            </a:p>
          </p:txBody>
        </p:sp>
        <p:sp>
          <p:nvSpPr>
            <p:cNvPr id="86075" name="Rectangle 131">
              <a:extLst>
                <a:ext uri="{FF2B5EF4-FFF2-40B4-BE49-F238E27FC236}">
                  <a16:creationId xmlns:a16="http://schemas.microsoft.com/office/drawing/2014/main" id="{45D997A0-CC29-954F-8DA4-2D03F9DA1E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2074"/>
              <a:ext cx="897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75">
                  <a:solidFill>
                    <a:srgbClr val="000000"/>
                  </a:solidFill>
                  <a:latin typeface="Comic Sans MS" panose="030F0902030302020204" pitchFamily="66" charset="0"/>
                </a:rPr>
                <a:t>"Influential Personalities" </a:t>
              </a:r>
              <a:endParaRPr lang="en-US" altLang="en-US" sz="1800">
                <a:latin typeface="Comic Sans MS" panose="030F0902030302020204" pitchFamily="66" charset="0"/>
              </a:endParaRPr>
            </a:p>
          </p:txBody>
        </p:sp>
        <p:sp>
          <p:nvSpPr>
            <p:cNvPr id="86076" name="Rectangle 132">
              <a:extLst>
                <a:ext uri="{FF2B5EF4-FFF2-40B4-BE49-F238E27FC236}">
                  <a16:creationId xmlns:a16="http://schemas.microsoft.com/office/drawing/2014/main" id="{A5E2091E-6F56-D745-90A7-B9D84DEEE4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" y="2141"/>
              <a:ext cx="37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75">
                  <a:solidFill>
                    <a:srgbClr val="000000"/>
                  </a:solidFill>
                  <a:latin typeface="Comic Sans MS" panose="030F0902030302020204" pitchFamily="66" charset="0"/>
                </a:rPr>
                <a:t>projectdue</a:t>
              </a:r>
              <a:endParaRPr lang="en-US" altLang="en-US" sz="1800">
                <a:latin typeface="Comic Sans MS" panose="030F0902030302020204" pitchFamily="66" charset="0"/>
              </a:endParaRPr>
            </a:p>
          </p:txBody>
        </p:sp>
        <p:sp>
          <p:nvSpPr>
            <p:cNvPr id="86077" name="Rectangle 133">
              <a:extLst>
                <a:ext uri="{FF2B5EF4-FFF2-40B4-BE49-F238E27FC236}">
                  <a16:creationId xmlns:a16="http://schemas.microsoft.com/office/drawing/2014/main" id="{BD8B2745-C3DE-2844-BA0A-ED29D9F4B0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" y="2231"/>
              <a:ext cx="427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75">
                  <a:solidFill>
                    <a:srgbClr val="000000"/>
                  </a:solidFill>
                  <a:latin typeface="Comic Sans MS" panose="030F0902030302020204" pitchFamily="66" charset="0"/>
                </a:rPr>
                <a:t>1/30     Quiz</a:t>
              </a:r>
              <a:endParaRPr lang="en-US" altLang="en-US" sz="1800">
                <a:latin typeface="Comic Sans MS" panose="030F0902030302020204" pitchFamily="66" charset="0"/>
              </a:endParaRPr>
            </a:p>
          </p:txBody>
        </p:sp>
        <p:sp>
          <p:nvSpPr>
            <p:cNvPr id="86078" name="Rectangle 134">
              <a:extLst>
                <a:ext uri="{FF2B5EF4-FFF2-40B4-BE49-F238E27FC236}">
                  <a16:creationId xmlns:a16="http://schemas.microsoft.com/office/drawing/2014/main" id="{3AF5BAF9-F7AA-FB47-9704-C1D604F9FB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" y="2383"/>
              <a:ext cx="93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75">
                  <a:solidFill>
                    <a:srgbClr val="000000"/>
                  </a:solidFill>
                  <a:latin typeface="Comic Sans MS" panose="030F0902030302020204" pitchFamily="66" charset="0"/>
                </a:rPr>
                <a:t>2/2     Cooperative groups -</a:t>
              </a:r>
              <a:endParaRPr lang="en-US" altLang="en-US" sz="1800">
                <a:latin typeface="Comic Sans MS" panose="030F0902030302020204" pitchFamily="66" charset="0"/>
              </a:endParaRPr>
            </a:p>
          </p:txBody>
        </p:sp>
        <p:sp>
          <p:nvSpPr>
            <p:cNvPr id="86079" name="Rectangle 135">
              <a:extLst>
                <a:ext uri="{FF2B5EF4-FFF2-40B4-BE49-F238E27FC236}">
                  <a16:creationId xmlns:a16="http://schemas.microsoft.com/office/drawing/2014/main" id="{636AD0B2-2BB1-4F49-AC17-DB51FE76DC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" y="2455"/>
              <a:ext cx="863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75">
                  <a:solidFill>
                    <a:srgbClr val="000000"/>
                  </a:solidFill>
                  <a:latin typeface="Comic Sans MS" panose="030F0902030302020204" pitchFamily="66" charset="0"/>
                </a:rPr>
                <a:t>             over pp. 228-234</a:t>
              </a:r>
              <a:endParaRPr lang="en-US" altLang="en-US" sz="1800">
                <a:latin typeface="Comic Sans MS" panose="030F0902030302020204" pitchFamily="66" charset="0"/>
              </a:endParaRPr>
            </a:p>
          </p:txBody>
        </p:sp>
        <p:sp>
          <p:nvSpPr>
            <p:cNvPr id="86080" name="Rectangle 136">
              <a:extLst>
                <a:ext uri="{FF2B5EF4-FFF2-40B4-BE49-F238E27FC236}">
                  <a16:creationId xmlns:a16="http://schemas.microsoft.com/office/drawing/2014/main" id="{25970552-CA5B-644A-8221-C31D13C21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" y="2861"/>
              <a:ext cx="78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75">
                  <a:solidFill>
                    <a:srgbClr val="000000"/>
                  </a:solidFill>
                  <a:latin typeface="Comic Sans MS" panose="030F0902030302020204" pitchFamily="66" charset="0"/>
                </a:rPr>
                <a:t>2/6      Review for test</a:t>
              </a:r>
              <a:endParaRPr lang="en-US" altLang="en-US" sz="1800">
                <a:latin typeface="Comic Sans MS" panose="030F0902030302020204" pitchFamily="66" charset="0"/>
              </a:endParaRPr>
            </a:p>
          </p:txBody>
        </p:sp>
        <p:sp>
          <p:nvSpPr>
            <p:cNvPr id="86081" name="Rectangle 137">
              <a:extLst>
                <a:ext uri="{FF2B5EF4-FFF2-40B4-BE49-F238E27FC236}">
                  <a16:creationId xmlns:a16="http://schemas.microsoft.com/office/drawing/2014/main" id="{16E287CF-5731-5049-9108-2C13D81540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" y="3012"/>
              <a:ext cx="78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75">
                  <a:solidFill>
                    <a:srgbClr val="000000"/>
                  </a:solidFill>
                  <a:latin typeface="Comic Sans MS" panose="030F0902030302020204" pitchFamily="66" charset="0"/>
                </a:rPr>
                <a:t>2/7      Review for test</a:t>
              </a:r>
              <a:endParaRPr lang="en-US" altLang="en-US" sz="1800">
                <a:latin typeface="Comic Sans MS" panose="030F0902030302020204" pitchFamily="66" charset="0"/>
              </a:endParaRPr>
            </a:p>
          </p:txBody>
        </p:sp>
        <p:sp>
          <p:nvSpPr>
            <p:cNvPr id="86082" name="Rectangle 138">
              <a:extLst>
                <a:ext uri="{FF2B5EF4-FFF2-40B4-BE49-F238E27FC236}">
                  <a16:creationId xmlns:a16="http://schemas.microsoft.com/office/drawing/2014/main" id="{86AD0DD1-2025-0A42-9805-F5E882C39E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" y="3176"/>
              <a:ext cx="41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75">
                  <a:solidFill>
                    <a:srgbClr val="000000"/>
                  </a:solidFill>
                  <a:latin typeface="Comic Sans MS" panose="030F0902030302020204" pitchFamily="66" charset="0"/>
                </a:rPr>
                <a:t>2/6      Test</a:t>
              </a:r>
              <a:endParaRPr lang="en-US" altLang="en-US" sz="1800">
                <a:latin typeface="Comic Sans MS" panose="030F0902030302020204" pitchFamily="66" charset="0"/>
              </a:endParaRPr>
            </a:p>
          </p:txBody>
        </p:sp>
      </p:grpSp>
      <p:grpSp>
        <p:nvGrpSpPr>
          <p:cNvPr id="9" name="Group 139">
            <a:extLst>
              <a:ext uri="{FF2B5EF4-FFF2-40B4-BE49-F238E27FC236}">
                <a16:creationId xmlns:a16="http://schemas.microsoft.com/office/drawing/2014/main" id="{2FC1EE59-3ADA-F24F-A2C9-27A9117C175D}"/>
              </a:ext>
            </a:extLst>
          </p:cNvPr>
          <p:cNvGrpSpPr>
            <a:grpSpLocks/>
          </p:cNvGrpSpPr>
          <p:nvPr/>
        </p:nvGrpSpPr>
        <p:grpSpPr bwMode="auto">
          <a:xfrm>
            <a:off x="3016566" y="1740315"/>
            <a:ext cx="4568757" cy="1969077"/>
            <a:chOff x="1738" y="1179"/>
            <a:chExt cx="3090" cy="1314"/>
          </a:xfrm>
        </p:grpSpPr>
        <p:sp>
          <p:nvSpPr>
            <p:cNvPr id="86053" name="Rectangle 140">
              <a:extLst>
                <a:ext uri="{FF2B5EF4-FFF2-40B4-BE49-F238E27FC236}">
                  <a16:creationId xmlns:a16="http://schemas.microsoft.com/office/drawing/2014/main" id="{8903B5D0-A222-074A-810F-35D6F99FDCE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60000">
              <a:off x="3135" y="1179"/>
              <a:ext cx="33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1">
                  <a:solidFill>
                    <a:srgbClr val="000000"/>
                  </a:solidFill>
                  <a:latin typeface="Comic Sans MS" panose="030F0902030302020204" pitchFamily="66" charset="0"/>
                </a:rPr>
                <a:t>is </a:t>
              </a:r>
              <a:r>
                <a:rPr lang="en-US" altLang="en-US" sz="600" b="1">
                  <a:solidFill>
                    <a:srgbClr val="000000"/>
                  </a:solidFill>
                </a:rPr>
                <a:t>about</a:t>
              </a:r>
              <a:r>
                <a:rPr lang="en-US" altLang="en-US" sz="600" b="1">
                  <a:solidFill>
                    <a:srgbClr val="000000"/>
                  </a:solidFill>
                  <a:latin typeface="Comic Sans MS" panose="030F0902030302020204" pitchFamily="66" charset="0"/>
                </a:rPr>
                <a:t>...</a:t>
              </a:r>
              <a:endParaRPr lang="en-US" altLang="en-US" sz="1800">
                <a:latin typeface="Comic Sans MS" panose="030F0902030302020204" pitchFamily="66" charset="0"/>
              </a:endParaRPr>
            </a:p>
          </p:txBody>
        </p:sp>
        <p:sp>
          <p:nvSpPr>
            <p:cNvPr id="86054" name="Rectangle 141">
              <a:extLst>
                <a:ext uri="{FF2B5EF4-FFF2-40B4-BE49-F238E27FC236}">
                  <a16:creationId xmlns:a16="http://schemas.microsoft.com/office/drawing/2014/main" id="{1215465B-3169-A34D-B8BE-49C78993D5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5" y="1465"/>
              <a:ext cx="76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Comic Sans MS" panose="030F0902030302020204" pitchFamily="66" charset="0"/>
                </a:rPr>
                <a:t>Sectionalism</a:t>
              </a:r>
              <a:endParaRPr lang="en-US" altLang="en-US" sz="1800">
                <a:latin typeface="Comic Sans MS" panose="030F0902030302020204" pitchFamily="66" charset="0"/>
              </a:endParaRPr>
            </a:p>
          </p:txBody>
        </p:sp>
        <p:sp>
          <p:nvSpPr>
            <p:cNvPr id="86055" name="Rectangle 142">
              <a:extLst>
                <a:ext uri="{FF2B5EF4-FFF2-40B4-BE49-F238E27FC236}">
                  <a16:creationId xmlns:a16="http://schemas.microsoft.com/office/drawing/2014/main" id="{F03CE65B-470A-E94E-8940-C5E6D959DD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0" y="1729"/>
              <a:ext cx="48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25">
                  <a:solidFill>
                    <a:srgbClr val="000000"/>
                  </a:solidFill>
                  <a:latin typeface="Comic Sans MS" panose="030F0902030302020204" pitchFamily="66" charset="0"/>
                </a:rPr>
                <a:t>pp. 201-236</a:t>
              </a:r>
              <a:endParaRPr lang="en-US" altLang="en-US" sz="1800">
                <a:latin typeface="Comic Sans MS" panose="030F0902030302020204" pitchFamily="66" charset="0"/>
              </a:endParaRPr>
            </a:p>
          </p:txBody>
        </p:sp>
        <p:sp>
          <p:nvSpPr>
            <p:cNvPr id="86056" name="Rectangle 143">
              <a:extLst>
                <a:ext uri="{FF2B5EF4-FFF2-40B4-BE49-F238E27FC236}">
                  <a16:creationId xmlns:a16="http://schemas.microsoft.com/office/drawing/2014/main" id="{6C33769F-A58C-3B47-8BA5-3274AD3481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892"/>
              <a:ext cx="49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50">
                  <a:solidFill>
                    <a:srgbClr val="000000"/>
                  </a:solidFill>
                  <a:latin typeface="Comic Sans MS" panose="030F0902030302020204" pitchFamily="66" charset="0"/>
                </a:rPr>
                <a:t>Areas of </a:t>
              </a:r>
              <a:endParaRPr lang="en-US" altLang="en-US" sz="1800">
                <a:latin typeface="Comic Sans MS" panose="030F0902030302020204" pitchFamily="66" charset="0"/>
              </a:endParaRPr>
            </a:p>
          </p:txBody>
        </p:sp>
        <p:sp>
          <p:nvSpPr>
            <p:cNvPr id="86057" name="Rectangle 144">
              <a:extLst>
                <a:ext uri="{FF2B5EF4-FFF2-40B4-BE49-F238E27FC236}">
                  <a16:creationId xmlns:a16="http://schemas.microsoft.com/office/drawing/2014/main" id="{9A69547B-90D5-0445-B812-BA6DC28340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997"/>
              <a:ext cx="43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50">
                  <a:solidFill>
                    <a:srgbClr val="000000"/>
                  </a:solidFill>
                  <a:latin typeface="Comic Sans MS" panose="030F0902030302020204" pitchFamily="66" charset="0"/>
                </a:rPr>
                <a:t>the U.S.</a:t>
              </a:r>
              <a:endParaRPr lang="en-US" altLang="en-US" sz="1800">
                <a:latin typeface="Comic Sans MS" panose="030F0902030302020204" pitchFamily="66" charset="0"/>
              </a:endParaRPr>
            </a:p>
          </p:txBody>
        </p:sp>
        <p:sp>
          <p:nvSpPr>
            <p:cNvPr id="86058" name="Rectangle 145">
              <a:extLst>
                <a:ext uri="{FF2B5EF4-FFF2-40B4-BE49-F238E27FC236}">
                  <a16:creationId xmlns:a16="http://schemas.microsoft.com/office/drawing/2014/main" id="{6F7E227D-7EB9-E54C-9286-B0433E4594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6" y="2147"/>
              <a:ext cx="67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50">
                  <a:solidFill>
                    <a:srgbClr val="000000"/>
                  </a:solidFill>
                  <a:latin typeface="Comic Sans MS" panose="030F0902030302020204" pitchFamily="66" charset="0"/>
                </a:rPr>
                <a:t>Differences </a:t>
              </a:r>
              <a:endParaRPr lang="en-US" altLang="en-US" sz="1800">
                <a:latin typeface="Comic Sans MS" panose="030F0902030302020204" pitchFamily="66" charset="0"/>
              </a:endParaRPr>
            </a:p>
          </p:txBody>
        </p:sp>
        <p:sp>
          <p:nvSpPr>
            <p:cNvPr id="86059" name="Rectangle 146">
              <a:extLst>
                <a:ext uri="{FF2B5EF4-FFF2-40B4-BE49-F238E27FC236}">
                  <a16:creationId xmlns:a16="http://schemas.microsoft.com/office/drawing/2014/main" id="{94BC12BD-D432-584B-8FA0-239BDF9B5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6" y="2252"/>
              <a:ext cx="47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50">
                  <a:solidFill>
                    <a:srgbClr val="000000"/>
                  </a:solidFill>
                  <a:latin typeface="Comic Sans MS" panose="030F0902030302020204" pitchFamily="66" charset="0"/>
                </a:rPr>
                <a:t>between </a:t>
              </a:r>
              <a:endParaRPr lang="en-US" altLang="en-US" sz="1800">
                <a:latin typeface="Comic Sans MS" panose="030F0902030302020204" pitchFamily="66" charset="0"/>
              </a:endParaRPr>
            </a:p>
          </p:txBody>
        </p:sp>
        <p:sp>
          <p:nvSpPr>
            <p:cNvPr id="86060" name="Rectangle 147">
              <a:extLst>
                <a:ext uri="{FF2B5EF4-FFF2-40B4-BE49-F238E27FC236}">
                  <a16:creationId xmlns:a16="http://schemas.microsoft.com/office/drawing/2014/main" id="{C133FB19-1557-6047-A03A-3C6CD5CDE0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6" y="2357"/>
              <a:ext cx="50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50">
                  <a:solidFill>
                    <a:srgbClr val="000000"/>
                  </a:solidFill>
                  <a:latin typeface="Comic Sans MS" panose="030F0902030302020204" pitchFamily="66" charset="0"/>
                </a:rPr>
                <a:t>the areas</a:t>
              </a:r>
              <a:endParaRPr lang="en-US" altLang="en-US" sz="1800">
                <a:latin typeface="Comic Sans MS" panose="030F0902030302020204" pitchFamily="66" charset="0"/>
              </a:endParaRPr>
            </a:p>
          </p:txBody>
        </p:sp>
        <p:sp>
          <p:nvSpPr>
            <p:cNvPr id="86061" name="Rectangle 148">
              <a:extLst>
                <a:ext uri="{FF2B5EF4-FFF2-40B4-BE49-F238E27FC236}">
                  <a16:creationId xmlns:a16="http://schemas.microsoft.com/office/drawing/2014/main" id="{C1AA5C27-6167-6E48-8E23-01937A4622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6" y="2174"/>
              <a:ext cx="51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50">
                  <a:solidFill>
                    <a:srgbClr val="000000"/>
                  </a:solidFill>
                  <a:latin typeface="Comic Sans MS" panose="030F0902030302020204" pitchFamily="66" charset="0"/>
                </a:rPr>
                <a:t>Events in </a:t>
              </a:r>
              <a:endParaRPr lang="en-US" altLang="en-US" sz="1800">
                <a:latin typeface="Comic Sans MS" panose="030F0902030302020204" pitchFamily="66" charset="0"/>
              </a:endParaRPr>
            </a:p>
          </p:txBody>
        </p:sp>
        <p:sp>
          <p:nvSpPr>
            <p:cNvPr id="86062" name="Rectangle 149">
              <a:extLst>
                <a:ext uri="{FF2B5EF4-FFF2-40B4-BE49-F238E27FC236}">
                  <a16:creationId xmlns:a16="http://schemas.microsoft.com/office/drawing/2014/main" id="{D73C8011-C7FE-594D-99EE-C41EAAD64B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6" y="2279"/>
              <a:ext cx="43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50">
                  <a:solidFill>
                    <a:srgbClr val="000000"/>
                  </a:solidFill>
                  <a:latin typeface="Comic Sans MS" panose="030F0902030302020204" pitchFamily="66" charset="0"/>
                </a:rPr>
                <a:t>the U.S.</a:t>
              </a:r>
              <a:endParaRPr lang="en-US" altLang="en-US" sz="1800">
                <a:latin typeface="Comic Sans MS" panose="030F0902030302020204" pitchFamily="66" charset="0"/>
              </a:endParaRPr>
            </a:p>
          </p:txBody>
        </p:sp>
        <p:sp>
          <p:nvSpPr>
            <p:cNvPr id="86063" name="Rectangle 150">
              <a:extLst>
                <a:ext uri="{FF2B5EF4-FFF2-40B4-BE49-F238E27FC236}">
                  <a16:creationId xmlns:a16="http://schemas.microsoft.com/office/drawing/2014/main" id="{EE1E7DE2-758C-C24C-B9F0-9465676EAE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0" y="1794"/>
              <a:ext cx="45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50">
                  <a:solidFill>
                    <a:srgbClr val="000000"/>
                  </a:solidFill>
                  <a:latin typeface="Comic Sans MS" panose="030F0902030302020204" pitchFamily="66" charset="0"/>
                </a:rPr>
                <a:t>Leaders </a:t>
              </a:r>
              <a:endParaRPr lang="en-US" altLang="en-US" sz="1800">
                <a:latin typeface="Comic Sans MS" panose="030F0902030302020204" pitchFamily="66" charset="0"/>
              </a:endParaRPr>
            </a:p>
          </p:txBody>
        </p:sp>
        <p:sp>
          <p:nvSpPr>
            <p:cNvPr id="86064" name="Rectangle 151">
              <a:extLst>
                <a:ext uri="{FF2B5EF4-FFF2-40B4-BE49-F238E27FC236}">
                  <a16:creationId xmlns:a16="http://schemas.microsoft.com/office/drawing/2014/main" id="{C1E87498-B4B2-3947-AE64-3D92C5BC5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0" y="1898"/>
              <a:ext cx="5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50">
                  <a:solidFill>
                    <a:srgbClr val="000000"/>
                  </a:solidFill>
                  <a:latin typeface="Comic Sans MS" panose="030F0902030302020204" pitchFamily="66" charset="0"/>
                </a:rPr>
                <a:t>across the </a:t>
              </a:r>
              <a:endParaRPr lang="en-US" altLang="en-US" sz="1800">
                <a:latin typeface="Comic Sans MS" panose="030F0902030302020204" pitchFamily="66" charset="0"/>
              </a:endParaRPr>
            </a:p>
          </p:txBody>
        </p:sp>
        <p:sp>
          <p:nvSpPr>
            <p:cNvPr id="86065" name="Rectangle 152">
              <a:extLst>
                <a:ext uri="{FF2B5EF4-FFF2-40B4-BE49-F238E27FC236}">
                  <a16:creationId xmlns:a16="http://schemas.microsoft.com/office/drawing/2014/main" id="{6AE5870A-818C-F443-9C1F-EBB5BF18E2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0" y="2003"/>
              <a:ext cx="21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50">
                  <a:solidFill>
                    <a:srgbClr val="000000"/>
                  </a:solidFill>
                  <a:latin typeface="Comic Sans MS" panose="030F0902030302020204" pitchFamily="66" charset="0"/>
                </a:rPr>
                <a:t>U.S.</a:t>
              </a:r>
              <a:endParaRPr lang="en-US" altLang="en-US" sz="1800">
                <a:latin typeface="Comic Sans MS" panose="030F0902030302020204" pitchFamily="66" charset="0"/>
              </a:endParaRPr>
            </a:p>
          </p:txBody>
        </p:sp>
        <p:sp>
          <p:nvSpPr>
            <p:cNvPr id="86066" name="Rectangle 153">
              <a:extLst>
                <a:ext uri="{FF2B5EF4-FFF2-40B4-BE49-F238E27FC236}">
                  <a16:creationId xmlns:a16="http://schemas.microsoft.com/office/drawing/2014/main" id="{579559CC-4EB0-3E40-A41F-42FEA5AF1A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3" y="1564"/>
              <a:ext cx="46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75">
                  <a:solidFill>
                    <a:srgbClr val="000000"/>
                  </a:solidFill>
                  <a:latin typeface="Comic Sans MS" panose="030F0902030302020204" pitchFamily="66" charset="0"/>
                </a:rPr>
                <a:t>was based on </a:t>
              </a:r>
              <a:endParaRPr lang="en-US" altLang="en-US" sz="1800">
                <a:latin typeface="Comic Sans MS" panose="030F0902030302020204" pitchFamily="66" charset="0"/>
              </a:endParaRPr>
            </a:p>
          </p:txBody>
        </p:sp>
        <p:sp>
          <p:nvSpPr>
            <p:cNvPr id="86067" name="Rectangle 154">
              <a:extLst>
                <a:ext uri="{FF2B5EF4-FFF2-40B4-BE49-F238E27FC236}">
                  <a16:creationId xmlns:a16="http://schemas.microsoft.com/office/drawing/2014/main" id="{6F9DA103-C931-C740-A9BA-4C6FD940C5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4" y="1958"/>
              <a:ext cx="727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75">
                  <a:solidFill>
                    <a:srgbClr val="000000"/>
                  </a:solidFill>
                  <a:latin typeface="Comic Sans MS" panose="030F0902030302020204" pitchFamily="66" charset="0"/>
                </a:rPr>
                <a:t>emerged  because of </a:t>
              </a:r>
              <a:endParaRPr lang="en-US" altLang="en-US" sz="1800">
                <a:latin typeface="Comic Sans MS" panose="030F0902030302020204" pitchFamily="66" charset="0"/>
              </a:endParaRPr>
            </a:p>
          </p:txBody>
        </p:sp>
        <p:sp>
          <p:nvSpPr>
            <p:cNvPr id="86068" name="Rectangle 155">
              <a:extLst>
                <a:ext uri="{FF2B5EF4-FFF2-40B4-BE49-F238E27FC236}">
                  <a16:creationId xmlns:a16="http://schemas.microsoft.com/office/drawing/2014/main" id="{53ADAB92-F8D2-7549-8ADE-0412AFFE59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9" y="1951"/>
              <a:ext cx="727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75">
                  <a:solidFill>
                    <a:srgbClr val="000000"/>
                  </a:solidFill>
                  <a:latin typeface="Comic Sans MS" panose="030F0902030302020204" pitchFamily="66" charset="0"/>
                </a:rPr>
                <a:t>became greater with </a:t>
              </a:r>
              <a:endParaRPr lang="en-US" altLang="en-US" sz="1800">
                <a:latin typeface="Comic Sans MS" panose="030F0902030302020204" pitchFamily="66" charset="0"/>
              </a:endParaRPr>
            </a:p>
          </p:txBody>
        </p:sp>
        <p:sp>
          <p:nvSpPr>
            <p:cNvPr id="86069" name="Rectangle 156">
              <a:extLst>
                <a:ext uri="{FF2B5EF4-FFF2-40B4-BE49-F238E27FC236}">
                  <a16:creationId xmlns:a16="http://schemas.microsoft.com/office/drawing/2014/main" id="{CFC819C0-A997-9542-BCAE-81D4883764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5" y="1577"/>
              <a:ext cx="641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75">
                  <a:solidFill>
                    <a:srgbClr val="000000"/>
                  </a:solidFill>
                  <a:latin typeface="Comic Sans MS" panose="030F0902030302020204" pitchFamily="66" charset="0"/>
                </a:rPr>
                <a:t>was influenced by  </a:t>
              </a:r>
              <a:endParaRPr lang="en-US" altLang="en-US" sz="1800">
                <a:latin typeface="Comic Sans MS" panose="030F0902030302020204" pitchFamily="66" charset="0"/>
              </a:endParaRPr>
            </a:p>
          </p:txBody>
        </p:sp>
      </p:grpSp>
      <p:sp>
        <p:nvSpPr>
          <p:cNvPr id="86027" name="Rectangle 157">
            <a:extLst>
              <a:ext uri="{FF2B5EF4-FFF2-40B4-BE49-F238E27FC236}">
                <a16:creationId xmlns:a16="http://schemas.microsoft.com/office/drawing/2014/main" id="{60B64523-4651-444F-A5DB-21A538669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8162" y="5560084"/>
            <a:ext cx="81" cy="348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" pitchFamily="2" charset="0"/>
            </a:endParaRPr>
          </a:p>
        </p:txBody>
      </p:sp>
      <p:grpSp>
        <p:nvGrpSpPr>
          <p:cNvPr id="10" name="Group 158">
            <a:extLst>
              <a:ext uri="{FF2B5EF4-FFF2-40B4-BE49-F238E27FC236}">
                <a16:creationId xmlns:a16="http://schemas.microsoft.com/office/drawing/2014/main" id="{574326CD-0122-464D-B80F-F159924BAB7B}"/>
              </a:ext>
            </a:extLst>
          </p:cNvPr>
          <p:cNvGrpSpPr>
            <a:grpSpLocks/>
          </p:cNvGrpSpPr>
          <p:nvPr/>
        </p:nvGrpSpPr>
        <p:grpSpPr bwMode="auto">
          <a:xfrm>
            <a:off x="6551808" y="5029601"/>
            <a:ext cx="1205029" cy="753763"/>
            <a:chOff x="4129" y="3374"/>
            <a:chExt cx="815" cy="503"/>
          </a:xfrm>
        </p:grpSpPr>
        <p:sp>
          <p:nvSpPr>
            <p:cNvPr id="86050" name="Rectangle 159">
              <a:extLst>
                <a:ext uri="{FF2B5EF4-FFF2-40B4-BE49-F238E27FC236}">
                  <a16:creationId xmlns:a16="http://schemas.microsoft.com/office/drawing/2014/main" id="{CB27E44F-05AE-BB46-950D-151F489E4B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7" y="3374"/>
              <a:ext cx="50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Comic Sans MS" panose="030F0902030302020204" pitchFamily="66" charset="0"/>
                </a:rPr>
                <a:t>descriptive</a:t>
              </a:r>
              <a:endParaRPr lang="en-US" altLang="en-US" sz="1800">
                <a:latin typeface="Comic Sans MS" panose="030F0902030302020204" pitchFamily="66" charset="0"/>
              </a:endParaRPr>
            </a:p>
          </p:txBody>
        </p:sp>
        <p:sp>
          <p:nvSpPr>
            <p:cNvPr id="86051" name="Rectangle 160">
              <a:extLst>
                <a:ext uri="{FF2B5EF4-FFF2-40B4-BE49-F238E27FC236}">
                  <a16:creationId xmlns:a16="http://schemas.microsoft.com/office/drawing/2014/main" id="{64B6EDFE-6355-7B4A-8C57-1BD8955080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1" y="3761"/>
              <a:ext cx="59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Comic Sans MS" panose="030F0902030302020204" pitchFamily="66" charset="0"/>
                </a:rPr>
                <a:t>cause/effect</a:t>
              </a:r>
              <a:endParaRPr lang="en-US" altLang="en-US" sz="1800">
                <a:latin typeface="Comic Sans MS" panose="030F0902030302020204" pitchFamily="66" charset="0"/>
              </a:endParaRPr>
            </a:p>
          </p:txBody>
        </p:sp>
        <p:sp>
          <p:nvSpPr>
            <p:cNvPr id="86052" name="Rectangle 161">
              <a:extLst>
                <a:ext uri="{FF2B5EF4-FFF2-40B4-BE49-F238E27FC236}">
                  <a16:creationId xmlns:a16="http://schemas.microsoft.com/office/drawing/2014/main" id="{888F0CF1-1719-8243-BCB8-F47526A63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9" y="3569"/>
              <a:ext cx="81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Comic Sans MS" panose="030F0902030302020204" pitchFamily="66" charset="0"/>
                </a:rPr>
                <a:t>compare/contrast</a:t>
              </a:r>
              <a:endParaRPr lang="en-US" altLang="en-US" sz="1800">
                <a:latin typeface="Comic Sans MS" panose="030F0902030302020204" pitchFamily="66" charset="0"/>
              </a:endParaRPr>
            </a:p>
          </p:txBody>
        </p:sp>
      </p:grpSp>
      <p:grpSp>
        <p:nvGrpSpPr>
          <p:cNvPr id="11" name="Group 162">
            <a:extLst>
              <a:ext uri="{FF2B5EF4-FFF2-40B4-BE49-F238E27FC236}">
                <a16:creationId xmlns:a16="http://schemas.microsoft.com/office/drawing/2014/main" id="{D53062A3-2B0C-444E-8ED6-07513519C7F1}"/>
              </a:ext>
            </a:extLst>
          </p:cNvPr>
          <p:cNvGrpSpPr>
            <a:grpSpLocks/>
          </p:cNvGrpSpPr>
          <p:nvPr/>
        </p:nvGrpSpPr>
        <p:grpSpPr bwMode="auto">
          <a:xfrm>
            <a:off x="1483297" y="5059571"/>
            <a:ext cx="5049289" cy="998026"/>
            <a:chOff x="701" y="3394"/>
            <a:chExt cx="3415" cy="666"/>
          </a:xfrm>
        </p:grpSpPr>
        <p:sp>
          <p:nvSpPr>
            <p:cNvPr id="86047" name="Rectangle 163">
              <a:extLst>
                <a:ext uri="{FF2B5EF4-FFF2-40B4-BE49-F238E27FC236}">
                  <a16:creationId xmlns:a16="http://schemas.microsoft.com/office/drawing/2014/main" id="{97D697AA-ED31-DC4D-B743-05ED5E5C7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" y="3394"/>
              <a:ext cx="262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Comic Sans MS" panose="030F0902030302020204" pitchFamily="66" charset="0"/>
                </a:rPr>
                <a:t>What was sectionalism as it existed in the U. S.  of 1860?</a:t>
              </a:r>
              <a:endParaRPr lang="en-US" altLang="en-US" sz="1800">
                <a:latin typeface="Comic Sans MS" panose="030F0902030302020204" pitchFamily="66" charset="0"/>
              </a:endParaRPr>
            </a:p>
          </p:txBody>
        </p:sp>
        <p:sp>
          <p:nvSpPr>
            <p:cNvPr id="86048" name="Rectangle 164">
              <a:extLst>
                <a:ext uri="{FF2B5EF4-FFF2-40B4-BE49-F238E27FC236}">
                  <a16:creationId xmlns:a16="http://schemas.microsoft.com/office/drawing/2014/main" id="{F09DE0F1-EAFD-124D-9090-ADA8049FF1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" y="3629"/>
              <a:ext cx="341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Comic Sans MS" panose="030F0902030302020204" pitchFamily="66" charset="0"/>
                </a:rPr>
                <a:t>How did the differences in the sections of the U.S. in 1860 contribute to the start of the Civil War?</a:t>
              </a:r>
              <a:endParaRPr lang="en-US" altLang="en-US" sz="1800">
                <a:latin typeface="Comic Sans MS" panose="030F0902030302020204" pitchFamily="66" charset="0"/>
              </a:endParaRPr>
            </a:p>
          </p:txBody>
        </p:sp>
        <p:sp>
          <p:nvSpPr>
            <p:cNvPr id="86049" name="Rectangle 165">
              <a:extLst>
                <a:ext uri="{FF2B5EF4-FFF2-40B4-BE49-F238E27FC236}">
                  <a16:creationId xmlns:a16="http://schemas.microsoft.com/office/drawing/2014/main" id="{BF483645-2C4D-B845-AD01-DEF0CCB7A8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" y="3944"/>
              <a:ext cx="257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Comic Sans MS" panose="030F0902030302020204" pitchFamily="66" charset="0"/>
                </a:rPr>
                <a:t>What examples of sectionalism exist in the world today?</a:t>
              </a:r>
              <a:endParaRPr lang="en-US" altLang="en-US" sz="1800">
                <a:latin typeface="Comic Sans MS" panose="030F0902030302020204" pitchFamily="66" charset="0"/>
              </a:endParaRPr>
            </a:p>
          </p:txBody>
        </p:sp>
      </p:grpSp>
      <p:sp>
        <p:nvSpPr>
          <p:cNvPr id="329894" name="Rectangle 166">
            <a:extLst>
              <a:ext uri="{FF2B5EF4-FFF2-40B4-BE49-F238E27FC236}">
                <a16:creationId xmlns:a16="http://schemas.microsoft.com/office/drawing/2014/main" id="{E8AAC885-DE9E-EA46-B300-B69ACEEAB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7895" y="2131431"/>
            <a:ext cx="5251852" cy="1870174"/>
          </a:xfrm>
          <a:prstGeom prst="rect">
            <a:avLst/>
          </a:prstGeom>
          <a:noFill/>
          <a:ln w="76200" cmpd="tri">
            <a:solidFill>
              <a:srgbClr val="008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29895" name="Rectangle 167">
            <a:extLst>
              <a:ext uri="{FF2B5EF4-FFF2-40B4-BE49-F238E27FC236}">
                <a16:creationId xmlns:a16="http://schemas.microsoft.com/office/drawing/2014/main" id="{553AA51C-F563-4340-AC98-BE2EC8F0F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8386" y="4792832"/>
            <a:ext cx="1632332" cy="1438595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12" name="Group 168">
            <a:extLst>
              <a:ext uri="{FF2B5EF4-FFF2-40B4-BE49-F238E27FC236}">
                <a16:creationId xmlns:a16="http://schemas.microsoft.com/office/drawing/2014/main" id="{F82082F4-046A-624D-A9F1-39AFBE66F687}"/>
              </a:ext>
            </a:extLst>
          </p:cNvPr>
          <p:cNvGrpSpPr>
            <a:grpSpLocks/>
          </p:cNvGrpSpPr>
          <p:nvPr/>
        </p:nvGrpSpPr>
        <p:grpSpPr bwMode="auto">
          <a:xfrm>
            <a:off x="2434011" y="333187"/>
            <a:ext cx="1561361" cy="1798244"/>
            <a:chOff x="1344" y="240"/>
            <a:chExt cx="1056" cy="1200"/>
          </a:xfrm>
        </p:grpSpPr>
        <p:sp>
          <p:nvSpPr>
            <p:cNvPr id="86044" name="Oval 169">
              <a:extLst>
                <a:ext uri="{FF2B5EF4-FFF2-40B4-BE49-F238E27FC236}">
                  <a16:creationId xmlns:a16="http://schemas.microsoft.com/office/drawing/2014/main" id="{4743CFDA-9DA2-B94D-94BC-49DAECFA41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240"/>
              <a:ext cx="1056" cy="352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rgbClr val="008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86045" name="Text Box 170">
              <a:extLst>
                <a:ext uri="{FF2B5EF4-FFF2-40B4-BE49-F238E27FC236}">
                  <a16:creationId xmlns:a16="http://schemas.microsoft.com/office/drawing/2014/main" id="{AC285DC2-53EB-F642-BEAF-F3BFCFE175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" y="336"/>
              <a:ext cx="100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900"/>
                <a:t>ORGANIZATION</a:t>
              </a:r>
              <a:endParaRPr lang="en-US" altLang="en-US" sz="1050"/>
            </a:p>
          </p:txBody>
        </p:sp>
        <p:sp>
          <p:nvSpPr>
            <p:cNvPr id="86046" name="Line 171">
              <a:extLst>
                <a:ext uri="{FF2B5EF4-FFF2-40B4-BE49-F238E27FC236}">
                  <a16:creationId xmlns:a16="http://schemas.microsoft.com/office/drawing/2014/main" id="{B8453AE4-0BCF-7849-976D-D80292D56E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576"/>
              <a:ext cx="1" cy="864"/>
            </a:xfrm>
            <a:prstGeom prst="line">
              <a:avLst/>
            </a:prstGeom>
            <a:noFill/>
            <a:ln w="50800">
              <a:solidFill>
                <a:srgbClr val="0080FF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329900" name="Rectangle 172">
            <a:extLst>
              <a:ext uri="{FF2B5EF4-FFF2-40B4-BE49-F238E27FC236}">
                <a16:creationId xmlns:a16="http://schemas.microsoft.com/office/drawing/2014/main" id="{8176D74A-1629-A047-8D4E-1B132CCAB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9447" y="4792832"/>
            <a:ext cx="5038939" cy="1438595"/>
          </a:xfrm>
          <a:prstGeom prst="rect">
            <a:avLst/>
          </a:prstGeom>
          <a:noFill/>
          <a:ln w="76200" cmpd="tri">
            <a:solidFill>
              <a:srgbClr val="FF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13" name="Group 173">
            <a:extLst>
              <a:ext uri="{FF2B5EF4-FFF2-40B4-BE49-F238E27FC236}">
                <a16:creationId xmlns:a16="http://schemas.microsoft.com/office/drawing/2014/main" id="{498F850E-6996-4E43-A5F4-0769C6494995}"/>
              </a:ext>
            </a:extLst>
          </p:cNvPr>
          <p:cNvGrpSpPr>
            <a:grpSpLocks/>
          </p:cNvGrpSpPr>
          <p:nvPr/>
        </p:nvGrpSpPr>
        <p:grpSpPr bwMode="auto">
          <a:xfrm>
            <a:off x="4208286" y="261257"/>
            <a:ext cx="2909810" cy="4459645"/>
            <a:chOff x="2544" y="192"/>
            <a:chExt cx="1968" cy="2976"/>
          </a:xfrm>
        </p:grpSpPr>
        <p:sp>
          <p:nvSpPr>
            <p:cNvPr id="86041" name="Oval 174">
              <a:extLst>
                <a:ext uri="{FF2B5EF4-FFF2-40B4-BE49-F238E27FC236}">
                  <a16:creationId xmlns:a16="http://schemas.microsoft.com/office/drawing/2014/main" id="{27B981CF-CB48-C849-AFD7-01E116571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192"/>
              <a:ext cx="1056" cy="352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86042" name="Text Box 175">
              <a:extLst>
                <a:ext uri="{FF2B5EF4-FFF2-40B4-BE49-F238E27FC236}">
                  <a16:creationId xmlns:a16="http://schemas.microsoft.com/office/drawing/2014/main" id="{BFF9E54E-7E15-7547-AA81-0CA81BD999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228"/>
              <a:ext cx="768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900"/>
                <a:t>KNOWLEDGE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900"/>
                <a:t>STRUCTURE</a:t>
              </a:r>
              <a:endParaRPr lang="en-US" altLang="en-US" sz="1200"/>
            </a:p>
          </p:txBody>
        </p:sp>
        <p:sp>
          <p:nvSpPr>
            <p:cNvPr id="86043" name="Freeform 176">
              <a:extLst>
                <a:ext uri="{FF2B5EF4-FFF2-40B4-BE49-F238E27FC236}">
                  <a16:creationId xmlns:a16="http://schemas.microsoft.com/office/drawing/2014/main" id="{F3F189D5-3D39-9B4D-A1ED-361BE5721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0" y="528"/>
              <a:ext cx="1152" cy="2640"/>
            </a:xfrm>
            <a:custGeom>
              <a:avLst/>
              <a:gdLst>
                <a:gd name="T0" fmla="*/ 0 w 1152"/>
                <a:gd name="T1" fmla="*/ 0 h 2640"/>
                <a:gd name="T2" fmla="*/ 0 w 1152"/>
                <a:gd name="T3" fmla="*/ 2400 h 2640"/>
                <a:gd name="T4" fmla="*/ 1152 w 1152"/>
                <a:gd name="T5" fmla="*/ 2400 h 2640"/>
                <a:gd name="T6" fmla="*/ 1152 w 1152"/>
                <a:gd name="T7" fmla="*/ 2640 h 26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2"/>
                <a:gd name="T13" fmla="*/ 0 h 2640"/>
                <a:gd name="T14" fmla="*/ 1152 w 1152"/>
                <a:gd name="T15" fmla="*/ 2640 h 26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2" h="2640">
                  <a:moveTo>
                    <a:pt x="0" y="0"/>
                  </a:moveTo>
                  <a:lnTo>
                    <a:pt x="0" y="2400"/>
                  </a:lnTo>
                  <a:lnTo>
                    <a:pt x="1152" y="2400"/>
                  </a:lnTo>
                  <a:lnTo>
                    <a:pt x="1152" y="2640"/>
                  </a:lnTo>
                </a:path>
              </a:pathLst>
            </a:custGeom>
            <a:noFill/>
            <a:ln w="50800">
              <a:solidFill>
                <a:srgbClr val="FF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</p:grpSp>
      <p:grpSp>
        <p:nvGrpSpPr>
          <p:cNvPr id="14" name="Group 177">
            <a:extLst>
              <a:ext uri="{FF2B5EF4-FFF2-40B4-BE49-F238E27FC236}">
                <a16:creationId xmlns:a16="http://schemas.microsoft.com/office/drawing/2014/main" id="{7F6B9275-9926-A341-9D51-88E135FDF074}"/>
              </a:ext>
            </a:extLst>
          </p:cNvPr>
          <p:cNvGrpSpPr>
            <a:grpSpLocks/>
          </p:cNvGrpSpPr>
          <p:nvPr/>
        </p:nvGrpSpPr>
        <p:grpSpPr bwMode="auto">
          <a:xfrm>
            <a:off x="4847024" y="408115"/>
            <a:ext cx="3477578" cy="4240859"/>
            <a:chOff x="2976" y="290"/>
            <a:chExt cx="2352" cy="2830"/>
          </a:xfrm>
        </p:grpSpPr>
        <p:sp>
          <p:nvSpPr>
            <p:cNvPr id="86038" name="Oval 178">
              <a:extLst>
                <a:ext uri="{FF2B5EF4-FFF2-40B4-BE49-F238E27FC236}">
                  <a16:creationId xmlns:a16="http://schemas.microsoft.com/office/drawing/2014/main" id="{6332B940-24EF-4E47-97B2-293CDE6414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90"/>
              <a:ext cx="1152" cy="382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rgbClr val="FF8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86039" name="Text Box 179">
              <a:extLst>
                <a:ext uri="{FF2B5EF4-FFF2-40B4-BE49-F238E27FC236}">
                  <a16:creationId xmlns:a16="http://schemas.microsoft.com/office/drawing/2014/main" id="{16639E2B-7CE5-534F-9153-EF7400C8D3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336"/>
              <a:ext cx="893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900"/>
                <a:t>GUIDING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900"/>
                <a:t>QUESTIONS</a:t>
              </a:r>
              <a:endParaRPr lang="en-US" altLang="en-US" sz="1050"/>
            </a:p>
          </p:txBody>
        </p:sp>
        <p:sp>
          <p:nvSpPr>
            <p:cNvPr id="86040" name="Freeform 180">
              <a:extLst>
                <a:ext uri="{FF2B5EF4-FFF2-40B4-BE49-F238E27FC236}">
                  <a16:creationId xmlns:a16="http://schemas.microsoft.com/office/drawing/2014/main" id="{2AB3DA87-7666-6B45-A22D-F7B6FC6EA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6" y="480"/>
              <a:ext cx="2352" cy="2640"/>
            </a:xfrm>
            <a:custGeom>
              <a:avLst/>
              <a:gdLst>
                <a:gd name="T0" fmla="*/ 2016 w 2352"/>
                <a:gd name="T1" fmla="*/ 0 h 2640"/>
                <a:gd name="T2" fmla="*/ 2352 w 2352"/>
                <a:gd name="T3" fmla="*/ 0 h 2640"/>
                <a:gd name="T4" fmla="*/ 2352 w 2352"/>
                <a:gd name="T5" fmla="*/ 2352 h 2640"/>
                <a:gd name="T6" fmla="*/ 0 w 2352"/>
                <a:gd name="T7" fmla="*/ 2352 h 2640"/>
                <a:gd name="T8" fmla="*/ 0 w 2352"/>
                <a:gd name="T9" fmla="*/ 2640 h 26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52"/>
                <a:gd name="T16" fmla="*/ 0 h 2640"/>
                <a:gd name="T17" fmla="*/ 2352 w 2352"/>
                <a:gd name="T18" fmla="*/ 2640 h 26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52" h="2640">
                  <a:moveTo>
                    <a:pt x="2016" y="0"/>
                  </a:moveTo>
                  <a:lnTo>
                    <a:pt x="2352" y="0"/>
                  </a:lnTo>
                  <a:lnTo>
                    <a:pt x="2352" y="2352"/>
                  </a:lnTo>
                  <a:lnTo>
                    <a:pt x="0" y="2352"/>
                  </a:lnTo>
                  <a:lnTo>
                    <a:pt x="0" y="2640"/>
                  </a:lnTo>
                </a:path>
              </a:pathLst>
            </a:custGeom>
            <a:noFill/>
            <a:ln w="50800">
              <a:solidFill>
                <a:srgbClr val="FF8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86037" name="TextBox 181">
            <a:extLst>
              <a:ext uri="{FF2B5EF4-FFF2-40B4-BE49-F238E27FC236}">
                <a16:creationId xmlns:a16="http://schemas.microsoft.com/office/drawing/2014/main" id="{A85561C6-AFE7-974E-8393-E6B0BBCCC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1938" y="6459604"/>
            <a:ext cx="4353990" cy="29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dirty="0">
                <a:cs typeface="Arial" panose="020B0604020202020204" pitchFamily="34" charset="0"/>
              </a:rPr>
              <a:t>Copyright: University of Kansas Center for Research on Learning</a:t>
            </a:r>
          </a:p>
        </p:txBody>
      </p:sp>
    </p:spTree>
    <p:extLst>
      <p:ext uri="{BB962C8B-B14F-4D97-AF65-F5344CB8AC3E}">
        <p14:creationId xmlns:p14="http://schemas.microsoft.com/office/powerpoint/2010/main" val="161383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894" grpId="0" animBg="1"/>
      <p:bldP spid="329895" grpId="0" animBg="1"/>
      <p:bldP spid="329900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1234440" y="2829018"/>
            <a:ext cx="6690360" cy="1410671"/>
          </a:xfrm>
          <a:prstGeom prst="leftRightArrow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" name="Straight Connector 3"/>
          <p:cNvCxnSpPr/>
          <p:nvPr/>
        </p:nvCxnSpPr>
        <p:spPr>
          <a:xfrm>
            <a:off x="3768437" y="3221096"/>
            <a:ext cx="0" cy="721363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787807" y="3150649"/>
            <a:ext cx="2991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ZONE OF DESIRED EFFECTS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04765" y="4037263"/>
            <a:ext cx="286226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.</a:t>
            </a:r>
            <a:r>
              <a:rPr lang="en-US" sz="3000" b="1" dirty="0">
                <a:solidFill>
                  <a:srgbClr val="FFFF00"/>
                </a:solidFill>
              </a:rPr>
              <a:t>20 </a:t>
            </a:r>
            <a:r>
              <a:rPr lang="en-US" sz="3000" b="1" dirty="0"/>
              <a:t>    .</a:t>
            </a:r>
            <a:r>
              <a:rPr lang="en-US" sz="3000" b="1" dirty="0">
                <a:solidFill>
                  <a:srgbClr val="FFFF00"/>
                </a:solidFill>
              </a:rPr>
              <a:t>30 </a:t>
            </a:r>
            <a:r>
              <a:rPr lang="en-US" sz="3000" b="1" dirty="0"/>
              <a:t>  .</a:t>
            </a:r>
            <a:r>
              <a:rPr lang="en-US" sz="3300" b="1" dirty="0">
                <a:solidFill>
                  <a:srgbClr val="0000FF"/>
                </a:solidFill>
              </a:rPr>
              <a:t>40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926081" y="3255972"/>
            <a:ext cx="0" cy="6576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171700" y="3221095"/>
            <a:ext cx="0" cy="6924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841512" y="3167479"/>
            <a:ext cx="10114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</a:rPr>
              <a:t>TYPICAL TEACHER EFFECTS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75409" y="3154164"/>
            <a:ext cx="958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DEVELOP-</a:t>
            </a:r>
          </a:p>
          <a:p>
            <a:r>
              <a:rPr lang="en-US" sz="1200" dirty="0">
                <a:solidFill>
                  <a:srgbClr val="FFFF00"/>
                </a:solidFill>
              </a:rPr>
              <a:t>MENTAL </a:t>
            </a:r>
          </a:p>
          <a:p>
            <a:r>
              <a:rPr lang="en-US" sz="1200" dirty="0">
                <a:solidFill>
                  <a:srgbClr val="FFFF00"/>
                </a:solidFill>
              </a:rPr>
              <a:t>EFFECTS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3610" y="5277211"/>
            <a:ext cx="8510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Hattie, J.(2011). Visible learning for teachers: Maximizing impact on new learning. New York, NY: Routledge.   </a:t>
            </a:r>
          </a:p>
          <a:p>
            <a:endParaRPr lang="en-US" sz="1800" dirty="0"/>
          </a:p>
          <a:p>
            <a:r>
              <a:rPr lang="en-US" sz="1800" dirty="0"/>
              <a:t>			(contributed by Diane C. Gillam)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98026" y="1620249"/>
            <a:ext cx="91296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  </a:t>
            </a:r>
            <a:r>
              <a:rPr lang="en-US" sz="1050" b="1" dirty="0"/>
              <a:t>   </a:t>
            </a:r>
          </a:p>
          <a:p>
            <a:r>
              <a:rPr lang="en-US" sz="1800" b="1" dirty="0"/>
              <a:t>     </a:t>
            </a:r>
          </a:p>
          <a:p>
            <a:r>
              <a:rPr lang="en-US" sz="1050" b="1" dirty="0"/>
              <a:t>     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02211" y="1554541"/>
            <a:ext cx="89555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50" b="1" dirty="0"/>
          </a:p>
          <a:p>
            <a:pPr algn="ctr"/>
            <a:endParaRPr lang="en-US" sz="1050" b="1" dirty="0"/>
          </a:p>
          <a:p>
            <a:pPr algn="ctr"/>
            <a:r>
              <a:rPr lang="en-US" sz="1050" b="1" dirty="0"/>
              <a:t>Feedback&amp; Teacher Clarity</a:t>
            </a:r>
          </a:p>
          <a:p>
            <a:pPr algn="ctr"/>
            <a:r>
              <a:rPr lang="en-US" sz="1050" b="1" dirty="0"/>
              <a:t>0.75</a:t>
            </a:r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6043215" y="2336484"/>
            <a:ext cx="1" cy="7947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Minus 37"/>
          <p:cNvSpPr/>
          <p:nvPr/>
        </p:nvSpPr>
        <p:spPr>
          <a:xfrm>
            <a:off x="4422149" y="2561321"/>
            <a:ext cx="480060" cy="110076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0" name="Straight Connector 39"/>
          <p:cNvCxnSpPr/>
          <p:nvPr/>
        </p:nvCxnSpPr>
        <p:spPr>
          <a:xfrm>
            <a:off x="4641969" y="2639398"/>
            <a:ext cx="3810" cy="5830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Minus 40"/>
          <p:cNvSpPr/>
          <p:nvPr/>
        </p:nvSpPr>
        <p:spPr>
          <a:xfrm rot="21423034" flipV="1">
            <a:off x="6454355" y="1863168"/>
            <a:ext cx="274320" cy="34289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500" b="1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6603814" y="1913165"/>
            <a:ext cx="6251" cy="12543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410630" y="4909705"/>
            <a:ext cx="6253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/>
              <a:t> </a:t>
            </a:r>
            <a:endParaRPr lang="en-US" sz="2700" b="1" dirty="0"/>
          </a:p>
        </p:txBody>
      </p:sp>
      <p:sp>
        <p:nvSpPr>
          <p:cNvPr id="21" name="Minus 20"/>
          <p:cNvSpPr/>
          <p:nvPr/>
        </p:nvSpPr>
        <p:spPr>
          <a:xfrm>
            <a:off x="5820006" y="2323000"/>
            <a:ext cx="446420" cy="34289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1" name="TextBox 30"/>
          <p:cNvSpPr txBox="1"/>
          <p:nvPr/>
        </p:nvSpPr>
        <p:spPr>
          <a:xfrm>
            <a:off x="3488692" y="1770945"/>
            <a:ext cx="86311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   </a:t>
            </a:r>
          </a:p>
          <a:p>
            <a:endParaRPr lang="en-US" sz="1200" b="1" dirty="0"/>
          </a:p>
          <a:p>
            <a:endParaRPr lang="en-US" sz="1200" b="1" dirty="0"/>
          </a:p>
          <a:p>
            <a:r>
              <a:rPr lang="en-US" sz="1050" b="1" dirty="0"/>
              <a:t>  Mastery            </a:t>
            </a:r>
          </a:p>
          <a:p>
            <a:r>
              <a:rPr lang="en-US" sz="1050" b="1" dirty="0"/>
              <a:t> Learning</a:t>
            </a:r>
          </a:p>
          <a:p>
            <a:r>
              <a:rPr lang="en-US" sz="1050" b="1" dirty="0"/>
              <a:t>        0.58  </a:t>
            </a:r>
            <a:r>
              <a:rPr lang="en-US" sz="1200" b="1" dirty="0"/>
              <a:t>                         </a:t>
            </a:r>
          </a:p>
        </p:txBody>
      </p:sp>
      <p:sp>
        <p:nvSpPr>
          <p:cNvPr id="35" name="Minus 34"/>
          <p:cNvSpPr/>
          <p:nvPr/>
        </p:nvSpPr>
        <p:spPr>
          <a:xfrm>
            <a:off x="3779840" y="2876468"/>
            <a:ext cx="390860" cy="34289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9" name="Straight Connector 38"/>
          <p:cNvCxnSpPr/>
          <p:nvPr/>
        </p:nvCxnSpPr>
        <p:spPr>
          <a:xfrm>
            <a:off x="3988253" y="2878163"/>
            <a:ext cx="0" cy="3778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2292351" y="3006490"/>
            <a:ext cx="7844" cy="2494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Minus 32"/>
          <p:cNvSpPr/>
          <p:nvPr/>
        </p:nvSpPr>
        <p:spPr>
          <a:xfrm>
            <a:off x="2104765" y="2984065"/>
            <a:ext cx="390860" cy="34289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TextBox 19"/>
          <p:cNvSpPr txBox="1"/>
          <p:nvPr/>
        </p:nvSpPr>
        <p:spPr>
          <a:xfrm>
            <a:off x="2019301" y="2244150"/>
            <a:ext cx="781049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r>
              <a:rPr lang="en-US" sz="1050" b="1" dirty="0"/>
              <a:t>Co-/Team teaching</a:t>
            </a:r>
          </a:p>
          <a:p>
            <a:r>
              <a:rPr lang="en-US" sz="1050" b="1" dirty="0"/>
              <a:t>0.19</a:t>
            </a:r>
          </a:p>
          <a:p>
            <a:endParaRPr lang="en-US" sz="1200" b="1" dirty="0"/>
          </a:p>
        </p:txBody>
      </p:sp>
      <p:sp>
        <p:nvSpPr>
          <p:cNvPr id="34" name="Minus 33"/>
          <p:cNvSpPr/>
          <p:nvPr/>
        </p:nvSpPr>
        <p:spPr>
          <a:xfrm>
            <a:off x="2921812" y="2859324"/>
            <a:ext cx="390860" cy="34289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7" name="Straight Connector 36"/>
          <p:cNvCxnSpPr/>
          <p:nvPr/>
        </p:nvCxnSpPr>
        <p:spPr>
          <a:xfrm>
            <a:off x="3090713" y="2863356"/>
            <a:ext cx="0" cy="3419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795256" y="1620248"/>
            <a:ext cx="102681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1" dirty="0"/>
          </a:p>
          <a:p>
            <a:endParaRPr lang="en-US" sz="1200" b="1" dirty="0"/>
          </a:p>
          <a:p>
            <a:endParaRPr lang="en-US" sz="1200" b="1" dirty="0"/>
          </a:p>
          <a:p>
            <a:r>
              <a:rPr lang="en-US" sz="1050" b="1" dirty="0"/>
              <a:t>Decreasing Disruptive behavi</a:t>
            </a:r>
            <a:r>
              <a:rPr lang="en-US" sz="1200" b="1" dirty="0"/>
              <a:t>or</a:t>
            </a:r>
          </a:p>
          <a:p>
            <a:r>
              <a:rPr lang="en-US" sz="1050" b="1" dirty="0"/>
              <a:t>0.34 </a:t>
            </a:r>
            <a:r>
              <a:rPr lang="en-US" sz="1200" b="1" dirty="0"/>
              <a:t>  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5315591" y="2555934"/>
            <a:ext cx="3222" cy="6115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Minus 43"/>
          <p:cNvSpPr/>
          <p:nvPr/>
        </p:nvSpPr>
        <p:spPr>
          <a:xfrm flipV="1">
            <a:off x="5116628" y="2541462"/>
            <a:ext cx="446420" cy="45806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TextBox 27"/>
          <p:cNvSpPr txBox="1"/>
          <p:nvPr/>
        </p:nvSpPr>
        <p:spPr>
          <a:xfrm>
            <a:off x="4104505" y="1765640"/>
            <a:ext cx="935528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50" b="1" dirty="0"/>
          </a:p>
          <a:p>
            <a:r>
              <a:rPr lang="en-US" sz="1050" b="1" dirty="0"/>
              <a:t>   Vocabulary   </a:t>
            </a:r>
          </a:p>
          <a:p>
            <a:r>
              <a:rPr lang="en-US" sz="1050" b="1" dirty="0"/>
              <a:t>    Program</a:t>
            </a:r>
          </a:p>
          <a:p>
            <a:r>
              <a:rPr lang="en-US" sz="1050" b="1" dirty="0"/>
              <a:t>        0.67  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7216481" y="1765639"/>
            <a:ext cx="0" cy="14396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081151" y="1776890"/>
            <a:ext cx="2706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6877903" y="830729"/>
            <a:ext cx="1234133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50" b="1" dirty="0"/>
          </a:p>
          <a:p>
            <a:r>
              <a:rPr lang="en-US" sz="1050" b="1" dirty="0"/>
              <a:t>Self-reported grades/Student expectations</a:t>
            </a:r>
          </a:p>
          <a:p>
            <a:r>
              <a:rPr lang="en-US" sz="1050" b="1" dirty="0"/>
              <a:t>    1.44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40790" y="1519504"/>
            <a:ext cx="1462472" cy="117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50" b="1" dirty="0"/>
          </a:p>
          <a:p>
            <a:pPr algn="ctr"/>
            <a:r>
              <a:rPr lang="en-US" sz="1050" b="1" dirty="0"/>
              <a:t>Organizing </a:t>
            </a:r>
          </a:p>
          <a:p>
            <a:pPr algn="ctr"/>
            <a:r>
              <a:rPr lang="en-US" sz="1050" b="1" dirty="0"/>
              <a:t>Conceptual </a:t>
            </a:r>
          </a:p>
          <a:p>
            <a:pPr algn="ctr"/>
            <a:r>
              <a:rPr lang="en-US" sz="1050" b="1" dirty="0"/>
              <a:t>Knowledge </a:t>
            </a:r>
          </a:p>
          <a:p>
            <a:pPr algn="ctr"/>
            <a:r>
              <a:rPr lang="en-US" sz="1050" b="1" dirty="0"/>
              <a:t>0.85</a:t>
            </a:r>
          </a:p>
          <a:p>
            <a:endParaRPr lang="en-US" sz="1800" dirty="0"/>
          </a:p>
        </p:txBody>
      </p:sp>
      <p:sp>
        <p:nvSpPr>
          <p:cNvPr id="27" name="TextBox 26"/>
          <p:cNvSpPr txBox="1"/>
          <p:nvPr/>
        </p:nvSpPr>
        <p:spPr>
          <a:xfrm>
            <a:off x="6235391" y="1340110"/>
            <a:ext cx="98109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Formative assessment</a:t>
            </a:r>
          </a:p>
          <a:p>
            <a:r>
              <a:rPr lang="en-US" sz="1050" b="1" dirty="0"/>
              <a:t>    0.90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19301" y="4714133"/>
            <a:ext cx="506185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/>
              <a:t>    KNOW THY IMPACT  </a:t>
            </a:r>
          </a:p>
        </p:txBody>
      </p:sp>
    </p:spTree>
    <p:extLst>
      <p:ext uri="{BB962C8B-B14F-4D97-AF65-F5344CB8AC3E}">
        <p14:creationId xmlns:p14="http://schemas.microsoft.com/office/powerpoint/2010/main" val="201435015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8D2C3D4-C39D-4F4C-A30E-16AF26A244D8}"/>
              </a:ext>
            </a:extLst>
          </p:cNvPr>
          <p:cNvSpPr txBox="1"/>
          <p:nvPr/>
        </p:nvSpPr>
        <p:spPr>
          <a:xfrm>
            <a:off x="748145" y="484909"/>
            <a:ext cx="7786255" cy="5148693"/>
          </a:xfrm>
          <a:prstGeom prst="rect">
            <a:avLst/>
          </a:prstGeom>
          <a:noFill/>
          <a:ln w="19050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2" descr="sim_2color_sig">
            <a:extLst>
              <a:ext uri="{FF2B5EF4-FFF2-40B4-BE49-F238E27FC236}">
                <a16:creationId xmlns:a16="http://schemas.microsoft.com/office/drawing/2014/main" id="{011016E2-8F1A-FC4F-B50A-1AA6D0805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818" y="5791273"/>
            <a:ext cx="1541619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1256BE-5049-6541-BD91-0225A8734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J. Bulgren 2018</a:t>
            </a:r>
          </a:p>
        </p:txBody>
      </p:sp>
      <p:pic>
        <p:nvPicPr>
          <p:cNvPr id="3" name="Picture 30">
            <a:extLst>
              <a:ext uri="{FF2B5EF4-FFF2-40B4-BE49-F238E27FC236}">
                <a16:creationId xmlns:a16="http://schemas.microsoft.com/office/drawing/2014/main" id="{01BD257D-4961-8F4D-823E-1AAE76F26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6022182"/>
            <a:ext cx="9698182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D1D63A-47D1-3F4F-B124-C3351BA1B9AD}"/>
              </a:ext>
            </a:extLst>
          </p:cNvPr>
          <p:cNvSpPr txBox="1"/>
          <p:nvPr/>
        </p:nvSpPr>
        <p:spPr>
          <a:xfrm>
            <a:off x="1122218" y="1766593"/>
            <a:ext cx="72736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latin typeface="Century Gothic" panose="020B0502020202020204" pitchFamily="34" charset="0"/>
              <a:ea typeface="Brush Script MT" panose="03060802040406070304" pitchFamily="66" charset="-122"/>
              <a:cs typeface="Brush Script MT" panose="03060802040406070304" pitchFamily="66" charset="-122"/>
            </a:endParaRPr>
          </a:p>
          <a:p>
            <a:pPr algn="ctr"/>
            <a:r>
              <a:rPr lang="en-US" sz="2400" dirty="0">
                <a:latin typeface="Century Gothic" panose="020B0502020202020204" pitchFamily="34" charset="0"/>
                <a:ea typeface="Brush Script MT" panose="03060802040406070304" pitchFamily="66" charset="-122"/>
                <a:cs typeface="Brush Script MT" panose="03060802040406070304" pitchFamily="66" charset="-122"/>
              </a:rPr>
              <a:t>For more information</a:t>
            </a:r>
          </a:p>
          <a:p>
            <a:pPr algn="ctr"/>
            <a:r>
              <a:rPr lang="en-US" dirty="0">
                <a:latin typeface="Century Gothic" panose="020B0502020202020204" pitchFamily="34" charset="0"/>
                <a:ea typeface="Brush Script MT" panose="03060802040406070304" pitchFamily="66" charset="-122"/>
                <a:cs typeface="Brush Script MT" panose="03060802040406070304" pitchFamily="66" charset="-122"/>
                <a:hlinkClick r:id="rId4"/>
              </a:rPr>
              <a:t>https://</a:t>
            </a:r>
            <a:r>
              <a:rPr lang="en-US">
                <a:latin typeface="Century Gothic" panose="020B0502020202020204" pitchFamily="34" charset="0"/>
                <a:ea typeface="Brush Script MT" panose="03060802040406070304" pitchFamily="66" charset="-122"/>
                <a:cs typeface="Brush Script MT" panose="03060802040406070304" pitchFamily="66" charset="-122"/>
                <a:hlinkClick r:id="rId4"/>
              </a:rPr>
              <a:t>sim.</a:t>
            </a:r>
            <a:r>
              <a:rPr lang="en-US" dirty="0">
                <a:latin typeface="Century Gothic" panose="020B0502020202020204" pitchFamily="34" charset="0"/>
                <a:ea typeface="Brush Script MT" panose="03060802040406070304" pitchFamily="66" charset="-122"/>
                <a:cs typeface="Brush Script MT" panose="03060802040406070304" pitchFamily="66" charset="-122"/>
                <a:hlinkClick r:id="rId4"/>
              </a:rPr>
              <a:t>ku.edu/unit-organizer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798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4">
            <a:extLst>
              <a:ext uri="{FF2B5EF4-FFF2-40B4-BE49-F238E27FC236}">
                <a16:creationId xmlns:a16="http://schemas.microsoft.com/office/drawing/2014/main" id="{01F9143C-71D5-5B49-A929-42B6B4CC2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solidFill>
                  <a:schemeClr val="accent2"/>
                </a:solidFill>
                <a:latin typeface="Arial" panose="020B0604020202020204" pitchFamily="34" charset="0"/>
              </a:rPr>
              <a:t>University of Kansas Center for Research on Learning  2019</a:t>
            </a:r>
          </a:p>
        </p:txBody>
      </p:sp>
      <p:sp>
        <p:nvSpPr>
          <p:cNvPr id="33795" name="Rectangle 1026">
            <a:extLst>
              <a:ext uri="{FF2B5EF4-FFF2-40B4-BE49-F238E27FC236}">
                <a16:creationId xmlns:a16="http://schemas.microsoft.com/office/drawing/2014/main" id="{55E7A08E-8BE3-5943-9333-6FAA4972F3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Guidebooks in the </a:t>
            </a:r>
            <a:br>
              <a:rPr lang="en-US" altLang="en-US"/>
            </a:br>
            <a:r>
              <a:rPr lang="en-US" altLang="en-US"/>
              <a:t>Content Enhancement Series </a:t>
            </a:r>
          </a:p>
        </p:txBody>
      </p:sp>
      <p:sp>
        <p:nvSpPr>
          <p:cNvPr id="33796" name="Rectangle 1027">
            <a:extLst>
              <a:ext uri="{FF2B5EF4-FFF2-40B4-BE49-F238E27FC236}">
                <a16:creationId xmlns:a16="http://schemas.microsoft.com/office/drawing/2014/main" id="{F47CA282-11D6-7642-A2DA-07047EB1CF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Routines for planning and leading learning</a:t>
            </a:r>
          </a:p>
          <a:p>
            <a:pPr lvl="1" eaLnBrk="1" hangingPunct="1"/>
            <a:r>
              <a:rPr lang="en-US" altLang="en-US" dirty="0">
                <a:solidFill>
                  <a:srgbClr val="000000"/>
                </a:solidFill>
              </a:rPr>
              <a:t>Course Organizer Routine</a:t>
            </a:r>
          </a:p>
          <a:p>
            <a:pPr lvl="1" eaLnBrk="1" hangingPunct="1"/>
            <a:r>
              <a:rPr lang="en-US" altLang="en-US" dirty="0">
                <a:solidFill>
                  <a:srgbClr val="000000"/>
                </a:solidFill>
              </a:rPr>
              <a:t>Unit Organizer Routine</a:t>
            </a:r>
          </a:p>
          <a:p>
            <a:pPr lvl="1" eaLnBrk="1" hangingPunct="1"/>
            <a:r>
              <a:rPr lang="en-US" altLang="en-US" dirty="0">
                <a:solidFill>
                  <a:srgbClr val="000000"/>
                </a:solidFill>
              </a:rPr>
              <a:t>Lesson Organizer Routine</a:t>
            </a:r>
            <a:endParaRPr lang="en-US" altLang="en-US" sz="1200" dirty="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endParaRPr lang="en-US" altLang="en-US" sz="1300" dirty="0">
              <a:solidFill>
                <a:srgbClr val="000000"/>
              </a:solidFill>
            </a:endParaRPr>
          </a:p>
        </p:txBody>
      </p:sp>
      <p:pic>
        <p:nvPicPr>
          <p:cNvPr id="33798" name="Picture 6">
            <a:extLst>
              <a:ext uri="{FF2B5EF4-FFF2-40B4-BE49-F238E27FC236}">
                <a16:creationId xmlns:a16="http://schemas.microsoft.com/office/drawing/2014/main" id="{AF599BE6-9893-9546-B856-37493DB74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38" y="5894388"/>
            <a:ext cx="15621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28">
            <a:extLst>
              <a:ext uri="{FF2B5EF4-FFF2-40B4-BE49-F238E27FC236}">
                <a16:creationId xmlns:a16="http://schemas.microsoft.com/office/drawing/2014/main" id="{021B0E5B-8214-DA49-8060-B9C86B72F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7963" y="2470150"/>
            <a:ext cx="3359080" cy="43207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4271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4">
            <a:extLst>
              <a:ext uri="{FF2B5EF4-FFF2-40B4-BE49-F238E27FC236}">
                <a16:creationId xmlns:a16="http://schemas.microsoft.com/office/drawing/2014/main" id="{2098F6D4-2CC4-D748-8757-3C2836686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solidFill>
                  <a:schemeClr val="accent2"/>
                </a:solidFill>
                <a:latin typeface="Arial" panose="020B0604020202020204" pitchFamily="34" charset="0"/>
              </a:rPr>
              <a:t>University of Kansas Center for Research on Learning  2019</a:t>
            </a:r>
          </a:p>
        </p:txBody>
      </p:sp>
      <p:sp>
        <p:nvSpPr>
          <p:cNvPr id="35843" name="Rectangle 1026">
            <a:extLst>
              <a:ext uri="{FF2B5EF4-FFF2-40B4-BE49-F238E27FC236}">
                <a16:creationId xmlns:a16="http://schemas.microsoft.com/office/drawing/2014/main" id="{2A671782-FFCD-DA4C-8CA6-5A792A5726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Guidebooks in the </a:t>
            </a:r>
            <a:br>
              <a:rPr lang="en-US" altLang="en-US"/>
            </a:br>
            <a:r>
              <a:rPr lang="en-US" altLang="en-US"/>
              <a:t>Content Enhancement Series </a:t>
            </a:r>
          </a:p>
        </p:txBody>
      </p:sp>
      <p:sp>
        <p:nvSpPr>
          <p:cNvPr id="35844" name="Rectangle 1027">
            <a:extLst>
              <a:ext uri="{FF2B5EF4-FFF2-40B4-BE49-F238E27FC236}">
                <a16:creationId xmlns:a16="http://schemas.microsoft.com/office/drawing/2014/main" id="{18553430-5954-EC46-9481-460CF6F750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Routines for teaching concepts</a:t>
            </a:r>
          </a:p>
          <a:p>
            <a:pPr lvl="1" eaLnBrk="1" hangingPunct="1"/>
            <a:r>
              <a:rPr lang="en-US" altLang="en-US">
                <a:solidFill>
                  <a:srgbClr val="000000"/>
                </a:solidFill>
              </a:rPr>
              <a:t>Concept Anchoring Routine</a:t>
            </a:r>
          </a:p>
          <a:p>
            <a:pPr lvl="1" eaLnBrk="1" hangingPunct="1"/>
            <a:r>
              <a:rPr lang="en-US" altLang="en-US">
                <a:solidFill>
                  <a:srgbClr val="000000"/>
                </a:solidFill>
              </a:rPr>
              <a:t>Concept Comparison Routine</a:t>
            </a:r>
          </a:p>
          <a:p>
            <a:pPr lvl="1" eaLnBrk="1" hangingPunct="1"/>
            <a:r>
              <a:rPr lang="en-US" altLang="en-US">
                <a:solidFill>
                  <a:srgbClr val="000000"/>
                </a:solidFill>
              </a:rPr>
              <a:t>Concept Mastery Routine</a:t>
            </a:r>
          </a:p>
        </p:txBody>
      </p:sp>
      <p:pic>
        <p:nvPicPr>
          <p:cNvPr id="35845" name="Picture 5">
            <a:extLst>
              <a:ext uri="{FF2B5EF4-FFF2-40B4-BE49-F238E27FC236}">
                <a16:creationId xmlns:a16="http://schemas.microsoft.com/office/drawing/2014/main" id="{40B1D22F-33FD-2145-839D-37F8534CF6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38" y="5894388"/>
            <a:ext cx="15621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9966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4">
            <a:extLst>
              <a:ext uri="{FF2B5EF4-FFF2-40B4-BE49-F238E27FC236}">
                <a16:creationId xmlns:a16="http://schemas.microsoft.com/office/drawing/2014/main" id="{AE1050EF-A862-A744-8C5A-EC8A901E8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accent2"/>
                </a:solidFill>
              </a:rPr>
              <a:t>University of Kansas Center for Research on Learning  2019</a:t>
            </a: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39C6A98C-2C79-A440-B32F-DE4192B39E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4850" y="444500"/>
            <a:ext cx="7772400" cy="83820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altLang="en-US"/>
              <a:t>Guidebooks in the Content</a:t>
            </a:r>
            <a:br>
              <a:rPr lang="en-US" altLang="en-US"/>
            </a:br>
            <a:r>
              <a:rPr lang="en-US" altLang="en-US"/>
              <a:t>Enhancement Series</a:t>
            </a:r>
          </a:p>
        </p:txBody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0BF2F0D8-9E01-4E4C-B670-A133CECBFA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1638300"/>
            <a:ext cx="7772400" cy="39624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Routines for enhancing performance</a:t>
            </a:r>
          </a:p>
          <a:p>
            <a:pPr lvl="1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en-US" dirty="0"/>
              <a:t>The Recall Enhancement Routine</a:t>
            </a:r>
          </a:p>
          <a:p>
            <a:pPr lvl="1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en-US" dirty="0"/>
              <a:t>The ORDER Routine</a:t>
            </a:r>
          </a:p>
          <a:p>
            <a:pPr lvl="1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en-US" dirty="0"/>
              <a:t>The Quality Assignment Routine</a:t>
            </a:r>
          </a:p>
        </p:txBody>
      </p:sp>
      <p:pic>
        <p:nvPicPr>
          <p:cNvPr id="55301" name="Picture 5">
            <a:extLst>
              <a:ext uri="{FF2B5EF4-FFF2-40B4-BE49-F238E27FC236}">
                <a16:creationId xmlns:a16="http://schemas.microsoft.com/office/drawing/2014/main" id="{8734547D-D335-704C-90CC-3F4A870346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0" y="6022975"/>
            <a:ext cx="1528763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2308664"/>
      </p:ext>
    </p:extLst>
  </p:cSld>
  <p:clrMapOvr>
    <a:masterClrMapping/>
  </p:clrMapOvr>
</p:sld>
</file>

<file path=ppt/theme/theme1.xml><?xml version="1.0" encoding="utf-8"?>
<a:theme xmlns:a="http://schemas.openxmlformats.org/drawingml/2006/main" name="SIM_no KU Template">
  <a:themeElements>
    <a:clrScheme name="">
      <a:dk1>
        <a:srgbClr val="000000"/>
      </a:dk1>
      <a:lt1>
        <a:srgbClr val="FFFFFF"/>
      </a:lt1>
      <a:dk2>
        <a:srgbClr val="601314"/>
      </a:dk2>
      <a:lt2>
        <a:srgbClr val="808080"/>
      </a:lt2>
      <a:accent1>
        <a:srgbClr val="DC5A21"/>
      </a:accent1>
      <a:accent2>
        <a:srgbClr val="FFFFFF"/>
      </a:accent2>
      <a:accent3>
        <a:srgbClr val="FFFFFF"/>
      </a:accent3>
      <a:accent4>
        <a:srgbClr val="000000"/>
      </a:accent4>
      <a:accent5>
        <a:srgbClr val="EBB5AB"/>
      </a:accent5>
      <a:accent6>
        <a:srgbClr val="E7E7E7"/>
      </a:accent6>
      <a:hlink>
        <a:srgbClr val="495B60"/>
      </a:hlink>
      <a:folHlink>
        <a:srgbClr val="5FB3D9"/>
      </a:folHlink>
    </a:clrScheme>
    <a:fontScheme name="SIM_no KU 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2" charset="0"/>
          </a:defRPr>
        </a:defPPr>
      </a:lstStyle>
    </a:lnDef>
  </a:objectDefaults>
  <a:extraClrSchemeLst>
    <a:extraClrScheme>
      <a:clrScheme name="SIM_no KU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_no KU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_no KU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_no KU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_no KU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_no KU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_no KU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_no KU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_no KU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_no KU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_no KU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_no KU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IM_no KU Template2">
  <a:themeElements>
    <a:clrScheme name="">
      <a:dk1>
        <a:srgbClr val="000000"/>
      </a:dk1>
      <a:lt1>
        <a:srgbClr val="FFFFFF"/>
      </a:lt1>
      <a:dk2>
        <a:srgbClr val="601314"/>
      </a:dk2>
      <a:lt2>
        <a:srgbClr val="808080"/>
      </a:lt2>
      <a:accent1>
        <a:srgbClr val="DC5A21"/>
      </a:accent1>
      <a:accent2>
        <a:srgbClr val="FFFFFF"/>
      </a:accent2>
      <a:accent3>
        <a:srgbClr val="FFFFFF"/>
      </a:accent3>
      <a:accent4>
        <a:srgbClr val="000000"/>
      </a:accent4>
      <a:accent5>
        <a:srgbClr val="EBB5AB"/>
      </a:accent5>
      <a:accent6>
        <a:srgbClr val="E7E7E7"/>
      </a:accent6>
      <a:hlink>
        <a:srgbClr val="495B60"/>
      </a:hlink>
      <a:folHlink>
        <a:srgbClr val="5FB3D9"/>
      </a:folHlink>
    </a:clrScheme>
    <a:fontScheme name="SIM_no KU Template2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2" charset="0"/>
          </a:defRPr>
        </a:defPPr>
      </a:lstStyle>
    </a:lnDef>
  </a:objectDefaults>
  <a:extraClrSchemeLst>
    <a:extraClrScheme>
      <a:clrScheme name="SIM_no KU Templat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_no KU Template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_no KU Template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_no KU Template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_no KU Template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_no KU Template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_no KU Template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_no KU Template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_no KU Template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_no KU Template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_no KU Template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_no KU Template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Bonsai:CE/LS - CD-ROMS:SIM_no KU Template2.pot</Template>
  <TotalTime>1526</TotalTime>
  <Words>5881</Words>
  <Application>Microsoft Macintosh PowerPoint</Application>
  <PresentationFormat>On-screen Show (4:3)</PresentationFormat>
  <Paragraphs>1573</Paragraphs>
  <Slides>62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62</vt:i4>
      </vt:variant>
    </vt:vector>
  </HeadingPairs>
  <TitlesOfParts>
    <vt:vector size="72" baseType="lpstr">
      <vt:lpstr>Arial</vt:lpstr>
      <vt:lpstr>Century Gothic</vt:lpstr>
      <vt:lpstr>Comic Sans MS</vt:lpstr>
      <vt:lpstr>Helvetica</vt:lpstr>
      <vt:lpstr>Sand</vt:lpstr>
      <vt:lpstr>Times</vt:lpstr>
      <vt:lpstr>Times New Roman</vt:lpstr>
      <vt:lpstr>Wingdings</vt:lpstr>
      <vt:lpstr>SIM_no KU Template</vt:lpstr>
      <vt:lpstr>SIM_no KU Template2</vt:lpstr>
      <vt:lpstr>The Unit  Organizer Routine</vt:lpstr>
      <vt:lpstr>Content Enhancement</vt:lpstr>
      <vt:lpstr>Content Enhancement</vt:lpstr>
      <vt:lpstr>Content Enhancement Routines</vt:lpstr>
      <vt:lpstr>Guidebooks in the  Content Enhancement Series </vt:lpstr>
      <vt:lpstr>The Challenge</vt:lpstr>
      <vt:lpstr>Guidebooks in the  Content Enhancement Series </vt:lpstr>
      <vt:lpstr>Guidebooks in the  Content Enhancement Series </vt:lpstr>
      <vt:lpstr>Guidebooks in the Content Enhancement Series</vt:lpstr>
      <vt:lpstr>Guidebooks in the Content Enhancement Series</vt:lpstr>
      <vt:lpstr>Guidebooks in the Content Enhancement Series</vt:lpstr>
      <vt:lpstr>The Challenge</vt:lpstr>
      <vt:lpstr>Responding to the Challenge</vt:lpstr>
      <vt:lpstr>Responding to the Challenge</vt:lpstr>
      <vt:lpstr>Supporting Research</vt:lpstr>
      <vt:lpstr>Supporting Research</vt:lpstr>
      <vt:lpstr>Supporting Research</vt:lpstr>
      <vt:lpstr>Components of The Unit Organizer Routine</vt:lpstr>
      <vt:lpstr>The Unit Organizer Teaching Device</vt:lpstr>
      <vt:lpstr>The Unit Organizer Teaching Device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CRAFT Linking Steps </vt:lpstr>
      <vt:lpstr>The CRAFT Linking Steps</vt:lpstr>
      <vt:lpstr>Understanding CRAFT</vt:lpstr>
      <vt:lpstr>Understanding CRAFT</vt:lpstr>
      <vt:lpstr>The Cue-Do-Review Sequence</vt:lpstr>
      <vt:lpstr>The Cue-Do-Review Sequence</vt:lpstr>
      <vt:lpstr>The Cue-Do-Review Sequence</vt:lpstr>
      <vt:lpstr>The Cue-Do-Review Sequence</vt:lpstr>
      <vt:lpstr>Get Ready</vt:lpstr>
      <vt:lpstr>Get Ready</vt:lpstr>
      <vt:lpstr>Get Ready</vt:lpstr>
      <vt:lpstr>Get Ready</vt:lpstr>
      <vt:lpstr>PowerPoint Presentation</vt:lpstr>
      <vt:lpstr>PowerPoint Presentation</vt:lpstr>
      <vt:lpstr>PowerPoint Presentation</vt:lpstr>
      <vt:lpstr>PowerPoint Presentation</vt:lpstr>
      <vt:lpstr>Unit Organizer Implementation Options</vt:lpstr>
      <vt:lpstr>Unit Organizer Implementation Options</vt:lpstr>
      <vt:lpstr>Get Set</vt:lpstr>
      <vt:lpstr>PowerPoint Presentation</vt:lpstr>
      <vt:lpstr>Go!</vt:lpstr>
      <vt:lpstr>PowerPoint Presentation</vt:lpstr>
      <vt:lpstr>General Use Tips</vt:lpstr>
      <vt:lpstr>General Use Tips</vt:lpstr>
      <vt:lpstr>Presentation Checks</vt:lpstr>
      <vt:lpstr>Presentation Checks</vt:lpstr>
      <vt:lpstr>The Double Win!</vt:lpstr>
      <vt:lpstr>The Double Win!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Kansas -- SPED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Unit Organizer Routine</dc:title>
  <dc:creator>Jeff Thomas</dc:creator>
  <cp:lastModifiedBy>Tipton, Mona D</cp:lastModifiedBy>
  <cp:revision>149</cp:revision>
  <dcterms:created xsi:type="dcterms:W3CDTF">1999-03-31T21:02:34Z</dcterms:created>
  <dcterms:modified xsi:type="dcterms:W3CDTF">2021-10-05T18:54:44Z</dcterms:modified>
</cp:coreProperties>
</file>