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57" r:id="rId3"/>
    <p:sldId id="262" r:id="rId4"/>
    <p:sldId id="263" r:id="rId5"/>
    <p:sldId id="264" r:id="rId6"/>
    <p:sldId id="266" r:id="rId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8CF124-4604-4D72-9EE0-5F192DDB5820}" v="304" dt="2021-01-05T19:38:38.2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son Sarah" userId="3eaea780-e62a-41b3-b199-0edd201f2dad" providerId="ADAL" clId="{438CF124-4604-4D72-9EE0-5F192DDB5820}"/>
    <pc:docChg chg="undo custSel addSld delSld modSld sldOrd">
      <pc:chgData name="Davidson Sarah" userId="3eaea780-e62a-41b3-b199-0edd201f2dad" providerId="ADAL" clId="{438CF124-4604-4D72-9EE0-5F192DDB5820}" dt="2021-01-05T19:38:38.235" v="304"/>
      <pc:docMkLst>
        <pc:docMk/>
      </pc:docMkLst>
      <pc:sldChg chg="addSp delSp modSp">
        <pc:chgData name="Davidson Sarah" userId="3eaea780-e62a-41b3-b199-0edd201f2dad" providerId="ADAL" clId="{438CF124-4604-4D72-9EE0-5F192DDB5820}" dt="2020-12-31T16:37:02.024" v="233" actId="1076"/>
        <pc:sldMkLst>
          <pc:docMk/>
          <pc:sldMk cId="3012886496" sldId="262"/>
        </pc:sldMkLst>
        <pc:spChg chg="add mod">
          <ac:chgData name="Davidson Sarah" userId="3eaea780-e62a-41b3-b199-0edd201f2dad" providerId="ADAL" clId="{438CF124-4604-4D72-9EE0-5F192DDB5820}" dt="2020-12-31T16:32:12.623" v="112" actId="1038"/>
          <ac:spMkLst>
            <pc:docMk/>
            <pc:sldMk cId="3012886496" sldId="262"/>
            <ac:spMk id="2" creationId="{40E8A792-FDC5-4F5F-B6EB-50DE756808E8}"/>
          </ac:spMkLst>
        </pc:spChg>
        <pc:spChg chg="del mod">
          <ac:chgData name="Davidson Sarah" userId="3eaea780-e62a-41b3-b199-0edd201f2dad" providerId="ADAL" clId="{438CF124-4604-4D72-9EE0-5F192DDB5820}" dt="2020-12-31T16:35:34.237" v="180" actId="478"/>
          <ac:spMkLst>
            <pc:docMk/>
            <pc:sldMk cId="3012886496" sldId="262"/>
            <ac:spMk id="12" creationId="{00000000-0000-0000-0000-000000000000}"/>
          </ac:spMkLst>
        </pc:spChg>
        <pc:spChg chg="mod">
          <ac:chgData name="Davidson Sarah" userId="3eaea780-e62a-41b3-b199-0edd201f2dad" providerId="ADAL" clId="{438CF124-4604-4D72-9EE0-5F192DDB5820}" dt="2020-12-31T16:36:38.880" v="226" actId="1076"/>
          <ac:spMkLst>
            <pc:docMk/>
            <pc:sldMk cId="3012886496" sldId="262"/>
            <ac:spMk id="13" creationId="{00000000-0000-0000-0000-000000000000}"/>
          </ac:spMkLst>
        </pc:spChg>
        <pc:spChg chg="mod">
          <ac:chgData name="Davidson Sarah" userId="3eaea780-e62a-41b3-b199-0edd201f2dad" providerId="ADAL" clId="{438CF124-4604-4D72-9EE0-5F192DDB5820}" dt="2020-12-31T16:31:56.872" v="106" actId="1037"/>
          <ac:spMkLst>
            <pc:docMk/>
            <pc:sldMk cId="3012886496" sldId="262"/>
            <ac:spMk id="14" creationId="{00000000-0000-0000-0000-000000000000}"/>
          </ac:spMkLst>
        </pc:spChg>
        <pc:spChg chg="mod">
          <ac:chgData name="Davidson Sarah" userId="3eaea780-e62a-41b3-b199-0edd201f2dad" providerId="ADAL" clId="{438CF124-4604-4D72-9EE0-5F192DDB5820}" dt="2020-12-31T16:34:00.275" v="141" actId="1076"/>
          <ac:spMkLst>
            <pc:docMk/>
            <pc:sldMk cId="3012886496" sldId="262"/>
            <ac:spMk id="15" creationId="{00000000-0000-0000-0000-000000000000}"/>
          </ac:spMkLst>
        </pc:spChg>
        <pc:spChg chg="del mod">
          <ac:chgData name="Davidson Sarah" userId="3eaea780-e62a-41b3-b199-0edd201f2dad" providerId="ADAL" clId="{438CF124-4604-4D72-9EE0-5F192DDB5820}" dt="2020-12-31T16:34:13.711" v="147"/>
          <ac:spMkLst>
            <pc:docMk/>
            <pc:sldMk cId="3012886496" sldId="262"/>
            <ac:spMk id="16" creationId="{00000000-0000-0000-0000-000000000000}"/>
          </ac:spMkLst>
        </pc:spChg>
        <pc:spChg chg="mod">
          <ac:chgData name="Davidson Sarah" userId="3eaea780-e62a-41b3-b199-0edd201f2dad" providerId="ADAL" clId="{438CF124-4604-4D72-9EE0-5F192DDB5820}" dt="2020-12-31T16:31:56.872" v="106" actId="1037"/>
          <ac:spMkLst>
            <pc:docMk/>
            <pc:sldMk cId="3012886496" sldId="262"/>
            <ac:spMk id="25" creationId="{00000000-0000-0000-0000-000000000000}"/>
          </ac:spMkLst>
        </pc:spChg>
        <pc:spChg chg="mod">
          <ac:chgData name="Davidson Sarah" userId="3eaea780-e62a-41b3-b199-0edd201f2dad" providerId="ADAL" clId="{438CF124-4604-4D72-9EE0-5F192DDB5820}" dt="2020-12-31T16:34:40.557" v="154" actId="20577"/>
          <ac:spMkLst>
            <pc:docMk/>
            <pc:sldMk cId="3012886496" sldId="262"/>
            <ac:spMk id="26" creationId="{00000000-0000-0000-0000-000000000000}"/>
          </ac:spMkLst>
        </pc:spChg>
        <pc:spChg chg="mod">
          <ac:chgData name="Davidson Sarah" userId="3eaea780-e62a-41b3-b199-0edd201f2dad" providerId="ADAL" clId="{438CF124-4604-4D72-9EE0-5F192DDB5820}" dt="2020-12-31T16:32:12.623" v="112" actId="1038"/>
          <ac:spMkLst>
            <pc:docMk/>
            <pc:sldMk cId="3012886496" sldId="262"/>
            <ac:spMk id="31" creationId="{00000000-0000-0000-0000-000000000000}"/>
          </ac:spMkLst>
        </pc:spChg>
        <pc:spChg chg="mod">
          <ac:chgData name="Davidson Sarah" userId="3eaea780-e62a-41b3-b199-0edd201f2dad" providerId="ADAL" clId="{438CF124-4604-4D72-9EE0-5F192DDB5820}" dt="2020-12-31T16:36:34.251" v="224" actId="1076"/>
          <ac:spMkLst>
            <pc:docMk/>
            <pc:sldMk cId="3012886496" sldId="262"/>
            <ac:spMk id="39" creationId="{00000000-0000-0000-0000-000000000000}"/>
          </ac:spMkLst>
        </pc:spChg>
        <pc:spChg chg="mod">
          <ac:chgData name="Davidson Sarah" userId="3eaea780-e62a-41b3-b199-0edd201f2dad" providerId="ADAL" clId="{438CF124-4604-4D72-9EE0-5F192DDB5820}" dt="2020-12-31T16:36:43.217" v="228" actId="1076"/>
          <ac:spMkLst>
            <pc:docMk/>
            <pc:sldMk cId="3012886496" sldId="262"/>
            <ac:spMk id="40" creationId="{00000000-0000-0000-0000-000000000000}"/>
          </ac:spMkLst>
        </pc:spChg>
        <pc:spChg chg="mod">
          <ac:chgData name="Davidson Sarah" userId="3eaea780-e62a-41b3-b199-0edd201f2dad" providerId="ADAL" clId="{438CF124-4604-4D72-9EE0-5F192DDB5820}" dt="2020-12-31T16:36:41.005" v="227" actId="1076"/>
          <ac:spMkLst>
            <pc:docMk/>
            <pc:sldMk cId="3012886496" sldId="262"/>
            <ac:spMk id="43" creationId="{00000000-0000-0000-0000-000000000000}"/>
          </ac:spMkLst>
        </pc:spChg>
        <pc:spChg chg="mod">
          <ac:chgData name="Davidson Sarah" userId="3eaea780-e62a-41b3-b199-0edd201f2dad" providerId="ADAL" clId="{438CF124-4604-4D72-9EE0-5F192DDB5820}" dt="2020-12-31T16:33:13.145" v="119" actId="1076"/>
          <ac:spMkLst>
            <pc:docMk/>
            <pc:sldMk cId="3012886496" sldId="262"/>
            <ac:spMk id="54" creationId="{00000000-0000-0000-0000-000000000000}"/>
          </ac:spMkLst>
        </pc:spChg>
        <pc:spChg chg="mod">
          <ac:chgData name="Davidson Sarah" userId="3eaea780-e62a-41b3-b199-0edd201f2dad" providerId="ADAL" clId="{438CF124-4604-4D72-9EE0-5F192DDB5820}" dt="2020-12-31T16:31:56.872" v="106" actId="1037"/>
          <ac:spMkLst>
            <pc:docMk/>
            <pc:sldMk cId="3012886496" sldId="262"/>
            <ac:spMk id="66" creationId="{00000000-0000-0000-0000-000000000000}"/>
          </ac:spMkLst>
        </pc:spChg>
        <pc:spChg chg="mod">
          <ac:chgData name="Davidson Sarah" userId="3eaea780-e62a-41b3-b199-0edd201f2dad" providerId="ADAL" clId="{438CF124-4604-4D72-9EE0-5F192DDB5820}" dt="2020-12-31T16:31:56.872" v="106" actId="1037"/>
          <ac:spMkLst>
            <pc:docMk/>
            <pc:sldMk cId="3012886496" sldId="262"/>
            <ac:spMk id="67" creationId="{00000000-0000-0000-0000-000000000000}"/>
          </ac:spMkLst>
        </pc:spChg>
        <pc:spChg chg="mod">
          <ac:chgData name="Davidson Sarah" userId="3eaea780-e62a-41b3-b199-0edd201f2dad" providerId="ADAL" clId="{438CF124-4604-4D72-9EE0-5F192DDB5820}" dt="2020-12-31T16:36:46.249" v="229" actId="1076"/>
          <ac:spMkLst>
            <pc:docMk/>
            <pc:sldMk cId="3012886496" sldId="262"/>
            <ac:spMk id="68" creationId="{00000000-0000-0000-0000-000000000000}"/>
          </ac:spMkLst>
        </pc:spChg>
        <pc:spChg chg="mod">
          <ac:chgData name="Davidson Sarah" userId="3eaea780-e62a-41b3-b199-0edd201f2dad" providerId="ADAL" clId="{438CF124-4604-4D72-9EE0-5F192DDB5820}" dt="2020-12-31T16:33:13.145" v="119" actId="1076"/>
          <ac:spMkLst>
            <pc:docMk/>
            <pc:sldMk cId="3012886496" sldId="262"/>
            <ac:spMk id="71" creationId="{00000000-0000-0000-0000-000000000000}"/>
          </ac:spMkLst>
        </pc:spChg>
        <pc:spChg chg="add mod">
          <ac:chgData name="Davidson Sarah" userId="3eaea780-e62a-41b3-b199-0edd201f2dad" providerId="ADAL" clId="{438CF124-4604-4D72-9EE0-5F192DDB5820}" dt="2020-12-31T16:31:56.872" v="106" actId="1037"/>
          <ac:spMkLst>
            <pc:docMk/>
            <pc:sldMk cId="3012886496" sldId="262"/>
            <ac:spMk id="90" creationId="{0E1086B4-8F23-401E-A812-9716B2331698}"/>
          </ac:spMkLst>
        </pc:spChg>
        <pc:spChg chg="mod">
          <ac:chgData name="Davidson Sarah" userId="3eaea780-e62a-41b3-b199-0edd201f2dad" providerId="ADAL" clId="{438CF124-4604-4D72-9EE0-5F192DDB5820}" dt="2020-12-31T16:33:13.145" v="119" actId="1076"/>
          <ac:spMkLst>
            <pc:docMk/>
            <pc:sldMk cId="3012886496" sldId="262"/>
            <ac:spMk id="92" creationId="{00000000-0000-0000-0000-000000000000}"/>
          </ac:spMkLst>
        </pc:spChg>
        <pc:spChg chg="add mod">
          <ac:chgData name="Davidson Sarah" userId="3eaea780-e62a-41b3-b199-0edd201f2dad" providerId="ADAL" clId="{438CF124-4604-4D72-9EE0-5F192DDB5820}" dt="2020-12-31T16:31:56.872" v="106" actId="1037"/>
          <ac:spMkLst>
            <pc:docMk/>
            <pc:sldMk cId="3012886496" sldId="262"/>
            <ac:spMk id="96" creationId="{C0FF41D6-71B7-4900-9939-AEE778CB013A}"/>
          </ac:spMkLst>
        </pc:spChg>
        <pc:spChg chg="add mod">
          <ac:chgData name="Davidson Sarah" userId="3eaea780-e62a-41b3-b199-0edd201f2dad" providerId="ADAL" clId="{438CF124-4604-4D72-9EE0-5F192DDB5820}" dt="2020-12-31T16:31:56.872" v="106" actId="1037"/>
          <ac:spMkLst>
            <pc:docMk/>
            <pc:sldMk cId="3012886496" sldId="262"/>
            <ac:spMk id="98" creationId="{DEC8CABC-8E84-4F05-B4DA-D1A118DBFE86}"/>
          </ac:spMkLst>
        </pc:spChg>
        <pc:spChg chg="add mod">
          <ac:chgData name="Davidson Sarah" userId="3eaea780-e62a-41b3-b199-0edd201f2dad" providerId="ADAL" clId="{438CF124-4604-4D72-9EE0-5F192DDB5820}" dt="2020-12-31T16:31:56.872" v="106" actId="1037"/>
          <ac:spMkLst>
            <pc:docMk/>
            <pc:sldMk cId="3012886496" sldId="262"/>
            <ac:spMk id="99" creationId="{C8EF8245-B7EA-4A70-88B1-6A3C9D7BF86B}"/>
          </ac:spMkLst>
        </pc:spChg>
        <pc:spChg chg="add mod">
          <ac:chgData name="Davidson Sarah" userId="3eaea780-e62a-41b3-b199-0edd201f2dad" providerId="ADAL" clId="{438CF124-4604-4D72-9EE0-5F192DDB5820}" dt="2020-12-31T16:34:46.573" v="155" actId="1076"/>
          <ac:spMkLst>
            <pc:docMk/>
            <pc:sldMk cId="3012886496" sldId="262"/>
            <ac:spMk id="100" creationId="{DF9E6420-4120-4C5F-B1B2-40263DDE2993}"/>
          </ac:spMkLst>
        </pc:spChg>
        <pc:spChg chg="add mod">
          <ac:chgData name="Davidson Sarah" userId="3eaea780-e62a-41b3-b199-0edd201f2dad" providerId="ADAL" clId="{438CF124-4604-4D72-9EE0-5F192DDB5820}" dt="2020-12-31T16:35:14.182" v="174" actId="20577"/>
          <ac:spMkLst>
            <pc:docMk/>
            <pc:sldMk cId="3012886496" sldId="262"/>
            <ac:spMk id="103" creationId="{5DD856FF-AACC-473C-8E42-DD869BDEA7FD}"/>
          </ac:spMkLst>
        </pc:spChg>
        <pc:spChg chg="add mod">
          <ac:chgData name="Davidson Sarah" userId="3eaea780-e62a-41b3-b199-0edd201f2dad" providerId="ADAL" clId="{438CF124-4604-4D72-9EE0-5F192DDB5820}" dt="2020-12-31T16:36:36.503" v="225" actId="1076"/>
          <ac:spMkLst>
            <pc:docMk/>
            <pc:sldMk cId="3012886496" sldId="262"/>
            <ac:spMk id="104" creationId="{C169FC67-A88F-4E20-A35E-1211CB6F229D}"/>
          </ac:spMkLst>
        </pc:spChg>
        <pc:spChg chg="mod">
          <ac:chgData name="Davidson Sarah" userId="3eaea780-e62a-41b3-b199-0edd201f2dad" providerId="ADAL" clId="{438CF124-4604-4D72-9EE0-5F192DDB5820}" dt="2020-12-31T16:36:59.133" v="232" actId="1076"/>
          <ac:spMkLst>
            <pc:docMk/>
            <pc:sldMk cId="3012886496" sldId="262"/>
            <ac:spMk id="131" creationId="{00000000-0000-0000-0000-000000000000}"/>
          </ac:spMkLst>
        </pc:spChg>
        <pc:spChg chg="mod">
          <ac:chgData name="Davidson Sarah" userId="3eaea780-e62a-41b3-b199-0edd201f2dad" providerId="ADAL" clId="{438CF124-4604-4D72-9EE0-5F192DDB5820}" dt="2020-12-31T16:37:02.024" v="233" actId="1076"/>
          <ac:spMkLst>
            <pc:docMk/>
            <pc:sldMk cId="3012886496" sldId="262"/>
            <ac:spMk id="135" creationId="{00000000-0000-0000-0000-000000000000}"/>
          </ac:spMkLst>
        </pc:spChg>
        <pc:spChg chg="mod">
          <ac:chgData name="Davidson Sarah" userId="3eaea780-e62a-41b3-b199-0edd201f2dad" providerId="ADAL" clId="{438CF124-4604-4D72-9EE0-5F192DDB5820}" dt="2020-12-31T16:31:56.872" v="106" actId="1037"/>
          <ac:spMkLst>
            <pc:docMk/>
            <pc:sldMk cId="3012886496" sldId="262"/>
            <ac:spMk id="165" creationId="{00000000-0000-0000-0000-000000000000}"/>
          </ac:spMkLst>
        </pc:spChg>
        <pc:spChg chg="mod">
          <ac:chgData name="Davidson Sarah" userId="3eaea780-e62a-41b3-b199-0edd201f2dad" providerId="ADAL" clId="{438CF124-4604-4D72-9EE0-5F192DDB5820}" dt="2020-12-31T16:31:56.872" v="106" actId="1037"/>
          <ac:spMkLst>
            <pc:docMk/>
            <pc:sldMk cId="3012886496" sldId="262"/>
            <ac:spMk id="166" creationId="{00000000-0000-0000-0000-000000000000}"/>
          </ac:spMkLst>
        </pc:spChg>
        <pc:cxnChg chg="mod">
          <ac:chgData name="Davidson Sarah" userId="3eaea780-e62a-41b3-b199-0edd201f2dad" providerId="ADAL" clId="{438CF124-4604-4D72-9EE0-5F192DDB5820}" dt="2020-12-31T16:34:20.133" v="150" actId="14100"/>
          <ac:cxnSpMkLst>
            <pc:docMk/>
            <pc:sldMk cId="3012886496" sldId="262"/>
            <ac:cxnSpMk id="6" creationId="{00000000-0000-0000-0000-000000000000}"/>
          </ac:cxnSpMkLst>
        </pc:cxnChg>
        <pc:cxnChg chg="mod">
          <ac:chgData name="Davidson Sarah" userId="3eaea780-e62a-41b3-b199-0edd201f2dad" providerId="ADAL" clId="{438CF124-4604-4D72-9EE0-5F192DDB5820}" dt="2020-12-31T16:31:56.872" v="106" actId="1037"/>
          <ac:cxnSpMkLst>
            <pc:docMk/>
            <pc:sldMk cId="3012886496" sldId="262"/>
            <ac:cxnSpMk id="27" creationId="{00000000-0000-0000-0000-000000000000}"/>
          </ac:cxnSpMkLst>
        </pc:cxnChg>
        <pc:cxnChg chg="mod">
          <ac:chgData name="Davidson Sarah" userId="3eaea780-e62a-41b3-b199-0edd201f2dad" providerId="ADAL" clId="{438CF124-4604-4D72-9EE0-5F192DDB5820}" dt="2020-12-31T16:36:34.251" v="224" actId="1076"/>
          <ac:cxnSpMkLst>
            <pc:docMk/>
            <pc:sldMk cId="3012886496" sldId="262"/>
            <ac:cxnSpMk id="33" creationId="{00000000-0000-0000-0000-000000000000}"/>
          </ac:cxnSpMkLst>
        </pc:cxnChg>
        <pc:cxnChg chg="mod">
          <ac:chgData name="Davidson Sarah" userId="3eaea780-e62a-41b3-b199-0edd201f2dad" providerId="ADAL" clId="{438CF124-4604-4D72-9EE0-5F192DDB5820}" dt="2020-12-31T16:36:43.217" v="228" actId="1076"/>
          <ac:cxnSpMkLst>
            <pc:docMk/>
            <pc:sldMk cId="3012886496" sldId="262"/>
            <ac:cxnSpMk id="34" creationId="{00000000-0000-0000-0000-000000000000}"/>
          </ac:cxnSpMkLst>
        </pc:cxnChg>
        <pc:cxnChg chg="mod">
          <ac:chgData name="Davidson Sarah" userId="3eaea780-e62a-41b3-b199-0edd201f2dad" providerId="ADAL" clId="{438CF124-4604-4D72-9EE0-5F192DDB5820}" dt="2020-12-31T16:36:34.251" v="224" actId="1076"/>
          <ac:cxnSpMkLst>
            <pc:docMk/>
            <pc:sldMk cId="3012886496" sldId="262"/>
            <ac:cxnSpMk id="48" creationId="{00000000-0000-0000-0000-000000000000}"/>
          </ac:cxnSpMkLst>
        </pc:cxnChg>
        <pc:cxnChg chg="mod">
          <ac:chgData name="Davidson Sarah" userId="3eaea780-e62a-41b3-b199-0edd201f2dad" providerId="ADAL" clId="{438CF124-4604-4D72-9EE0-5F192DDB5820}" dt="2020-12-31T16:36:43.217" v="228" actId="1076"/>
          <ac:cxnSpMkLst>
            <pc:docMk/>
            <pc:sldMk cId="3012886496" sldId="262"/>
            <ac:cxnSpMk id="51" creationId="{00000000-0000-0000-0000-000000000000}"/>
          </ac:cxnSpMkLst>
        </pc:cxnChg>
        <pc:cxnChg chg="mod">
          <ac:chgData name="Davidson Sarah" userId="3eaea780-e62a-41b3-b199-0edd201f2dad" providerId="ADAL" clId="{438CF124-4604-4D72-9EE0-5F192DDB5820}" dt="2020-12-31T16:31:56.872" v="106" actId="1037"/>
          <ac:cxnSpMkLst>
            <pc:docMk/>
            <pc:sldMk cId="3012886496" sldId="262"/>
            <ac:cxnSpMk id="57" creationId="{00000000-0000-0000-0000-000000000000}"/>
          </ac:cxnSpMkLst>
        </pc:cxnChg>
        <pc:cxnChg chg="mod">
          <ac:chgData name="Davidson Sarah" userId="3eaea780-e62a-41b3-b199-0edd201f2dad" providerId="ADAL" clId="{438CF124-4604-4D72-9EE0-5F192DDB5820}" dt="2020-12-31T16:31:56.872" v="106" actId="1037"/>
          <ac:cxnSpMkLst>
            <pc:docMk/>
            <pc:sldMk cId="3012886496" sldId="262"/>
            <ac:cxnSpMk id="58" creationId="{00000000-0000-0000-0000-000000000000}"/>
          </ac:cxnSpMkLst>
        </pc:cxnChg>
        <pc:cxnChg chg="add mod">
          <ac:chgData name="Davidson Sarah" userId="3eaea780-e62a-41b3-b199-0edd201f2dad" providerId="ADAL" clId="{438CF124-4604-4D72-9EE0-5F192DDB5820}" dt="2020-12-31T16:31:56.872" v="106" actId="1037"/>
          <ac:cxnSpMkLst>
            <pc:docMk/>
            <pc:sldMk cId="3012886496" sldId="262"/>
            <ac:cxnSpMk id="91" creationId="{5CCFDD60-2052-47E9-81C8-D2CB0865A79C}"/>
          </ac:cxnSpMkLst>
        </pc:cxnChg>
        <pc:cxnChg chg="add mod">
          <ac:chgData name="Davidson Sarah" userId="3eaea780-e62a-41b3-b199-0edd201f2dad" providerId="ADAL" clId="{438CF124-4604-4D72-9EE0-5F192DDB5820}" dt="2020-12-31T16:31:56.872" v="106" actId="1037"/>
          <ac:cxnSpMkLst>
            <pc:docMk/>
            <pc:sldMk cId="3012886496" sldId="262"/>
            <ac:cxnSpMk id="97" creationId="{9EDC1EFC-67EA-4D05-98E3-8736F9B2A891}"/>
          </ac:cxnSpMkLst>
        </pc:cxnChg>
        <pc:cxnChg chg="add mod">
          <ac:chgData name="Davidson Sarah" userId="3eaea780-e62a-41b3-b199-0edd201f2dad" providerId="ADAL" clId="{438CF124-4604-4D72-9EE0-5F192DDB5820}" dt="2020-12-31T16:34:56.529" v="159" actId="14100"/>
          <ac:cxnSpMkLst>
            <pc:docMk/>
            <pc:sldMk cId="3012886496" sldId="262"/>
            <ac:cxnSpMk id="101" creationId="{21498A23-6FF4-4633-8FB4-03CC772A6AEC}"/>
          </ac:cxnSpMkLst>
        </pc:cxnChg>
        <pc:cxnChg chg="mod">
          <ac:chgData name="Davidson Sarah" userId="3eaea780-e62a-41b3-b199-0edd201f2dad" providerId="ADAL" clId="{438CF124-4604-4D72-9EE0-5F192DDB5820}" dt="2020-12-31T16:36:59.133" v="232" actId="1076"/>
          <ac:cxnSpMkLst>
            <pc:docMk/>
            <pc:sldMk cId="3012886496" sldId="262"/>
            <ac:cxnSpMk id="127" creationId="{00000000-0000-0000-0000-000000000000}"/>
          </ac:cxnSpMkLst>
        </pc:cxnChg>
      </pc:sldChg>
      <pc:sldChg chg="addSp delSp modSp">
        <pc:chgData name="Davidson Sarah" userId="3eaea780-e62a-41b3-b199-0edd201f2dad" providerId="ADAL" clId="{438CF124-4604-4D72-9EE0-5F192DDB5820}" dt="2020-12-31T16:40:44.686" v="281" actId="478"/>
        <pc:sldMkLst>
          <pc:docMk/>
          <pc:sldMk cId="1609092463" sldId="264"/>
        </pc:sldMkLst>
        <pc:spChg chg="add">
          <ac:chgData name="Davidson Sarah" userId="3eaea780-e62a-41b3-b199-0edd201f2dad" providerId="ADAL" clId="{438CF124-4604-4D72-9EE0-5F192DDB5820}" dt="2020-12-31T16:39:22.350" v="234"/>
          <ac:spMkLst>
            <pc:docMk/>
            <pc:sldMk cId="1609092463" sldId="264"/>
            <ac:spMk id="4" creationId="{7BCB41E6-6FFD-4216-B6A0-58A80879939C}"/>
          </ac:spMkLst>
        </pc:spChg>
        <pc:spChg chg="add del">
          <ac:chgData name="Davidson Sarah" userId="3eaea780-e62a-41b3-b199-0edd201f2dad" providerId="ADAL" clId="{438CF124-4604-4D72-9EE0-5F192DDB5820}" dt="2020-12-31T16:39:30.289" v="238" actId="478"/>
          <ac:spMkLst>
            <pc:docMk/>
            <pc:sldMk cId="1609092463" sldId="264"/>
            <ac:spMk id="5" creationId="{CC1BEAB7-7DDB-41A9-A01A-44DD4B57A3B4}"/>
          </ac:spMkLst>
        </pc:spChg>
        <pc:spChg chg="add">
          <ac:chgData name="Davidson Sarah" userId="3eaea780-e62a-41b3-b199-0edd201f2dad" providerId="ADAL" clId="{438CF124-4604-4D72-9EE0-5F192DDB5820}" dt="2020-12-31T16:39:22.350" v="234"/>
          <ac:spMkLst>
            <pc:docMk/>
            <pc:sldMk cId="1609092463" sldId="264"/>
            <ac:spMk id="6" creationId="{4B8F5806-E036-4741-9537-5D049ADE3F8B}"/>
          </ac:spMkLst>
        </pc:spChg>
        <pc:spChg chg="add del">
          <ac:chgData name="Davidson Sarah" userId="3eaea780-e62a-41b3-b199-0edd201f2dad" providerId="ADAL" clId="{438CF124-4604-4D72-9EE0-5F192DDB5820}" dt="2020-12-31T16:39:27.741" v="236" actId="478"/>
          <ac:spMkLst>
            <pc:docMk/>
            <pc:sldMk cId="1609092463" sldId="264"/>
            <ac:spMk id="8" creationId="{5CC7F22F-CA35-439E-B19B-3D39268A944A}"/>
          </ac:spMkLst>
        </pc:spChg>
        <pc:spChg chg="add del">
          <ac:chgData name="Davidson Sarah" userId="3eaea780-e62a-41b3-b199-0edd201f2dad" providerId="ADAL" clId="{438CF124-4604-4D72-9EE0-5F192DDB5820}" dt="2020-12-31T16:39:26.554" v="235" actId="478"/>
          <ac:spMkLst>
            <pc:docMk/>
            <pc:sldMk cId="1609092463" sldId="264"/>
            <ac:spMk id="9" creationId="{328B0558-AE98-4557-A485-7D85FCB9FFA2}"/>
          </ac:spMkLst>
        </pc:spChg>
        <pc:spChg chg="add">
          <ac:chgData name="Davidson Sarah" userId="3eaea780-e62a-41b3-b199-0edd201f2dad" providerId="ADAL" clId="{438CF124-4604-4D72-9EE0-5F192DDB5820}" dt="2020-12-31T16:39:22.350" v="234"/>
          <ac:spMkLst>
            <pc:docMk/>
            <pc:sldMk cId="1609092463" sldId="264"/>
            <ac:spMk id="10" creationId="{2D7EA66C-2EF7-41CB-9577-F9489BA996CD}"/>
          </ac:spMkLst>
        </pc:spChg>
        <pc:spChg chg="add mod">
          <ac:chgData name="Davidson Sarah" userId="3eaea780-e62a-41b3-b199-0edd201f2dad" providerId="ADAL" clId="{438CF124-4604-4D72-9EE0-5F192DDB5820}" dt="2020-12-31T16:39:33.523" v="240" actId="20577"/>
          <ac:spMkLst>
            <pc:docMk/>
            <pc:sldMk cId="1609092463" sldId="264"/>
            <ac:spMk id="11" creationId="{5997048F-63B3-4D65-B286-6EC91D0F9241}"/>
          </ac:spMkLst>
        </pc:spChg>
        <pc:spChg chg="add del">
          <ac:chgData name="Davidson Sarah" userId="3eaea780-e62a-41b3-b199-0edd201f2dad" providerId="ADAL" clId="{438CF124-4604-4D72-9EE0-5F192DDB5820}" dt="2020-12-31T16:40:13.303" v="262" actId="478"/>
          <ac:spMkLst>
            <pc:docMk/>
            <pc:sldMk cId="1609092463" sldId="264"/>
            <ac:spMk id="13" creationId="{C82627EE-4E76-446B-8346-0414E07BF893}"/>
          </ac:spMkLst>
        </pc:spChg>
        <pc:spChg chg="add del">
          <ac:chgData name="Davidson Sarah" userId="3eaea780-e62a-41b3-b199-0edd201f2dad" providerId="ADAL" clId="{438CF124-4604-4D72-9EE0-5F192DDB5820}" dt="2020-12-31T16:40:11.520" v="261" actId="478"/>
          <ac:spMkLst>
            <pc:docMk/>
            <pc:sldMk cId="1609092463" sldId="264"/>
            <ac:spMk id="14" creationId="{CCF11358-9696-4D42-B97C-56DF28F29486}"/>
          </ac:spMkLst>
        </pc:spChg>
        <pc:spChg chg="add del">
          <ac:chgData name="Davidson Sarah" userId="3eaea780-e62a-41b3-b199-0edd201f2dad" providerId="ADAL" clId="{438CF124-4604-4D72-9EE0-5F192DDB5820}" dt="2020-12-31T16:39:28.991" v="237" actId="478"/>
          <ac:spMkLst>
            <pc:docMk/>
            <pc:sldMk cId="1609092463" sldId="264"/>
            <ac:spMk id="15" creationId="{FFC64727-47E9-4483-B63A-308EF6486DAF}"/>
          </ac:spMkLst>
        </pc:spChg>
        <pc:spChg chg="add">
          <ac:chgData name="Davidson Sarah" userId="3eaea780-e62a-41b3-b199-0edd201f2dad" providerId="ADAL" clId="{438CF124-4604-4D72-9EE0-5F192DDB5820}" dt="2020-12-31T16:39:22.350" v="234"/>
          <ac:spMkLst>
            <pc:docMk/>
            <pc:sldMk cId="1609092463" sldId="264"/>
            <ac:spMk id="18" creationId="{DA45BC48-3066-491F-8FBC-5DE4DAB3912D}"/>
          </ac:spMkLst>
        </pc:spChg>
        <pc:spChg chg="add">
          <ac:chgData name="Davidson Sarah" userId="3eaea780-e62a-41b3-b199-0edd201f2dad" providerId="ADAL" clId="{438CF124-4604-4D72-9EE0-5F192DDB5820}" dt="2020-12-31T16:39:22.350" v="234"/>
          <ac:spMkLst>
            <pc:docMk/>
            <pc:sldMk cId="1609092463" sldId="264"/>
            <ac:spMk id="19" creationId="{8D0931F5-0199-4FDB-A4A3-C6B6E11644F3}"/>
          </ac:spMkLst>
        </pc:spChg>
        <pc:spChg chg="add del">
          <ac:chgData name="Davidson Sarah" userId="3eaea780-e62a-41b3-b199-0edd201f2dad" providerId="ADAL" clId="{438CF124-4604-4D72-9EE0-5F192DDB5820}" dt="2020-12-31T16:40:38.936" v="277" actId="478"/>
          <ac:spMkLst>
            <pc:docMk/>
            <pc:sldMk cId="1609092463" sldId="264"/>
            <ac:spMk id="21" creationId="{E4F48BE9-8F9F-452B-8CE1-B24F6AE50919}"/>
          </ac:spMkLst>
        </pc:spChg>
        <pc:spChg chg="add del mod">
          <ac:chgData name="Davidson Sarah" userId="3eaea780-e62a-41b3-b199-0edd201f2dad" providerId="ADAL" clId="{438CF124-4604-4D72-9EE0-5F192DDB5820}" dt="2020-12-31T16:39:41.711" v="246" actId="478"/>
          <ac:spMkLst>
            <pc:docMk/>
            <pc:sldMk cId="1609092463" sldId="264"/>
            <ac:spMk id="22" creationId="{532A2460-4673-4946-B8FB-E16CED9CE022}"/>
          </ac:spMkLst>
        </pc:spChg>
        <pc:spChg chg="add">
          <ac:chgData name="Davidson Sarah" userId="3eaea780-e62a-41b3-b199-0edd201f2dad" providerId="ADAL" clId="{438CF124-4604-4D72-9EE0-5F192DDB5820}" dt="2020-12-31T16:39:22.350" v="234"/>
          <ac:spMkLst>
            <pc:docMk/>
            <pc:sldMk cId="1609092463" sldId="264"/>
            <ac:spMk id="25" creationId="{02AFBBD2-F48A-4109-B253-0575BB250016}"/>
          </ac:spMkLst>
        </pc:spChg>
        <pc:spChg chg="add del">
          <ac:chgData name="Davidson Sarah" userId="3eaea780-e62a-41b3-b199-0edd201f2dad" providerId="ADAL" clId="{438CF124-4604-4D72-9EE0-5F192DDB5820}" dt="2020-12-31T16:39:54.417" v="252" actId="478"/>
          <ac:spMkLst>
            <pc:docMk/>
            <pc:sldMk cId="1609092463" sldId="264"/>
            <ac:spMk id="28" creationId="{42991BF0-3702-494B-A8B9-8CC5B243A42C}"/>
          </ac:spMkLst>
        </pc:spChg>
        <pc:spChg chg="add">
          <ac:chgData name="Davidson Sarah" userId="3eaea780-e62a-41b3-b199-0edd201f2dad" providerId="ADAL" clId="{438CF124-4604-4D72-9EE0-5F192DDB5820}" dt="2020-12-31T16:39:22.350" v="234"/>
          <ac:spMkLst>
            <pc:docMk/>
            <pc:sldMk cId="1609092463" sldId="264"/>
            <ac:spMk id="29" creationId="{4E039B23-B6CC-42B8-9963-C2F1DB266334}"/>
          </ac:spMkLst>
        </pc:spChg>
        <pc:spChg chg="add del">
          <ac:chgData name="Davidson Sarah" userId="3eaea780-e62a-41b3-b199-0edd201f2dad" providerId="ADAL" clId="{438CF124-4604-4D72-9EE0-5F192DDB5820}" dt="2020-12-31T16:39:43.493" v="247" actId="478"/>
          <ac:spMkLst>
            <pc:docMk/>
            <pc:sldMk cId="1609092463" sldId="264"/>
            <ac:spMk id="30" creationId="{D71561F4-A566-436A-87DF-D4714F12ED16}"/>
          </ac:spMkLst>
        </pc:spChg>
        <pc:spChg chg="add del mod">
          <ac:chgData name="Davidson Sarah" userId="3eaea780-e62a-41b3-b199-0edd201f2dad" providerId="ADAL" clId="{438CF124-4604-4D72-9EE0-5F192DDB5820}" dt="2020-12-31T16:39:50.619" v="250" actId="478"/>
          <ac:spMkLst>
            <pc:docMk/>
            <pc:sldMk cId="1609092463" sldId="264"/>
            <ac:spMk id="31" creationId="{FBE64F29-E8F2-497A-841A-65309A967296}"/>
          </ac:spMkLst>
        </pc:spChg>
        <pc:spChg chg="add">
          <ac:chgData name="Davidson Sarah" userId="3eaea780-e62a-41b3-b199-0edd201f2dad" providerId="ADAL" clId="{438CF124-4604-4D72-9EE0-5F192DDB5820}" dt="2020-12-31T16:39:22.350" v="234"/>
          <ac:spMkLst>
            <pc:docMk/>
            <pc:sldMk cId="1609092463" sldId="264"/>
            <ac:spMk id="36" creationId="{66EAB03A-485A-41ED-88F9-21FF6D028266}"/>
          </ac:spMkLst>
        </pc:spChg>
        <pc:spChg chg="add">
          <ac:chgData name="Davidson Sarah" userId="3eaea780-e62a-41b3-b199-0edd201f2dad" providerId="ADAL" clId="{438CF124-4604-4D72-9EE0-5F192DDB5820}" dt="2020-12-31T16:39:22.350" v="234"/>
          <ac:spMkLst>
            <pc:docMk/>
            <pc:sldMk cId="1609092463" sldId="264"/>
            <ac:spMk id="37" creationId="{F13C3005-F758-4941-9D10-A8858E9C6A01}"/>
          </ac:spMkLst>
        </pc:spChg>
        <pc:spChg chg="add">
          <ac:chgData name="Davidson Sarah" userId="3eaea780-e62a-41b3-b199-0edd201f2dad" providerId="ADAL" clId="{438CF124-4604-4D72-9EE0-5F192DDB5820}" dt="2020-12-31T16:39:22.350" v="234"/>
          <ac:spMkLst>
            <pc:docMk/>
            <pc:sldMk cId="1609092463" sldId="264"/>
            <ac:spMk id="38" creationId="{C79FD918-B13B-40DD-9837-CDD76B06FF7D}"/>
          </ac:spMkLst>
        </pc:spChg>
        <pc:spChg chg="add">
          <ac:chgData name="Davidson Sarah" userId="3eaea780-e62a-41b3-b199-0edd201f2dad" providerId="ADAL" clId="{438CF124-4604-4D72-9EE0-5F192DDB5820}" dt="2020-12-31T16:39:22.350" v="234"/>
          <ac:spMkLst>
            <pc:docMk/>
            <pc:sldMk cId="1609092463" sldId="264"/>
            <ac:spMk id="39" creationId="{7649B7E8-2C1B-41D5-A297-AD1EAF5058F3}"/>
          </ac:spMkLst>
        </pc:spChg>
        <pc:spChg chg="add del">
          <ac:chgData name="Davidson Sarah" userId="3eaea780-e62a-41b3-b199-0edd201f2dad" providerId="ADAL" clId="{438CF124-4604-4D72-9EE0-5F192DDB5820}" dt="2020-12-31T16:39:45.466" v="248" actId="478"/>
          <ac:spMkLst>
            <pc:docMk/>
            <pc:sldMk cId="1609092463" sldId="264"/>
            <ac:spMk id="40" creationId="{99C3C0CB-4EA3-48E2-8B71-4C0763329603}"/>
          </ac:spMkLst>
        </pc:spChg>
        <pc:spChg chg="add del">
          <ac:chgData name="Davidson Sarah" userId="3eaea780-e62a-41b3-b199-0edd201f2dad" providerId="ADAL" clId="{438CF124-4604-4D72-9EE0-5F192DDB5820}" dt="2020-12-31T16:40:24.183" v="268" actId="478"/>
          <ac:spMkLst>
            <pc:docMk/>
            <pc:sldMk cId="1609092463" sldId="264"/>
            <ac:spMk id="41" creationId="{313CBA67-15F1-4436-A7D0-100398ABB747}"/>
          </ac:spMkLst>
        </pc:spChg>
        <pc:spChg chg="add del">
          <ac:chgData name="Davidson Sarah" userId="3eaea780-e62a-41b3-b199-0edd201f2dad" providerId="ADAL" clId="{438CF124-4604-4D72-9EE0-5F192DDB5820}" dt="2020-12-31T16:40:29.622" v="271" actId="478"/>
          <ac:spMkLst>
            <pc:docMk/>
            <pc:sldMk cId="1609092463" sldId="264"/>
            <ac:spMk id="42" creationId="{4383EE77-40CC-4BB2-B69D-3E19BA23916A}"/>
          </ac:spMkLst>
        </pc:spChg>
        <pc:spChg chg="add del">
          <ac:chgData name="Davidson Sarah" userId="3eaea780-e62a-41b3-b199-0edd201f2dad" providerId="ADAL" clId="{438CF124-4604-4D72-9EE0-5F192DDB5820}" dt="2020-12-31T16:40:31.388" v="272" actId="478"/>
          <ac:spMkLst>
            <pc:docMk/>
            <pc:sldMk cId="1609092463" sldId="264"/>
            <ac:spMk id="43" creationId="{313A0978-E38C-41CF-B1F2-B3F47C86B30F}"/>
          </ac:spMkLst>
        </pc:spChg>
        <pc:spChg chg="add">
          <ac:chgData name="Davidson Sarah" userId="3eaea780-e62a-41b3-b199-0edd201f2dad" providerId="ADAL" clId="{438CF124-4604-4D72-9EE0-5F192DDB5820}" dt="2020-12-31T16:39:22.350" v="234"/>
          <ac:spMkLst>
            <pc:docMk/>
            <pc:sldMk cId="1609092463" sldId="264"/>
            <ac:spMk id="48" creationId="{50FD2A0C-E9B5-4D8B-838B-5A82845F9073}"/>
          </ac:spMkLst>
        </pc:spChg>
        <pc:spChg chg="add">
          <ac:chgData name="Davidson Sarah" userId="3eaea780-e62a-41b3-b199-0edd201f2dad" providerId="ADAL" clId="{438CF124-4604-4D72-9EE0-5F192DDB5820}" dt="2020-12-31T16:39:22.350" v="234"/>
          <ac:spMkLst>
            <pc:docMk/>
            <pc:sldMk cId="1609092463" sldId="264"/>
            <ac:spMk id="49" creationId="{E8E6E1E9-ADDF-4439-AEBD-434DAA5F3E5A}"/>
          </ac:spMkLst>
        </pc:spChg>
        <pc:spChg chg="add">
          <ac:chgData name="Davidson Sarah" userId="3eaea780-e62a-41b3-b199-0edd201f2dad" providerId="ADAL" clId="{438CF124-4604-4D72-9EE0-5F192DDB5820}" dt="2020-12-31T16:39:22.350" v="234"/>
          <ac:spMkLst>
            <pc:docMk/>
            <pc:sldMk cId="1609092463" sldId="264"/>
            <ac:spMk id="50" creationId="{21E7DA2A-8DAF-4141-AE7E-6FB4292ABA10}"/>
          </ac:spMkLst>
        </pc:spChg>
        <pc:spChg chg="add">
          <ac:chgData name="Davidson Sarah" userId="3eaea780-e62a-41b3-b199-0edd201f2dad" providerId="ADAL" clId="{438CF124-4604-4D72-9EE0-5F192DDB5820}" dt="2020-12-31T16:39:22.350" v="234"/>
          <ac:spMkLst>
            <pc:docMk/>
            <pc:sldMk cId="1609092463" sldId="264"/>
            <ac:spMk id="51" creationId="{9A57EBA7-2BFB-4FCF-8CFB-4873C10A2074}"/>
          </ac:spMkLst>
        </pc:spChg>
        <pc:spChg chg="add del">
          <ac:chgData name="Davidson Sarah" userId="3eaea780-e62a-41b3-b199-0edd201f2dad" providerId="ADAL" clId="{438CF124-4604-4D72-9EE0-5F192DDB5820}" dt="2020-12-31T16:40:36.233" v="275" actId="478"/>
          <ac:spMkLst>
            <pc:docMk/>
            <pc:sldMk cId="1609092463" sldId="264"/>
            <ac:spMk id="52" creationId="{34F9B613-4A8A-44F2-97E4-975BCB8662C0}"/>
          </ac:spMkLst>
        </pc:spChg>
        <pc:spChg chg="add del">
          <ac:chgData name="Davidson Sarah" userId="3eaea780-e62a-41b3-b199-0edd201f2dad" providerId="ADAL" clId="{438CF124-4604-4D72-9EE0-5F192DDB5820}" dt="2020-12-31T16:40:18.881" v="265" actId="478"/>
          <ac:spMkLst>
            <pc:docMk/>
            <pc:sldMk cId="1609092463" sldId="264"/>
            <ac:spMk id="53" creationId="{031330BC-B4CD-4A25-8413-E92F43094103}"/>
          </ac:spMkLst>
        </pc:spChg>
        <pc:spChg chg="add del">
          <ac:chgData name="Davidson Sarah" userId="3eaea780-e62a-41b3-b199-0edd201f2dad" providerId="ADAL" clId="{438CF124-4604-4D72-9EE0-5F192DDB5820}" dt="2020-12-31T16:40:26.199" v="269" actId="478"/>
          <ac:spMkLst>
            <pc:docMk/>
            <pc:sldMk cId="1609092463" sldId="264"/>
            <ac:spMk id="54" creationId="{8E37C8BE-6EEB-4419-BCBE-296C7DF054A2}"/>
          </ac:spMkLst>
        </pc:spChg>
        <pc:spChg chg="add">
          <ac:chgData name="Davidson Sarah" userId="3eaea780-e62a-41b3-b199-0edd201f2dad" providerId="ADAL" clId="{438CF124-4604-4D72-9EE0-5F192DDB5820}" dt="2020-12-31T16:39:22.350" v="234"/>
          <ac:spMkLst>
            <pc:docMk/>
            <pc:sldMk cId="1609092463" sldId="264"/>
            <ac:spMk id="56" creationId="{A73B81D0-E691-4D96-994F-2EB246CB4D3C}"/>
          </ac:spMkLst>
        </pc:spChg>
        <pc:spChg chg="add del">
          <ac:chgData name="Davidson Sarah" userId="3eaea780-e62a-41b3-b199-0edd201f2dad" providerId="ADAL" clId="{438CF124-4604-4D72-9EE0-5F192DDB5820}" dt="2020-12-31T16:40:16.959" v="264" actId="478"/>
          <ac:spMkLst>
            <pc:docMk/>
            <pc:sldMk cId="1609092463" sldId="264"/>
            <ac:spMk id="57" creationId="{295FD123-399C-4CBA-87E0-D52D731B64D6}"/>
          </ac:spMkLst>
        </pc:spChg>
        <pc:spChg chg="add del">
          <ac:chgData name="Davidson Sarah" userId="3eaea780-e62a-41b3-b199-0edd201f2dad" providerId="ADAL" clId="{438CF124-4604-4D72-9EE0-5F192DDB5820}" dt="2020-12-31T16:40:15.303" v="263" actId="478"/>
          <ac:spMkLst>
            <pc:docMk/>
            <pc:sldMk cId="1609092463" sldId="264"/>
            <ac:spMk id="58" creationId="{2712C3ED-390B-408B-BEC8-48F9A0BB0FCD}"/>
          </ac:spMkLst>
        </pc:spChg>
        <pc:spChg chg="add del">
          <ac:chgData name="Davidson Sarah" userId="3eaea780-e62a-41b3-b199-0edd201f2dad" providerId="ADAL" clId="{438CF124-4604-4D72-9EE0-5F192DDB5820}" dt="2020-12-31T16:40:04.941" v="258" actId="478"/>
          <ac:spMkLst>
            <pc:docMk/>
            <pc:sldMk cId="1609092463" sldId="264"/>
            <ac:spMk id="59" creationId="{1B040D4F-D29A-4C84-A68D-F98A5270CF74}"/>
          </ac:spMkLst>
        </pc:spChg>
        <pc:spChg chg="add del">
          <ac:chgData name="Davidson Sarah" userId="3eaea780-e62a-41b3-b199-0edd201f2dad" providerId="ADAL" clId="{438CF124-4604-4D72-9EE0-5F192DDB5820}" dt="2020-12-31T16:39:56.996" v="253" actId="478"/>
          <ac:spMkLst>
            <pc:docMk/>
            <pc:sldMk cId="1609092463" sldId="264"/>
            <ac:spMk id="60" creationId="{5A42205B-0F77-485A-88D5-AA8D25E06893}"/>
          </ac:spMkLst>
        </pc:spChg>
        <pc:spChg chg="add del">
          <ac:chgData name="Davidson Sarah" userId="3eaea780-e62a-41b3-b199-0edd201f2dad" providerId="ADAL" clId="{438CF124-4604-4D72-9EE0-5F192DDB5820}" dt="2020-12-31T16:40:40.623" v="278" actId="478"/>
          <ac:spMkLst>
            <pc:docMk/>
            <pc:sldMk cId="1609092463" sldId="264"/>
            <ac:spMk id="61" creationId="{D6245788-FEA1-47B4-9083-F02A880419C8}"/>
          </ac:spMkLst>
        </pc:spChg>
        <pc:spChg chg="add del">
          <ac:chgData name="Davidson Sarah" userId="3eaea780-e62a-41b3-b199-0edd201f2dad" providerId="ADAL" clId="{438CF124-4604-4D72-9EE0-5F192DDB5820}" dt="2020-12-31T16:40:41.998" v="279" actId="478"/>
          <ac:spMkLst>
            <pc:docMk/>
            <pc:sldMk cId="1609092463" sldId="264"/>
            <ac:spMk id="62" creationId="{0D2B3EA0-BBDE-4B1F-A40D-3E43AC91D759}"/>
          </ac:spMkLst>
        </pc:spChg>
        <pc:spChg chg="add del">
          <ac:chgData name="Davidson Sarah" userId="3eaea780-e62a-41b3-b199-0edd201f2dad" providerId="ADAL" clId="{438CF124-4604-4D72-9EE0-5F192DDB5820}" dt="2020-12-31T16:40:43.358" v="280" actId="478"/>
          <ac:spMkLst>
            <pc:docMk/>
            <pc:sldMk cId="1609092463" sldId="264"/>
            <ac:spMk id="63" creationId="{73EF4645-383F-4546-9165-B04757523A75}"/>
          </ac:spMkLst>
        </pc:spChg>
        <pc:spChg chg="add del">
          <ac:chgData name="Davidson Sarah" userId="3eaea780-e62a-41b3-b199-0edd201f2dad" providerId="ADAL" clId="{438CF124-4604-4D72-9EE0-5F192DDB5820}" dt="2020-12-31T16:40:44.686" v="281" actId="478"/>
          <ac:spMkLst>
            <pc:docMk/>
            <pc:sldMk cId="1609092463" sldId="264"/>
            <ac:spMk id="64" creationId="{CE503FA6-CB90-4222-BB5F-EDCA4582A0C1}"/>
          </ac:spMkLst>
        </pc:spChg>
        <pc:spChg chg="add del">
          <ac:chgData name="Davidson Sarah" userId="3eaea780-e62a-41b3-b199-0edd201f2dad" providerId="ADAL" clId="{438CF124-4604-4D72-9EE0-5F192DDB5820}" dt="2020-12-31T16:40:37.623" v="276" actId="478"/>
          <ac:spMkLst>
            <pc:docMk/>
            <pc:sldMk cId="1609092463" sldId="264"/>
            <ac:spMk id="65" creationId="{D7961F83-01ED-403F-82D7-5C49AA22AFCE}"/>
          </ac:spMkLst>
        </pc:spChg>
        <pc:spChg chg="add del mod">
          <ac:chgData name="Davidson Sarah" userId="3eaea780-e62a-41b3-b199-0edd201f2dad" providerId="ADAL" clId="{438CF124-4604-4D72-9EE0-5F192DDB5820}" dt="2020-12-31T16:40:22.605" v="267" actId="478"/>
          <ac:spMkLst>
            <pc:docMk/>
            <pc:sldMk cId="1609092463" sldId="264"/>
            <ac:spMk id="66" creationId="{8CE6FBE7-A230-467E-B5B6-00FF56A16FFB}"/>
          </ac:spMkLst>
        </pc:spChg>
        <pc:spChg chg="add del">
          <ac:chgData name="Davidson Sarah" userId="3eaea780-e62a-41b3-b199-0edd201f2dad" providerId="ADAL" clId="{438CF124-4604-4D72-9EE0-5F192DDB5820}" dt="2020-12-31T16:40:28.215" v="270" actId="478"/>
          <ac:spMkLst>
            <pc:docMk/>
            <pc:sldMk cId="1609092463" sldId="264"/>
            <ac:spMk id="67" creationId="{24697EF8-5ECA-4451-B92E-8DE23532B4D7}"/>
          </ac:spMkLst>
        </pc:spChg>
        <pc:spChg chg="add del">
          <ac:chgData name="Davidson Sarah" userId="3eaea780-e62a-41b3-b199-0edd201f2dad" providerId="ADAL" clId="{438CF124-4604-4D72-9EE0-5F192DDB5820}" dt="2020-12-31T16:40:32.904" v="273" actId="478"/>
          <ac:spMkLst>
            <pc:docMk/>
            <pc:sldMk cId="1609092463" sldId="264"/>
            <ac:spMk id="68" creationId="{34455A05-AD4A-40FC-BEF8-FB279D0BDF99}"/>
          </ac:spMkLst>
        </pc:spChg>
        <pc:spChg chg="add del">
          <ac:chgData name="Davidson Sarah" userId="3eaea780-e62a-41b3-b199-0edd201f2dad" providerId="ADAL" clId="{438CF124-4604-4D72-9EE0-5F192DDB5820}" dt="2020-12-31T16:40:34.263" v="274" actId="478"/>
          <ac:spMkLst>
            <pc:docMk/>
            <pc:sldMk cId="1609092463" sldId="264"/>
            <ac:spMk id="69" creationId="{EF619835-203D-423D-BBE7-6DE434DAA1A9}"/>
          </ac:spMkLst>
        </pc:spChg>
        <pc:spChg chg="add del">
          <ac:chgData name="Davidson Sarah" userId="3eaea780-e62a-41b3-b199-0edd201f2dad" providerId="ADAL" clId="{438CF124-4604-4D72-9EE0-5F192DDB5820}" dt="2020-12-31T16:39:38.930" v="244" actId="478"/>
          <ac:spMkLst>
            <pc:docMk/>
            <pc:sldMk cId="1609092463" sldId="264"/>
            <ac:spMk id="70" creationId="{C64201DD-5109-4A3E-BD42-60D837EFFD25}"/>
          </ac:spMkLst>
        </pc:spChg>
        <pc:spChg chg="add del">
          <ac:chgData name="Davidson Sarah" userId="3eaea780-e62a-41b3-b199-0edd201f2dad" providerId="ADAL" clId="{438CF124-4604-4D72-9EE0-5F192DDB5820}" dt="2020-12-31T16:40:07.222" v="259" actId="478"/>
          <ac:spMkLst>
            <pc:docMk/>
            <pc:sldMk cId="1609092463" sldId="264"/>
            <ac:spMk id="71" creationId="{8C0513FC-BBF7-40DB-B925-8000BC18B528}"/>
          </ac:spMkLst>
        </pc:spChg>
        <pc:spChg chg="add del">
          <ac:chgData name="Davidson Sarah" userId="3eaea780-e62a-41b3-b199-0edd201f2dad" providerId="ADAL" clId="{438CF124-4604-4D72-9EE0-5F192DDB5820}" dt="2020-12-31T16:40:09.551" v="260" actId="478"/>
          <ac:spMkLst>
            <pc:docMk/>
            <pc:sldMk cId="1609092463" sldId="264"/>
            <ac:spMk id="72" creationId="{3DDD8658-0BFE-4399-97BB-420F3F9A2CF7}"/>
          </ac:spMkLst>
        </pc:spChg>
        <pc:spChg chg="add mod">
          <ac:chgData name="Davidson Sarah" userId="3eaea780-e62a-41b3-b199-0edd201f2dad" providerId="ADAL" clId="{438CF124-4604-4D72-9EE0-5F192DDB5820}" dt="2020-12-31T16:40:00.018" v="255" actId="20577"/>
          <ac:spMkLst>
            <pc:docMk/>
            <pc:sldMk cId="1609092463" sldId="264"/>
            <ac:spMk id="73" creationId="{066CF714-4044-446F-AA1D-6842554937DB}"/>
          </ac:spMkLst>
        </pc:spChg>
        <pc:spChg chg="add mod">
          <ac:chgData name="Davidson Sarah" userId="3eaea780-e62a-41b3-b199-0edd201f2dad" providerId="ADAL" clId="{438CF124-4604-4D72-9EE0-5F192DDB5820}" dt="2020-12-31T16:40:01.456" v="256" actId="20577"/>
          <ac:spMkLst>
            <pc:docMk/>
            <pc:sldMk cId="1609092463" sldId="264"/>
            <ac:spMk id="75" creationId="{4EA90968-FCF2-4389-889F-3CA029A40F26}"/>
          </ac:spMkLst>
        </pc:spChg>
        <pc:spChg chg="add del">
          <ac:chgData name="Davidson Sarah" userId="3eaea780-e62a-41b3-b199-0edd201f2dad" providerId="ADAL" clId="{438CF124-4604-4D72-9EE0-5F192DDB5820}" dt="2020-12-31T16:40:03.144" v="257" actId="478"/>
          <ac:spMkLst>
            <pc:docMk/>
            <pc:sldMk cId="1609092463" sldId="264"/>
            <ac:spMk id="77" creationId="{B9F9387F-218D-4023-9E8B-121A9E4A8E65}"/>
          </ac:spMkLst>
        </pc:spChg>
        <pc:spChg chg="add del">
          <ac:chgData name="Davidson Sarah" userId="3eaea780-e62a-41b3-b199-0edd201f2dad" providerId="ADAL" clId="{438CF124-4604-4D72-9EE0-5F192DDB5820}" dt="2020-12-31T16:39:58.409" v="254" actId="478"/>
          <ac:spMkLst>
            <pc:docMk/>
            <pc:sldMk cId="1609092463" sldId="264"/>
            <ac:spMk id="78" creationId="{4E03A08E-7F33-4860-B3F7-C23087F3F7C8}"/>
          </ac:spMkLst>
        </pc:spChg>
        <pc:spChg chg="add mod">
          <ac:chgData name="Davidson Sarah" userId="3eaea780-e62a-41b3-b199-0edd201f2dad" providerId="ADAL" clId="{438CF124-4604-4D72-9EE0-5F192DDB5820}" dt="2020-12-31T16:39:37.399" v="243" actId="20577"/>
          <ac:spMkLst>
            <pc:docMk/>
            <pc:sldMk cId="1609092463" sldId="264"/>
            <ac:spMk id="79" creationId="{70049CD8-88C1-4A12-B717-36D0E587CFB1}"/>
          </ac:spMkLst>
        </pc:spChg>
        <pc:spChg chg="add del">
          <ac:chgData name="Davidson Sarah" userId="3eaea780-e62a-41b3-b199-0edd201f2dad" providerId="ADAL" clId="{438CF124-4604-4D72-9EE0-5F192DDB5820}" dt="2020-12-31T16:39:34.851" v="241" actId="478"/>
          <ac:spMkLst>
            <pc:docMk/>
            <pc:sldMk cId="1609092463" sldId="264"/>
            <ac:spMk id="81" creationId="{110BC474-9CBA-42CF-9E1D-47E6744BA791}"/>
          </ac:spMkLst>
        </pc:spChg>
        <pc:spChg chg="add del">
          <ac:chgData name="Davidson Sarah" userId="3eaea780-e62a-41b3-b199-0edd201f2dad" providerId="ADAL" clId="{438CF124-4604-4D72-9EE0-5F192DDB5820}" dt="2020-12-31T16:39:36.336" v="242" actId="478"/>
          <ac:spMkLst>
            <pc:docMk/>
            <pc:sldMk cId="1609092463" sldId="264"/>
            <ac:spMk id="82" creationId="{C74B41B7-5724-45A3-8F0B-14C97E2F20C1}"/>
          </ac:spMkLst>
        </pc:spChg>
        <pc:cxnChg chg="add">
          <ac:chgData name="Davidson Sarah" userId="3eaea780-e62a-41b3-b199-0edd201f2dad" providerId="ADAL" clId="{438CF124-4604-4D72-9EE0-5F192DDB5820}" dt="2020-12-31T16:39:22.350" v="234"/>
          <ac:cxnSpMkLst>
            <pc:docMk/>
            <pc:sldMk cId="1609092463" sldId="264"/>
            <ac:cxnSpMk id="3" creationId="{A6E3463F-4A20-471C-ADFA-8712281D3C0E}"/>
          </ac:cxnSpMkLst>
        </pc:cxnChg>
        <pc:cxnChg chg="add">
          <ac:chgData name="Davidson Sarah" userId="3eaea780-e62a-41b3-b199-0edd201f2dad" providerId="ADAL" clId="{438CF124-4604-4D72-9EE0-5F192DDB5820}" dt="2020-12-31T16:39:22.350" v="234"/>
          <ac:cxnSpMkLst>
            <pc:docMk/>
            <pc:sldMk cId="1609092463" sldId="264"/>
            <ac:cxnSpMk id="7" creationId="{1A285DAF-1568-4EB4-B983-E2CF889B41F9}"/>
          </ac:cxnSpMkLst>
        </pc:cxnChg>
        <pc:cxnChg chg="add">
          <ac:chgData name="Davidson Sarah" userId="3eaea780-e62a-41b3-b199-0edd201f2dad" providerId="ADAL" clId="{438CF124-4604-4D72-9EE0-5F192DDB5820}" dt="2020-12-31T16:39:22.350" v="234"/>
          <ac:cxnSpMkLst>
            <pc:docMk/>
            <pc:sldMk cId="1609092463" sldId="264"/>
            <ac:cxnSpMk id="12" creationId="{14275994-D34D-465D-BADA-D28754FCF828}"/>
          </ac:cxnSpMkLst>
        </pc:cxnChg>
        <pc:cxnChg chg="add">
          <ac:chgData name="Davidson Sarah" userId="3eaea780-e62a-41b3-b199-0edd201f2dad" providerId="ADAL" clId="{438CF124-4604-4D72-9EE0-5F192DDB5820}" dt="2020-12-31T16:39:22.350" v="234"/>
          <ac:cxnSpMkLst>
            <pc:docMk/>
            <pc:sldMk cId="1609092463" sldId="264"/>
            <ac:cxnSpMk id="16" creationId="{9B1D718A-A513-4B86-ABBC-CA2A5953D43C}"/>
          </ac:cxnSpMkLst>
        </pc:cxnChg>
        <pc:cxnChg chg="add">
          <ac:chgData name="Davidson Sarah" userId="3eaea780-e62a-41b3-b199-0edd201f2dad" providerId="ADAL" clId="{438CF124-4604-4D72-9EE0-5F192DDB5820}" dt="2020-12-31T16:39:22.350" v="234"/>
          <ac:cxnSpMkLst>
            <pc:docMk/>
            <pc:sldMk cId="1609092463" sldId="264"/>
            <ac:cxnSpMk id="17" creationId="{94299A58-631F-4C80-8480-474EF9F3CA3E}"/>
          </ac:cxnSpMkLst>
        </pc:cxnChg>
        <pc:cxnChg chg="add">
          <ac:chgData name="Davidson Sarah" userId="3eaea780-e62a-41b3-b199-0edd201f2dad" providerId="ADAL" clId="{438CF124-4604-4D72-9EE0-5F192DDB5820}" dt="2020-12-31T16:39:22.350" v="234"/>
          <ac:cxnSpMkLst>
            <pc:docMk/>
            <pc:sldMk cId="1609092463" sldId="264"/>
            <ac:cxnSpMk id="23" creationId="{8BE5BC0E-60CD-486C-81E1-D64D8A850C68}"/>
          </ac:cxnSpMkLst>
        </pc:cxnChg>
        <pc:cxnChg chg="add">
          <ac:chgData name="Davidson Sarah" userId="3eaea780-e62a-41b3-b199-0edd201f2dad" providerId="ADAL" clId="{438CF124-4604-4D72-9EE0-5F192DDB5820}" dt="2020-12-31T16:39:22.350" v="234"/>
          <ac:cxnSpMkLst>
            <pc:docMk/>
            <pc:sldMk cId="1609092463" sldId="264"/>
            <ac:cxnSpMk id="24" creationId="{2519FF21-FA51-4CFC-80CA-FF256ABF06AB}"/>
          </ac:cxnSpMkLst>
        </pc:cxnChg>
        <pc:cxnChg chg="add mod">
          <ac:chgData name="Davidson Sarah" userId="3eaea780-e62a-41b3-b199-0edd201f2dad" providerId="ADAL" clId="{438CF124-4604-4D72-9EE0-5F192DDB5820}" dt="2020-12-31T16:40:04.941" v="258" actId="478"/>
          <ac:cxnSpMkLst>
            <pc:docMk/>
            <pc:sldMk cId="1609092463" sldId="264"/>
            <ac:cxnSpMk id="26" creationId="{CCF96145-3CDE-41EA-9C51-D690D27AFC24}"/>
          </ac:cxnSpMkLst>
        </pc:cxnChg>
        <pc:cxnChg chg="add mod">
          <ac:chgData name="Davidson Sarah" userId="3eaea780-e62a-41b3-b199-0edd201f2dad" providerId="ADAL" clId="{438CF124-4604-4D72-9EE0-5F192DDB5820}" dt="2020-12-31T16:39:54.417" v="252" actId="478"/>
          <ac:cxnSpMkLst>
            <pc:docMk/>
            <pc:sldMk cId="1609092463" sldId="264"/>
            <ac:cxnSpMk id="27" creationId="{D94B1D35-0F32-4C03-90D2-20F4B20C5F73}"/>
          </ac:cxnSpMkLst>
        </pc:cxnChg>
        <pc:cxnChg chg="add">
          <ac:chgData name="Davidson Sarah" userId="3eaea780-e62a-41b3-b199-0edd201f2dad" providerId="ADAL" clId="{438CF124-4604-4D72-9EE0-5F192DDB5820}" dt="2020-12-31T16:39:22.350" v="234"/>
          <ac:cxnSpMkLst>
            <pc:docMk/>
            <pc:sldMk cId="1609092463" sldId="264"/>
            <ac:cxnSpMk id="32" creationId="{921B930E-E837-4634-927B-A0CA28DF6C4E}"/>
          </ac:cxnSpMkLst>
        </pc:cxnChg>
        <pc:cxnChg chg="add">
          <ac:chgData name="Davidson Sarah" userId="3eaea780-e62a-41b3-b199-0edd201f2dad" providerId="ADAL" clId="{438CF124-4604-4D72-9EE0-5F192DDB5820}" dt="2020-12-31T16:39:22.350" v="234"/>
          <ac:cxnSpMkLst>
            <pc:docMk/>
            <pc:sldMk cId="1609092463" sldId="264"/>
            <ac:cxnSpMk id="33" creationId="{1A82DC6E-0C3B-4245-94AB-0C4233D017B5}"/>
          </ac:cxnSpMkLst>
        </pc:cxnChg>
        <pc:cxnChg chg="add">
          <ac:chgData name="Davidson Sarah" userId="3eaea780-e62a-41b3-b199-0edd201f2dad" providerId="ADAL" clId="{438CF124-4604-4D72-9EE0-5F192DDB5820}" dt="2020-12-31T16:39:22.350" v="234"/>
          <ac:cxnSpMkLst>
            <pc:docMk/>
            <pc:sldMk cId="1609092463" sldId="264"/>
            <ac:cxnSpMk id="34" creationId="{9CCC8CF2-03C9-4C52-B982-13769542B9F8}"/>
          </ac:cxnSpMkLst>
        </pc:cxnChg>
        <pc:cxnChg chg="add">
          <ac:chgData name="Davidson Sarah" userId="3eaea780-e62a-41b3-b199-0edd201f2dad" providerId="ADAL" clId="{438CF124-4604-4D72-9EE0-5F192DDB5820}" dt="2020-12-31T16:39:22.350" v="234"/>
          <ac:cxnSpMkLst>
            <pc:docMk/>
            <pc:sldMk cId="1609092463" sldId="264"/>
            <ac:cxnSpMk id="35" creationId="{5BD886FB-DD1E-4A97-987B-EB6F11481383}"/>
          </ac:cxnSpMkLst>
        </pc:cxnChg>
        <pc:cxnChg chg="add">
          <ac:chgData name="Davidson Sarah" userId="3eaea780-e62a-41b3-b199-0edd201f2dad" providerId="ADAL" clId="{438CF124-4604-4D72-9EE0-5F192DDB5820}" dt="2020-12-31T16:39:22.350" v="234"/>
          <ac:cxnSpMkLst>
            <pc:docMk/>
            <pc:sldMk cId="1609092463" sldId="264"/>
            <ac:cxnSpMk id="44" creationId="{364D01F5-4B1B-4866-8381-853C0FF512DD}"/>
          </ac:cxnSpMkLst>
        </pc:cxnChg>
        <pc:cxnChg chg="add">
          <ac:chgData name="Davidson Sarah" userId="3eaea780-e62a-41b3-b199-0edd201f2dad" providerId="ADAL" clId="{438CF124-4604-4D72-9EE0-5F192DDB5820}" dt="2020-12-31T16:39:22.350" v="234"/>
          <ac:cxnSpMkLst>
            <pc:docMk/>
            <pc:sldMk cId="1609092463" sldId="264"/>
            <ac:cxnSpMk id="45" creationId="{51F7ED87-1A30-4745-8C73-8ED8D35C5D6F}"/>
          </ac:cxnSpMkLst>
        </pc:cxnChg>
        <pc:cxnChg chg="add">
          <ac:chgData name="Davidson Sarah" userId="3eaea780-e62a-41b3-b199-0edd201f2dad" providerId="ADAL" clId="{438CF124-4604-4D72-9EE0-5F192DDB5820}" dt="2020-12-31T16:39:22.350" v="234"/>
          <ac:cxnSpMkLst>
            <pc:docMk/>
            <pc:sldMk cId="1609092463" sldId="264"/>
            <ac:cxnSpMk id="46" creationId="{344A98FE-E62A-47DF-A145-952161E0445E}"/>
          </ac:cxnSpMkLst>
        </pc:cxnChg>
        <pc:cxnChg chg="add">
          <ac:chgData name="Davidson Sarah" userId="3eaea780-e62a-41b3-b199-0edd201f2dad" providerId="ADAL" clId="{438CF124-4604-4D72-9EE0-5F192DDB5820}" dt="2020-12-31T16:39:22.350" v="234"/>
          <ac:cxnSpMkLst>
            <pc:docMk/>
            <pc:sldMk cId="1609092463" sldId="264"/>
            <ac:cxnSpMk id="47" creationId="{F598983E-5FDD-4851-9969-7132FD9AD2ED}"/>
          </ac:cxnSpMkLst>
        </pc:cxnChg>
        <pc:cxnChg chg="add">
          <ac:chgData name="Davidson Sarah" userId="3eaea780-e62a-41b3-b199-0edd201f2dad" providerId="ADAL" clId="{438CF124-4604-4D72-9EE0-5F192DDB5820}" dt="2020-12-31T16:39:22.350" v="234"/>
          <ac:cxnSpMkLst>
            <pc:docMk/>
            <pc:sldMk cId="1609092463" sldId="264"/>
            <ac:cxnSpMk id="55" creationId="{3C2C8664-BD73-4D6E-8D8A-56E33D4D5007}"/>
          </ac:cxnSpMkLst>
        </pc:cxnChg>
        <pc:cxnChg chg="add mod">
          <ac:chgData name="Davidson Sarah" userId="3eaea780-e62a-41b3-b199-0edd201f2dad" providerId="ADAL" clId="{438CF124-4604-4D72-9EE0-5F192DDB5820}" dt="2020-12-31T16:39:54.417" v="252" actId="478"/>
          <ac:cxnSpMkLst>
            <pc:docMk/>
            <pc:sldMk cId="1609092463" sldId="264"/>
            <ac:cxnSpMk id="74" creationId="{27F2E96E-C89E-414C-996C-9E0AD47E71AF}"/>
          </ac:cxnSpMkLst>
        </pc:cxnChg>
        <pc:cxnChg chg="add">
          <ac:chgData name="Davidson Sarah" userId="3eaea780-e62a-41b3-b199-0edd201f2dad" providerId="ADAL" clId="{438CF124-4604-4D72-9EE0-5F192DDB5820}" dt="2020-12-31T16:39:22.350" v="234"/>
          <ac:cxnSpMkLst>
            <pc:docMk/>
            <pc:sldMk cId="1609092463" sldId="264"/>
            <ac:cxnSpMk id="76" creationId="{867C46FD-6E3B-4079-B7F8-559407FF9C8F}"/>
          </ac:cxnSpMkLst>
        </pc:cxnChg>
        <pc:cxnChg chg="add">
          <ac:chgData name="Davidson Sarah" userId="3eaea780-e62a-41b3-b199-0edd201f2dad" providerId="ADAL" clId="{438CF124-4604-4D72-9EE0-5F192DDB5820}" dt="2020-12-31T16:39:22.350" v="234"/>
          <ac:cxnSpMkLst>
            <pc:docMk/>
            <pc:sldMk cId="1609092463" sldId="264"/>
            <ac:cxnSpMk id="80" creationId="{0B3C93AF-6658-45D3-9EB0-79CA397B2845}"/>
          </ac:cxnSpMkLst>
        </pc:cxnChg>
      </pc:sldChg>
      <pc:sldChg chg="addSp modSp add ord">
        <pc:chgData name="Davidson Sarah" userId="3eaea780-e62a-41b3-b199-0edd201f2dad" providerId="ADAL" clId="{438CF124-4604-4D72-9EE0-5F192DDB5820}" dt="2020-12-31T16:54:06.822" v="301" actId="1076"/>
        <pc:sldMkLst>
          <pc:docMk/>
          <pc:sldMk cId="2975647631" sldId="265"/>
        </pc:sldMkLst>
        <pc:spChg chg="add mod">
          <ac:chgData name="Davidson Sarah" userId="3eaea780-e62a-41b3-b199-0edd201f2dad" providerId="ADAL" clId="{438CF124-4604-4D72-9EE0-5F192DDB5820}" dt="2020-12-31T16:52:17.842" v="291" actId="20577"/>
          <ac:spMkLst>
            <pc:docMk/>
            <pc:sldMk cId="2975647631" sldId="265"/>
            <ac:spMk id="2" creationId="{2DF37FE6-B4EB-4DB4-8548-1B61739BD051}"/>
          </ac:spMkLst>
        </pc:spChg>
        <pc:spChg chg="add mod">
          <ac:chgData name="Davidson Sarah" userId="3eaea780-e62a-41b3-b199-0edd201f2dad" providerId="ADAL" clId="{438CF124-4604-4D72-9EE0-5F192DDB5820}" dt="2020-12-31T16:54:06.822" v="301" actId="1076"/>
          <ac:spMkLst>
            <pc:docMk/>
            <pc:sldMk cId="2975647631" sldId="265"/>
            <ac:spMk id="3" creationId="{F84A544A-6E45-4C3C-A1BA-584F1A1B4E85}"/>
          </ac:spMkLst>
        </pc:spChg>
      </pc:sldChg>
      <pc:sldChg chg="add del">
        <pc:chgData name="Davidson Sarah" userId="3eaea780-e62a-41b3-b199-0edd201f2dad" providerId="ADAL" clId="{438CF124-4604-4D72-9EE0-5F192DDB5820}" dt="2021-01-05T19:38:10.089" v="303"/>
        <pc:sldMkLst>
          <pc:docMk/>
          <pc:sldMk cId="803291526" sldId="266"/>
        </pc:sldMkLst>
      </pc:sldChg>
      <pc:sldChg chg="add">
        <pc:chgData name="Davidson Sarah" userId="3eaea780-e62a-41b3-b199-0edd201f2dad" providerId="ADAL" clId="{438CF124-4604-4D72-9EE0-5F192DDB5820}" dt="2021-01-05T19:38:38.235" v="304"/>
        <pc:sldMkLst>
          <pc:docMk/>
          <pc:sldMk cId="1996780262" sldId="26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E0F6757-682C-477B-B8EE-FD5AA70458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9C6288F-D78A-4584-BA57-C78BAAB1F1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E8E2F75-4D98-4951-BFE8-249F1CC62B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4F6969-1EBB-47B5-8957-17C76DBBFF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3926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E0F6757-682C-477B-B8EE-FD5AA70458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9C6288F-D78A-4584-BA57-C78BAAB1F1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E8E2F75-4D98-4951-BFE8-249F1CC62B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82AC0-8B1C-44E8-9418-C55B7BBC93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8581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E0F6757-682C-477B-B8EE-FD5AA70458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9C6288F-D78A-4584-BA57-C78BAAB1F1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E8E2F75-4D98-4951-BFE8-249F1CC62B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45FCF-40DA-442E-A973-408F95AAE0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9152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E0F6757-682C-477B-B8EE-FD5AA70458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9C6288F-D78A-4584-BA57-C78BAAB1F1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E8E2F75-4D98-4951-BFE8-249F1CC62B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64B54-F843-4890-8781-8A49D8E27A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8840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E0F6757-682C-477B-B8EE-FD5AA70458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9C6288F-D78A-4584-BA57-C78BAAB1F1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E8E2F75-4D98-4951-BFE8-249F1CC62B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AD4F0-5A44-4D95-9778-459CBE4141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4693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0F6757-682C-477B-B8EE-FD5AA70458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C6288F-D78A-4584-BA57-C78BAAB1F1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8E2F75-4D98-4951-BFE8-249F1CC62B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1ECC0-548F-4DBA-B57C-8CC1152A39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5066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E0F6757-682C-477B-B8EE-FD5AA70458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9C6288F-D78A-4584-BA57-C78BAAB1F1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E8E2F75-4D98-4951-BFE8-249F1CC62B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C0380-6C96-4D2F-A916-7B3A77B894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754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0F6757-682C-477B-B8EE-FD5AA70458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9C6288F-D78A-4584-BA57-C78BAAB1F1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E8E2F75-4D98-4951-BFE8-249F1CC62B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E3417-9133-4EC7-ADBC-AAB989E19B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806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E0F6757-682C-477B-B8EE-FD5AA70458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9C6288F-D78A-4584-BA57-C78BAAB1F1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E8E2F75-4D98-4951-BFE8-249F1CC62B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CCFDC-2F3C-472B-BDCC-F0146091A0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7181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0F6757-682C-477B-B8EE-FD5AA70458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C6288F-D78A-4584-BA57-C78BAAB1F1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8E2F75-4D98-4951-BFE8-249F1CC62B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F49802-1564-4002-89CE-48CAA6CC6F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1118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0F6757-682C-477B-B8EE-FD5AA70458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C6288F-D78A-4584-BA57-C78BAAB1F1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8E2F75-4D98-4951-BFE8-249F1CC62B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F0AD4-0562-4ED0-B776-CED27DFFEF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899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E0F6757-682C-477B-B8EE-FD5AA704586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9C6288F-D78A-4584-BA57-C78BAAB1F16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E8E2F75-4D98-4951-BFE8-249F1CC62BF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B1E283D-7986-4790-82B9-775ABEBDD0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65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  <a:ea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  <a:ea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  <a:ea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  <a:ea typeface="ＭＳ Ｐゴシック" pitchFamily="-6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6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2DF37FE6-B4EB-4DB4-8548-1B61739BD051}"/>
              </a:ext>
            </a:extLst>
          </p:cNvPr>
          <p:cNvSpPr txBox="1">
            <a:spLocks/>
          </p:cNvSpPr>
          <p:nvPr/>
        </p:nvSpPr>
        <p:spPr>
          <a:xfrm>
            <a:off x="381000" y="1447800"/>
            <a:ext cx="8534400" cy="4114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pPr marL="0" indent="0">
              <a:buNone/>
            </a:pPr>
            <a:r>
              <a:rPr lang="en-US" sz="1400" b="1" kern="0" dirty="0"/>
              <a:t>MAFS.8.EE.2.5 </a:t>
            </a:r>
            <a:r>
              <a:rPr lang="en-US" sz="1400" kern="0" dirty="0"/>
              <a:t>Graph proportional relationships, interpreting the unit rate as the slope of the graph. Compare two different proportional relationships represented in different ways. </a:t>
            </a:r>
            <a:r>
              <a:rPr lang="en-US" sz="1400" i="1" kern="0" dirty="0"/>
              <a:t>For example, compare a distance-time graph to a distance-time equation to determine which of two moving objects has greater speed. </a:t>
            </a:r>
            <a:r>
              <a:rPr lang="en-US" sz="1400" kern="0" dirty="0"/>
              <a:t>	</a:t>
            </a:r>
          </a:p>
          <a:p>
            <a:pPr marL="0" indent="0">
              <a:buNone/>
            </a:pPr>
            <a:r>
              <a:rPr lang="en-US" sz="1400" b="1" kern="0" dirty="0"/>
              <a:t>MAFS.8.EE.2.6 </a:t>
            </a:r>
            <a:r>
              <a:rPr lang="en-US" sz="1400" kern="0" dirty="0"/>
              <a:t>Use similar triangles to explain why the slope </a:t>
            </a:r>
            <a:r>
              <a:rPr lang="en-US" sz="1400" i="1" kern="0" dirty="0"/>
              <a:t>m </a:t>
            </a:r>
            <a:r>
              <a:rPr lang="en-US" sz="1400" kern="0" dirty="0"/>
              <a:t>is the same distance between two distinct points on a non-vertical line in the coordinate plane; derive the equation 𝑦𝑦=𝑚𝑚𝑚𝑚 for a line through the origin and the equation 𝑦=𝑚x+𝑏 for a line intercepting the vertical axis at </a:t>
            </a:r>
            <a:r>
              <a:rPr lang="en-US" sz="1400" i="1" kern="0" dirty="0"/>
              <a:t>b</a:t>
            </a:r>
            <a:r>
              <a:rPr lang="en-US" sz="1400" kern="0" dirty="0"/>
              <a:t>. </a:t>
            </a:r>
          </a:p>
          <a:p>
            <a:pPr marL="0" indent="0">
              <a:buNone/>
            </a:pPr>
            <a:r>
              <a:rPr lang="en-US" sz="1400" b="1" kern="0" dirty="0"/>
              <a:t>MAFS.8.EE.3.8 </a:t>
            </a:r>
            <a:r>
              <a:rPr lang="en-US" sz="1400" kern="0" dirty="0"/>
              <a:t>Analyze and solve pairs of simultaneous linear equations. </a:t>
            </a:r>
          </a:p>
          <a:p>
            <a:pPr>
              <a:buFont typeface="+mj-lt"/>
              <a:buAutoNum type="alphaLcParenR"/>
            </a:pPr>
            <a:r>
              <a:rPr lang="en-US" sz="1400" kern="0" dirty="0"/>
              <a:t>Understand that solutions to a system of two linear equations in two variables correspond to points of intersection of their graphs, because points of intersection satisfy both equations simultaneously. </a:t>
            </a:r>
          </a:p>
          <a:p>
            <a:pPr>
              <a:buFont typeface="+mj-lt"/>
              <a:buAutoNum type="alphaLcParenR"/>
            </a:pPr>
            <a:r>
              <a:rPr lang="en-US" sz="1400" kern="0" dirty="0"/>
              <a:t>Solve systems of two linear equations in two variables algebraically, and estimate solutions by graphing the equations. Solve simple cases by inspection. </a:t>
            </a:r>
            <a:r>
              <a:rPr lang="en-US" sz="1400" i="1" kern="0" dirty="0"/>
              <a:t>For example, </a:t>
            </a:r>
            <a:r>
              <a:rPr lang="en-US" sz="1400" kern="0" dirty="0"/>
              <a:t>3𝑥+2𝑦=5 </a:t>
            </a:r>
            <a:r>
              <a:rPr lang="en-US" sz="1400" i="1" kern="0" dirty="0"/>
              <a:t>and </a:t>
            </a:r>
            <a:r>
              <a:rPr lang="en-US" sz="1400" kern="0" dirty="0"/>
              <a:t>3𝑥+2𝑦=6 </a:t>
            </a:r>
            <a:r>
              <a:rPr lang="en-US" sz="1400" i="1" kern="0" dirty="0"/>
              <a:t>have no solution because </a:t>
            </a:r>
            <a:r>
              <a:rPr lang="en-US" sz="1400" kern="0" dirty="0"/>
              <a:t>3𝑥+2𝑦 </a:t>
            </a:r>
            <a:r>
              <a:rPr lang="en-US" sz="1400" i="1" kern="0" dirty="0"/>
              <a:t>cannot simultaneously be 5 and 6. </a:t>
            </a:r>
            <a:endParaRPr lang="en-US" sz="1400" kern="0" dirty="0"/>
          </a:p>
          <a:p>
            <a:pPr>
              <a:buFont typeface="+mj-lt"/>
              <a:buAutoNum type="alphaLcParenR"/>
            </a:pPr>
            <a:r>
              <a:rPr lang="en-US" sz="1400" kern="0" dirty="0"/>
              <a:t>Solve real-world and mathematical problems leading to two linear equations in two variables. </a:t>
            </a:r>
            <a:r>
              <a:rPr lang="en-US" sz="1400" i="1" kern="0" dirty="0"/>
              <a:t>For example, given coordinates for two pairs of points, determine whether the line through the first pair of points intersects the line through the second pair. </a:t>
            </a:r>
            <a:r>
              <a:rPr lang="en-US" sz="1400" kern="0" dirty="0"/>
              <a:t>	</a:t>
            </a:r>
          </a:p>
          <a:p>
            <a:endParaRPr lang="en-US" sz="1400" kern="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84A544A-6E45-4C3C-A1BA-584F1A1B4E85}"/>
              </a:ext>
            </a:extLst>
          </p:cNvPr>
          <p:cNvSpPr txBox="1">
            <a:spLocks/>
          </p:cNvSpPr>
          <p:nvPr/>
        </p:nvSpPr>
        <p:spPr>
          <a:xfrm>
            <a:off x="533400" y="228600"/>
            <a:ext cx="8077200" cy="14700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65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65" charset="0"/>
                <a:ea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65" charset="0"/>
                <a:ea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65" charset="0"/>
                <a:ea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65" charset="0"/>
                <a:ea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65" charset="0"/>
              </a:defRPr>
            </a:lvl9pPr>
          </a:lstStyle>
          <a:p>
            <a:r>
              <a:rPr lang="en-US" kern="0" dirty="0"/>
              <a:t>Equations in two Variables</a:t>
            </a:r>
            <a:br>
              <a:rPr lang="en-US" kern="0" dirty="0"/>
            </a:br>
            <a:r>
              <a:rPr lang="en-US" sz="2400" kern="0" dirty="0"/>
              <a:t>Device Adapted From Port Charlotte Middle School Team</a:t>
            </a:r>
            <a:endParaRPr lang="en-US" sz="1200" kern="0" dirty="0"/>
          </a:p>
        </p:txBody>
      </p:sp>
    </p:spTree>
    <p:extLst>
      <p:ext uri="{BB962C8B-B14F-4D97-AF65-F5344CB8AC3E}">
        <p14:creationId xmlns:p14="http://schemas.microsoft.com/office/powerpoint/2010/main" val="2975647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35"/>
          <p:cNvGrpSpPr>
            <a:grpSpLocks/>
          </p:cNvGrpSpPr>
          <p:nvPr/>
        </p:nvGrpSpPr>
        <p:grpSpPr bwMode="auto">
          <a:xfrm>
            <a:off x="258763" y="0"/>
            <a:ext cx="8763000" cy="6713538"/>
            <a:chOff x="144" y="0"/>
            <a:chExt cx="5520" cy="4229"/>
          </a:xfrm>
        </p:grpSpPr>
        <p:sp>
          <p:nvSpPr>
            <p:cNvPr id="2082" name="Oval 3"/>
            <p:cNvSpPr>
              <a:spLocks noChangeArrowheads="1"/>
            </p:cNvSpPr>
            <p:nvPr/>
          </p:nvSpPr>
          <p:spPr bwMode="auto">
            <a:xfrm>
              <a:off x="2798" y="891"/>
              <a:ext cx="1433" cy="679"/>
            </a:xfrm>
            <a:prstGeom prst="ellipse">
              <a:avLst/>
            </a:prstGeom>
            <a:solidFill>
              <a:schemeClr val="bg1"/>
            </a:solidFill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83" name="Rectangle 24"/>
            <p:cNvSpPr>
              <a:spLocks noChangeArrowheads="1"/>
            </p:cNvSpPr>
            <p:nvPr/>
          </p:nvSpPr>
          <p:spPr bwMode="auto">
            <a:xfrm>
              <a:off x="4114" y="60"/>
              <a:ext cx="178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NAME</a:t>
              </a: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84" name="Rectangle 25"/>
            <p:cNvSpPr>
              <a:spLocks noChangeArrowheads="1"/>
            </p:cNvSpPr>
            <p:nvPr/>
          </p:nvSpPr>
          <p:spPr bwMode="auto">
            <a:xfrm>
              <a:off x="4114" y="158"/>
              <a:ext cx="16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DATE</a:t>
              </a: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85" name="Line 26"/>
            <p:cNvSpPr>
              <a:spLocks noChangeShapeType="1"/>
            </p:cNvSpPr>
            <p:nvPr/>
          </p:nvSpPr>
          <p:spPr bwMode="auto">
            <a:xfrm>
              <a:off x="4356" y="113"/>
              <a:ext cx="126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86" name="Rectangle 27"/>
            <p:cNvSpPr>
              <a:spLocks noChangeArrowheads="1"/>
            </p:cNvSpPr>
            <p:nvPr/>
          </p:nvSpPr>
          <p:spPr bwMode="auto">
            <a:xfrm>
              <a:off x="144" y="68"/>
              <a:ext cx="115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The Unit Organizer </a:t>
              </a: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87" name="Rectangle 28"/>
            <p:cNvSpPr>
              <a:spLocks noChangeArrowheads="1"/>
            </p:cNvSpPr>
            <p:nvPr/>
          </p:nvSpPr>
          <p:spPr bwMode="auto">
            <a:xfrm>
              <a:off x="2550" y="136"/>
              <a:ext cx="505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BIGGER PICTURE</a:t>
              </a: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88" name="Rectangle 29"/>
            <p:cNvSpPr>
              <a:spLocks noChangeArrowheads="1"/>
            </p:cNvSpPr>
            <p:nvPr/>
          </p:nvSpPr>
          <p:spPr bwMode="auto">
            <a:xfrm>
              <a:off x="540" y="476"/>
              <a:ext cx="31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LAST UNIT</a:t>
              </a: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89" name="Rectangle 30"/>
            <p:cNvSpPr>
              <a:spLocks noChangeArrowheads="1"/>
            </p:cNvSpPr>
            <p:nvPr/>
          </p:nvSpPr>
          <p:spPr bwMode="auto">
            <a:xfrm>
              <a:off x="906" y="476"/>
              <a:ext cx="33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8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/Experience</a:t>
              </a: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90" name="Rectangle 31"/>
            <p:cNvSpPr>
              <a:spLocks noChangeArrowheads="1"/>
            </p:cNvSpPr>
            <p:nvPr/>
          </p:nvSpPr>
          <p:spPr bwMode="auto">
            <a:xfrm>
              <a:off x="2775" y="490"/>
              <a:ext cx="51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CURRENT UNIT</a:t>
              </a: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91" name="Rectangle 32"/>
            <p:cNvSpPr>
              <a:spLocks noChangeArrowheads="1"/>
            </p:cNvSpPr>
            <p:nvPr/>
          </p:nvSpPr>
          <p:spPr bwMode="auto">
            <a:xfrm>
              <a:off x="4691" y="468"/>
              <a:ext cx="32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NEXT UNIT</a:t>
              </a: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92" name="Rectangle 33"/>
            <p:cNvSpPr>
              <a:spLocks noChangeArrowheads="1"/>
            </p:cNvSpPr>
            <p:nvPr/>
          </p:nvSpPr>
          <p:spPr bwMode="auto">
            <a:xfrm>
              <a:off x="5065" y="468"/>
              <a:ext cx="33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8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/Experience</a:t>
              </a: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93" name="Line 34"/>
            <p:cNvSpPr>
              <a:spLocks noChangeShapeType="1"/>
            </p:cNvSpPr>
            <p:nvPr/>
          </p:nvSpPr>
          <p:spPr bwMode="auto">
            <a:xfrm>
              <a:off x="175" y="755"/>
              <a:ext cx="5473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94" name="Line 35"/>
            <p:cNvSpPr>
              <a:spLocks noChangeShapeType="1"/>
            </p:cNvSpPr>
            <p:nvPr/>
          </p:nvSpPr>
          <p:spPr bwMode="auto">
            <a:xfrm>
              <a:off x="167" y="3226"/>
              <a:ext cx="5474" cy="2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95" name="Line 36"/>
            <p:cNvSpPr>
              <a:spLocks noChangeShapeType="1"/>
            </p:cNvSpPr>
            <p:nvPr/>
          </p:nvSpPr>
          <p:spPr bwMode="auto">
            <a:xfrm>
              <a:off x="1638" y="461"/>
              <a:ext cx="1" cy="29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96" name="Line 37"/>
            <p:cNvSpPr>
              <a:spLocks noChangeShapeType="1"/>
            </p:cNvSpPr>
            <p:nvPr/>
          </p:nvSpPr>
          <p:spPr bwMode="auto">
            <a:xfrm>
              <a:off x="4231" y="468"/>
              <a:ext cx="1" cy="29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97" name="Arc 38"/>
            <p:cNvSpPr>
              <a:spLocks/>
            </p:cNvSpPr>
            <p:nvPr/>
          </p:nvSpPr>
          <p:spPr bwMode="auto">
            <a:xfrm>
              <a:off x="175" y="250"/>
              <a:ext cx="1460" cy="21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21599"/>
                  </a:moveTo>
                  <a:cubicBezTo>
                    <a:pt x="-1" y="9670"/>
                    <a:pt x="9670" y="-1"/>
                    <a:pt x="21600" y="-1"/>
                  </a:cubicBezTo>
                </a:path>
                <a:path w="21600" h="21600" stroke="0" extrusionOk="0">
                  <a:moveTo>
                    <a:pt x="-1" y="21599"/>
                  </a:moveTo>
                  <a:cubicBezTo>
                    <a:pt x="-1" y="9670"/>
                    <a:pt x="9670" y="-1"/>
                    <a:pt x="21600" y="-1"/>
                  </a:cubicBezTo>
                  <a:lnTo>
                    <a:pt x="21600" y="21600"/>
                  </a:lnTo>
                  <a:lnTo>
                    <a:pt x="-1" y="2159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98" name="Arc 39"/>
            <p:cNvSpPr>
              <a:spLocks/>
            </p:cNvSpPr>
            <p:nvPr/>
          </p:nvSpPr>
          <p:spPr bwMode="auto">
            <a:xfrm>
              <a:off x="167" y="242"/>
              <a:ext cx="1468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21599"/>
                  </a:moveTo>
                  <a:cubicBezTo>
                    <a:pt x="-1" y="9670"/>
                    <a:pt x="9670" y="-1"/>
                    <a:pt x="21600" y="-1"/>
                  </a:cubicBezTo>
                </a:path>
                <a:path w="21600" h="21600" stroke="0" extrusionOk="0">
                  <a:moveTo>
                    <a:pt x="-1" y="21599"/>
                  </a:moveTo>
                  <a:cubicBezTo>
                    <a:pt x="-1" y="9670"/>
                    <a:pt x="9670" y="-1"/>
                    <a:pt x="21600" y="-1"/>
                  </a:cubicBezTo>
                  <a:lnTo>
                    <a:pt x="21600" y="21600"/>
                  </a:lnTo>
                  <a:lnTo>
                    <a:pt x="-1" y="21599"/>
                  </a:lnTo>
                  <a:close/>
                </a:path>
              </a:pathLst>
            </a:cu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99" name="Arc 40"/>
            <p:cNvSpPr>
              <a:spLocks/>
            </p:cNvSpPr>
            <p:nvPr/>
          </p:nvSpPr>
          <p:spPr bwMode="auto">
            <a:xfrm>
              <a:off x="4231" y="242"/>
              <a:ext cx="1433" cy="223"/>
            </a:xfrm>
            <a:custGeom>
              <a:avLst/>
              <a:gdLst>
                <a:gd name="T0" fmla="*/ 0 w 21616"/>
                <a:gd name="T1" fmla="*/ 0 h 21600"/>
                <a:gd name="T2" fmla="*/ 0 w 21616"/>
                <a:gd name="T3" fmla="*/ 0 h 21600"/>
                <a:gd name="T4" fmla="*/ 0 w 21616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16"/>
                <a:gd name="T10" fmla="*/ 0 h 21600"/>
                <a:gd name="T11" fmla="*/ 21616 w 21616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16" h="21600" fill="none" extrusionOk="0">
                  <a:moveTo>
                    <a:pt x="-1" y="0"/>
                  </a:moveTo>
                  <a:cubicBezTo>
                    <a:pt x="5" y="0"/>
                    <a:pt x="11" y="-1"/>
                    <a:pt x="17" y="-1"/>
                  </a:cubicBezTo>
                  <a:cubicBezTo>
                    <a:pt x="11904" y="-1"/>
                    <a:pt x="21558" y="9606"/>
                    <a:pt x="21616" y="21493"/>
                  </a:cubicBezTo>
                </a:path>
                <a:path w="21616" h="21600" stroke="0" extrusionOk="0">
                  <a:moveTo>
                    <a:pt x="-1" y="0"/>
                  </a:moveTo>
                  <a:cubicBezTo>
                    <a:pt x="5" y="0"/>
                    <a:pt x="11" y="-1"/>
                    <a:pt x="17" y="-1"/>
                  </a:cubicBezTo>
                  <a:cubicBezTo>
                    <a:pt x="11904" y="-1"/>
                    <a:pt x="21558" y="9606"/>
                    <a:pt x="21616" y="21493"/>
                  </a:cubicBezTo>
                  <a:lnTo>
                    <a:pt x="17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00" name="Line 41"/>
            <p:cNvSpPr>
              <a:spLocks noChangeShapeType="1"/>
            </p:cNvSpPr>
            <p:nvPr/>
          </p:nvSpPr>
          <p:spPr bwMode="auto">
            <a:xfrm>
              <a:off x="1631" y="242"/>
              <a:ext cx="2585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grpSp>
          <p:nvGrpSpPr>
            <p:cNvPr id="2101" name="Group 42"/>
            <p:cNvGrpSpPr>
              <a:grpSpLocks/>
            </p:cNvGrpSpPr>
            <p:nvPr/>
          </p:nvGrpSpPr>
          <p:grpSpPr bwMode="auto">
            <a:xfrm>
              <a:off x="1631" y="272"/>
              <a:ext cx="1" cy="159"/>
              <a:chOff x="1760" y="326"/>
              <a:chExt cx="1" cy="145"/>
            </a:xfrm>
          </p:grpSpPr>
          <p:sp>
            <p:nvSpPr>
              <p:cNvPr id="2156" name="Line 43"/>
              <p:cNvSpPr>
                <a:spLocks noChangeShapeType="1"/>
              </p:cNvSpPr>
              <p:nvPr/>
            </p:nvSpPr>
            <p:spPr bwMode="auto">
              <a:xfrm>
                <a:off x="1760" y="326"/>
                <a:ext cx="1" cy="2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2157" name="Line 44"/>
              <p:cNvSpPr>
                <a:spLocks noChangeShapeType="1"/>
              </p:cNvSpPr>
              <p:nvPr/>
            </p:nvSpPr>
            <p:spPr bwMode="auto">
              <a:xfrm>
                <a:off x="1760" y="388"/>
                <a:ext cx="1" cy="2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2158" name="Line 45"/>
              <p:cNvSpPr>
                <a:spLocks noChangeShapeType="1"/>
              </p:cNvSpPr>
              <p:nvPr/>
            </p:nvSpPr>
            <p:spPr bwMode="auto">
              <a:xfrm>
                <a:off x="1760" y="450"/>
                <a:ext cx="1" cy="2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p:grpSp>
        <p:grpSp>
          <p:nvGrpSpPr>
            <p:cNvPr id="2102" name="Group 46"/>
            <p:cNvGrpSpPr>
              <a:grpSpLocks/>
            </p:cNvGrpSpPr>
            <p:nvPr/>
          </p:nvGrpSpPr>
          <p:grpSpPr bwMode="auto">
            <a:xfrm>
              <a:off x="4239" y="279"/>
              <a:ext cx="1" cy="160"/>
              <a:chOff x="4062" y="333"/>
              <a:chExt cx="1" cy="145"/>
            </a:xfrm>
          </p:grpSpPr>
          <p:sp>
            <p:nvSpPr>
              <p:cNvPr id="2153" name="Line 47"/>
              <p:cNvSpPr>
                <a:spLocks noChangeShapeType="1"/>
              </p:cNvSpPr>
              <p:nvPr/>
            </p:nvSpPr>
            <p:spPr bwMode="auto">
              <a:xfrm>
                <a:off x="4062" y="333"/>
                <a:ext cx="1" cy="2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2154" name="Line 48"/>
              <p:cNvSpPr>
                <a:spLocks noChangeShapeType="1"/>
              </p:cNvSpPr>
              <p:nvPr/>
            </p:nvSpPr>
            <p:spPr bwMode="auto">
              <a:xfrm>
                <a:off x="4062" y="395"/>
                <a:ext cx="1" cy="2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2155" name="Line 49"/>
              <p:cNvSpPr>
                <a:spLocks noChangeShapeType="1"/>
              </p:cNvSpPr>
              <p:nvPr/>
            </p:nvSpPr>
            <p:spPr bwMode="auto">
              <a:xfrm>
                <a:off x="4062" y="457"/>
                <a:ext cx="1" cy="2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p:grpSp>
        <p:sp>
          <p:nvSpPr>
            <p:cNvPr id="2103" name="Line 50"/>
            <p:cNvSpPr>
              <a:spLocks noChangeShapeType="1"/>
            </p:cNvSpPr>
            <p:nvPr/>
          </p:nvSpPr>
          <p:spPr bwMode="auto">
            <a:xfrm>
              <a:off x="167" y="468"/>
              <a:ext cx="1" cy="3703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04" name="Line 51"/>
            <p:cNvSpPr>
              <a:spLocks noChangeShapeType="1"/>
            </p:cNvSpPr>
            <p:nvPr/>
          </p:nvSpPr>
          <p:spPr bwMode="auto">
            <a:xfrm>
              <a:off x="175" y="4171"/>
              <a:ext cx="5466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05" name="Line 52"/>
            <p:cNvSpPr>
              <a:spLocks noChangeShapeType="1"/>
            </p:cNvSpPr>
            <p:nvPr/>
          </p:nvSpPr>
          <p:spPr bwMode="auto">
            <a:xfrm>
              <a:off x="5648" y="468"/>
              <a:ext cx="1" cy="3703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06" name="Rectangle 53"/>
            <p:cNvSpPr>
              <a:spLocks noChangeArrowheads="1"/>
            </p:cNvSpPr>
            <p:nvPr/>
          </p:nvSpPr>
          <p:spPr bwMode="auto">
            <a:xfrm rot="-5400000">
              <a:off x="-82" y="3530"/>
              <a:ext cx="71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UNIT SELF-TEST QUESTIONS</a:t>
              </a:r>
            </a:p>
          </p:txBody>
        </p:sp>
        <p:sp>
          <p:nvSpPr>
            <p:cNvPr id="2107" name="Rectangle 54"/>
            <p:cNvSpPr>
              <a:spLocks noChangeArrowheads="1"/>
            </p:cNvSpPr>
            <p:nvPr/>
          </p:nvSpPr>
          <p:spPr bwMode="auto">
            <a:xfrm rot="16200000">
              <a:off x="350" y="4113"/>
              <a:ext cx="233" cy="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08" name="Rectangle 55"/>
            <p:cNvSpPr>
              <a:spLocks noChangeArrowheads="1"/>
            </p:cNvSpPr>
            <p:nvPr/>
          </p:nvSpPr>
          <p:spPr bwMode="auto">
            <a:xfrm rot="960000">
              <a:off x="3362" y="794"/>
              <a:ext cx="280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is about...</a:t>
              </a: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09" name="Line 56"/>
            <p:cNvSpPr>
              <a:spLocks noChangeShapeType="1"/>
            </p:cNvSpPr>
            <p:nvPr/>
          </p:nvSpPr>
          <p:spPr bwMode="auto">
            <a:xfrm>
              <a:off x="1335" y="763"/>
              <a:ext cx="1" cy="2463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10" name="Line 57"/>
            <p:cNvSpPr>
              <a:spLocks noChangeShapeType="1"/>
            </p:cNvSpPr>
            <p:nvPr/>
          </p:nvSpPr>
          <p:spPr bwMode="auto">
            <a:xfrm>
              <a:off x="175" y="1292"/>
              <a:ext cx="116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11" name="Line 60"/>
            <p:cNvSpPr>
              <a:spLocks noChangeShapeType="1"/>
            </p:cNvSpPr>
            <p:nvPr/>
          </p:nvSpPr>
          <p:spPr bwMode="auto">
            <a:xfrm>
              <a:off x="183" y="1632"/>
              <a:ext cx="1152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12" name="Line 63"/>
            <p:cNvSpPr>
              <a:spLocks noChangeShapeType="1"/>
            </p:cNvSpPr>
            <p:nvPr/>
          </p:nvSpPr>
          <p:spPr bwMode="auto">
            <a:xfrm>
              <a:off x="183" y="1988"/>
              <a:ext cx="115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13" name="Line 64"/>
            <p:cNvSpPr>
              <a:spLocks noChangeShapeType="1"/>
            </p:cNvSpPr>
            <p:nvPr/>
          </p:nvSpPr>
          <p:spPr bwMode="auto">
            <a:xfrm>
              <a:off x="170" y="2367"/>
              <a:ext cx="114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14" name="Line 65"/>
            <p:cNvSpPr>
              <a:spLocks noChangeShapeType="1"/>
            </p:cNvSpPr>
            <p:nvPr/>
          </p:nvSpPr>
          <p:spPr bwMode="auto">
            <a:xfrm>
              <a:off x="167" y="2543"/>
              <a:ext cx="1161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15" name="Line 66"/>
            <p:cNvSpPr>
              <a:spLocks noChangeShapeType="1"/>
            </p:cNvSpPr>
            <p:nvPr/>
          </p:nvSpPr>
          <p:spPr bwMode="auto">
            <a:xfrm flipH="1">
              <a:off x="175" y="2690"/>
              <a:ext cx="1153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16" name="Line 67"/>
            <p:cNvSpPr>
              <a:spLocks noChangeShapeType="1"/>
            </p:cNvSpPr>
            <p:nvPr/>
          </p:nvSpPr>
          <p:spPr bwMode="auto">
            <a:xfrm>
              <a:off x="175" y="2864"/>
              <a:ext cx="116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17" name="Line 68"/>
            <p:cNvSpPr>
              <a:spLocks noChangeShapeType="1"/>
            </p:cNvSpPr>
            <p:nvPr/>
          </p:nvSpPr>
          <p:spPr bwMode="auto">
            <a:xfrm>
              <a:off x="377" y="952"/>
              <a:ext cx="1" cy="321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18" name="Line 69"/>
            <p:cNvSpPr>
              <a:spLocks noChangeShapeType="1"/>
            </p:cNvSpPr>
            <p:nvPr/>
          </p:nvSpPr>
          <p:spPr bwMode="auto">
            <a:xfrm>
              <a:off x="183" y="952"/>
              <a:ext cx="1159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19" name="Rectangle 70"/>
            <p:cNvSpPr>
              <a:spLocks noChangeArrowheads="1"/>
            </p:cNvSpPr>
            <p:nvPr/>
          </p:nvSpPr>
          <p:spPr bwMode="auto">
            <a:xfrm rot="5400000">
              <a:off x="5529" y="3732"/>
              <a:ext cx="156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SELF </a:t>
              </a: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20" name="Rectangle 71"/>
            <p:cNvSpPr>
              <a:spLocks noChangeArrowheads="1"/>
            </p:cNvSpPr>
            <p:nvPr/>
          </p:nvSpPr>
          <p:spPr bwMode="auto">
            <a:xfrm rot="5400000">
              <a:off x="5347" y="3731"/>
              <a:ext cx="29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CHECK-IN</a:t>
              </a: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21" name="Rectangle 72"/>
            <p:cNvSpPr>
              <a:spLocks noChangeArrowheads="1"/>
            </p:cNvSpPr>
            <p:nvPr/>
          </p:nvSpPr>
          <p:spPr bwMode="auto">
            <a:xfrm>
              <a:off x="432" y="800"/>
              <a:ext cx="43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1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Vocabulary</a:t>
              </a:r>
              <a:endParaRPr lang="en-US" altLang="en-US" sz="4000" dirty="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22" name="Line 73"/>
            <p:cNvSpPr>
              <a:spLocks noChangeShapeType="1"/>
            </p:cNvSpPr>
            <p:nvPr/>
          </p:nvSpPr>
          <p:spPr bwMode="auto">
            <a:xfrm>
              <a:off x="175" y="3037"/>
              <a:ext cx="1153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23" name="Line 74"/>
            <p:cNvSpPr>
              <a:spLocks noChangeShapeType="1"/>
            </p:cNvSpPr>
            <p:nvPr/>
          </p:nvSpPr>
          <p:spPr bwMode="auto">
            <a:xfrm>
              <a:off x="4528" y="3242"/>
              <a:ext cx="1" cy="92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24" name="Line 75"/>
            <p:cNvSpPr>
              <a:spLocks noChangeShapeType="1"/>
            </p:cNvSpPr>
            <p:nvPr/>
          </p:nvSpPr>
          <p:spPr bwMode="auto">
            <a:xfrm>
              <a:off x="4543" y="3370"/>
              <a:ext cx="880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25" name="Line 76"/>
            <p:cNvSpPr>
              <a:spLocks noChangeShapeType="1"/>
            </p:cNvSpPr>
            <p:nvPr/>
          </p:nvSpPr>
          <p:spPr bwMode="auto">
            <a:xfrm flipV="1">
              <a:off x="4528" y="3544"/>
              <a:ext cx="895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27" name="Line 78"/>
            <p:cNvSpPr>
              <a:spLocks noChangeShapeType="1"/>
            </p:cNvSpPr>
            <p:nvPr/>
          </p:nvSpPr>
          <p:spPr bwMode="auto">
            <a:xfrm>
              <a:off x="5415" y="3242"/>
              <a:ext cx="1" cy="92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28" name="Line 79"/>
            <p:cNvSpPr>
              <a:spLocks noChangeShapeType="1"/>
            </p:cNvSpPr>
            <p:nvPr/>
          </p:nvSpPr>
          <p:spPr bwMode="auto">
            <a:xfrm>
              <a:off x="167" y="461"/>
              <a:ext cx="5489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29" name="Rectangle 80"/>
            <p:cNvSpPr>
              <a:spLocks noChangeArrowheads="1"/>
            </p:cNvSpPr>
            <p:nvPr/>
          </p:nvSpPr>
          <p:spPr bwMode="auto">
            <a:xfrm>
              <a:off x="1646" y="468"/>
              <a:ext cx="2593" cy="2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30" name="Rectangle 81"/>
            <p:cNvSpPr>
              <a:spLocks noChangeArrowheads="1"/>
            </p:cNvSpPr>
            <p:nvPr/>
          </p:nvSpPr>
          <p:spPr bwMode="auto">
            <a:xfrm>
              <a:off x="1631" y="453"/>
              <a:ext cx="2624" cy="310"/>
            </a:xfrm>
            <a:prstGeom prst="rect">
              <a:avLst/>
            </a:prstGeom>
            <a:noFill/>
            <a:ln w="428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31" name="Rectangle 82"/>
            <p:cNvSpPr>
              <a:spLocks noChangeArrowheads="1"/>
            </p:cNvSpPr>
            <p:nvPr/>
          </p:nvSpPr>
          <p:spPr bwMode="auto">
            <a:xfrm>
              <a:off x="1569" y="800"/>
              <a:ext cx="30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UNIT MAP</a:t>
              </a: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32" name="Rectangle 83"/>
            <p:cNvSpPr>
              <a:spLocks noChangeArrowheads="1"/>
            </p:cNvSpPr>
            <p:nvPr/>
          </p:nvSpPr>
          <p:spPr bwMode="auto">
            <a:xfrm>
              <a:off x="2534" y="491"/>
              <a:ext cx="51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CURRENT UNIT</a:t>
              </a: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33" name="Oval 84"/>
            <p:cNvSpPr>
              <a:spLocks noChangeArrowheads="1"/>
            </p:cNvSpPr>
            <p:nvPr/>
          </p:nvSpPr>
          <p:spPr bwMode="auto">
            <a:xfrm>
              <a:off x="1670" y="499"/>
              <a:ext cx="109" cy="98"/>
            </a:xfrm>
            <a:prstGeom prst="ellipse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34" name="Oval 85"/>
            <p:cNvSpPr>
              <a:spLocks noChangeArrowheads="1"/>
            </p:cNvSpPr>
            <p:nvPr/>
          </p:nvSpPr>
          <p:spPr bwMode="auto">
            <a:xfrm>
              <a:off x="206" y="476"/>
              <a:ext cx="109" cy="106"/>
            </a:xfrm>
            <a:prstGeom prst="ellipse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35" name="Oval 86"/>
            <p:cNvSpPr>
              <a:spLocks noChangeArrowheads="1"/>
            </p:cNvSpPr>
            <p:nvPr/>
          </p:nvSpPr>
          <p:spPr bwMode="auto">
            <a:xfrm>
              <a:off x="4279" y="476"/>
              <a:ext cx="108" cy="98"/>
            </a:xfrm>
            <a:prstGeom prst="ellipse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36" name="Oval 87"/>
            <p:cNvSpPr>
              <a:spLocks noChangeArrowheads="1"/>
            </p:cNvSpPr>
            <p:nvPr/>
          </p:nvSpPr>
          <p:spPr bwMode="auto">
            <a:xfrm>
              <a:off x="1374" y="794"/>
              <a:ext cx="109" cy="105"/>
            </a:xfrm>
            <a:prstGeom prst="ellipse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37" name="Oval 88"/>
            <p:cNvSpPr>
              <a:spLocks noChangeArrowheads="1"/>
            </p:cNvSpPr>
            <p:nvPr/>
          </p:nvSpPr>
          <p:spPr bwMode="auto">
            <a:xfrm>
              <a:off x="5509" y="3264"/>
              <a:ext cx="109" cy="106"/>
            </a:xfrm>
            <a:prstGeom prst="ellipse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38" name="Oval 89"/>
            <p:cNvSpPr>
              <a:spLocks noChangeArrowheads="1"/>
            </p:cNvSpPr>
            <p:nvPr/>
          </p:nvSpPr>
          <p:spPr bwMode="auto">
            <a:xfrm>
              <a:off x="214" y="4005"/>
              <a:ext cx="109" cy="105"/>
            </a:xfrm>
            <a:prstGeom prst="ellipse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39" name="Oval 90"/>
            <p:cNvSpPr>
              <a:spLocks noChangeArrowheads="1"/>
            </p:cNvSpPr>
            <p:nvPr/>
          </p:nvSpPr>
          <p:spPr bwMode="auto">
            <a:xfrm>
              <a:off x="214" y="786"/>
              <a:ext cx="109" cy="106"/>
            </a:xfrm>
            <a:prstGeom prst="ellipse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40" name="Rectangle 91"/>
            <p:cNvSpPr>
              <a:spLocks noChangeArrowheads="1"/>
            </p:cNvSpPr>
            <p:nvPr/>
          </p:nvSpPr>
          <p:spPr bwMode="auto">
            <a:xfrm>
              <a:off x="1700" y="506"/>
              <a:ext cx="3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</a:t>
              </a: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41" name="Rectangle 92"/>
            <p:cNvSpPr>
              <a:spLocks noChangeArrowheads="1"/>
            </p:cNvSpPr>
            <p:nvPr/>
          </p:nvSpPr>
          <p:spPr bwMode="auto">
            <a:xfrm>
              <a:off x="4309" y="484"/>
              <a:ext cx="3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3</a:t>
              </a: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42" name="Rectangle 93"/>
            <p:cNvSpPr>
              <a:spLocks noChangeArrowheads="1"/>
            </p:cNvSpPr>
            <p:nvPr/>
          </p:nvSpPr>
          <p:spPr bwMode="auto">
            <a:xfrm>
              <a:off x="237" y="484"/>
              <a:ext cx="3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</a:t>
              </a: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43" name="Oval 94"/>
            <p:cNvSpPr>
              <a:spLocks noChangeArrowheads="1"/>
            </p:cNvSpPr>
            <p:nvPr/>
          </p:nvSpPr>
          <p:spPr bwMode="auto">
            <a:xfrm>
              <a:off x="2410" y="121"/>
              <a:ext cx="108" cy="105"/>
            </a:xfrm>
            <a:prstGeom prst="ellipse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44" name="Rectangle 95"/>
            <p:cNvSpPr>
              <a:spLocks noChangeArrowheads="1"/>
            </p:cNvSpPr>
            <p:nvPr/>
          </p:nvSpPr>
          <p:spPr bwMode="auto">
            <a:xfrm>
              <a:off x="2433" y="136"/>
              <a:ext cx="3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4</a:t>
              </a: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45" name="Rectangle 96"/>
            <p:cNvSpPr>
              <a:spLocks noChangeArrowheads="1"/>
            </p:cNvSpPr>
            <p:nvPr/>
          </p:nvSpPr>
          <p:spPr bwMode="auto">
            <a:xfrm>
              <a:off x="1413" y="816"/>
              <a:ext cx="3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5</a:t>
              </a: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46" name="Rectangle 97"/>
            <p:cNvSpPr>
              <a:spLocks noChangeArrowheads="1"/>
            </p:cNvSpPr>
            <p:nvPr/>
          </p:nvSpPr>
          <p:spPr bwMode="auto">
            <a:xfrm>
              <a:off x="5547" y="3287"/>
              <a:ext cx="3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6</a:t>
              </a: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47" name="Rectangle 98"/>
            <p:cNvSpPr>
              <a:spLocks noChangeArrowheads="1"/>
            </p:cNvSpPr>
            <p:nvPr/>
          </p:nvSpPr>
          <p:spPr bwMode="auto">
            <a:xfrm>
              <a:off x="245" y="4020"/>
              <a:ext cx="3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7</a:t>
              </a: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48" name="Rectangle 99"/>
            <p:cNvSpPr>
              <a:spLocks noChangeArrowheads="1"/>
            </p:cNvSpPr>
            <p:nvPr/>
          </p:nvSpPr>
          <p:spPr bwMode="auto">
            <a:xfrm>
              <a:off x="245" y="800"/>
              <a:ext cx="3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800" b="1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8</a:t>
              </a:r>
              <a:endParaRPr lang="en-US" altLang="en-US" sz="2400" dirty="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49" name="Line 100"/>
            <p:cNvSpPr>
              <a:spLocks noChangeShapeType="1"/>
            </p:cNvSpPr>
            <p:nvPr/>
          </p:nvSpPr>
          <p:spPr bwMode="auto">
            <a:xfrm>
              <a:off x="4356" y="219"/>
              <a:ext cx="126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50" name="Rectangle 101"/>
            <p:cNvSpPr>
              <a:spLocks noChangeArrowheads="1"/>
            </p:cNvSpPr>
            <p:nvPr/>
          </p:nvSpPr>
          <p:spPr bwMode="auto">
            <a:xfrm>
              <a:off x="4543" y="0"/>
              <a:ext cx="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51" name="Rectangle 102"/>
            <p:cNvSpPr>
              <a:spLocks noChangeArrowheads="1"/>
            </p:cNvSpPr>
            <p:nvPr/>
          </p:nvSpPr>
          <p:spPr bwMode="auto">
            <a:xfrm>
              <a:off x="4577" y="107"/>
              <a:ext cx="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52" name="Rectangle 103"/>
            <p:cNvSpPr>
              <a:spLocks noChangeArrowheads="1"/>
            </p:cNvSpPr>
            <p:nvPr/>
          </p:nvSpPr>
          <p:spPr bwMode="auto">
            <a:xfrm>
              <a:off x="206" y="1337"/>
              <a:ext cx="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2051" name="Oval 110"/>
          <p:cNvSpPr>
            <a:spLocks noChangeArrowheads="1"/>
          </p:cNvSpPr>
          <p:nvPr/>
        </p:nvSpPr>
        <p:spPr bwMode="auto">
          <a:xfrm>
            <a:off x="2216789" y="1956913"/>
            <a:ext cx="1654175" cy="906463"/>
          </a:xfrm>
          <a:prstGeom prst="ellips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53" name="Oval 112"/>
          <p:cNvSpPr>
            <a:spLocks noChangeArrowheads="1"/>
          </p:cNvSpPr>
          <p:nvPr/>
        </p:nvSpPr>
        <p:spPr bwMode="auto">
          <a:xfrm>
            <a:off x="7148513" y="1979612"/>
            <a:ext cx="1600200" cy="914400"/>
          </a:xfrm>
          <a:prstGeom prst="ellips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2054" name="AutoShape 115"/>
          <p:cNvCxnSpPr>
            <a:cxnSpLocks noChangeShapeType="1"/>
            <a:stCxn id="2082" idx="2"/>
            <a:endCxn id="2051" idx="0"/>
          </p:cNvCxnSpPr>
          <p:nvPr/>
        </p:nvCxnSpPr>
        <p:spPr bwMode="auto">
          <a:xfrm flipH="1">
            <a:off x="3043877" y="1953420"/>
            <a:ext cx="1428111" cy="349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6" name="AutoShape 117"/>
          <p:cNvCxnSpPr>
            <a:cxnSpLocks noChangeShapeType="1"/>
            <a:stCxn id="2082" idx="6"/>
            <a:endCxn id="2053" idx="0"/>
          </p:cNvCxnSpPr>
          <p:nvPr/>
        </p:nvCxnSpPr>
        <p:spPr bwMode="auto">
          <a:xfrm>
            <a:off x="6746876" y="1953420"/>
            <a:ext cx="1201737" cy="261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7" name="Text Box 120"/>
          <p:cNvSpPr txBox="1">
            <a:spLocks noChangeArrowheads="1"/>
          </p:cNvSpPr>
          <p:nvPr/>
        </p:nvSpPr>
        <p:spPr bwMode="auto">
          <a:xfrm>
            <a:off x="3467159" y="1764181"/>
            <a:ext cx="67999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Cambria" panose="02040503050406030204" pitchFamily="18" charset="0"/>
                <a:ea typeface="Cambria" panose="02040503050406030204" pitchFamily="18" charset="0"/>
              </a:rPr>
              <a:t>by finding</a:t>
            </a:r>
          </a:p>
        </p:txBody>
      </p:sp>
      <p:sp>
        <p:nvSpPr>
          <p:cNvPr id="2059" name="Text Box 125"/>
          <p:cNvSpPr txBox="1">
            <a:spLocks noChangeArrowheads="1"/>
          </p:cNvSpPr>
          <p:nvPr/>
        </p:nvSpPr>
        <p:spPr bwMode="auto">
          <a:xfrm>
            <a:off x="2876550" y="839788"/>
            <a:ext cx="39512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Equations in two variables</a:t>
            </a:r>
          </a:p>
        </p:txBody>
      </p:sp>
      <p:sp>
        <p:nvSpPr>
          <p:cNvPr id="2060" name="Text Box 127"/>
          <p:cNvSpPr txBox="1">
            <a:spLocks noChangeArrowheads="1"/>
          </p:cNvSpPr>
          <p:nvPr/>
        </p:nvSpPr>
        <p:spPr bwMode="auto">
          <a:xfrm>
            <a:off x="381000" y="906462"/>
            <a:ext cx="25495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Linear Equations</a:t>
            </a:r>
            <a:endParaRPr lang="en-US" alt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61" name="Text Box 128"/>
          <p:cNvSpPr txBox="1">
            <a:spLocks noChangeArrowheads="1"/>
          </p:cNvSpPr>
          <p:nvPr/>
        </p:nvSpPr>
        <p:spPr bwMode="auto">
          <a:xfrm>
            <a:off x="6956425" y="895101"/>
            <a:ext cx="361473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Functions</a:t>
            </a:r>
          </a:p>
        </p:txBody>
      </p:sp>
      <p:sp>
        <p:nvSpPr>
          <p:cNvPr id="2062" name="Text Box 130"/>
          <p:cNvSpPr txBox="1">
            <a:spLocks noChangeArrowheads="1"/>
          </p:cNvSpPr>
          <p:nvPr/>
        </p:nvSpPr>
        <p:spPr bwMode="auto">
          <a:xfrm>
            <a:off x="4678363" y="1627188"/>
            <a:ext cx="1882775" cy="736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determining if a functional relationship exists</a:t>
            </a:r>
          </a:p>
        </p:txBody>
      </p:sp>
      <p:grpSp>
        <p:nvGrpSpPr>
          <p:cNvPr id="2064" name="Group 136"/>
          <p:cNvGrpSpPr>
            <a:grpSpLocks/>
          </p:cNvGrpSpPr>
          <p:nvPr/>
        </p:nvGrpSpPr>
        <p:grpSpPr bwMode="auto">
          <a:xfrm>
            <a:off x="1152525" y="517525"/>
            <a:ext cx="1398588" cy="96838"/>
            <a:chOff x="1388" y="374"/>
            <a:chExt cx="778" cy="55"/>
          </a:xfrm>
        </p:grpSpPr>
        <p:sp>
          <p:nvSpPr>
            <p:cNvPr id="2080" name="Freeform 137"/>
            <p:cNvSpPr>
              <a:spLocks/>
            </p:cNvSpPr>
            <p:nvPr/>
          </p:nvSpPr>
          <p:spPr bwMode="auto">
            <a:xfrm>
              <a:off x="1388" y="374"/>
              <a:ext cx="117" cy="55"/>
            </a:xfrm>
            <a:custGeom>
              <a:avLst/>
              <a:gdLst>
                <a:gd name="T0" fmla="*/ 0 w 117"/>
                <a:gd name="T1" fmla="*/ 28 h 55"/>
                <a:gd name="T2" fmla="*/ 117 w 117"/>
                <a:gd name="T3" fmla="*/ 0 h 55"/>
                <a:gd name="T4" fmla="*/ 117 w 117"/>
                <a:gd name="T5" fmla="*/ 28 h 55"/>
                <a:gd name="T6" fmla="*/ 117 w 117"/>
                <a:gd name="T7" fmla="*/ 55 h 55"/>
                <a:gd name="T8" fmla="*/ 0 w 117"/>
                <a:gd name="T9" fmla="*/ 28 h 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"/>
                <a:gd name="T16" fmla="*/ 0 h 55"/>
                <a:gd name="T17" fmla="*/ 117 w 117"/>
                <a:gd name="T18" fmla="*/ 55 h 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" h="55">
                  <a:moveTo>
                    <a:pt x="0" y="28"/>
                  </a:moveTo>
                  <a:lnTo>
                    <a:pt x="117" y="0"/>
                  </a:lnTo>
                  <a:lnTo>
                    <a:pt x="117" y="28"/>
                  </a:lnTo>
                  <a:lnTo>
                    <a:pt x="117" y="55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81" name="Line 138"/>
            <p:cNvSpPr>
              <a:spLocks noChangeShapeType="1"/>
            </p:cNvSpPr>
            <p:nvPr/>
          </p:nvSpPr>
          <p:spPr bwMode="auto">
            <a:xfrm flipH="1">
              <a:off x="1498" y="395"/>
              <a:ext cx="668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2065" name="Group 139"/>
          <p:cNvGrpSpPr>
            <a:grpSpLocks/>
          </p:cNvGrpSpPr>
          <p:nvPr/>
        </p:nvGrpSpPr>
        <p:grpSpPr bwMode="auto">
          <a:xfrm>
            <a:off x="6810375" y="503238"/>
            <a:ext cx="1614488" cy="95250"/>
            <a:chOff x="3482" y="359"/>
            <a:chExt cx="898" cy="55"/>
          </a:xfrm>
        </p:grpSpPr>
        <p:sp>
          <p:nvSpPr>
            <p:cNvPr id="2078" name="Freeform 140"/>
            <p:cNvSpPr>
              <a:spLocks/>
            </p:cNvSpPr>
            <p:nvPr/>
          </p:nvSpPr>
          <p:spPr bwMode="auto">
            <a:xfrm flipH="1">
              <a:off x="4263" y="359"/>
              <a:ext cx="117" cy="55"/>
            </a:xfrm>
            <a:custGeom>
              <a:avLst/>
              <a:gdLst>
                <a:gd name="T0" fmla="*/ 0 w 117"/>
                <a:gd name="T1" fmla="*/ 28 h 55"/>
                <a:gd name="T2" fmla="*/ 117 w 117"/>
                <a:gd name="T3" fmla="*/ 0 h 55"/>
                <a:gd name="T4" fmla="*/ 117 w 117"/>
                <a:gd name="T5" fmla="*/ 28 h 55"/>
                <a:gd name="T6" fmla="*/ 117 w 117"/>
                <a:gd name="T7" fmla="*/ 55 h 55"/>
                <a:gd name="T8" fmla="*/ 0 w 117"/>
                <a:gd name="T9" fmla="*/ 28 h 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"/>
                <a:gd name="T16" fmla="*/ 0 h 55"/>
                <a:gd name="T17" fmla="*/ 117 w 117"/>
                <a:gd name="T18" fmla="*/ 55 h 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" h="55">
                  <a:moveTo>
                    <a:pt x="0" y="28"/>
                  </a:moveTo>
                  <a:lnTo>
                    <a:pt x="117" y="0"/>
                  </a:lnTo>
                  <a:lnTo>
                    <a:pt x="117" y="28"/>
                  </a:lnTo>
                  <a:lnTo>
                    <a:pt x="117" y="55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79" name="Line 141"/>
            <p:cNvSpPr>
              <a:spLocks noChangeShapeType="1"/>
            </p:cNvSpPr>
            <p:nvPr/>
          </p:nvSpPr>
          <p:spPr bwMode="auto">
            <a:xfrm>
              <a:off x="3482" y="380"/>
              <a:ext cx="788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2066" name="TextBox 1"/>
          <p:cNvSpPr txBox="1">
            <a:spLocks noChangeArrowheads="1"/>
          </p:cNvSpPr>
          <p:nvPr/>
        </p:nvSpPr>
        <p:spPr bwMode="auto">
          <a:xfrm>
            <a:off x="2511428" y="2197616"/>
            <a:ext cx="11953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slope</a:t>
            </a:r>
          </a:p>
        </p:txBody>
      </p:sp>
      <p:sp>
        <p:nvSpPr>
          <p:cNvPr id="2068" name="TextBox 4"/>
          <p:cNvSpPr txBox="1">
            <a:spLocks noChangeArrowheads="1"/>
          </p:cNvSpPr>
          <p:nvPr/>
        </p:nvSpPr>
        <p:spPr bwMode="auto">
          <a:xfrm>
            <a:off x="7134225" y="2184271"/>
            <a:ext cx="1545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system of equations</a:t>
            </a:r>
          </a:p>
        </p:txBody>
      </p:sp>
      <p:sp>
        <p:nvSpPr>
          <p:cNvPr id="2069" name="Line 57"/>
          <p:cNvSpPr>
            <a:spLocks noChangeShapeType="1"/>
          </p:cNvSpPr>
          <p:nvPr/>
        </p:nvSpPr>
        <p:spPr bwMode="auto">
          <a:xfrm>
            <a:off x="307975" y="1778000"/>
            <a:ext cx="1852613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70" name="Line 57"/>
          <p:cNvSpPr>
            <a:spLocks noChangeShapeType="1"/>
          </p:cNvSpPr>
          <p:nvPr/>
        </p:nvSpPr>
        <p:spPr bwMode="auto">
          <a:xfrm>
            <a:off x="292100" y="2324100"/>
            <a:ext cx="1852613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71" name="Line 57"/>
          <p:cNvSpPr>
            <a:spLocks noChangeShapeType="1"/>
          </p:cNvSpPr>
          <p:nvPr/>
        </p:nvSpPr>
        <p:spPr bwMode="auto">
          <a:xfrm>
            <a:off x="307975" y="2873375"/>
            <a:ext cx="1852613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72" name="Line 57"/>
          <p:cNvSpPr>
            <a:spLocks noChangeShapeType="1"/>
          </p:cNvSpPr>
          <p:nvPr/>
        </p:nvSpPr>
        <p:spPr bwMode="auto">
          <a:xfrm>
            <a:off x="307975" y="3468688"/>
            <a:ext cx="1852613" cy="15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76" name="Rectangle 4"/>
          <p:cNvSpPr>
            <a:spLocks noChangeArrowheads="1"/>
          </p:cNvSpPr>
          <p:nvPr/>
        </p:nvSpPr>
        <p:spPr bwMode="auto">
          <a:xfrm>
            <a:off x="6776323" y="1759430"/>
            <a:ext cx="74090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mbria" panose="02040503050406030204" pitchFamily="18" charset="0"/>
                <a:ea typeface="Cambria" panose="02040503050406030204" pitchFamily="18" charset="0"/>
              </a:rPr>
              <a:t>by solving</a:t>
            </a:r>
          </a:p>
        </p:txBody>
      </p:sp>
      <p:sp>
        <p:nvSpPr>
          <p:cNvPr id="111" name="Text Box 125"/>
          <p:cNvSpPr txBox="1">
            <a:spLocks noChangeArrowheads="1"/>
          </p:cNvSpPr>
          <p:nvPr/>
        </p:nvSpPr>
        <p:spPr bwMode="auto">
          <a:xfrm>
            <a:off x="3104731" y="378952"/>
            <a:ext cx="26495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Equations</a:t>
            </a:r>
          </a:p>
        </p:txBody>
      </p:sp>
      <p:sp>
        <p:nvSpPr>
          <p:cNvPr id="115" name="Oval 112"/>
          <p:cNvSpPr>
            <a:spLocks noChangeArrowheads="1"/>
          </p:cNvSpPr>
          <p:nvPr/>
        </p:nvSpPr>
        <p:spPr bwMode="auto">
          <a:xfrm>
            <a:off x="4812078" y="3134791"/>
            <a:ext cx="1561306" cy="1004341"/>
          </a:xfrm>
          <a:prstGeom prst="ellips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116" name="AutoShape 117"/>
          <p:cNvCxnSpPr>
            <a:cxnSpLocks noChangeShapeType="1"/>
            <a:stCxn id="2082" idx="4"/>
            <a:endCxn id="115" idx="0"/>
          </p:cNvCxnSpPr>
          <p:nvPr/>
        </p:nvCxnSpPr>
        <p:spPr bwMode="auto">
          <a:xfrm flipH="1">
            <a:off x="5592731" y="2492376"/>
            <a:ext cx="16701" cy="64241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9" name="TextBox 4"/>
          <p:cNvSpPr txBox="1">
            <a:spLocks noChangeArrowheads="1"/>
          </p:cNvSpPr>
          <p:nvPr/>
        </p:nvSpPr>
        <p:spPr bwMode="auto">
          <a:xfrm>
            <a:off x="4910138" y="3413424"/>
            <a:ext cx="14335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slope-intercept form</a:t>
            </a:r>
          </a:p>
        </p:txBody>
      </p:sp>
      <p:sp>
        <p:nvSpPr>
          <p:cNvPr id="118" name="TextBox 1"/>
          <p:cNvSpPr txBox="1">
            <a:spLocks noChangeArrowheads="1"/>
          </p:cNvSpPr>
          <p:nvPr/>
        </p:nvSpPr>
        <p:spPr bwMode="auto">
          <a:xfrm>
            <a:off x="587376" y="3200400"/>
            <a:ext cx="1622424" cy="335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487979"/>
              </p:ext>
            </p:extLst>
          </p:nvPr>
        </p:nvGraphicFramePr>
        <p:xfrm>
          <a:off x="735013" y="5062473"/>
          <a:ext cx="5618954" cy="1600328"/>
        </p:xfrm>
        <a:graphic>
          <a:graphicData uri="http://schemas.openxmlformats.org/drawingml/2006/table">
            <a:tbl>
              <a:tblPr/>
              <a:tblGrid>
                <a:gridCol w="5618954">
                  <a:extLst>
                    <a:ext uri="{9D8B030D-6E8A-4147-A177-3AD203B41FA5}">
                      <a16:colId xmlns:a16="http://schemas.microsoft.com/office/drawing/2014/main" val="1010174343"/>
                    </a:ext>
                  </a:extLst>
                </a:gridCol>
              </a:tblGrid>
              <a:tr h="16003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1) How do I solve and represent solutions to systems of equations?</a:t>
                      </a:r>
                      <a:endParaRPr lang="en-US" sz="28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2) How do you determine if the relationship between two quantities is linear?</a:t>
                      </a:r>
                      <a:endParaRPr lang="en-US" sz="28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3) How do you determine if a relationship is proportional?</a:t>
                      </a:r>
                      <a:endParaRPr lang="en-US" sz="28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4) What are three ways you can find slope?</a:t>
                      </a:r>
                      <a:endParaRPr lang="en-US" sz="28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5) Describe the relationship between unit rate and slope?</a:t>
                      </a:r>
                      <a:endParaRPr lang="en-US" sz="28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6) If you had to define slope and y-intercept, what would you say?</a:t>
                      </a:r>
                      <a:endParaRPr lang="en-US" sz="280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9069653"/>
                  </a:ext>
                </a:extLst>
              </a:tr>
            </a:tbl>
          </a:graphicData>
        </a:graphic>
      </p:graphicFrame>
      <p:sp>
        <p:nvSpPr>
          <p:cNvPr id="273" name="Line 76"/>
          <p:cNvSpPr>
            <a:spLocks noChangeShapeType="1"/>
          </p:cNvSpPr>
          <p:nvPr/>
        </p:nvSpPr>
        <p:spPr bwMode="auto">
          <a:xfrm>
            <a:off x="7231062" y="5861052"/>
            <a:ext cx="1384302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74" name="Line 76"/>
          <p:cNvSpPr>
            <a:spLocks noChangeShapeType="1"/>
          </p:cNvSpPr>
          <p:nvPr/>
        </p:nvSpPr>
        <p:spPr bwMode="auto">
          <a:xfrm flipV="1">
            <a:off x="7223126" y="6106593"/>
            <a:ext cx="1404937" cy="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75" name="Line 76"/>
          <p:cNvSpPr>
            <a:spLocks noChangeShapeType="1"/>
          </p:cNvSpPr>
          <p:nvPr/>
        </p:nvSpPr>
        <p:spPr bwMode="auto">
          <a:xfrm>
            <a:off x="7231062" y="6341544"/>
            <a:ext cx="1392239" cy="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AutoShape 117"/>
          <p:cNvCxnSpPr>
            <a:cxnSpLocks noChangeShapeType="1"/>
            <a:stCxn id="20" idx="6"/>
            <a:endCxn id="26" idx="2"/>
          </p:cNvCxnSpPr>
          <p:nvPr/>
        </p:nvCxnSpPr>
        <p:spPr bwMode="auto">
          <a:xfrm flipV="1">
            <a:off x="5693085" y="1261495"/>
            <a:ext cx="1054308" cy="2073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Oval 19"/>
          <p:cNvSpPr/>
          <p:nvPr/>
        </p:nvSpPr>
        <p:spPr>
          <a:xfrm>
            <a:off x="3254685" y="839593"/>
            <a:ext cx="2438400" cy="885264"/>
          </a:xfrm>
          <a:prstGeom prst="ellipse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5882712" y="1036004"/>
            <a:ext cx="74090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mbria" panose="02040503050406030204" pitchFamily="18" charset="0"/>
                <a:ea typeface="Cambria" panose="02040503050406030204" pitchFamily="18" charset="0"/>
              </a:rPr>
              <a:t>by solving</a:t>
            </a:r>
          </a:p>
        </p:txBody>
      </p:sp>
      <p:sp>
        <p:nvSpPr>
          <p:cNvPr id="17" name="Oval 110"/>
          <p:cNvSpPr>
            <a:spLocks noChangeArrowheads="1"/>
          </p:cNvSpPr>
          <p:nvPr/>
        </p:nvSpPr>
        <p:spPr bwMode="auto">
          <a:xfrm>
            <a:off x="886342" y="882958"/>
            <a:ext cx="1259977" cy="782961"/>
          </a:xfrm>
          <a:prstGeom prst="ellips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18" name="AutoShape 115"/>
          <p:cNvCxnSpPr>
            <a:cxnSpLocks noChangeShapeType="1"/>
            <a:stCxn id="20" idx="2"/>
            <a:endCxn id="17" idx="6"/>
          </p:cNvCxnSpPr>
          <p:nvPr/>
        </p:nvCxnSpPr>
        <p:spPr bwMode="auto">
          <a:xfrm flipH="1" flipV="1">
            <a:off x="2146319" y="1274439"/>
            <a:ext cx="1108366" cy="778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Text Box 120"/>
          <p:cNvSpPr txBox="1">
            <a:spLocks noChangeArrowheads="1"/>
          </p:cNvSpPr>
          <p:nvPr/>
        </p:nvSpPr>
        <p:spPr bwMode="auto">
          <a:xfrm>
            <a:off x="2332071" y="1093187"/>
            <a:ext cx="67999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Cambria" panose="02040503050406030204" pitchFamily="18" charset="0"/>
                <a:ea typeface="Cambria" panose="02040503050406030204" pitchFamily="18" charset="0"/>
              </a:rPr>
              <a:t>by finding</a:t>
            </a:r>
          </a:p>
        </p:txBody>
      </p:sp>
      <p:sp>
        <p:nvSpPr>
          <p:cNvPr id="21" name="TextBox 1"/>
          <p:cNvSpPr txBox="1">
            <a:spLocks noChangeArrowheads="1"/>
          </p:cNvSpPr>
          <p:nvPr/>
        </p:nvSpPr>
        <p:spPr bwMode="auto">
          <a:xfrm>
            <a:off x="808099" y="1006979"/>
            <a:ext cx="14693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slope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(rate of change)</a:t>
            </a:r>
          </a:p>
        </p:txBody>
      </p:sp>
      <p:sp>
        <p:nvSpPr>
          <p:cNvPr id="25" name="Oval 110"/>
          <p:cNvSpPr>
            <a:spLocks noChangeArrowheads="1"/>
          </p:cNvSpPr>
          <p:nvPr/>
        </p:nvSpPr>
        <p:spPr bwMode="auto">
          <a:xfrm>
            <a:off x="5253316" y="3594374"/>
            <a:ext cx="1728298" cy="834513"/>
          </a:xfrm>
          <a:prstGeom prst="ellips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6" name="Oval 110"/>
          <p:cNvSpPr>
            <a:spLocks noChangeArrowheads="1"/>
          </p:cNvSpPr>
          <p:nvPr/>
        </p:nvSpPr>
        <p:spPr bwMode="auto">
          <a:xfrm>
            <a:off x="6747393" y="870014"/>
            <a:ext cx="1325746" cy="782961"/>
          </a:xfrm>
          <a:prstGeom prst="ellips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systems of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equations</a:t>
            </a:r>
          </a:p>
        </p:txBody>
      </p:sp>
      <p:cxnSp>
        <p:nvCxnSpPr>
          <p:cNvPr id="27" name="AutoShape 115"/>
          <p:cNvCxnSpPr>
            <a:cxnSpLocks noChangeShapeType="1"/>
            <a:stCxn id="20" idx="5"/>
            <a:endCxn id="25" idx="0"/>
          </p:cNvCxnSpPr>
          <p:nvPr/>
        </p:nvCxnSpPr>
        <p:spPr bwMode="auto">
          <a:xfrm>
            <a:off x="5335990" y="1595213"/>
            <a:ext cx="781475" cy="199916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" name="Text Box 120"/>
          <p:cNvSpPr txBox="1">
            <a:spLocks noChangeArrowheads="1"/>
          </p:cNvSpPr>
          <p:nvPr/>
        </p:nvSpPr>
        <p:spPr bwMode="auto">
          <a:xfrm rot="4102827">
            <a:off x="5600361" y="2509840"/>
            <a:ext cx="6447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mbria" panose="02040503050406030204" pitchFamily="18" charset="0"/>
                <a:ea typeface="Cambria" panose="02040503050406030204" pitchFamily="18" charset="0"/>
              </a:rPr>
              <a:t>by using</a:t>
            </a:r>
          </a:p>
        </p:txBody>
      </p:sp>
      <p:sp>
        <p:nvSpPr>
          <p:cNvPr id="31" name="TextBox 4"/>
          <p:cNvSpPr txBox="1">
            <a:spLocks noChangeArrowheads="1"/>
          </p:cNvSpPr>
          <p:nvPr/>
        </p:nvSpPr>
        <p:spPr bwMode="auto">
          <a:xfrm>
            <a:off x="5572645" y="3649856"/>
            <a:ext cx="11329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slope-intercept form</a:t>
            </a:r>
          </a:p>
        </p:txBody>
      </p:sp>
      <p:sp>
        <p:nvSpPr>
          <p:cNvPr id="32" name="Text Box 130"/>
          <p:cNvSpPr txBox="1">
            <a:spLocks noChangeArrowheads="1"/>
          </p:cNvSpPr>
          <p:nvPr/>
        </p:nvSpPr>
        <p:spPr bwMode="auto">
          <a:xfrm>
            <a:off x="3559579" y="916263"/>
            <a:ext cx="1882775" cy="736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determining if a functional relationship exists</a:t>
            </a:r>
          </a:p>
        </p:txBody>
      </p:sp>
      <p:cxnSp>
        <p:nvCxnSpPr>
          <p:cNvPr id="33" name="AutoShape 117"/>
          <p:cNvCxnSpPr>
            <a:cxnSpLocks noChangeShapeType="1"/>
            <a:stCxn id="39" idx="0"/>
            <a:endCxn id="100" idx="2"/>
          </p:cNvCxnSpPr>
          <p:nvPr/>
        </p:nvCxnSpPr>
        <p:spPr bwMode="auto">
          <a:xfrm flipV="1">
            <a:off x="7157020" y="2110719"/>
            <a:ext cx="916119" cy="53268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AutoShape 117"/>
          <p:cNvCxnSpPr>
            <a:cxnSpLocks noChangeShapeType="1"/>
            <a:stCxn id="40" idx="0"/>
            <a:endCxn id="100" idx="2"/>
          </p:cNvCxnSpPr>
          <p:nvPr/>
        </p:nvCxnSpPr>
        <p:spPr bwMode="auto">
          <a:xfrm flipH="1" flipV="1">
            <a:off x="8073139" y="2110719"/>
            <a:ext cx="355916" cy="54794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" name="Rounded Rectangle 38"/>
          <p:cNvSpPr/>
          <p:nvPr/>
        </p:nvSpPr>
        <p:spPr>
          <a:xfrm>
            <a:off x="6623620" y="2643408"/>
            <a:ext cx="1066800" cy="334588"/>
          </a:xfrm>
          <a:prstGeom prst="roundRect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7802962" y="2658668"/>
            <a:ext cx="1252185" cy="393836"/>
          </a:xfrm>
          <a:prstGeom prst="roundRect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332070" y="1837976"/>
            <a:ext cx="9336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ambria" panose="02040503050406030204" pitchFamily="18" charset="0"/>
              </a:rPr>
              <a:t>Slope formula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7813876" y="2678940"/>
            <a:ext cx="12975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algebraically</a:t>
            </a:r>
            <a:endParaRPr lang="en-US" dirty="0"/>
          </a:p>
        </p:txBody>
      </p:sp>
      <p:cxnSp>
        <p:nvCxnSpPr>
          <p:cNvPr id="48" name="AutoShape 115"/>
          <p:cNvCxnSpPr>
            <a:cxnSpLocks noChangeShapeType="1"/>
            <a:stCxn id="39" idx="2"/>
            <a:endCxn id="54" idx="0"/>
          </p:cNvCxnSpPr>
          <p:nvPr/>
        </p:nvCxnSpPr>
        <p:spPr bwMode="auto">
          <a:xfrm>
            <a:off x="7157020" y="2977996"/>
            <a:ext cx="850350" cy="75090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AutoShape 115"/>
          <p:cNvCxnSpPr>
            <a:cxnSpLocks noChangeShapeType="1"/>
            <a:stCxn id="40" idx="2"/>
            <a:endCxn id="54" idx="0"/>
          </p:cNvCxnSpPr>
          <p:nvPr/>
        </p:nvCxnSpPr>
        <p:spPr bwMode="auto">
          <a:xfrm flipH="1">
            <a:off x="8007370" y="3052504"/>
            <a:ext cx="421685" cy="676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" name="Rectangle 53"/>
          <p:cNvSpPr/>
          <p:nvPr/>
        </p:nvSpPr>
        <p:spPr>
          <a:xfrm>
            <a:off x="7128847" y="3728904"/>
            <a:ext cx="1757045" cy="787939"/>
          </a:xfrm>
          <a:prstGeom prst="rect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AutoShape 117"/>
          <p:cNvCxnSpPr>
            <a:cxnSpLocks noChangeShapeType="1"/>
            <a:stCxn id="165" idx="0"/>
            <a:endCxn id="25" idx="4"/>
          </p:cNvCxnSpPr>
          <p:nvPr/>
        </p:nvCxnSpPr>
        <p:spPr bwMode="auto">
          <a:xfrm flipV="1">
            <a:off x="5531209" y="4428887"/>
            <a:ext cx="586256" cy="39520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" name="AutoShape 117"/>
          <p:cNvCxnSpPr>
            <a:cxnSpLocks noChangeShapeType="1"/>
            <a:stCxn id="25" idx="4"/>
            <a:endCxn id="66" idx="0"/>
          </p:cNvCxnSpPr>
          <p:nvPr/>
        </p:nvCxnSpPr>
        <p:spPr bwMode="auto">
          <a:xfrm>
            <a:off x="6117465" y="4428887"/>
            <a:ext cx="1204421" cy="39572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6" name="Rounded Rectangle 65"/>
          <p:cNvSpPr/>
          <p:nvPr/>
        </p:nvSpPr>
        <p:spPr>
          <a:xfrm>
            <a:off x="6459531" y="4824607"/>
            <a:ext cx="1724710" cy="358141"/>
          </a:xfrm>
          <a:prstGeom prst="roundRect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ounded Rectangle 66"/>
          <p:cNvSpPr/>
          <p:nvPr/>
        </p:nvSpPr>
        <p:spPr>
          <a:xfrm>
            <a:off x="4796853" y="4840474"/>
            <a:ext cx="1397034" cy="369256"/>
          </a:xfrm>
          <a:prstGeom prst="roundRect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4"/>
          <p:cNvSpPr>
            <a:spLocks noChangeArrowheads="1"/>
          </p:cNvSpPr>
          <p:nvPr/>
        </p:nvSpPr>
        <p:spPr bwMode="auto">
          <a:xfrm>
            <a:off x="7537373" y="3052054"/>
            <a:ext cx="76313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mbria" panose="02040503050406030204" pitchFamily="18" charset="0"/>
                <a:ea typeface="Cambria" panose="02040503050406030204" pitchFamily="18" charset="0"/>
              </a:rPr>
              <a:t>the solutions are</a:t>
            </a:r>
          </a:p>
        </p:txBody>
      </p:sp>
      <p:sp>
        <p:nvSpPr>
          <p:cNvPr id="71" name="Rectangle 70"/>
          <p:cNvSpPr/>
          <p:nvPr/>
        </p:nvSpPr>
        <p:spPr>
          <a:xfrm>
            <a:off x="7128847" y="3724701"/>
            <a:ext cx="17879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ambria" panose="02040503050406030204" pitchFamily="18" charset="0"/>
              </a:rPr>
              <a:t>- one solution</a:t>
            </a:r>
          </a:p>
          <a:p>
            <a:r>
              <a:rPr lang="en-US" sz="1600" dirty="0">
                <a:latin typeface="Cambria" panose="02040503050406030204" pitchFamily="18" charset="0"/>
              </a:rPr>
              <a:t>- no solution</a:t>
            </a:r>
          </a:p>
          <a:p>
            <a:r>
              <a:rPr lang="en-US" sz="1600" dirty="0">
                <a:latin typeface="Cambria" panose="02040503050406030204" pitchFamily="18" charset="0"/>
              </a:rPr>
              <a:t>- infinite solutions</a:t>
            </a:r>
            <a:endParaRPr lang="en-US" dirty="0"/>
          </a:p>
        </p:txBody>
      </p:sp>
      <p:cxnSp>
        <p:nvCxnSpPr>
          <p:cNvPr id="74" name="AutoShape 115"/>
          <p:cNvCxnSpPr>
            <a:cxnSpLocks noChangeShapeType="1"/>
            <a:stCxn id="17" idx="5"/>
            <a:endCxn id="89" idx="1"/>
          </p:cNvCxnSpPr>
          <p:nvPr/>
        </p:nvCxnSpPr>
        <p:spPr bwMode="auto">
          <a:xfrm>
            <a:off x="1961800" y="1551257"/>
            <a:ext cx="283634" cy="66025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7" name="AutoShape 115"/>
          <p:cNvCxnSpPr>
            <a:cxnSpLocks noChangeShapeType="1"/>
            <a:stCxn id="17" idx="4"/>
            <a:endCxn id="86" idx="1"/>
          </p:cNvCxnSpPr>
          <p:nvPr/>
        </p:nvCxnSpPr>
        <p:spPr bwMode="auto">
          <a:xfrm>
            <a:off x="1516331" y="1665919"/>
            <a:ext cx="1075" cy="1574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0" name="AutoShape 115"/>
          <p:cNvCxnSpPr>
            <a:cxnSpLocks noChangeShapeType="1"/>
            <a:stCxn id="17" idx="3"/>
            <a:endCxn id="87" idx="1"/>
          </p:cNvCxnSpPr>
          <p:nvPr/>
        </p:nvCxnSpPr>
        <p:spPr bwMode="auto">
          <a:xfrm>
            <a:off x="1070861" y="1551257"/>
            <a:ext cx="14078" cy="277182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3" name="AutoShape 115"/>
          <p:cNvCxnSpPr>
            <a:cxnSpLocks noChangeShapeType="1"/>
          </p:cNvCxnSpPr>
          <p:nvPr/>
        </p:nvCxnSpPr>
        <p:spPr bwMode="auto">
          <a:xfrm flipH="1">
            <a:off x="681356" y="1261522"/>
            <a:ext cx="203996" cy="38950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6" name="Rounded Rectangle 85"/>
          <p:cNvSpPr/>
          <p:nvPr/>
        </p:nvSpPr>
        <p:spPr>
          <a:xfrm>
            <a:off x="1517406" y="2916891"/>
            <a:ext cx="1066800" cy="646331"/>
          </a:xfrm>
          <a:prstGeom prst="roundRect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ounded Rectangle 86"/>
          <p:cNvSpPr/>
          <p:nvPr/>
        </p:nvSpPr>
        <p:spPr>
          <a:xfrm>
            <a:off x="1084939" y="3999911"/>
            <a:ext cx="1066800" cy="646331"/>
          </a:xfrm>
          <a:prstGeom prst="roundRect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ounded Rectangle 87"/>
          <p:cNvSpPr/>
          <p:nvPr/>
        </p:nvSpPr>
        <p:spPr>
          <a:xfrm>
            <a:off x="148946" y="5169501"/>
            <a:ext cx="1066800" cy="646331"/>
          </a:xfrm>
          <a:prstGeom prst="roundRect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ounded Rectangle 88"/>
          <p:cNvSpPr/>
          <p:nvPr/>
        </p:nvSpPr>
        <p:spPr>
          <a:xfrm>
            <a:off x="2245434" y="1888344"/>
            <a:ext cx="1066800" cy="646331"/>
          </a:xfrm>
          <a:prstGeom prst="roundRect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6608501" y="2589915"/>
            <a:ext cx="115647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graphically</a:t>
            </a:r>
            <a:endParaRPr lang="en-US" dirty="0"/>
          </a:p>
        </p:txBody>
      </p:sp>
      <p:sp>
        <p:nvSpPr>
          <p:cNvPr id="93" name="Rectangle 92"/>
          <p:cNvSpPr/>
          <p:nvPr/>
        </p:nvSpPr>
        <p:spPr>
          <a:xfrm>
            <a:off x="1745196" y="3039450"/>
            <a:ext cx="6957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graph</a:t>
            </a:r>
            <a:endParaRPr lang="en-US" dirty="0"/>
          </a:p>
        </p:txBody>
      </p:sp>
      <p:sp>
        <p:nvSpPr>
          <p:cNvPr id="94" name="Rectangle 93"/>
          <p:cNvSpPr/>
          <p:nvPr/>
        </p:nvSpPr>
        <p:spPr>
          <a:xfrm>
            <a:off x="1307903" y="4136160"/>
            <a:ext cx="6222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table</a:t>
            </a:r>
            <a:endParaRPr lang="en-US" dirty="0"/>
          </a:p>
        </p:txBody>
      </p:sp>
      <p:sp>
        <p:nvSpPr>
          <p:cNvPr id="95" name="Rectangle 94"/>
          <p:cNvSpPr/>
          <p:nvPr/>
        </p:nvSpPr>
        <p:spPr>
          <a:xfrm>
            <a:off x="250001" y="5209729"/>
            <a:ext cx="10686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Word problem</a:t>
            </a:r>
            <a:endParaRPr lang="en-US" dirty="0"/>
          </a:p>
        </p:txBody>
      </p:sp>
      <p:cxnSp>
        <p:nvCxnSpPr>
          <p:cNvPr id="102" name="AutoShape 115"/>
          <p:cNvCxnSpPr>
            <a:cxnSpLocks noChangeShapeType="1"/>
            <a:stCxn id="114" idx="1"/>
            <a:endCxn id="89" idx="3"/>
          </p:cNvCxnSpPr>
          <p:nvPr/>
        </p:nvCxnSpPr>
        <p:spPr bwMode="auto">
          <a:xfrm flipH="1" flipV="1">
            <a:off x="3312234" y="2211510"/>
            <a:ext cx="466285" cy="679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5" name="AutoShape 115"/>
          <p:cNvCxnSpPr>
            <a:cxnSpLocks noChangeShapeType="1"/>
            <a:stCxn id="117" idx="1"/>
            <a:endCxn id="88" idx="3"/>
          </p:cNvCxnSpPr>
          <p:nvPr/>
        </p:nvCxnSpPr>
        <p:spPr bwMode="auto">
          <a:xfrm flipH="1" flipV="1">
            <a:off x="1215746" y="5492667"/>
            <a:ext cx="872756" cy="18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6" name="AutoShape 115"/>
          <p:cNvCxnSpPr>
            <a:cxnSpLocks noChangeShapeType="1"/>
            <a:stCxn id="116" idx="1"/>
            <a:endCxn id="87" idx="3"/>
          </p:cNvCxnSpPr>
          <p:nvPr/>
        </p:nvCxnSpPr>
        <p:spPr bwMode="auto">
          <a:xfrm flipH="1">
            <a:off x="2151739" y="4323076"/>
            <a:ext cx="577198" cy="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7" name="AutoShape 115"/>
          <p:cNvCxnSpPr>
            <a:cxnSpLocks noChangeShapeType="1"/>
            <a:stCxn id="115" idx="1"/>
            <a:endCxn id="86" idx="3"/>
          </p:cNvCxnSpPr>
          <p:nvPr/>
        </p:nvCxnSpPr>
        <p:spPr bwMode="auto">
          <a:xfrm flipH="1" flipV="1">
            <a:off x="2584206" y="3240057"/>
            <a:ext cx="582029" cy="949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4" name="Rectangle 113"/>
          <p:cNvSpPr/>
          <p:nvPr/>
        </p:nvSpPr>
        <p:spPr>
          <a:xfrm>
            <a:off x="3778519" y="1824339"/>
            <a:ext cx="1492536" cy="787939"/>
          </a:xfrm>
          <a:prstGeom prst="rect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/>
          <p:cNvSpPr/>
          <p:nvPr/>
        </p:nvSpPr>
        <p:spPr>
          <a:xfrm>
            <a:off x="3166235" y="2855586"/>
            <a:ext cx="1136401" cy="787939"/>
          </a:xfrm>
          <a:prstGeom prst="rect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>
          <a:xfrm>
            <a:off x="2728937" y="3929106"/>
            <a:ext cx="1613054" cy="787939"/>
          </a:xfrm>
          <a:prstGeom prst="rect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/>
          <p:cNvSpPr/>
          <p:nvPr/>
        </p:nvSpPr>
        <p:spPr>
          <a:xfrm>
            <a:off x="2088502" y="5117597"/>
            <a:ext cx="1613054" cy="787939"/>
          </a:xfrm>
          <a:prstGeom prst="rect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TextBox 122"/>
              <p:cNvSpPr txBox="1"/>
              <p:nvPr/>
            </p:nvSpPr>
            <p:spPr>
              <a:xfrm>
                <a:off x="3892736" y="1940496"/>
                <a:ext cx="1294200" cy="5196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3" name="TextBox 1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2736" y="1940496"/>
                <a:ext cx="1294200" cy="5196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TextBox 123"/>
              <p:cNvSpPr txBox="1"/>
              <p:nvPr/>
            </p:nvSpPr>
            <p:spPr>
              <a:xfrm>
                <a:off x="3535464" y="2951980"/>
                <a:ext cx="419730" cy="5183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𝑟𝑖𝑠𝑒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𝑟𝑢𝑛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4" name="TextBox 1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5464" y="2951980"/>
                <a:ext cx="419730" cy="5183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5" name="TextBox 124"/>
              <p:cNvSpPr txBox="1"/>
              <p:nvPr/>
            </p:nvSpPr>
            <p:spPr>
              <a:xfrm>
                <a:off x="2763948" y="4039154"/>
                <a:ext cx="1266565" cy="5745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𝑐h𝑎𝑛𝑔𝑒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𝑐h𝑎𝑛𝑔𝑒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5" name="TextBox 1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3948" y="4039154"/>
                <a:ext cx="1266565" cy="57451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7" name="AutoShape 115"/>
          <p:cNvCxnSpPr>
            <a:cxnSpLocks noChangeShapeType="1"/>
            <a:stCxn id="115" idx="3"/>
            <a:endCxn id="131" idx="1"/>
          </p:cNvCxnSpPr>
          <p:nvPr/>
        </p:nvCxnSpPr>
        <p:spPr bwMode="auto">
          <a:xfrm flipV="1">
            <a:off x="4302636" y="3235675"/>
            <a:ext cx="620944" cy="1388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1" name="Regular Pentagon 130"/>
          <p:cNvSpPr/>
          <p:nvPr/>
        </p:nvSpPr>
        <p:spPr>
          <a:xfrm>
            <a:off x="4923579" y="2977433"/>
            <a:ext cx="762204" cy="676088"/>
          </a:xfrm>
          <a:prstGeom prst="pentagon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4"/>
          <p:cNvSpPr>
            <a:spLocks noChangeArrowheads="1"/>
          </p:cNvSpPr>
          <p:nvPr/>
        </p:nvSpPr>
        <p:spPr bwMode="auto">
          <a:xfrm>
            <a:off x="4296407" y="3045935"/>
            <a:ext cx="68948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mbria" panose="02040503050406030204" pitchFamily="18" charset="0"/>
                <a:ea typeface="Cambria" panose="02040503050406030204" pitchFamily="18" charset="0"/>
              </a:rPr>
              <a:t>such as those on the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4971647" y="3179435"/>
            <a:ext cx="70051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frame</a:t>
            </a:r>
            <a:endParaRPr lang="en-US" dirty="0"/>
          </a:p>
        </p:txBody>
      </p:sp>
      <p:sp>
        <p:nvSpPr>
          <p:cNvPr id="165" name="Rectangle 164"/>
          <p:cNvSpPr/>
          <p:nvPr/>
        </p:nvSpPr>
        <p:spPr>
          <a:xfrm>
            <a:off x="4948751" y="4824095"/>
            <a:ext cx="11649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slope = m</a:t>
            </a:r>
            <a:endParaRPr lang="en-US" dirty="0"/>
          </a:p>
        </p:txBody>
      </p:sp>
      <p:sp>
        <p:nvSpPr>
          <p:cNvPr id="166" name="Rectangle 165"/>
          <p:cNvSpPr/>
          <p:nvPr/>
        </p:nvSpPr>
        <p:spPr>
          <a:xfrm>
            <a:off x="6410763" y="4793104"/>
            <a:ext cx="178797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y-intercept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(0,b)</a:t>
            </a:r>
            <a:endParaRPr lang="en-US" sz="1600" dirty="0"/>
          </a:p>
        </p:txBody>
      </p:sp>
      <p:sp>
        <p:nvSpPr>
          <p:cNvPr id="69" name="Text Box 120"/>
          <p:cNvSpPr txBox="1">
            <a:spLocks noChangeArrowheads="1"/>
          </p:cNvSpPr>
          <p:nvPr/>
        </p:nvSpPr>
        <p:spPr bwMode="auto">
          <a:xfrm rot="4102827">
            <a:off x="1801927" y="1645218"/>
            <a:ext cx="66236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Cambria" panose="02040503050406030204" pitchFamily="18" charset="0"/>
                <a:ea typeface="Cambria" panose="02040503050406030204" pitchFamily="18" charset="0"/>
              </a:rPr>
              <a:t> using the</a:t>
            </a:r>
          </a:p>
        </p:txBody>
      </p:sp>
      <p:sp>
        <p:nvSpPr>
          <p:cNvPr id="70" name="Text Box 120"/>
          <p:cNvSpPr txBox="1">
            <a:spLocks noChangeArrowheads="1"/>
          </p:cNvSpPr>
          <p:nvPr/>
        </p:nvSpPr>
        <p:spPr bwMode="auto">
          <a:xfrm rot="5400000">
            <a:off x="1358510" y="2261902"/>
            <a:ext cx="55976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Cambria" panose="02040503050406030204" pitchFamily="18" charset="0"/>
                <a:ea typeface="Cambria" panose="02040503050406030204" pitchFamily="18" charset="0"/>
              </a:rPr>
              <a:t> using a</a:t>
            </a:r>
          </a:p>
        </p:txBody>
      </p:sp>
      <p:sp>
        <p:nvSpPr>
          <p:cNvPr id="72" name="Text Box 120"/>
          <p:cNvSpPr txBox="1">
            <a:spLocks noChangeArrowheads="1"/>
          </p:cNvSpPr>
          <p:nvPr/>
        </p:nvSpPr>
        <p:spPr bwMode="auto">
          <a:xfrm rot="5400000">
            <a:off x="833855" y="2315295"/>
            <a:ext cx="61859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Cambria" panose="02040503050406030204" pitchFamily="18" charset="0"/>
                <a:ea typeface="Cambria" panose="02040503050406030204" pitchFamily="18" charset="0"/>
              </a:rPr>
              <a:t> using a</a:t>
            </a:r>
          </a:p>
        </p:txBody>
      </p:sp>
      <p:sp>
        <p:nvSpPr>
          <p:cNvPr id="73" name="Text Box 125"/>
          <p:cNvSpPr txBox="1">
            <a:spLocks noChangeArrowheads="1"/>
          </p:cNvSpPr>
          <p:nvPr/>
        </p:nvSpPr>
        <p:spPr bwMode="auto">
          <a:xfrm>
            <a:off x="2746155" y="118697"/>
            <a:ext cx="39512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Equations in two variables</a:t>
            </a:r>
          </a:p>
        </p:txBody>
      </p:sp>
      <p:sp>
        <p:nvSpPr>
          <p:cNvPr id="76" name="Text Box 120"/>
          <p:cNvSpPr txBox="1">
            <a:spLocks noChangeArrowheads="1"/>
          </p:cNvSpPr>
          <p:nvPr/>
        </p:nvSpPr>
        <p:spPr bwMode="auto">
          <a:xfrm rot="5400000">
            <a:off x="719639" y="2315295"/>
            <a:ext cx="38824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Cambria" panose="02040503050406030204" pitchFamily="18" charset="0"/>
                <a:ea typeface="Cambria" panose="02040503050406030204" pitchFamily="18" charset="0"/>
              </a:rPr>
              <a:t> in a</a:t>
            </a:r>
          </a:p>
        </p:txBody>
      </p:sp>
      <p:sp>
        <p:nvSpPr>
          <p:cNvPr id="79" name="Rectangle 4"/>
          <p:cNvSpPr>
            <a:spLocks noChangeArrowheads="1"/>
          </p:cNvSpPr>
          <p:nvPr/>
        </p:nvSpPr>
        <p:spPr bwMode="auto">
          <a:xfrm>
            <a:off x="3214837" y="2030606"/>
            <a:ext cx="68948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mbria" panose="02040503050406030204" pitchFamily="18" charset="0"/>
                <a:ea typeface="Cambria" panose="02040503050406030204" pitchFamily="18" charset="0"/>
              </a:rPr>
              <a:t>which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mbria" panose="02040503050406030204" pitchFamily="18" charset="0"/>
                <a:ea typeface="Cambria" panose="02040503050406030204" pitchFamily="18" charset="0"/>
              </a:rPr>
              <a:t>is</a:t>
            </a:r>
          </a:p>
        </p:txBody>
      </p:sp>
      <p:sp>
        <p:nvSpPr>
          <p:cNvPr id="81" name="Rectangle 4"/>
          <p:cNvSpPr>
            <a:spLocks noChangeArrowheads="1"/>
          </p:cNvSpPr>
          <p:nvPr/>
        </p:nvSpPr>
        <p:spPr bwMode="auto">
          <a:xfrm>
            <a:off x="2525734" y="3048309"/>
            <a:ext cx="68948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mbria" panose="02040503050406030204" pitchFamily="18" charset="0"/>
                <a:ea typeface="Cambria" panose="02040503050406030204" pitchFamily="18" charset="0"/>
              </a:rPr>
              <a:t>knowing</a:t>
            </a:r>
          </a:p>
        </p:txBody>
      </p:sp>
      <p:sp>
        <p:nvSpPr>
          <p:cNvPr id="82" name="Rectangle 4"/>
          <p:cNvSpPr>
            <a:spLocks noChangeArrowheads="1"/>
          </p:cNvSpPr>
          <p:nvPr/>
        </p:nvSpPr>
        <p:spPr bwMode="auto">
          <a:xfrm>
            <a:off x="2074464" y="4111521"/>
            <a:ext cx="68948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mbria" panose="02040503050406030204" pitchFamily="18" charset="0"/>
                <a:ea typeface="Cambria" panose="02040503050406030204" pitchFamily="18" charset="0"/>
              </a:rPr>
              <a:t>knowing</a:t>
            </a:r>
          </a:p>
        </p:txBody>
      </p:sp>
      <p:sp>
        <p:nvSpPr>
          <p:cNvPr id="84" name="Rectangle 4"/>
          <p:cNvSpPr>
            <a:spLocks noChangeArrowheads="1"/>
          </p:cNvSpPr>
          <p:nvPr/>
        </p:nvSpPr>
        <p:spPr bwMode="auto">
          <a:xfrm>
            <a:off x="1247436" y="5282985"/>
            <a:ext cx="68948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Cambria" panose="02040503050406030204" pitchFamily="18" charset="0"/>
                <a:ea typeface="Cambria" panose="02040503050406030204" pitchFamily="18" charset="0"/>
              </a:rPr>
              <a:t>looking for</a:t>
            </a:r>
          </a:p>
        </p:txBody>
      </p:sp>
      <p:sp>
        <p:nvSpPr>
          <p:cNvPr id="85" name="Rectangle 84"/>
          <p:cNvSpPr/>
          <p:nvPr/>
        </p:nvSpPr>
        <p:spPr>
          <a:xfrm>
            <a:off x="2270997" y="5210870"/>
            <a:ext cx="11649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per or each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77886" y="2187345"/>
            <a:ext cx="76495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000" dirty="0">
                <a:latin typeface="Cambria" panose="02040503050406030204" pitchFamily="18" charset="0"/>
                <a:ea typeface="Cambria" panose="02040503050406030204" pitchFamily="18" charset="0"/>
              </a:rPr>
              <a:t>on a graph</a:t>
            </a:r>
            <a:endParaRPr lang="en-US" sz="1000" dirty="0"/>
          </a:p>
        </p:txBody>
      </p:sp>
      <p:sp>
        <p:nvSpPr>
          <p:cNvPr id="14" name="Rectangle 13"/>
          <p:cNvSpPr/>
          <p:nvPr/>
        </p:nvSpPr>
        <p:spPr>
          <a:xfrm>
            <a:off x="5712444" y="4530999"/>
            <a:ext cx="104227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latin typeface="Cambria" panose="02040503050406030204" pitchFamily="18" charset="0"/>
              </a:rPr>
              <a:t>which includes</a:t>
            </a:r>
            <a:endParaRPr lang="en-US" sz="105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0E8A792-FDC5-4F5F-B6EB-50DE756808E8}"/>
                  </a:ext>
                </a:extLst>
              </p:cNvPr>
              <p:cNvSpPr txBox="1"/>
              <p:nvPr/>
            </p:nvSpPr>
            <p:spPr>
              <a:xfrm>
                <a:off x="5614147" y="4039966"/>
                <a:ext cx="109145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pt-BR" sz="16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0E8A792-FDC5-4F5F-B6EB-50DE756808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4147" y="4039966"/>
                <a:ext cx="1091453" cy="246221"/>
              </a:xfrm>
              <a:prstGeom prst="rect">
                <a:avLst/>
              </a:prstGeom>
              <a:blipFill>
                <a:blip r:embed="rId6"/>
                <a:stretch>
                  <a:fillRect l="-3911" r="-3352" b="-2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Rounded Rectangle 65">
            <a:extLst>
              <a:ext uri="{FF2B5EF4-FFF2-40B4-BE49-F238E27FC236}">
                <a16:creationId xmlns:a16="http://schemas.microsoft.com/office/drawing/2014/main" id="{0E1086B4-8F23-401E-A812-9716B2331698}"/>
              </a:ext>
            </a:extLst>
          </p:cNvPr>
          <p:cNvSpPr/>
          <p:nvPr/>
        </p:nvSpPr>
        <p:spPr>
          <a:xfrm>
            <a:off x="6754717" y="5472287"/>
            <a:ext cx="1724710" cy="358141"/>
          </a:xfrm>
          <a:prstGeom prst="roundRect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start</a:t>
            </a:r>
          </a:p>
        </p:txBody>
      </p:sp>
      <p:cxnSp>
        <p:nvCxnSpPr>
          <p:cNvPr id="91" name="AutoShape 117">
            <a:extLst>
              <a:ext uri="{FF2B5EF4-FFF2-40B4-BE49-F238E27FC236}">
                <a16:creationId xmlns:a16="http://schemas.microsoft.com/office/drawing/2014/main" id="{5CCFDD60-2052-47E9-81C8-D2CB0865A79C}"/>
              </a:ext>
            </a:extLst>
          </p:cNvPr>
          <p:cNvCxnSpPr>
            <a:cxnSpLocks noChangeShapeType="1"/>
            <a:stCxn id="66" idx="2"/>
            <a:endCxn id="90" idx="0"/>
          </p:cNvCxnSpPr>
          <p:nvPr/>
        </p:nvCxnSpPr>
        <p:spPr bwMode="auto">
          <a:xfrm>
            <a:off x="7321886" y="5182748"/>
            <a:ext cx="295186" cy="28953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6" name="Rounded Rectangle 65">
            <a:extLst>
              <a:ext uri="{FF2B5EF4-FFF2-40B4-BE49-F238E27FC236}">
                <a16:creationId xmlns:a16="http://schemas.microsoft.com/office/drawing/2014/main" id="{C0FF41D6-71B7-4900-9939-AEE778CB013A}"/>
              </a:ext>
            </a:extLst>
          </p:cNvPr>
          <p:cNvSpPr/>
          <p:nvPr/>
        </p:nvSpPr>
        <p:spPr>
          <a:xfrm>
            <a:off x="4419600" y="5472817"/>
            <a:ext cx="1724710" cy="358141"/>
          </a:xfrm>
          <a:prstGeom prst="roundRect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change</a:t>
            </a:r>
          </a:p>
        </p:txBody>
      </p:sp>
      <p:cxnSp>
        <p:nvCxnSpPr>
          <p:cNvPr id="97" name="AutoShape 117">
            <a:extLst>
              <a:ext uri="{FF2B5EF4-FFF2-40B4-BE49-F238E27FC236}">
                <a16:creationId xmlns:a16="http://schemas.microsoft.com/office/drawing/2014/main" id="{9EDC1EFC-67EA-4D05-98E3-8736F9B2A891}"/>
              </a:ext>
            </a:extLst>
          </p:cNvPr>
          <p:cNvCxnSpPr>
            <a:cxnSpLocks noChangeShapeType="1"/>
            <a:stCxn id="67" idx="2"/>
            <a:endCxn id="96" idx="0"/>
          </p:cNvCxnSpPr>
          <p:nvPr/>
        </p:nvCxnSpPr>
        <p:spPr bwMode="auto">
          <a:xfrm flipH="1">
            <a:off x="5281955" y="5209730"/>
            <a:ext cx="213415" cy="2630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8" name="Rectangle 97">
            <a:extLst>
              <a:ext uri="{FF2B5EF4-FFF2-40B4-BE49-F238E27FC236}">
                <a16:creationId xmlns:a16="http://schemas.microsoft.com/office/drawing/2014/main" id="{DEC8CABC-8E84-4F05-B4DA-D1A118DBFE86}"/>
              </a:ext>
            </a:extLst>
          </p:cNvPr>
          <p:cNvSpPr/>
          <p:nvPr/>
        </p:nvSpPr>
        <p:spPr>
          <a:xfrm>
            <a:off x="5344002" y="5225104"/>
            <a:ext cx="805029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latin typeface="Cambria" panose="02040503050406030204" pitchFamily="18" charset="0"/>
              </a:rPr>
              <a:t>represents</a:t>
            </a:r>
            <a:endParaRPr lang="en-US" sz="1050" dirty="0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C8EF8245-B7EA-4A70-88B1-6A3C9D7BF86B}"/>
              </a:ext>
            </a:extLst>
          </p:cNvPr>
          <p:cNvSpPr/>
          <p:nvPr/>
        </p:nvSpPr>
        <p:spPr>
          <a:xfrm>
            <a:off x="7435495" y="5192826"/>
            <a:ext cx="805029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latin typeface="Cambria" panose="02040503050406030204" pitchFamily="18" charset="0"/>
              </a:rPr>
              <a:t>represents</a:t>
            </a:r>
            <a:endParaRPr lang="en-US" sz="1050" dirty="0"/>
          </a:p>
        </p:txBody>
      </p:sp>
      <p:sp>
        <p:nvSpPr>
          <p:cNvPr id="100" name="Rounded Rectangle 38">
            <a:extLst>
              <a:ext uri="{FF2B5EF4-FFF2-40B4-BE49-F238E27FC236}">
                <a16:creationId xmlns:a16="http://schemas.microsoft.com/office/drawing/2014/main" id="{DF9E6420-4120-4C5F-B1B2-40263DDE2993}"/>
              </a:ext>
            </a:extLst>
          </p:cNvPr>
          <p:cNvSpPr/>
          <p:nvPr/>
        </p:nvSpPr>
        <p:spPr>
          <a:xfrm>
            <a:off x="7179388" y="1766723"/>
            <a:ext cx="1787501" cy="343996"/>
          </a:xfrm>
          <a:prstGeom prst="roundRect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Shared Point</a:t>
            </a:r>
          </a:p>
        </p:txBody>
      </p:sp>
      <p:cxnSp>
        <p:nvCxnSpPr>
          <p:cNvPr id="101" name="AutoShape 117">
            <a:extLst>
              <a:ext uri="{FF2B5EF4-FFF2-40B4-BE49-F238E27FC236}">
                <a16:creationId xmlns:a16="http://schemas.microsoft.com/office/drawing/2014/main" id="{21498A23-6FF4-4633-8FB4-03CC772A6AEC}"/>
              </a:ext>
            </a:extLst>
          </p:cNvPr>
          <p:cNvCxnSpPr>
            <a:cxnSpLocks noChangeShapeType="1"/>
            <a:stCxn id="100" idx="0"/>
            <a:endCxn id="26" idx="6"/>
          </p:cNvCxnSpPr>
          <p:nvPr/>
        </p:nvCxnSpPr>
        <p:spPr bwMode="auto">
          <a:xfrm flipV="1">
            <a:off x="8073139" y="1261495"/>
            <a:ext cx="0" cy="50522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3" name="Rectangle 102">
            <a:extLst>
              <a:ext uri="{FF2B5EF4-FFF2-40B4-BE49-F238E27FC236}">
                <a16:creationId xmlns:a16="http://schemas.microsoft.com/office/drawing/2014/main" id="{5DD856FF-AACC-473C-8E42-DD869BDEA7FD}"/>
              </a:ext>
            </a:extLst>
          </p:cNvPr>
          <p:cNvSpPr/>
          <p:nvPr/>
        </p:nvSpPr>
        <p:spPr>
          <a:xfrm>
            <a:off x="8024582" y="1450341"/>
            <a:ext cx="94929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000" dirty="0">
                <a:latin typeface="Cambria" panose="02040503050406030204" pitchFamily="18" charset="0"/>
                <a:ea typeface="Cambria" panose="02040503050406030204" pitchFamily="18" charset="0"/>
              </a:rPr>
              <a:t>By finding the</a:t>
            </a:r>
            <a:endParaRPr lang="en-US" sz="1000" dirty="0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C169FC67-A88F-4E20-A35E-1211CB6F229D}"/>
              </a:ext>
            </a:extLst>
          </p:cNvPr>
          <p:cNvSpPr/>
          <p:nvPr/>
        </p:nvSpPr>
        <p:spPr>
          <a:xfrm>
            <a:off x="8249404" y="2149837"/>
            <a:ext cx="71748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000" dirty="0">
                <a:latin typeface="Cambria" panose="02040503050406030204" pitchFamily="18" charset="0"/>
                <a:ea typeface="Cambria" panose="02040503050406030204" pitchFamily="18" charset="0"/>
              </a:rPr>
              <a:t>With the equation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012886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35"/>
          <p:cNvGrpSpPr>
            <a:grpSpLocks/>
          </p:cNvGrpSpPr>
          <p:nvPr/>
        </p:nvGrpSpPr>
        <p:grpSpPr bwMode="auto">
          <a:xfrm>
            <a:off x="258763" y="0"/>
            <a:ext cx="8763000" cy="6713538"/>
            <a:chOff x="144" y="0"/>
            <a:chExt cx="5520" cy="4229"/>
          </a:xfrm>
        </p:grpSpPr>
        <p:sp>
          <p:nvSpPr>
            <p:cNvPr id="2082" name="Oval 3"/>
            <p:cNvSpPr>
              <a:spLocks noChangeArrowheads="1"/>
            </p:cNvSpPr>
            <p:nvPr/>
          </p:nvSpPr>
          <p:spPr bwMode="auto">
            <a:xfrm>
              <a:off x="2798" y="891"/>
              <a:ext cx="1433" cy="679"/>
            </a:xfrm>
            <a:prstGeom prst="ellipse">
              <a:avLst/>
            </a:prstGeom>
            <a:solidFill>
              <a:schemeClr val="bg1"/>
            </a:solidFill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83" name="Rectangle 24"/>
            <p:cNvSpPr>
              <a:spLocks noChangeArrowheads="1"/>
            </p:cNvSpPr>
            <p:nvPr/>
          </p:nvSpPr>
          <p:spPr bwMode="auto">
            <a:xfrm>
              <a:off x="4114" y="60"/>
              <a:ext cx="178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NAME</a:t>
              </a: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84" name="Rectangle 25"/>
            <p:cNvSpPr>
              <a:spLocks noChangeArrowheads="1"/>
            </p:cNvSpPr>
            <p:nvPr/>
          </p:nvSpPr>
          <p:spPr bwMode="auto">
            <a:xfrm>
              <a:off x="4114" y="158"/>
              <a:ext cx="16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DATE</a:t>
              </a: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85" name="Line 26"/>
            <p:cNvSpPr>
              <a:spLocks noChangeShapeType="1"/>
            </p:cNvSpPr>
            <p:nvPr/>
          </p:nvSpPr>
          <p:spPr bwMode="auto">
            <a:xfrm>
              <a:off x="4356" y="113"/>
              <a:ext cx="126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86" name="Rectangle 27"/>
            <p:cNvSpPr>
              <a:spLocks noChangeArrowheads="1"/>
            </p:cNvSpPr>
            <p:nvPr/>
          </p:nvSpPr>
          <p:spPr bwMode="auto">
            <a:xfrm>
              <a:off x="144" y="68"/>
              <a:ext cx="115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The Unit Organizer </a:t>
              </a: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87" name="Rectangle 28"/>
            <p:cNvSpPr>
              <a:spLocks noChangeArrowheads="1"/>
            </p:cNvSpPr>
            <p:nvPr/>
          </p:nvSpPr>
          <p:spPr bwMode="auto">
            <a:xfrm>
              <a:off x="2550" y="136"/>
              <a:ext cx="505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BIGGER PICTURE</a:t>
              </a: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88" name="Rectangle 29"/>
            <p:cNvSpPr>
              <a:spLocks noChangeArrowheads="1"/>
            </p:cNvSpPr>
            <p:nvPr/>
          </p:nvSpPr>
          <p:spPr bwMode="auto">
            <a:xfrm>
              <a:off x="540" y="476"/>
              <a:ext cx="31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LAST UNIT</a:t>
              </a: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89" name="Rectangle 30"/>
            <p:cNvSpPr>
              <a:spLocks noChangeArrowheads="1"/>
            </p:cNvSpPr>
            <p:nvPr/>
          </p:nvSpPr>
          <p:spPr bwMode="auto">
            <a:xfrm>
              <a:off x="906" y="476"/>
              <a:ext cx="33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8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/Experience</a:t>
              </a: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90" name="Rectangle 31"/>
            <p:cNvSpPr>
              <a:spLocks noChangeArrowheads="1"/>
            </p:cNvSpPr>
            <p:nvPr/>
          </p:nvSpPr>
          <p:spPr bwMode="auto">
            <a:xfrm>
              <a:off x="2775" y="490"/>
              <a:ext cx="51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CURRENT UNIT</a:t>
              </a: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91" name="Rectangle 32"/>
            <p:cNvSpPr>
              <a:spLocks noChangeArrowheads="1"/>
            </p:cNvSpPr>
            <p:nvPr/>
          </p:nvSpPr>
          <p:spPr bwMode="auto">
            <a:xfrm>
              <a:off x="4691" y="468"/>
              <a:ext cx="32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NEXT UNIT</a:t>
              </a: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92" name="Rectangle 33"/>
            <p:cNvSpPr>
              <a:spLocks noChangeArrowheads="1"/>
            </p:cNvSpPr>
            <p:nvPr/>
          </p:nvSpPr>
          <p:spPr bwMode="auto">
            <a:xfrm>
              <a:off x="5065" y="468"/>
              <a:ext cx="33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8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/Experience</a:t>
              </a: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93" name="Line 34"/>
            <p:cNvSpPr>
              <a:spLocks noChangeShapeType="1"/>
            </p:cNvSpPr>
            <p:nvPr/>
          </p:nvSpPr>
          <p:spPr bwMode="auto">
            <a:xfrm>
              <a:off x="175" y="755"/>
              <a:ext cx="5473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94" name="Line 35"/>
            <p:cNvSpPr>
              <a:spLocks noChangeShapeType="1"/>
            </p:cNvSpPr>
            <p:nvPr/>
          </p:nvSpPr>
          <p:spPr bwMode="auto">
            <a:xfrm>
              <a:off x="167" y="3226"/>
              <a:ext cx="5474" cy="2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95" name="Line 36"/>
            <p:cNvSpPr>
              <a:spLocks noChangeShapeType="1"/>
            </p:cNvSpPr>
            <p:nvPr/>
          </p:nvSpPr>
          <p:spPr bwMode="auto">
            <a:xfrm>
              <a:off x="1638" y="461"/>
              <a:ext cx="1" cy="29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96" name="Line 37"/>
            <p:cNvSpPr>
              <a:spLocks noChangeShapeType="1"/>
            </p:cNvSpPr>
            <p:nvPr/>
          </p:nvSpPr>
          <p:spPr bwMode="auto">
            <a:xfrm>
              <a:off x="4231" y="468"/>
              <a:ext cx="1" cy="29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97" name="Arc 38"/>
            <p:cNvSpPr>
              <a:spLocks/>
            </p:cNvSpPr>
            <p:nvPr/>
          </p:nvSpPr>
          <p:spPr bwMode="auto">
            <a:xfrm>
              <a:off x="175" y="250"/>
              <a:ext cx="1460" cy="21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21599"/>
                  </a:moveTo>
                  <a:cubicBezTo>
                    <a:pt x="-1" y="9670"/>
                    <a:pt x="9670" y="-1"/>
                    <a:pt x="21600" y="-1"/>
                  </a:cubicBezTo>
                </a:path>
                <a:path w="21600" h="21600" stroke="0" extrusionOk="0">
                  <a:moveTo>
                    <a:pt x="-1" y="21599"/>
                  </a:moveTo>
                  <a:cubicBezTo>
                    <a:pt x="-1" y="9670"/>
                    <a:pt x="9670" y="-1"/>
                    <a:pt x="21600" y="-1"/>
                  </a:cubicBezTo>
                  <a:lnTo>
                    <a:pt x="21600" y="21600"/>
                  </a:lnTo>
                  <a:lnTo>
                    <a:pt x="-1" y="2159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98" name="Arc 39"/>
            <p:cNvSpPr>
              <a:spLocks/>
            </p:cNvSpPr>
            <p:nvPr/>
          </p:nvSpPr>
          <p:spPr bwMode="auto">
            <a:xfrm>
              <a:off x="167" y="242"/>
              <a:ext cx="1468" cy="2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21599"/>
                  </a:moveTo>
                  <a:cubicBezTo>
                    <a:pt x="-1" y="9670"/>
                    <a:pt x="9670" y="-1"/>
                    <a:pt x="21600" y="-1"/>
                  </a:cubicBezTo>
                </a:path>
                <a:path w="21600" h="21600" stroke="0" extrusionOk="0">
                  <a:moveTo>
                    <a:pt x="-1" y="21599"/>
                  </a:moveTo>
                  <a:cubicBezTo>
                    <a:pt x="-1" y="9670"/>
                    <a:pt x="9670" y="-1"/>
                    <a:pt x="21600" y="-1"/>
                  </a:cubicBezTo>
                  <a:lnTo>
                    <a:pt x="21600" y="21600"/>
                  </a:lnTo>
                  <a:lnTo>
                    <a:pt x="-1" y="21599"/>
                  </a:lnTo>
                  <a:close/>
                </a:path>
              </a:pathLst>
            </a:cu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99" name="Arc 40"/>
            <p:cNvSpPr>
              <a:spLocks/>
            </p:cNvSpPr>
            <p:nvPr/>
          </p:nvSpPr>
          <p:spPr bwMode="auto">
            <a:xfrm>
              <a:off x="4231" y="242"/>
              <a:ext cx="1433" cy="223"/>
            </a:xfrm>
            <a:custGeom>
              <a:avLst/>
              <a:gdLst>
                <a:gd name="T0" fmla="*/ 0 w 21616"/>
                <a:gd name="T1" fmla="*/ 0 h 21600"/>
                <a:gd name="T2" fmla="*/ 0 w 21616"/>
                <a:gd name="T3" fmla="*/ 0 h 21600"/>
                <a:gd name="T4" fmla="*/ 0 w 21616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16"/>
                <a:gd name="T10" fmla="*/ 0 h 21600"/>
                <a:gd name="T11" fmla="*/ 21616 w 21616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16" h="21600" fill="none" extrusionOk="0">
                  <a:moveTo>
                    <a:pt x="-1" y="0"/>
                  </a:moveTo>
                  <a:cubicBezTo>
                    <a:pt x="5" y="0"/>
                    <a:pt x="11" y="-1"/>
                    <a:pt x="17" y="-1"/>
                  </a:cubicBezTo>
                  <a:cubicBezTo>
                    <a:pt x="11904" y="-1"/>
                    <a:pt x="21558" y="9606"/>
                    <a:pt x="21616" y="21493"/>
                  </a:cubicBezTo>
                </a:path>
                <a:path w="21616" h="21600" stroke="0" extrusionOk="0">
                  <a:moveTo>
                    <a:pt x="-1" y="0"/>
                  </a:moveTo>
                  <a:cubicBezTo>
                    <a:pt x="5" y="0"/>
                    <a:pt x="11" y="-1"/>
                    <a:pt x="17" y="-1"/>
                  </a:cubicBezTo>
                  <a:cubicBezTo>
                    <a:pt x="11904" y="-1"/>
                    <a:pt x="21558" y="9606"/>
                    <a:pt x="21616" y="21493"/>
                  </a:cubicBezTo>
                  <a:lnTo>
                    <a:pt x="17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00" name="Line 41"/>
            <p:cNvSpPr>
              <a:spLocks noChangeShapeType="1"/>
            </p:cNvSpPr>
            <p:nvPr/>
          </p:nvSpPr>
          <p:spPr bwMode="auto">
            <a:xfrm>
              <a:off x="1631" y="242"/>
              <a:ext cx="2585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grpSp>
          <p:nvGrpSpPr>
            <p:cNvPr id="2101" name="Group 42"/>
            <p:cNvGrpSpPr>
              <a:grpSpLocks/>
            </p:cNvGrpSpPr>
            <p:nvPr/>
          </p:nvGrpSpPr>
          <p:grpSpPr bwMode="auto">
            <a:xfrm>
              <a:off x="1631" y="272"/>
              <a:ext cx="1" cy="159"/>
              <a:chOff x="1760" y="326"/>
              <a:chExt cx="1" cy="145"/>
            </a:xfrm>
          </p:grpSpPr>
          <p:sp>
            <p:nvSpPr>
              <p:cNvPr id="2156" name="Line 43"/>
              <p:cNvSpPr>
                <a:spLocks noChangeShapeType="1"/>
              </p:cNvSpPr>
              <p:nvPr/>
            </p:nvSpPr>
            <p:spPr bwMode="auto">
              <a:xfrm>
                <a:off x="1760" y="326"/>
                <a:ext cx="1" cy="2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2157" name="Line 44"/>
              <p:cNvSpPr>
                <a:spLocks noChangeShapeType="1"/>
              </p:cNvSpPr>
              <p:nvPr/>
            </p:nvSpPr>
            <p:spPr bwMode="auto">
              <a:xfrm>
                <a:off x="1760" y="388"/>
                <a:ext cx="1" cy="2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2158" name="Line 45"/>
              <p:cNvSpPr>
                <a:spLocks noChangeShapeType="1"/>
              </p:cNvSpPr>
              <p:nvPr/>
            </p:nvSpPr>
            <p:spPr bwMode="auto">
              <a:xfrm>
                <a:off x="1760" y="450"/>
                <a:ext cx="1" cy="2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p:grpSp>
        <p:grpSp>
          <p:nvGrpSpPr>
            <p:cNvPr id="2102" name="Group 46"/>
            <p:cNvGrpSpPr>
              <a:grpSpLocks/>
            </p:cNvGrpSpPr>
            <p:nvPr/>
          </p:nvGrpSpPr>
          <p:grpSpPr bwMode="auto">
            <a:xfrm>
              <a:off x="4239" y="279"/>
              <a:ext cx="1" cy="160"/>
              <a:chOff x="4062" y="333"/>
              <a:chExt cx="1" cy="145"/>
            </a:xfrm>
          </p:grpSpPr>
          <p:sp>
            <p:nvSpPr>
              <p:cNvPr id="2153" name="Line 47"/>
              <p:cNvSpPr>
                <a:spLocks noChangeShapeType="1"/>
              </p:cNvSpPr>
              <p:nvPr/>
            </p:nvSpPr>
            <p:spPr bwMode="auto">
              <a:xfrm>
                <a:off x="4062" y="333"/>
                <a:ext cx="1" cy="2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2154" name="Line 48"/>
              <p:cNvSpPr>
                <a:spLocks noChangeShapeType="1"/>
              </p:cNvSpPr>
              <p:nvPr/>
            </p:nvSpPr>
            <p:spPr bwMode="auto">
              <a:xfrm>
                <a:off x="4062" y="395"/>
                <a:ext cx="1" cy="2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2155" name="Line 49"/>
              <p:cNvSpPr>
                <a:spLocks noChangeShapeType="1"/>
              </p:cNvSpPr>
              <p:nvPr/>
            </p:nvSpPr>
            <p:spPr bwMode="auto">
              <a:xfrm>
                <a:off x="4062" y="457"/>
                <a:ext cx="1" cy="2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p:grpSp>
        <p:sp>
          <p:nvSpPr>
            <p:cNvPr id="2103" name="Line 50"/>
            <p:cNvSpPr>
              <a:spLocks noChangeShapeType="1"/>
            </p:cNvSpPr>
            <p:nvPr/>
          </p:nvSpPr>
          <p:spPr bwMode="auto">
            <a:xfrm>
              <a:off x="167" y="468"/>
              <a:ext cx="1" cy="3703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04" name="Line 51"/>
            <p:cNvSpPr>
              <a:spLocks noChangeShapeType="1"/>
            </p:cNvSpPr>
            <p:nvPr/>
          </p:nvSpPr>
          <p:spPr bwMode="auto">
            <a:xfrm>
              <a:off x="175" y="4171"/>
              <a:ext cx="5466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05" name="Line 52"/>
            <p:cNvSpPr>
              <a:spLocks noChangeShapeType="1"/>
            </p:cNvSpPr>
            <p:nvPr/>
          </p:nvSpPr>
          <p:spPr bwMode="auto">
            <a:xfrm>
              <a:off x="5648" y="468"/>
              <a:ext cx="1" cy="3703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06" name="Rectangle 53"/>
            <p:cNvSpPr>
              <a:spLocks noChangeArrowheads="1"/>
            </p:cNvSpPr>
            <p:nvPr/>
          </p:nvSpPr>
          <p:spPr bwMode="auto">
            <a:xfrm rot="-5400000">
              <a:off x="-82" y="3530"/>
              <a:ext cx="71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UNIT SELF-TEST QUESTIONS</a:t>
              </a:r>
            </a:p>
          </p:txBody>
        </p:sp>
        <p:sp>
          <p:nvSpPr>
            <p:cNvPr id="2107" name="Rectangle 54"/>
            <p:cNvSpPr>
              <a:spLocks noChangeArrowheads="1"/>
            </p:cNvSpPr>
            <p:nvPr/>
          </p:nvSpPr>
          <p:spPr bwMode="auto">
            <a:xfrm rot="16200000">
              <a:off x="350" y="4113"/>
              <a:ext cx="233" cy="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08" name="Rectangle 55"/>
            <p:cNvSpPr>
              <a:spLocks noChangeArrowheads="1"/>
            </p:cNvSpPr>
            <p:nvPr/>
          </p:nvSpPr>
          <p:spPr bwMode="auto">
            <a:xfrm rot="960000">
              <a:off x="3362" y="794"/>
              <a:ext cx="280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is about...</a:t>
              </a: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09" name="Line 56"/>
            <p:cNvSpPr>
              <a:spLocks noChangeShapeType="1"/>
            </p:cNvSpPr>
            <p:nvPr/>
          </p:nvSpPr>
          <p:spPr bwMode="auto">
            <a:xfrm>
              <a:off x="1335" y="763"/>
              <a:ext cx="1" cy="2463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10" name="Line 57"/>
            <p:cNvSpPr>
              <a:spLocks noChangeShapeType="1"/>
            </p:cNvSpPr>
            <p:nvPr/>
          </p:nvSpPr>
          <p:spPr bwMode="auto">
            <a:xfrm>
              <a:off x="175" y="1292"/>
              <a:ext cx="116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11" name="Line 60"/>
            <p:cNvSpPr>
              <a:spLocks noChangeShapeType="1"/>
            </p:cNvSpPr>
            <p:nvPr/>
          </p:nvSpPr>
          <p:spPr bwMode="auto">
            <a:xfrm>
              <a:off x="183" y="1632"/>
              <a:ext cx="1152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12" name="Line 63"/>
            <p:cNvSpPr>
              <a:spLocks noChangeShapeType="1"/>
            </p:cNvSpPr>
            <p:nvPr/>
          </p:nvSpPr>
          <p:spPr bwMode="auto">
            <a:xfrm>
              <a:off x="183" y="1988"/>
              <a:ext cx="115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13" name="Line 64"/>
            <p:cNvSpPr>
              <a:spLocks noChangeShapeType="1"/>
            </p:cNvSpPr>
            <p:nvPr/>
          </p:nvSpPr>
          <p:spPr bwMode="auto">
            <a:xfrm>
              <a:off x="170" y="2367"/>
              <a:ext cx="114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14" name="Line 65"/>
            <p:cNvSpPr>
              <a:spLocks noChangeShapeType="1"/>
            </p:cNvSpPr>
            <p:nvPr/>
          </p:nvSpPr>
          <p:spPr bwMode="auto">
            <a:xfrm>
              <a:off x="167" y="2543"/>
              <a:ext cx="1161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15" name="Line 66"/>
            <p:cNvSpPr>
              <a:spLocks noChangeShapeType="1"/>
            </p:cNvSpPr>
            <p:nvPr/>
          </p:nvSpPr>
          <p:spPr bwMode="auto">
            <a:xfrm flipH="1">
              <a:off x="175" y="2690"/>
              <a:ext cx="1153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16" name="Line 67"/>
            <p:cNvSpPr>
              <a:spLocks noChangeShapeType="1"/>
            </p:cNvSpPr>
            <p:nvPr/>
          </p:nvSpPr>
          <p:spPr bwMode="auto">
            <a:xfrm>
              <a:off x="175" y="2864"/>
              <a:ext cx="116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17" name="Line 68"/>
            <p:cNvSpPr>
              <a:spLocks noChangeShapeType="1"/>
            </p:cNvSpPr>
            <p:nvPr/>
          </p:nvSpPr>
          <p:spPr bwMode="auto">
            <a:xfrm>
              <a:off x="377" y="952"/>
              <a:ext cx="1" cy="321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18" name="Line 69"/>
            <p:cNvSpPr>
              <a:spLocks noChangeShapeType="1"/>
            </p:cNvSpPr>
            <p:nvPr/>
          </p:nvSpPr>
          <p:spPr bwMode="auto">
            <a:xfrm>
              <a:off x="183" y="952"/>
              <a:ext cx="1159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19" name="Rectangle 70"/>
            <p:cNvSpPr>
              <a:spLocks noChangeArrowheads="1"/>
            </p:cNvSpPr>
            <p:nvPr/>
          </p:nvSpPr>
          <p:spPr bwMode="auto">
            <a:xfrm rot="5400000">
              <a:off x="5529" y="3732"/>
              <a:ext cx="156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SELF </a:t>
              </a: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20" name="Rectangle 71"/>
            <p:cNvSpPr>
              <a:spLocks noChangeArrowheads="1"/>
            </p:cNvSpPr>
            <p:nvPr/>
          </p:nvSpPr>
          <p:spPr bwMode="auto">
            <a:xfrm rot="5400000">
              <a:off x="5347" y="3731"/>
              <a:ext cx="29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CHECK-IN</a:t>
              </a: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21" name="Rectangle 72"/>
            <p:cNvSpPr>
              <a:spLocks noChangeArrowheads="1"/>
            </p:cNvSpPr>
            <p:nvPr/>
          </p:nvSpPr>
          <p:spPr bwMode="auto">
            <a:xfrm>
              <a:off x="432" y="800"/>
              <a:ext cx="43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1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Vocabulary</a:t>
              </a:r>
              <a:endParaRPr lang="en-US" altLang="en-US" sz="4000" dirty="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22" name="Line 73"/>
            <p:cNvSpPr>
              <a:spLocks noChangeShapeType="1"/>
            </p:cNvSpPr>
            <p:nvPr/>
          </p:nvSpPr>
          <p:spPr bwMode="auto">
            <a:xfrm>
              <a:off x="175" y="3037"/>
              <a:ext cx="1153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23" name="Line 74"/>
            <p:cNvSpPr>
              <a:spLocks noChangeShapeType="1"/>
            </p:cNvSpPr>
            <p:nvPr/>
          </p:nvSpPr>
          <p:spPr bwMode="auto">
            <a:xfrm>
              <a:off x="4528" y="3242"/>
              <a:ext cx="1" cy="92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24" name="Line 75"/>
            <p:cNvSpPr>
              <a:spLocks noChangeShapeType="1"/>
            </p:cNvSpPr>
            <p:nvPr/>
          </p:nvSpPr>
          <p:spPr bwMode="auto">
            <a:xfrm>
              <a:off x="4543" y="3370"/>
              <a:ext cx="880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25" name="Line 76"/>
            <p:cNvSpPr>
              <a:spLocks noChangeShapeType="1"/>
            </p:cNvSpPr>
            <p:nvPr/>
          </p:nvSpPr>
          <p:spPr bwMode="auto">
            <a:xfrm flipV="1">
              <a:off x="4528" y="3544"/>
              <a:ext cx="895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27" name="Line 78"/>
            <p:cNvSpPr>
              <a:spLocks noChangeShapeType="1"/>
            </p:cNvSpPr>
            <p:nvPr/>
          </p:nvSpPr>
          <p:spPr bwMode="auto">
            <a:xfrm>
              <a:off x="5415" y="3242"/>
              <a:ext cx="1" cy="92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28" name="Line 79"/>
            <p:cNvSpPr>
              <a:spLocks noChangeShapeType="1"/>
            </p:cNvSpPr>
            <p:nvPr/>
          </p:nvSpPr>
          <p:spPr bwMode="auto">
            <a:xfrm>
              <a:off x="167" y="461"/>
              <a:ext cx="5489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29" name="Rectangle 80"/>
            <p:cNvSpPr>
              <a:spLocks noChangeArrowheads="1"/>
            </p:cNvSpPr>
            <p:nvPr/>
          </p:nvSpPr>
          <p:spPr bwMode="auto">
            <a:xfrm>
              <a:off x="1646" y="468"/>
              <a:ext cx="2593" cy="2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30" name="Rectangle 81"/>
            <p:cNvSpPr>
              <a:spLocks noChangeArrowheads="1"/>
            </p:cNvSpPr>
            <p:nvPr/>
          </p:nvSpPr>
          <p:spPr bwMode="auto">
            <a:xfrm>
              <a:off x="1631" y="453"/>
              <a:ext cx="2624" cy="310"/>
            </a:xfrm>
            <a:prstGeom prst="rect">
              <a:avLst/>
            </a:prstGeom>
            <a:noFill/>
            <a:ln w="428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31" name="Rectangle 82"/>
            <p:cNvSpPr>
              <a:spLocks noChangeArrowheads="1"/>
            </p:cNvSpPr>
            <p:nvPr/>
          </p:nvSpPr>
          <p:spPr bwMode="auto">
            <a:xfrm>
              <a:off x="1569" y="800"/>
              <a:ext cx="30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UNIT MAP</a:t>
              </a: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32" name="Rectangle 83"/>
            <p:cNvSpPr>
              <a:spLocks noChangeArrowheads="1"/>
            </p:cNvSpPr>
            <p:nvPr/>
          </p:nvSpPr>
          <p:spPr bwMode="auto">
            <a:xfrm>
              <a:off x="2534" y="491"/>
              <a:ext cx="51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CURRENT UNIT</a:t>
              </a: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33" name="Oval 84"/>
            <p:cNvSpPr>
              <a:spLocks noChangeArrowheads="1"/>
            </p:cNvSpPr>
            <p:nvPr/>
          </p:nvSpPr>
          <p:spPr bwMode="auto">
            <a:xfrm>
              <a:off x="1670" y="499"/>
              <a:ext cx="109" cy="98"/>
            </a:xfrm>
            <a:prstGeom prst="ellipse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34" name="Oval 85"/>
            <p:cNvSpPr>
              <a:spLocks noChangeArrowheads="1"/>
            </p:cNvSpPr>
            <p:nvPr/>
          </p:nvSpPr>
          <p:spPr bwMode="auto">
            <a:xfrm>
              <a:off x="206" y="476"/>
              <a:ext cx="109" cy="106"/>
            </a:xfrm>
            <a:prstGeom prst="ellipse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35" name="Oval 86"/>
            <p:cNvSpPr>
              <a:spLocks noChangeArrowheads="1"/>
            </p:cNvSpPr>
            <p:nvPr/>
          </p:nvSpPr>
          <p:spPr bwMode="auto">
            <a:xfrm>
              <a:off x="4279" y="476"/>
              <a:ext cx="108" cy="98"/>
            </a:xfrm>
            <a:prstGeom prst="ellipse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36" name="Oval 87"/>
            <p:cNvSpPr>
              <a:spLocks noChangeArrowheads="1"/>
            </p:cNvSpPr>
            <p:nvPr/>
          </p:nvSpPr>
          <p:spPr bwMode="auto">
            <a:xfrm>
              <a:off x="1374" y="794"/>
              <a:ext cx="109" cy="105"/>
            </a:xfrm>
            <a:prstGeom prst="ellipse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37" name="Oval 88"/>
            <p:cNvSpPr>
              <a:spLocks noChangeArrowheads="1"/>
            </p:cNvSpPr>
            <p:nvPr/>
          </p:nvSpPr>
          <p:spPr bwMode="auto">
            <a:xfrm>
              <a:off x="5509" y="3264"/>
              <a:ext cx="109" cy="106"/>
            </a:xfrm>
            <a:prstGeom prst="ellipse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38" name="Oval 89"/>
            <p:cNvSpPr>
              <a:spLocks noChangeArrowheads="1"/>
            </p:cNvSpPr>
            <p:nvPr/>
          </p:nvSpPr>
          <p:spPr bwMode="auto">
            <a:xfrm>
              <a:off x="214" y="4005"/>
              <a:ext cx="109" cy="105"/>
            </a:xfrm>
            <a:prstGeom prst="ellipse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39" name="Oval 90"/>
            <p:cNvSpPr>
              <a:spLocks noChangeArrowheads="1"/>
            </p:cNvSpPr>
            <p:nvPr/>
          </p:nvSpPr>
          <p:spPr bwMode="auto">
            <a:xfrm>
              <a:off x="214" y="786"/>
              <a:ext cx="109" cy="106"/>
            </a:xfrm>
            <a:prstGeom prst="ellipse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40" name="Rectangle 91"/>
            <p:cNvSpPr>
              <a:spLocks noChangeArrowheads="1"/>
            </p:cNvSpPr>
            <p:nvPr/>
          </p:nvSpPr>
          <p:spPr bwMode="auto">
            <a:xfrm>
              <a:off x="1700" y="506"/>
              <a:ext cx="3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</a:t>
              </a: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41" name="Rectangle 92"/>
            <p:cNvSpPr>
              <a:spLocks noChangeArrowheads="1"/>
            </p:cNvSpPr>
            <p:nvPr/>
          </p:nvSpPr>
          <p:spPr bwMode="auto">
            <a:xfrm>
              <a:off x="4309" y="484"/>
              <a:ext cx="3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3</a:t>
              </a: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42" name="Rectangle 93"/>
            <p:cNvSpPr>
              <a:spLocks noChangeArrowheads="1"/>
            </p:cNvSpPr>
            <p:nvPr/>
          </p:nvSpPr>
          <p:spPr bwMode="auto">
            <a:xfrm>
              <a:off x="237" y="484"/>
              <a:ext cx="3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</a:t>
              </a: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43" name="Oval 94"/>
            <p:cNvSpPr>
              <a:spLocks noChangeArrowheads="1"/>
            </p:cNvSpPr>
            <p:nvPr/>
          </p:nvSpPr>
          <p:spPr bwMode="auto">
            <a:xfrm>
              <a:off x="2410" y="121"/>
              <a:ext cx="108" cy="105"/>
            </a:xfrm>
            <a:prstGeom prst="ellipse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44" name="Rectangle 95"/>
            <p:cNvSpPr>
              <a:spLocks noChangeArrowheads="1"/>
            </p:cNvSpPr>
            <p:nvPr/>
          </p:nvSpPr>
          <p:spPr bwMode="auto">
            <a:xfrm>
              <a:off x="2433" y="136"/>
              <a:ext cx="3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4</a:t>
              </a: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45" name="Rectangle 96"/>
            <p:cNvSpPr>
              <a:spLocks noChangeArrowheads="1"/>
            </p:cNvSpPr>
            <p:nvPr/>
          </p:nvSpPr>
          <p:spPr bwMode="auto">
            <a:xfrm>
              <a:off x="1413" y="816"/>
              <a:ext cx="3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5</a:t>
              </a: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46" name="Rectangle 97"/>
            <p:cNvSpPr>
              <a:spLocks noChangeArrowheads="1"/>
            </p:cNvSpPr>
            <p:nvPr/>
          </p:nvSpPr>
          <p:spPr bwMode="auto">
            <a:xfrm>
              <a:off x="5547" y="3287"/>
              <a:ext cx="3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6</a:t>
              </a: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47" name="Rectangle 98"/>
            <p:cNvSpPr>
              <a:spLocks noChangeArrowheads="1"/>
            </p:cNvSpPr>
            <p:nvPr/>
          </p:nvSpPr>
          <p:spPr bwMode="auto">
            <a:xfrm>
              <a:off x="245" y="4020"/>
              <a:ext cx="3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7</a:t>
              </a: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48" name="Rectangle 99"/>
            <p:cNvSpPr>
              <a:spLocks noChangeArrowheads="1"/>
            </p:cNvSpPr>
            <p:nvPr/>
          </p:nvSpPr>
          <p:spPr bwMode="auto">
            <a:xfrm>
              <a:off x="245" y="800"/>
              <a:ext cx="3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800" b="1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8</a:t>
              </a:r>
              <a:endParaRPr lang="en-US" altLang="en-US" sz="2400" dirty="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49" name="Line 100"/>
            <p:cNvSpPr>
              <a:spLocks noChangeShapeType="1"/>
            </p:cNvSpPr>
            <p:nvPr/>
          </p:nvSpPr>
          <p:spPr bwMode="auto">
            <a:xfrm>
              <a:off x="4356" y="219"/>
              <a:ext cx="126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50" name="Rectangle 101"/>
            <p:cNvSpPr>
              <a:spLocks noChangeArrowheads="1"/>
            </p:cNvSpPr>
            <p:nvPr/>
          </p:nvSpPr>
          <p:spPr bwMode="auto">
            <a:xfrm>
              <a:off x="4543" y="0"/>
              <a:ext cx="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51" name="Rectangle 102"/>
            <p:cNvSpPr>
              <a:spLocks noChangeArrowheads="1"/>
            </p:cNvSpPr>
            <p:nvPr/>
          </p:nvSpPr>
          <p:spPr bwMode="auto">
            <a:xfrm>
              <a:off x="4577" y="107"/>
              <a:ext cx="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52" name="Rectangle 103"/>
            <p:cNvSpPr>
              <a:spLocks noChangeArrowheads="1"/>
            </p:cNvSpPr>
            <p:nvPr/>
          </p:nvSpPr>
          <p:spPr bwMode="auto">
            <a:xfrm>
              <a:off x="206" y="1337"/>
              <a:ext cx="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2064" name="Group 136"/>
          <p:cNvGrpSpPr>
            <a:grpSpLocks/>
          </p:cNvGrpSpPr>
          <p:nvPr/>
        </p:nvGrpSpPr>
        <p:grpSpPr bwMode="auto">
          <a:xfrm>
            <a:off x="1152525" y="517525"/>
            <a:ext cx="1398588" cy="96838"/>
            <a:chOff x="1388" y="374"/>
            <a:chExt cx="778" cy="55"/>
          </a:xfrm>
        </p:grpSpPr>
        <p:sp>
          <p:nvSpPr>
            <p:cNvPr id="2080" name="Freeform 137"/>
            <p:cNvSpPr>
              <a:spLocks/>
            </p:cNvSpPr>
            <p:nvPr/>
          </p:nvSpPr>
          <p:spPr bwMode="auto">
            <a:xfrm>
              <a:off x="1388" y="374"/>
              <a:ext cx="117" cy="55"/>
            </a:xfrm>
            <a:custGeom>
              <a:avLst/>
              <a:gdLst>
                <a:gd name="T0" fmla="*/ 0 w 117"/>
                <a:gd name="T1" fmla="*/ 28 h 55"/>
                <a:gd name="T2" fmla="*/ 117 w 117"/>
                <a:gd name="T3" fmla="*/ 0 h 55"/>
                <a:gd name="T4" fmla="*/ 117 w 117"/>
                <a:gd name="T5" fmla="*/ 28 h 55"/>
                <a:gd name="T6" fmla="*/ 117 w 117"/>
                <a:gd name="T7" fmla="*/ 55 h 55"/>
                <a:gd name="T8" fmla="*/ 0 w 117"/>
                <a:gd name="T9" fmla="*/ 28 h 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"/>
                <a:gd name="T16" fmla="*/ 0 h 55"/>
                <a:gd name="T17" fmla="*/ 117 w 117"/>
                <a:gd name="T18" fmla="*/ 55 h 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" h="55">
                  <a:moveTo>
                    <a:pt x="0" y="28"/>
                  </a:moveTo>
                  <a:lnTo>
                    <a:pt x="117" y="0"/>
                  </a:lnTo>
                  <a:lnTo>
                    <a:pt x="117" y="28"/>
                  </a:lnTo>
                  <a:lnTo>
                    <a:pt x="117" y="55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81" name="Line 138"/>
            <p:cNvSpPr>
              <a:spLocks noChangeShapeType="1"/>
            </p:cNvSpPr>
            <p:nvPr/>
          </p:nvSpPr>
          <p:spPr bwMode="auto">
            <a:xfrm flipH="1">
              <a:off x="1498" y="395"/>
              <a:ext cx="668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2065" name="Group 139"/>
          <p:cNvGrpSpPr>
            <a:grpSpLocks/>
          </p:cNvGrpSpPr>
          <p:nvPr/>
        </p:nvGrpSpPr>
        <p:grpSpPr bwMode="auto">
          <a:xfrm>
            <a:off x="6810375" y="503238"/>
            <a:ext cx="1614488" cy="95250"/>
            <a:chOff x="3482" y="359"/>
            <a:chExt cx="898" cy="55"/>
          </a:xfrm>
        </p:grpSpPr>
        <p:sp>
          <p:nvSpPr>
            <p:cNvPr id="2078" name="Freeform 140"/>
            <p:cNvSpPr>
              <a:spLocks/>
            </p:cNvSpPr>
            <p:nvPr/>
          </p:nvSpPr>
          <p:spPr bwMode="auto">
            <a:xfrm flipH="1">
              <a:off x="4263" y="359"/>
              <a:ext cx="117" cy="55"/>
            </a:xfrm>
            <a:custGeom>
              <a:avLst/>
              <a:gdLst>
                <a:gd name="T0" fmla="*/ 0 w 117"/>
                <a:gd name="T1" fmla="*/ 28 h 55"/>
                <a:gd name="T2" fmla="*/ 117 w 117"/>
                <a:gd name="T3" fmla="*/ 0 h 55"/>
                <a:gd name="T4" fmla="*/ 117 w 117"/>
                <a:gd name="T5" fmla="*/ 28 h 55"/>
                <a:gd name="T6" fmla="*/ 117 w 117"/>
                <a:gd name="T7" fmla="*/ 55 h 55"/>
                <a:gd name="T8" fmla="*/ 0 w 117"/>
                <a:gd name="T9" fmla="*/ 28 h 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"/>
                <a:gd name="T16" fmla="*/ 0 h 55"/>
                <a:gd name="T17" fmla="*/ 117 w 117"/>
                <a:gd name="T18" fmla="*/ 55 h 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" h="55">
                  <a:moveTo>
                    <a:pt x="0" y="28"/>
                  </a:moveTo>
                  <a:lnTo>
                    <a:pt x="117" y="0"/>
                  </a:lnTo>
                  <a:lnTo>
                    <a:pt x="117" y="28"/>
                  </a:lnTo>
                  <a:lnTo>
                    <a:pt x="117" y="55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79" name="Line 141"/>
            <p:cNvSpPr>
              <a:spLocks noChangeShapeType="1"/>
            </p:cNvSpPr>
            <p:nvPr/>
          </p:nvSpPr>
          <p:spPr bwMode="auto">
            <a:xfrm>
              <a:off x="3482" y="380"/>
              <a:ext cx="788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2069" name="Line 57"/>
          <p:cNvSpPr>
            <a:spLocks noChangeShapeType="1"/>
          </p:cNvSpPr>
          <p:nvPr/>
        </p:nvSpPr>
        <p:spPr bwMode="auto">
          <a:xfrm>
            <a:off x="307975" y="1778000"/>
            <a:ext cx="1852613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70" name="Line 57"/>
          <p:cNvSpPr>
            <a:spLocks noChangeShapeType="1"/>
          </p:cNvSpPr>
          <p:nvPr/>
        </p:nvSpPr>
        <p:spPr bwMode="auto">
          <a:xfrm>
            <a:off x="292100" y="2324100"/>
            <a:ext cx="1852613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71" name="Line 57"/>
          <p:cNvSpPr>
            <a:spLocks noChangeShapeType="1"/>
          </p:cNvSpPr>
          <p:nvPr/>
        </p:nvSpPr>
        <p:spPr bwMode="auto">
          <a:xfrm>
            <a:off x="307975" y="2873375"/>
            <a:ext cx="1852613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72" name="Line 57"/>
          <p:cNvSpPr>
            <a:spLocks noChangeShapeType="1"/>
          </p:cNvSpPr>
          <p:nvPr/>
        </p:nvSpPr>
        <p:spPr bwMode="auto">
          <a:xfrm>
            <a:off x="307975" y="3468688"/>
            <a:ext cx="1852613" cy="15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8" name="TextBox 1"/>
          <p:cNvSpPr txBox="1">
            <a:spLocks noChangeArrowheads="1"/>
          </p:cNvSpPr>
          <p:nvPr/>
        </p:nvSpPr>
        <p:spPr bwMode="auto">
          <a:xfrm>
            <a:off x="587376" y="3200400"/>
            <a:ext cx="1622424" cy="335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487979"/>
              </p:ext>
            </p:extLst>
          </p:nvPr>
        </p:nvGraphicFramePr>
        <p:xfrm>
          <a:off x="735013" y="5062473"/>
          <a:ext cx="5618954" cy="1600328"/>
        </p:xfrm>
        <a:graphic>
          <a:graphicData uri="http://schemas.openxmlformats.org/drawingml/2006/table">
            <a:tbl>
              <a:tblPr/>
              <a:tblGrid>
                <a:gridCol w="5618954">
                  <a:extLst>
                    <a:ext uri="{9D8B030D-6E8A-4147-A177-3AD203B41FA5}">
                      <a16:colId xmlns:a16="http://schemas.microsoft.com/office/drawing/2014/main" val="1010174343"/>
                    </a:ext>
                  </a:extLst>
                </a:gridCol>
              </a:tblGrid>
              <a:tr h="16003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1) How do I solve and represent solutions to systems of equations?</a:t>
                      </a:r>
                      <a:endParaRPr lang="en-US" sz="28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2) How do you determine if the relationship between two quantities is linear?</a:t>
                      </a:r>
                      <a:endParaRPr lang="en-US" sz="28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3) How do you determine if a relationship is proportional?</a:t>
                      </a:r>
                      <a:endParaRPr lang="en-US" sz="28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4) What are three ways you can find slope?</a:t>
                      </a:r>
                      <a:endParaRPr lang="en-US" sz="28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5) Describe the relationship between unit rate and slope?</a:t>
                      </a:r>
                      <a:endParaRPr lang="en-US" sz="28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6) If you had to define slope and y-intercept, what would you say?</a:t>
                      </a:r>
                      <a:endParaRPr lang="en-US" sz="280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9069653"/>
                  </a:ext>
                </a:extLst>
              </a:tr>
            </a:tbl>
          </a:graphicData>
        </a:graphic>
      </p:graphicFrame>
      <p:sp>
        <p:nvSpPr>
          <p:cNvPr id="273" name="Line 76"/>
          <p:cNvSpPr>
            <a:spLocks noChangeShapeType="1"/>
          </p:cNvSpPr>
          <p:nvPr/>
        </p:nvSpPr>
        <p:spPr bwMode="auto">
          <a:xfrm>
            <a:off x="7231062" y="5861052"/>
            <a:ext cx="1384302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74" name="Line 76"/>
          <p:cNvSpPr>
            <a:spLocks noChangeShapeType="1"/>
          </p:cNvSpPr>
          <p:nvPr/>
        </p:nvSpPr>
        <p:spPr bwMode="auto">
          <a:xfrm flipV="1">
            <a:off x="7223126" y="6106593"/>
            <a:ext cx="1404937" cy="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75" name="Line 76"/>
          <p:cNvSpPr>
            <a:spLocks noChangeShapeType="1"/>
          </p:cNvSpPr>
          <p:nvPr/>
        </p:nvSpPr>
        <p:spPr bwMode="auto">
          <a:xfrm>
            <a:off x="7231062" y="6341544"/>
            <a:ext cx="1392239" cy="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786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9"/>
          <p:cNvSpPr/>
          <p:nvPr/>
        </p:nvSpPr>
        <p:spPr>
          <a:xfrm>
            <a:off x="3254685" y="839593"/>
            <a:ext cx="2438400" cy="885264"/>
          </a:xfrm>
          <a:prstGeom prst="ellipse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AutoShape 117">
            <a:extLst>
              <a:ext uri="{FF2B5EF4-FFF2-40B4-BE49-F238E27FC236}">
                <a16:creationId xmlns:a16="http://schemas.microsoft.com/office/drawing/2014/main" id="{A6E3463F-4A20-471C-ADFA-8712281D3C0E}"/>
              </a:ext>
            </a:extLst>
          </p:cNvPr>
          <p:cNvCxnSpPr>
            <a:cxnSpLocks noChangeShapeType="1"/>
            <a:stCxn id="4" idx="6"/>
            <a:endCxn id="11" idx="2"/>
          </p:cNvCxnSpPr>
          <p:nvPr/>
        </p:nvCxnSpPr>
        <p:spPr bwMode="auto">
          <a:xfrm flipV="1">
            <a:off x="5693085" y="1261495"/>
            <a:ext cx="1054308" cy="2073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7BCB41E6-6FFD-4216-B6A0-58A80879939C}"/>
              </a:ext>
            </a:extLst>
          </p:cNvPr>
          <p:cNvSpPr/>
          <p:nvPr/>
        </p:nvSpPr>
        <p:spPr>
          <a:xfrm>
            <a:off x="3254685" y="839593"/>
            <a:ext cx="2438400" cy="885264"/>
          </a:xfrm>
          <a:prstGeom prst="ellipse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110">
            <a:extLst>
              <a:ext uri="{FF2B5EF4-FFF2-40B4-BE49-F238E27FC236}">
                <a16:creationId xmlns:a16="http://schemas.microsoft.com/office/drawing/2014/main" id="{4B8F5806-E036-4741-9537-5D049ADE3F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6342" y="882958"/>
            <a:ext cx="1259977" cy="782961"/>
          </a:xfrm>
          <a:prstGeom prst="ellips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7" name="AutoShape 115">
            <a:extLst>
              <a:ext uri="{FF2B5EF4-FFF2-40B4-BE49-F238E27FC236}">
                <a16:creationId xmlns:a16="http://schemas.microsoft.com/office/drawing/2014/main" id="{1A285DAF-1568-4EB4-B983-E2CF889B41F9}"/>
              </a:ext>
            </a:extLst>
          </p:cNvPr>
          <p:cNvCxnSpPr>
            <a:cxnSpLocks noChangeShapeType="1"/>
            <a:stCxn id="4" idx="2"/>
            <a:endCxn id="6" idx="6"/>
          </p:cNvCxnSpPr>
          <p:nvPr/>
        </p:nvCxnSpPr>
        <p:spPr bwMode="auto">
          <a:xfrm flipH="1" flipV="1">
            <a:off x="2146319" y="1274439"/>
            <a:ext cx="1108366" cy="778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Oval 110">
            <a:extLst>
              <a:ext uri="{FF2B5EF4-FFF2-40B4-BE49-F238E27FC236}">
                <a16:creationId xmlns:a16="http://schemas.microsoft.com/office/drawing/2014/main" id="{2D7EA66C-2EF7-41CB-9577-F9489BA99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3316" y="3594374"/>
            <a:ext cx="1728298" cy="834513"/>
          </a:xfrm>
          <a:prstGeom prst="ellips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Oval 110">
            <a:extLst>
              <a:ext uri="{FF2B5EF4-FFF2-40B4-BE49-F238E27FC236}">
                <a16:creationId xmlns:a16="http://schemas.microsoft.com/office/drawing/2014/main" id="{5997048F-63B3-4D65-B286-6EC91D0F92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7393" y="870014"/>
            <a:ext cx="1325746" cy="782961"/>
          </a:xfrm>
          <a:prstGeom prst="ellips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12" name="AutoShape 115">
            <a:extLst>
              <a:ext uri="{FF2B5EF4-FFF2-40B4-BE49-F238E27FC236}">
                <a16:creationId xmlns:a16="http://schemas.microsoft.com/office/drawing/2014/main" id="{14275994-D34D-465D-BADA-D28754FCF828}"/>
              </a:ext>
            </a:extLst>
          </p:cNvPr>
          <p:cNvCxnSpPr>
            <a:cxnSpLocks noChangeShapeType="1"/>
            <a:stCxn id="4" idx="5"/>
            <a:endCxn id="10" idx="0"/>
          </p:cNvCxnSpPr>
          <p:nvPr/>
        </p:nvCxnSpPr>
        <p:spPr bwMode="auto">
          <a:xfrm>
            <a:off x="5335990" y="1595213"/>
            <a:ext cx="781475" cy="199916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117">
            <a:extLst>
              <a:ext uri="{FF2B5EF4-FFF2-40B4-BE49-F238E27FC236}">
                <a16:creationId xmlns:a16="http://schemas.microsoft.com/office/drawing/2014/main" id="{9B1D718A-A513-4B86-ABBC-CA2A5953D43C}"/>
              </a:ext>
            </a:extLst>
          </p:cNvPr>
          <p:cNvCxnSpPr>
            <a:cxnSpLocks noChangeShapeType="1"/>
            <a:stCxn id="18" idx="0"/>
            <a:endCxn id="79" idx="2"/>
          </p:cNvCxnSpPr>
          <p:nvPr/>
        </p:nvCxnSpPr>
        <p:spPr bwMode="auto">
          <a:xfrm flipV="1">
            <a:off x="7157020" y="2110719"/>
            <a:ext cx="916119" cy="53268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117">
            <a:extLst>
              <a:ext uri="{FF2B5EF4-FFF2-40B4-BE49-F238E27FC236}">
                <a16:creationId xmlns:a16="http://schemas.microsoft.com/office/drawing/2014/main" id="{94299A58-631F-4C80-8480-474EF9F3CA3E}"/>
              </a:ext>
            </a:extLst>
          </p:cNvPr>
          <p:cNvCxnSpPr>
            <a:cxnSpLocks noChangeShapeType="1"/>
            <a:stCxn id="19" idx="0"/>
            <a:endCxn id="79" idx="2"/>
          </p:cNvCxnSpPr>
          <p:nvPr/>
        </p:nvCxnSpPr>
        <p:spPr bwMode="auto">
          <a:xfrm flipH="1" flipV="1">
            <a:off x="8073139" y="2110719"/>
            <a:ext cx="355916" cy="54794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Rounded Rectangle 38">
            <a:extLst>
              <a:ext uri="{FF2B5EF4-FFF2-40B4-BE49-F238E27FC236}">
                <a16:creationId xmlns:a16="http://schemas.microsoft.com/office/drawing/2014/main" id="{DA45BC48-3066-491F-8FBC-5DE4DAB3912D}"/>
              </a:ext>
            </a:extLst>
          </p:cNvPr>
          <p:cNvSpPr/>
          <p:nvPr/>
        </p:nvSpPr>
        <p:spPr>
          <a:xfrm>
            <a:off x="6623620" y="2643408"/>
            <a:ext cx="1066800" cy="334588"/>
          </a:xfrm>
          <a:prstGeom prst="roundRect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39">
            <a:extLst>
              <a:ext uri="{FF2B5EF4-FFF2-40B4-BE49-F238E27FC236}">
                <a16:creationId xmlns:a16="http://schemas.microsoft.com/office/drawing/2014/main" id="{8D0931F5-0199-4FDB-A4A3-C6B6E11644F3}"/>
              </a:ext>
            </a:extLst>
          </p:cNvPr>
          <p:cNvSpPr/>
          <p:nvPr/>
        </p:nvSpPr>
        <p:spPr>
          <a:xfrm>
            <a:off x="7802962" y="2658668"/>
            <a:ext cx="1252185" cy="393836"/>
          </a:xfrm>
          <a:prstGeom prst="roundRect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AutoShape 115">
            <a:extLst>
              <a:ext uri="{FF2B5EF4-FFF2-40B4-BE49-F238E27FC236}">
                <a16:creationId xmlns:a16="http://schemas.microsoft.com/office/drawing/2014/main" id="{8BE5BC0E-60CD-486C-81E1-D64D8A850C68}"/>
              </a:ext>
            </a:extLst>
          </p:cNvPr>
          <p:cNvCxnSpPr>
            <a:cxnSpLocks noChangeShapeType="1"/>
            <a:stCxn id="18" idx="2"/>
            <a:endCxn id="25" idx="0"/>
          </p:cNvCxnSpPr>
          <p:nvPr/>
        </p:nvCxnSpPr>
        <p:spPr bwMode="auto">
          <a:xfrm>
            <a:off x="7157020" y="2977996"/>
            <a:ext cx="850350" cy="75090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115">
            <a:extLst>
              <a:ext uri="{FF2B5EF4-FFF2-40B4-BE49-F238E27FC236}">
                <a16:creationId xmlns:a16="http://schemas.microsoft.com/office/drawing/2014/main" id="{2519FF21-FA51-4CFC-80CA-FF256ABF06AB}"/>
              </a:ext>
            </a:extLst>
          </p:cNvPr>
          <p:cNvCxnSpPr>
            <a:cxnSpLocks noChangeShapeType="1"/>
            <a:stCxn id="19" idx="2"/>
            <a:endCxn id="25" idx="0"/>
          </p:cNvCxnSpPr>
          <p:nvPr/>
        </p:nvCxnSpPr>
        <p:spPr bwMode="auto">
          <a:xfrm flipH="1">
            <a:off x="8007370" y="3052504"/>
            <a:ext cx="421685" cy="676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02AFBBD2-F48A-4109-B253-0575BB250016}"/>
              </a:ext>
            </a:extLst>
          </p:cNvPr>
          <p:cNvSpPr/>
          <p:nvPr/>
        </p:nvSpPr>
        <p:spPr>
          <a:xfrm>
            <a:off x="7128847" y="3728904"/>
            <a:ext cx="1757045" cy="787939"/>
          </a:xfrm>
          <a:prstGeom prst="rect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AutoShape 117">
            <a:extLst>
              <a:ext uri="{FF2B5EF4-FFF2-40B4-BE49-F238E27FC236}">
                <a16:creationId xmlns:a16="http://schemas.microsoft.com/office/drawing/2014/main" id="{CCF96145-3CDE-41EA-9C51-D690D27AFC24}"/>
              </a:ext>
            </a:extLst>
          </p:cNvPr>
          <p:cNvCxnSpPr>
            <a:cxnSpLocks noChangeShapeType="1"/>
            <a:endCxn id="10" idx="4"/>
          </p:cNvCxnSpPr>
          <p:nvPr/>
        </p:nvCxnSpPr>
        <p:spPr bwMode="auto">
          <a:xfrm flipV="1">
            <a:off x="5531209" y="4428887"/>
            <a:ext cx="586256" cy="39520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AutoShape 117">
            <a:extLst>
              <a:ext uri="{FF2B5EF4-FFF2-40B4-BE49-F238E27FC236}">
                <a16:creationId xmlns:a16="http://schemas.microsoft.com/office/drawing/2014/main" id="{D94B1D35-0F32-4C03-90D2-20F4B20C5F73}"/>
              </a:ext>
            </a:extLst>
          </p:cNvPr>
          <p:cNvCxnSpPr>
            <a:cxnSpLocks noChangeShapeType="1"/>
            <a:stCxn id="10" idx="4"/>
            <a:endCxn id="28" idx="0"/>
          </p:cNvCxnSpPr>
          <p:nvPr/>
        </p:nvCxnSpPr>
        <p:spPr bwMode="auto">
          <a:xfrm>
            <a:off x="6117465" y="4428887"/>
            <a:ext cx="1204421" cy="39572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ounded Rectangle 65">
            <a:extLst>
              <a:ext uri="{FF2B5EF4-FFF2-40B4-BE49-F238E27FC236}">
                <a16:creationId xmlns:a16="http://schemas.microsoft.com/office/drawing/2014/main" id="{42991BF0-3702-494B-A8B9-8CC5B243A42C}"/>
              </a:ext>
            </a:extLst>
          </p:cNvPr>
          <p:cNvSpPr/>
          <p:nvPr/>
        </p:nvSpPr>
        <p:spPr>
          <a:xfrm>
            <a:off x="6459531" y="4824607"/>
            <a:ext cx="1724710" cy="358141"/>
          </a:xfrm>
          <a:prstGeom prst="roundRect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66">
            <a:extLst>
              <a:ext uri="{FF2B5EF4-FFF2-40B4-BE49-F238E27FC236}">
                <a16:creationId xmlns:a16="http://schemas.microsoft.com/office/drawing/2014/main" id="{4E039B23-B6CC-42B8-9963-C2F1DB266334}"/>
              </a:ext>
            </a:extLst>
          </p:cNvPr>
          <p:cNvSpPr/>
          <p:nvPr/>
        </p:nvSpPr>
        <p:spPr>
          <a:xfrm>
            <a:off x="4796853" y="4840474"/>
            <a:ext cx="1397034" cy="369256"/>
          </a:xfrm>
          <a:prstGeom prst="roundRect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AutoShape 115">
            <a:extLst>
              <a:ext uri="{FF2B5EF4-FFF2-40B4-BE49-F238E27FC236}">
                <a16:creationId xmlns:a16="http://schemas.microsoft.com/office/drawing/2014/main" id="{921B930E-E837-4634-927B-A0CA28DF6C4E}"/>
              </a:ext>
            </a:extLst>
          </p:cNvPr>
          <p:cNvCxnSpPr>
            <a:cxnSpLocks noChangeShapeType="1"/>
            <a:stCxn id="6" idx="5"/>
            <a:endCxn id="39" idx="1"/>
          </p:cNvCxnSpPr>
          <p:nvPr/>
        </p:nvCxnSpPr>
        <p:spPr bwMode="auto">
          <a:xfrm>
            <a:off x="1961800" y="1551257"/>
            <a:ext cx="283634" cy="66025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115">
            <a:extLst>
              <a:ext uri="{FF2B5EF4-FFF2-40B4-BE49-F238E27FC236}">
                <a16:creationId xmlns:a16="http://schemas.microsoft.com/office/drawing/2014/main" id="{1A82DC6E-0C3B-4245-94AB-0C4233D017B5}"/>
              </a:ext>
            </a:extLst>
          </p:cNvPr>
          <p:cNvCxnSpPr>
            <a:cxnSpLocks noChangeShapeType="1"/>
            <a:stCxn id="6" idx="4"/>
            <a:endCxn id="36" idx="1"/>
          </p:cNvCxnSpPr>
          <p:nvPr/>
        </p:nvCxnSpPr>
        <p:spPr bwMode="auto">
          <a:xfrm>
            <a:off x="1516331" y="1665919"/>
            <a:ext cx="1075" cy="1574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AutoShape 115">
            <a:extLst>
              <a:ext uri="{FF2B5EF4-FFF2-40B4-BE49-F238E27FC236}">
                <a16:creationId xmlns:a16="http://schemas.microsoft.com/office/drawing/2014/main" id="{9CCC8CF2-03C9-4C52-B982-13769542B9F8}"/>
              </a:ext>
            </a:extLst>
          </p:cNvPr>
          <p:cNvCxnSpPr>
            <a:cxnSpLocks noChangeShapeType="1"/>
            <a:stCxn id="6" idx="3"/>
            <a:endCxn id="37" idx="1"/>
          </p:cNvCxnSpPr>
          <p:nvPr/>
        </p:nvCxnSpPr>
        <p:spPr bwMode="auto">
          <a:xfrm>
            <a:off x="1070861" y="1551257"/>
            <a:ext cx="14078" cy="277182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AutoShape 115">
            <a:extLst>
              <a:ext uri="{FF2B5EF4-FFF2-40B4-BE49-F238E27FC236}">
                <a16:creationId xmlns:a16="http://schemas.microsoft.com/office/drawing/2014/main" id="{5BD886FB-DD1E-4A97-987B-EB6F11481383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681356" y="1261522"/>
            <a:ext cx="203996" cy="38950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" name="Rounded Rectangle 85">
            <a:extLst>
              <a:ext uri="{FF2B5EF4-FFF2-40B4-BE49-F238E27FC236}">
                <a16:creationId xmlns:a16="http://schemas.microsoft.com/office/drawing/2014/main" id="{66EAB03A-485A-41ED-88F9-21FF6D028266}"/>
              </a:ext>
            </a:extLst>
          </p:cNvPr>
          <p:cNvSpPr/>
          <p:nvPr/>
        </p:nvSpPr>
        <p:spPr>
          <a:xfrm>
            <a:off x="1517406" y="2916891"/>
            <a:ext cx="1066800" cy="646331"/>
          </a:xfrm>
          <a:prstGeom prst="roundRect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86">
            <a:extLst>
              <a:ext uri="{FF2B5EF4-FFF2-40B4-BE49-F238E27FC236}">
                <a16:creationId xmlns:a16="http://schemas.microsoft.com/office/drawing/2014/main" id="{F13C3005-F758-4941-9D10-A8858E9C6A01}"/>
              </a:ext>
            </a:extLst>
          </p:cNvPr>
          <p:cNvSpPr/>
          <p:nvPr/>
        </p:nvSpPr>
        <p:spPr>
          <a:xfrm>
            <a:off x="1084939" y="3999911"/>
            <a:ext cx="1066800" cy="646331"/>
          </a:xfrm>
          <a:prstGeom prst="roundRect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87">
            <a:extLst>
              <a:ext uri="{FF2B5EF4-FFF2-40B4-BE49-F238E27FC236}">
                <a16:creationId xmlns:a16="http://schemas.microsoft.com/office/drawing/2014/main" id="{C79FD918-B13B-40DD-9837-CDD76B06FF7D}"/>
              </a:ext>
            </a:extLst>
          </p:cNvPr>
          <p:cNvSpPr/>
          <p:nvPr/>
        </p:nvSpPr>
        <p:spPr>
          <a:xfrm>
            <a:off x="148946" y="5169501"/>
            <a:ext cx="1066800" cy="646331"/>
          </a:xfrm>
          <a:prstGeom prst="roundRect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88">
            <a:extLst>
              <a:ext uri="{FF2B5EF4-FFF2-40B4-BE49-F238E27FC236}">
                <a16:creationId xmlns:a16="http://schemas.microsoft.com/office/drawing/2014/main" id="{7649B7E8-2C1B-41D5-A297-AD1EAF5058F3}"/>
              </a:ext>
            </a:extLst>
          </p:cNvPr>
          <p:cNvSpPr/>
          <p:nvPr/>
        </p:nvSpPr>
        <p:spPr>
          <a:xfrm>
            <a:off x="2245434" y="1888344"/>
            <a:ext cx="1066800" cy="646331"/>
          </a:xfrm>
          <a:prstGeom prst="roundRect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AutoShape 115">
            <a:extLst>
              <a:ext uri="{FF2B5EF4-FFF2-40B4-BE49-F238E27FC236}">
                <a16:creationId xmlns:a16="http://schemas.microsoft.com/office/drawing/2014/main" id="{364D01F5-4B1B-4866-8381-853C0FF512DD}"/>
              </a:ext>
            </a:extLst>
          </p:cNvPr>
          <p:cNvCxnSpPr>
            <a:cxnSpLocks noChangeShapeType="1"/>
            <a:stCxn id="48" idx="1"/>
            <a:endCxn id="39" idx="3"/>
          </p:cNvCxnSpPr>
          <p:nvPr/>
        </p:nvCxnSpPr>
        <p:spPr bwMode="auto">
          <a:xfrm flipH="1" flipV="1">
            <a:off x="3312234" y="2211510"/>
            <a:ext cx="466285" cy="679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" name="AutoShape 115">
            <a:extLst>
              <a:ext uri="{FF2B5EF4-FFF2-40B4-BE49-F238E27FC236}">
                <a16:creationId xmlns:a16="http://schemas.microsoft.com/office/drawing/2014/main" id="{51F7ED87-1A30-4745-8C73-8ED8D35C5D6F}"/>
              </a:ext>
            </a:extLst>
          </p:cNvPr>
          <p:cNvCxnSpPr>
            <a:cxnSpLocks noChangeShapeType="1"/>
            <a:stCxn id="51" idx="1"/>
            <a:endCxn id="38" idx="3"/>
          </p:cNvCxnSpPr>
          <p:nvPr/>
        </p:nvCxnSpPr>
        <p:spPr bwMode="auto">
          <a:xfrm flipH="1" flipV="1">
            <a:off x="1215746" y="5492667"/>
            <a:ext cx="872756" cy="18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" name="AutoShape 115">
            <a:extLst>
              <a:ext uri="{FF2B5EF4-FFF2-40B4-BE49-F238E27FC236}">
                <a16:creationId xmlns:a16="http://schemas.microsoft.com/office/drawing/2014/main" id="{344A98FE-E62A-47DF-A145-952161E0445E}"/>
              </a:ext>
            </a:extLst>
          </p:cNvPr>
          <p:cNvCxnSpPr>
            <a:cxnSpLocks noChangeShapeType="1"/>
            <a:stCxn id="50" idx="1"/>
            <a:endCxn id="37" idx="3"/>
          </p:cNvCxnSpPr>
          <p:nvPr/>
        </p:nvCxnSpPr>
        <p:spPr bwMode="auto">
          <a:xfrm flipH="1">
            <a:off x="2151739" y="4323076"/>
            <a:ext cx="577198" cy="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AutoShape 115">
            <a:extLst>
              <a:ext uri="{FF2B5EF4-FFF2-40B4-BE49-F238E27FC236}">
                <a16:creationId xmlns:a16="http://schemas.microsoft.com/office/drawing/2014/main" id="{F598983E-5FDD-4851-9969-7132FD9AD2ED}"/>
              </a:ext>
            </a:extLst>
          </p:cNvPr>
          <p:cNvCxnSpPr>
            <a:cxnSpLocks noChangeShapeType="1"/>
            <a:stCxn id="49" idx="1"/>
            <a:endCxn id="36" idx="3"/>
          </p:cNvCxnSpPr>
          <p:nvPr/>
        </p:nvCxnSpPr>
        <p:spPr bwMode="auto">
          <a:xfrm flipH="1" flipV="1">
            <a:off x="2584206" y="3240057"/>
            <a:ext cx="582029" cy="949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50FD2A0C-E9B5-4D8B-838B-5A82845F9073}"/>
              </a:ext>
            </a:extLst>
          </p:cNvPr>
          <p:cNvSpPr/>
          <p:nvPr/>
        </p:nvSpPr>
        <p:spPr>
          <a:xfrm>
            <a:off x="3778519" y="1824339"/>
            <a:ext cx="1492536" cy="787939"/>
          </a:xfrm>
          <a:prstGeom prst="rect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8E6E1E9-ADDF-4439-AEBD-434DAA5F3E5A}"/>
              </a:ext>
            </a:extLst>
          </p:cNvPr>
          <p:cNvSpPr/>
          <p:nvPr/>
        </p:nvSpPr>
        <p:spPr>
          <a:xfrm>
            <a:off x="3166235" y="2855586"/>
            <a:ext cx="1136401" cy="787939"/>
          </a:xfrm>
          <a:prstGeom prst="rect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1E7DA2A-8DAF-4141-AE7E-6FB4292ABA10}"/>
              </a:ext>
            </a:extLst>
          </p:cNvPr>
          <p:cNvSpPr/>
          <p:nvPr/>
        </p:nvSpPr>
        <p:spPr>
          <a:xfrm>
            <a:off x="2728937" y="3929106"/>
            <a:ext cx="1613054" cy="787939"/>
          </a:xfrm>
          <a:prstGeom prst="rect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9A57EBA7-2BFB-4FCF-8CFB-4873C10A2074}"/>
              </a:ext>
            </a:extLst>
          </p:cNvPr>
          <p:cNvSpPr/>
          <p:nvPr/>
        </p:nvSpPr>
        <p:spPr>
          <a:xfrm>
            <a:off x="2088502" y="5117597"/>
            <a:ext cx="1613054" cy="787939"/>
          </a:xfrm>
          <a:prstGeom prst="rect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AutoShape 115">
            <a:extLst>
              <a:ext uri="{FF2B5EF4-FFF2-40B4-BE49-F238E27FC236}">
                <a16:creationId xmlns:a16="http://schemas.microsoft.com/office/drawing/2014/main" id="{3C2C8664-BD73-4D6E-8D8A-56E33D4D5007}"/>
              </a:ext>
            </a:extLst>
          </p:cNvPr>
          <p:cNvCxnSpPr>
            <a:cxnSpLocks noChangeShapeType="1"/>
            <a:stCxn id="49" idx="3"/>
            <a:endCxn id="56" idx="1"/>
          </p:cNvCxnSpPr>
          <p:nvPr/>
        </p:nvCxnSpPr>
        <p:spPr bwMode="auto">
          <a:xfrm flipV="1">
            <a:off x="4302636" y="3235675"/>
            <a:ext cx="620944" cy="1388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6" name="Regular Pentagon 130">
            <a:extLst>
              <a:ext uri="{FF2B5EF4-FFF2-40B4-BE49-F238E27FC236}">
                <a16:creationId xmlns:a16="http://schemas.microsoft.com/office/drawing/2014/main" id="{A73B81D0-E691-4D96-994F-2EB246CB4D3C}"/>
              </a:ext>
            </a:extLst>
          </p:cNvPr>
          <p:cNvSpPr/>
          <p:nvPr/>
        </p:nvSpPr>
        <p:spPr>
          <a:xfrm>
            <a:off x="4923579" y="2977433"/>
            <a:ext cx="762204" cy="676088"/>
          </a:xfrm>
          <a:prstGeom prst="pentagon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ounded Rectangle 65">
            <a:extLst>
              <a:ext uri="{FF2B5EF4-FFF2-40B4-BE49-F238E27FC236}">
                <a16:creationId xmlns:a16="http://schemas.microsoft.com/office/drawing/2014/main" id="{066CF714-4044-446F-AA1D-6842554937DB}"/>
              </a:ext>
            </a:extLst>
          </p:cNvPr>
          <p:cNvSpPr/>
          <p:nvPr/>
        </p:nvSpPr>
        <p:spPr>
          <a:xfrm>
            <a:off x="6754717" y="5472287"/>
            <a:ext cx="1724710" cy="358141"/>
          </a:xfrm>
          <a:prstGeom prst="roundRect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4" name="AutoShape 117">
            <a:extLst>
              <a:ext uri="{FF2B5EF4-FFF2-40B4-BE49-F238E27FC236}">
                <a16:creationId xmlns:a16="http://schemas.microsoft.com/office/drawing/2014/main" id="{27F2E96E-C89E-414C-996C-9E0AD47E71AF}"/>
              </a:ext>
            </a:extLst>
          </p:cNvPr>
          <p:cNvCxnSpPr>
            <a:cxnSpLocks noChangeShapeType="1"/>
            <a:stCxn id="28" idx="2"/>
            <a:endCxn id="73" idx="0"/>
          </p:cNvCxnSpPr>
          <p:nvPr/>
        </p:nvCxnSpPr>
        <p:spPr bwMode="auto">
          <a:xfrm>
            <a:off x="7321886" y="5182748"/>
            <a:ext cx="295186" cy="28953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5" name="Rounded Rectangle 65">
            <a:extLst>
              <a:ext uri="{FF2B5EF4-FFF2-40B4-BE49-F238E27FC236}">
                <a16:creationId xmlns:a16="http://schemas.microsoft.com/office/drawing/2014/main" id="{4EA90968-FCF2-4389-889F-3CA029A40F26}"/>
              </a:ext>
            </a:extLst>
          </p:cNvPr>
          <p:cNvSpPr/>
          <p:nvPr/>
        </p:nvSpPr>
        <p:spPr>
          <a:xfrm>
            <a:off x="4419600" y="5472817"/>
            <a:ext cx="1724710" cy="358141"/>
          </a:xfrm>
          <a:prstGeom prst="roundRect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6" name="AutoShape 117">
            <a:extLst>
              <a:ext uri="{FF2B5EF4-FFF2-40B4-BE49-F238E27FC236}">
                <a16:creationId xmlns:a16="http://schemas.microsoft.com/office/drawing/2014/main" id="{867C46FD-6E3B-4079-B7F8-559407FF9C8F}"/>
              </a:ext>
            </a:extLst>
          </p:cNvPr>
          <p:cNvCxnSpPr>
            <a:cxnSpLocks noChangeShapeType="1"/>
            <a:stCxn id="29" idx="2"/>
            <a:endCxn id="75" idx="0"/>
          </p:cNvCxnSpPr>
          <p:nvPr/>
        </p:nvCxnSpPr>
        <p:spPr bwMode="auto">
          <a:xfrm flipH="1">
            <a:off x="5281955" y="5209730"/>
            <a:ext cx="213415" cy="2630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9" name="Rounded Rectangle 38">
            <a:extLst>
              <a:ext uri="{FF2B5EF4-FFF2-40B4-BE49-F238E27FC236}">
                <a16:creationId xmlns:a16="http://schemas.microsoft.com/office/drawing/2014/main" id="{70049CD8-88C1-4A12-B717-36D0E587CFB1}"/>
              </a:ext>
            </a:extLst>
          </p:cNvPr>
          <p:cNvSpPr/>
          <p:nvPr/>
        </p:nvSpPr>
        <p:spPr>
          <a:xfrm>
            <a:off x="7179388" y="1766723"/>
            <a:ext cx="1787501" cy="343996"/>
          </a:xfrm>
          <a:prstGeom prst="roundRect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0" name="AutoShape 117">
            <a:extLst>
              <a:ext uri="{FF2B5EF4-FFF2-40B4-BE49-F238E27FC236}">
                <a16:creationId xmlns:a16="http://schemas.microsoft.com/office/drawing/2014/main" id="{0B3C93AF-6658-45D3-9EB0-79CA397B2845}"/>
              </a:ext>
            </a:extLst>
          </p:cNvPr>
          <p:cNvCxnSpPr>
            <a:cxnSpLocks noChangeShapeType="1"/>
            <a:stCxn id="79" idx="0"/>
            <a:endCxn id="11" idx="6"/>
          </p:cNvCxnSpPr>
          <p:nvPr/>
        </p:nvCxnSpPr>
        <p:spPr bwMode="auto">
          <a:xfrm flipV="1">
            <a:off x="8073139" y="1261495"/>
            <a:ext cx="0" cy="50522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609092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9"/>
          <p:cNvSpPr/>
          <p:nvPr/>
        </p:nvSpPr>
        <p:spPr>
          <a:xfrm>
            <a:off x="3254685" y="839593"/>
            <a:ext cx="2438400" cy="885264"/>
          </a:xfrm>
          <a:prstGeom prst="ellipse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75D9F67-FFED-4C0F-9FCD-60EB4044BA73}"/>
              </a:ext>
            </a:extLst>
          </p:cNvPr>
          <p:cNvGrpSpPr/>
          <p:nvPr/>
        </p:nvGrpSpPr>
        <p:grpSpPr>
          <a:xfrm>
            <a:off x="1544040" y="933520"/>
            <a:ext cx="1469311" cy="782961"/>
            <a:chOff x="2332100" y="882959"/>
            <a:chExt cx="1469311" cy="782961"/>
          </a:xfrm>
        </p:grpSpPr>
        <p:sp>
          <p:nvSpPr>
            <p:cNvPr id="17" name="Oval 110"/>
            <p:cNvSpPr>
              <a:spLocks noChangeArrowheads="1"/>
            </p:cNvSpPr>
            <p:nvPr/>
          </p:nvSpPr>
          <p:spPr bwMode="auto">
            <a:xfrm>
              <a:off x="2410343" y="882959"/>
              <a:ext cx="1259977" cy="782961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" name="TextBox 1"/>
            <p:cNvSpPr txBox="1">
              <a:spLocks noChangeArrowheads="1"/>
            </p:cNvSpPr>
            <p:nvPr/>
          </p:nvSpPr>
          <p:spPr bwMode="auto">
            <a:xfrm>
              <a:off x="2332100" y="1006980"/>
              <a:ext cx="146931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latin typeface="Cambria" panose="02040503050406030204" pitchFamily="18" charset="0"/>
                  <a:ea typeface="Cambria" panose="02040503050406030204" pitchFamily="18" charset="0"/>
                </a:rPr>
                <a:t>slope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latin typeface="Cambria" panose="02040503050406030204" pitchFamily="18" charset="0"/>
                  <a:ea typeface="Cambria" panose="02040503050406030204" pitchFamily="18" charset="0"/>
                </a:rPr>
                <a:t>(rate of change)</a:t>
              </a:r>
            </a:p>
          </p:txBody>
        </p:sp>
      </p:grpSp>
      <p:sp>
        <p:nvSpPr>
          <p:cNvPr id="26" name="Oval 110"/>
          <p:cNvSpPr>
            <a:spLocks noChangeArrowheads="1"/>
          </p:cNvSpPr>
          <p:nvPr/>
        </p:nvSpPr>
        <p:spPr bwMode="auto">
          <a:xfrm>
            <a:off x="6508939" y="1961566"/>
            <a:ext cx="1325746" cy="782961"/>
          </a:xfrm>
          <a:prstGeom prst="ellips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systems of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equations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D80F517-427B-4F46-8958-32F4C0E9FB34}"/>
              </a:ext>
            </a:extLst>
          </p:cNvPr>
          <p:cNvGrpSpPr/>
          <p:nvPr/>
        </p:nvGrpSpPr>
        <p:grpSpPr>
          <a:xfrm>
            <a:off x="6498026" y="1093166"/>
            <a:ext cx="1308449" cy="393836"/>
            <a:chOff x="9326963" y="2658668"/>
            <a:chExt cx="1308449" cy="393836"/>
          </a:xfrm>
        </p:grpSpPr>
        <p:sp>
          <p:nvSpPr>
            <p:cNvPr id="40" name="Rounded Rectangle 39"/>
            <p:cNvSpPr/>
            <p:nvPr/>
          </p:nvSpPr>
          <p:spPr>
            <a:xfrm>
              <a:off x="9326963" y="2658668"/>
              <a:ext cx="1252185" cy="393836"/>
            </a:xfrm>
            <a:prstGeom prst="roundRect">
              <a:avLst/>
            </a:prstGeom>
            <a:noFill/>
            <a:ln w="222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9337877" y="2678940"/>
              <a:ext cx="129753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sz="1600" dirty="0">
                  <a:latin typeface="Cambria" panose="02040503050406030204" pitchFamily="18" charset="0"/>
                  <a:ea typeface="Cambria" panose="02040503050406030204" pitchFamily="18" charset="0"/>
                </a:rPr>
                <a:t>algebraically</a:t>
              </a:r>
              <a:endParaRPr lang="en-US" dirty="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4379258-7CF8-4B3E-BDCA-A25959C06694}"/>
              </a:ext>
            </a:extLst>
          </p:cNvPr>
          <p:cNvGrpSpPr/>
          <p:nvPr/>
        </p:nvGrpSpPr>
        <p:grpSpPr>
          <a:xfrm>
            <a:off x="5356677" y="3971011"/>
            <a:ext cx="1787971" cy="830997"/>
            <a:chOff x="8637384" y="3687522"/>
            <a:chExt cx="1787971" cy="830997"/>
          </a:xfrm>
        </p:grpSpPr>
        <p:sp>
          <p:nvSpPr>
            <p:cNvPr id="54" name="Rectangle 53"/>
            <p:cNvSpPr/>
            <p:nvPr/>
          </p:nvSpPr>
          <p:spPr>
            <a:xfrm>
              <a:off x="8652848" y="3728905"/>
              <a:ext cx="1757045" cy="787939"/>
            </a:xfrm>
            <a:prstGeom prst="rect">
              <a:avLst/>
            </a:prstGeom>
            <a:noFill/>
            <a:ln w="222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8637384" y="3687522"/>
              <a:ext cx="1787971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latin typeface="Cambria" panose="02040503050406030204" pitchFamily="18" charset="0"/>
                </a:rPr>
                <a:t>- one solution</a:t>
              </a:r>
            </a:p>
            <a:p>
              <a:r>
                <a:rPr lang="en-US" sz="1600" dirty="0">
                  <a:latin typeface="Cambria" panose="02040503050406030204" pitchFamily="18" charset="0"/>
                </a:rPr>
                <a:t>- no solution</a:t>
              </a:r>
            </a:p>
            <a:p>
              <a:r>
                <a:rPr lang="en-US" sz="1600" dirty="0">
                  <a:latin typeface="Cambria" panose="02040503050406030204" pitchFamily="18" charset="0"/>
                </a:rPr>
                <a:t>- infinite solutions</a:t>
              </a:r>
              <a:endParaRPr lang="en-US" dirty="0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D87227FD-E350-4BA6-A0A9-310DD9EFE5A1}"/>
              </a:ext>
            </a:extLst>
          </p:cNvPr>
          <p:cNvGrpSpPr/>
          <p:nvPr/>
        </p:nvGrpSpPr>
        <p:grpSpPr>
          <a:xfrm>
            <a:off x="1758959" y="3081952"/>
            <a:ext cx="1066800" cy="696699"/>
            <a:chOff x="3769434" y="1837977"/>
            <a:chExt cx="1066800" cy="696699"/>
          </a:xfrm>
        </p:grpSpPr>
        <p:sp>
          <p:nvSpPr>
            <p:cNvPr id="42" name="Rectangle 41"/>
            <p:cNvSpPr/>
            <p:nvPr/>
          </p:nvSpPr>
          <p:spPr>
            <a:xfrm>
              <a:off x="3856070" y="1837977"/>
              <a:ext cx="93361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latin typeface="Cambria" panose="02040503050406030204" pitchFamily="18" charset="0"/>
                </a:rPr>
                <a:t>Slope formula</a:t>
              </a:r>
              <a:endParaRPr lang="en-US" dirty="0"/>
            </a:p>
          </p:txBody>
        </p:sp>
        <p:sp>
          <p:nvSpPr>
            <p:cNvPr id="89" name="Rounded Rectangle 88"/>
            <p:cNvSpPr/>
            <p:nvPr/>
          </p:nvSpPr>
          <p:spPr>
            <a:xfrm>
              <a:off x="3769434" y="1888345"/>
              <a:ext cx="1066800" cy="646331"/>
            </a:xfrm>
            <a:prstGeom prst="roundRect">
              <a:avLst/>
            </a:prstGeom>
            <a:noFill/>
            <a:ln w="222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3C4ED3F-8981-4FF8-944D-06588570EB01}"/>
              </a:ext>
            </a:extLst>
          </p:cNvPr>
          <p:cNvGrpSpPr/>
          <p:nvPr/>
        </p:nvGrpSpPr>
        <p:grpSpPr>
          <a:xfrm>
            <a:off x="1781215" y="5753163"/>
            <a:ext cx="1156470" cy="388081"/>
            <a:chOff x="8132501" y="2589915"/>
            <a:chExt cx="1156470" cy="388081"/>
          </a:xfrm>
        </p:grpSpPr>
        <p:sp>
          <p:nvSpPr>
            <p:cNvPr id="39" name="Rounded Rectangle 38"/>
            <p:cNvSpPr/>
            <p:nvPr/>
          </p:nvSpPr>
          <p:spPr>
            <a:xfrm>
              <a:off x="8147620" y="2643408"/>
              <a:ext cx="1066800" cy="334588"/>
            </a:xfrm>
            <a:prstGeom prst="roundRect">
              <a:avLst/>
            </a:prstGeom>
            <a:noFill/>
            <a:ln w="222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8132501" y="2589915"/>
              <a:ext cx="115647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sz="1600" dirty="0">
                  <a:latin typeface="Cambria" panose="02040503050406030204" pitchFamily="18" charset="0"/>
                  <a:ea typeface="Cambria" panose="02040503050406030204" pitchFamily="18" charset="0"/>
                </a:rPr>
                <a:t>graphically</a:t>
              </a:r>
              <a:endParaRPr lang="en-US" dirty="0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5C341DD0-8DE3-4CEF-94DD-ED427668228D}"/>
              </a:ext>
            </a:extLst>
          </p:cNvPr>
          <p:cNvGrpSpPr/>
          <p:nvPr/>
        </p:nvGrpSpPr>
        <p:grpSpPr>
          <a:xfrm>
            <a:off x="5106820" y="965207"/>
            <a:ext cx="1066800" cy="646331"/>
            <a:chOff x="3041406" y="2916892"/>
            <a:chExt cx="1066800" cy="646331"/>
          </a:xfrm>
        </p:grpSpPr>
        <p:sp>
          <p:nvSpPr>
            <p:cNvPr id="86" name="Rounded Rectangle 85"/>
            <p:cNvSpPr/>
            <p:nvPr/>
          </p:nvSpPr>
          <p:spPr>
            <a:xfrm>
              <a:off x="3041406" y="2916892"/>
              <a:ext cx="1066800" cy="646331"/>
            </a:xfrm>
            <a:prstGeom prst="roundRect">
              <a:avLst/>
            </a:prstGeom>
            <a:noFill/>
            <a:ln w="222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3269197" y="3039450"/>
              <a:ext cx="69570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sz="1600" dirty="0">
                  <a:latin typeface="Cambria" panose="02040503050406030204" pitchFamily="18" charset="0"/>
                  <a:ea typeface="Cambria" panose="02040503050406030204" pitchFamily="18" charset="0"/>
                </a:rPr>
                <a:t>graph</a:t>
              </a:r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EF2BC842-C897-42FC-B0E3-224B73505137}"/>
              </a:ext>
            </a:extLst>
          </p:cNvPr>
          <p:cNvGrpSpPr/>
          <p:nvPr/>
        </p:nvGrpSpPr>
        <p:grpSpPr>
          <a:xfrm>
            <a:off x="3679120" y="1931796"/>
            <a:ext cx="1066800" cy="646331"/>
            <a:chOff x="2608939" y="3999912"/>
            <a:chExt cx="1066800" cy="646331"/>
          </a:xfrm>
        </p:grpSpPr>
        <p:sp>
          <p:nvSpPr>
            <p:cNvPr id="87" name="Rounded Rectangle 86"/>
            <p:cNvSpPr/>
            <p:nvPr/>
          </p:nvSpPr>
          <p:spPr>
            <a:xfrm>
              <a:off x="2608939" y="3999912"/>
              <a:ext cx="1066800" cy="646331"/>
            </a:xfrm>
            <a:prstGeom prst="roundRect">
              <a:avLst/>
            </a:prstGeom>
            <a:noFill/>
            <a:ln w="222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2831903" y="4136160"/>
              <a:ext cx="62228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sz="1600" dirty="0">
                  <a:latin typeface="Cambria" panose="02040503050406030204" pitchFamily="18" charset="0"/>
                  <a:ea typeface="Cambria" panose="02040503050406030204" pitchFamily="18" charset="0"/>
                </a:rPr>
                <a:t>table</a:t>
              </a:r>
              <a:endParaRPr lang="en-US" dirty="0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4ACE2D-AFFB-4DC8-B26B-C9723FCD5C4D}"/>
              </a:ext>
            </a:extLst>
          </p:cNvPr>
          <p:cNvGrpSpPr/>
          <p:nvPr/>
        </p:nvGrpSpPr>
        <p:grpSpPr>
          <a:xfrm>
            <a:off x="1767945" y="4783489"/>
            <a:ext cx="1169741" cy="646331"/>
            <a:chOff x="1672946" y="5169502"/>
            <a:chExt cx="1169741" cy="646331"/>
          </a:xfrm>
        </p:grpSpPr>
        <p:sp>
          <p:nvSpPr>
            <p:cNvPr id="88" name="Rounded Rectangle 87"/>
            <p:cNvSpPr/>
            <p:nvPr/>
          </p:nvSpPr>
          <p:spPr>
            <a:xfrm>
              <a:off x="1672946" y="5169502"/>
              <a:ext cx="1066800" cy="646331"/>
            </a:xfrm>
            <a:prstGeom prst="roundRect">
              <a:avLst/>
            </a:prstGeom>
            <a:noFill/>
            <a:ln w="222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1774001" y="5209730"/>
              <a:ext cx="1068686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en-US" sz="1600" dirty="0">
                  <a:latin typeface="Cambria" panose="02040503050406030204" pitchFamily="18" charset="0"/>
                  <a:ea typeface="Cambria" panose="02040503050406030204" pitchFamily="18" charset="0"/>
                </a:rPr>
                <a:t>Word problem</a:t>
              </a:r>
              <a:endParaRPr lang="en-US" dirty="0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27B4CBDD-3F71-4699-AEEE-01FFBEF1EA14}"/>
              </a:ext>
            </a:extLst>
          </p:cNvPr>
          <p:cNvGrpSpPr/>
          <p:nvPr/>
        </p:nvGrpSpPr>
        <p:grpSpPr>
          <a:xfrm>
            <a:off x="1645201" y="1977076"/>
            <a:ext cx="1492536" cy="787939"/>
            <a:chOff x="5302519" y="1824340"/>
            <a:chExt cx="1492536" cy="787939"/>
          </a:xfrm>
        </p:grpSpPr>
        <p:sp>
          <p:nvSpPr>
            <p:cNvPr id="114" name="Rectangle 113"/>
            <p:cNvSpPr/>
            <p:nvPr/>
          </p:nvSpPr>
          <p:spPr>
            <a:xfrm>
              <a:off x="5302519" y="1824340"/>
              <a:ext cx="1492536" cy="787939"/>
            </a:xfrm>
            <a:prstGeom prst="rect">
              <a:avLst/>
            </a:prstGeom>
            <a:noFill/>
            <a:ln w="222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3" name="TextBox 122"/>
                <p:cNvSpPr txBox="1"/>
                <p:nvPr/>
              </p:nvSpPr>
              <p:spPr>
                <a:xfrm>
                  <a:off x="5416736" y="1940497"/>
                  <a:ext cx="1294200" cy="51962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123" name="TextBox 1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16736" y="1940497"/>
                  <a:ext cx="1294200" cy="519629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68104D4E-D41F-4617-98A8-F706A6D2A72E}"/>
              </a:ext>
            </a:extLst>
          </p:cNvPr>
          <p:cNvGrpSpPr/>
          <p:nvPr/>
        </p:nvGrpSpPr>
        <p:grpSpPr>
          <a:xfrm>
            <a:off x="5114262" y="1850471"/>
            <a:ext cx="1136401" cy="787939"/>
            <a:chOff x="4690236" y="2855587"/>
            <a:chExt cx="1136401" cy="787939"/>
          </a:xfrm>
        </p:grpSpPr>
        <p:sp>
          <p:nvSpPr>
            <p:cNvPr id="115" name="Rectangle 114"/>
            <p:cNvSpPr/>
            <p:nvPr/>
          </p:nvSpPr>
          <p:spPr>
            <a:xfrm>
              <a:off x="4690236" y="2855587"/>
              <a:ext cx="1136401" cy="787939"/>
            </a:xfrm>
            <a:prstGeom prst="rect">
              <a:avLst/>
            </a:prstGeom>
            <a:noFill/>
            <a:ln w="222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4" name="TextBox 123"/>
                <p:cNvSpPr txBox="1"/>
                <p:nvPr/>
              </p:nvSpPr>
              <p:spPr>
                <a:xfrm>
                  <a:off x="5059464" y="2951981"/>
                  <a:ext cx="419730" cy="51833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𝑟𝑖𝑠𝑒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𝑟𝑢𝑛</m:t>
                            </m:r>
                          </m:den>
                        </m:f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124" name="TextBox 1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59464" y="2951981"/>
                  <a:ext cx="419730" cy="51833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981DB45-688C-4ABA-BBBD-E962B41721B0}"/>
              </a:ext>
            </a:extLst>
          </p:cNvPr>
          <p:cNvGrpSpPr/>
          <p:nvPr/>
        </p:nvGrpSpPr>
        <p:grpSpPr>
          <a:xfrm>
            <a:off x="3255480" y="4810659"/>
            <a:ext cx="1613054" cy="787939"/>
            <a:chOff x="4252937" y="3929107"/>
            <a:chExt cx="1613054" cy="787939"/>
          </a:xfrm>
        </p:grpSpPr>
        <p:sp>
          <p:nvSpPr>
            <p:cNvPr id="116" name="Rectangle 115"/>
            <p:cNvSpPr/>
            <p:nvPr/>
          </p:nvSpPr>
          <p:spPr>
            <a:xfrm>
              <a:off x="4252937" y="3929107"/>
              <a:ext cx="1613054" cy="787939"/>
            </a:xfrm>
            <a:prstGeom prst="rect">
              <a:avLst/>
            </a:prstGeom>
            <a:noFill/>
            <a:ln w="222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5" name="TextBox 124"/>
                <p:cNvSpPr txBox="1"/>
                <p:nvPr/>
              </p:nvSpPr>
              <p:spPr>
                <a:xfrm>
                  <a:off x="4287949" y="4039154"/>
                  <a:ext cx="1266565" cy="57451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𝑐h𝑎𝑛𝑔𝑒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𝑖𝑛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𝑐h𝑎𝑛𝑔𝑒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𝑖𝑛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125" name="TextBox 1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87949" y="4039154"/>
                  <a:ext cx="1266565" cy="574516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FE49AE2-60CC-4EB1-BF4C-9A43733EBB70}"/>
              </a:ext>
            </a:extLst>
          </p:cNvPr>
          <p:cNvGrpSpPr/>
          <p:nvPr/>
        </p:nvGrpSpPr>
        <p:grpSpPr>
          <a:xfrm>
            <a:off x="5640220" y="2968828"/>
            <a:ext cx="762204" cy="676088"/>
            <a:chOff x="6447579" y="2977433"/>
            <a:chExt cx="762204" cy="676088"/>
          </a:xfrm>
        </p:grpSpPr>
        <p:sp>
          <p:nvSpPr>
            <p:cNvPr id="131" name="Regular Pentagon 130"/>
            <p:cNvSpPr/>
            <p:nvPr/>
          </p:nvSpPr>
          <p:spPr>
            <a:xfrm>
              <a:off x="6447579" y="2977433"/>
              <a:ext cx="762204" cy="676088"/>
            </a:xfrm>
            <a:prstGeom prst="pentagon">
              <a:avLst/>
            </a:prstGeom>
            <a:noFill/>
            <a:ln w="222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6495648" y="3179435"/>
              <a:ext cx="70051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sz="1600" dirty="0">
                  <a:latin typeface="Cambria" panose="02040503050406030204" pitchFamily="18" charset="0"/>
                  <a:ea typeface="Cambria" panose="02040503050406030204" pitchFamily="18" charset="0"/>
                </a:rPr>
                <a:t>frame</a:t>
              </a:r>
              <a:endParaRPr lang="en-US" dirty="0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081649D8-91CD-4F67-8743-07FE82E7A278}"/>
              </a:ext>
            </a:extLst>
          </p:cNvPr>
          <p:cNvGrpSpPr/>
          <p:nvPr/>
        </p:nvGrpSpPr>
        <p:grpSpPr>
          <a:xfrm>
            <a:off x="3679120" y="4062593"/>
            <a:ext cx="1397034" cy="385635"/>
            <a:chOff x="6320853" y="4824095"/>
            <a:chExt cx="1397034" cy="385635"/>
          </a:xfrm>
        </p:grpSpPr>
        <p:sp>
          <p:nvSpPr>
            <p:cNvPr id="67" name="Rounded Rectangle 66"/>
            <p:cNvSpPr/>
            <p:nvPr/>
          </p:nvSpPr>
          <p:spPr>
            <a:xfrm>
              <a:off x="6320853" y="4840474"/>
              <a:ext cx="1397034" cy="369256"/>
            </a:xfrm>
            <a:prstGeom prst="roundRect">
              <a:avLst/>
            </a:prstGeom>
            <a:noFill/>
            <a:ln w="222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6472752" y="4824095"/>
              <a:ext cx="116491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dirty="0">
                  <a:solidFill>
                    <a:srgbClr val="000000"/>
                  </a:solidFill>
                  <a:latin typeface="Cambria" panose="02040503050406030204" pitchFamily="18" charset="0"/>
                </a:rPr>
                <a:t>slope = m</a:t>
              </a:r>
              <a:endParaRPr lang="en-US" dirty="0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31D6A87-E814-4905-93D4-95738AD9E2C2}"/>
              </a:ext>
            </a:extLst>
          </p:cNvPr>
          <p:cNvGrpSpPr/>
          <p:nvPr/>
        </p:nvGrpSpPr>
        <p:grpSpPr>
          <a:xfrm>
            <a:off x="5136329" y="5009805"/>
            <a:ext cx="1787971" cy="389645"/>
            <a:chOff x="7934764" y="4793104"/>
            <a:chExt cx="1787971" cy="389645"/>
          </a:xfrm>
        </p:grpSpPr>
        <p:sp>
          <p:nvSpPr>
            <p:cNvPr id="66" name="Rounded Rectangle 65"/>
            <p:cNvSpPr/>
            <p:nvPr/>
          </p:nvSpPr>
          <p:spPr>
            <a:xfrm>
              <a:off x="7983531" y="4824608"/>
              <a:ext cx="1724710" cy="358141"/>
            </a:xfrm>
            <a:prstGeom prst="roundRect">
              <a:avLst/>
            </a:prstGeom>
            <a:noFill/>
            <a:ln w="222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7934764" y="4793104"/>
              <a:ext cx="1787971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ambria" panose="02040503050406030204" pitchFamily="18" charset="0"/>
                </a:rPr>
                <a:t>y-intercept</a:t>
              </a:r>
              <a:r>
                <a:rPr lang="en-US" sz="1600" dirty="0"/>
                <a:t> </a:t>
              </a:r>
              <a:r>
                <a:rPr lang="en-US" sz="1600" dirty="0">
                  <a:solidFill>
                    <a:srgbClr val="000000"/>
                  </a:solidFill>
                  <a:latin typeface="Cambria" panose="02040503050406030204" pitchFamily="18" charset="0"/>
                </a:rPr>
                <a:t>(0,b)</a:t>
              </a:r>
              <a:endParaRPr lang="en-US" sz="1600" dirty="0"/>
            </a:p>
          </p:txBody>
        </p:sp>
      </p:grpSp>
      <p:sp>
        <p:nvSpPr>
          <p:cNvPr id="73" name="Text Box 125"/>
          <p:cNvSpPr txBox="1">
            <a:spLocks noChangeArrowheads="1"/>
          </p:cNvSpPr>
          <p:nvPr/>
        </p:nvSpPr>
        <p:spPr bwMode="auto">
          <a:xfrm>
            <a:off x="3203211" y="84924"/>
            <a:ext cx="39512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Equations in two variables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A1C2513-E3BE-4A95-93B7-972D8B5E6FEC}"/>
              </a:ext>
            </a:extLst>
          </p:cNvPr>
          <p:cNvGrpSpPr/>
          <p:nvPr/>
        </p:nvGrpSpPr>
        <p:grpSpPr>
          <a:xfrm>
            <a:off x="3142251" y="783213"/>
            <a:ext cx="1613054" cy="787939"/>
            <a:chOff x="3612502" y="5117598"/>
            <a:chExt cx="1613054" cy="787939"/>
          </a:xfrm>
        </p:grpSpPr>
        <p:sp>
          <p:nvSpPr>
            <p:cNvPr id="117" name="Rectangle 116"/>
            <p:cNvSpPr/>
            <p:nvPr/>
          </p:nvSpPr>
          <p:spPr>
            <a:xfrm>
              <a:off x="3612502" y="5117598"/>
              <a:ext cx="1613054" cy="787939"/>
            </a:xfrm>
            <a:prstGeom prst="rect">
              <a:avLst/>
            </a:prstGeom>
            <a:noFill/>
            <a:ln w="222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3794998" y="5210871"/>
              <a:ext cx="1164915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dirty="0">
                  <a:solidFill>
                    <a:srgbClr val="000000"/>
                  </a:solidFill>
                  <a:latin typeface="Cambria" panose="02040503050406030204" pitchFamily="18" charset="0"/>
                </a:rPr>
                <a:t>per or each</a:t>
              </a:r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C55859A-AF57-440A-8CD6-C5E7DB242A05}"/>
              </a:ext>
            </a:extLst>
          </p:cNvPr>
          <p:cNvGrpSpPr/>
          <p:nvPr/>
        </p:nvGrpSpPr>
        <p:grpSpPr>
          <a:xfrm>
            <a:off x="3153986" y="2994267"/>
            <a:ext cx="1728298" cy="834513"/>
            <a:chOff x="6777316" y="3594375"/>
            <a:chExt cx="1728298" cy="834513"/>
          </a:xfrm>
        </p:grpSpPr>
        <p:sp>
          <p:nvSpPr>
            <p:cNvPr id="25" name="Oval 110"/>
            <p:cNvSpPr>
              <a:spLocks noChangeArrowheads="1"/>
            </p:cNvSpPr>
            <p:nvPr/>
          </p:nvSpPr>
          <p:spPr bwMode="auto">
            <a:xfrm>
              <a:off x="6777316" y="3594375"/>
              <a:ext cx="1728298" cy="834513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1" name="TextBox 4"/>
            <p:cNvSpPr txBox="1">
              <a:spLocks noChangeArrowheads="1"/>
            </p:cNvSpPr>
            <p:nvPr/>
          </p:nvSpPr>
          <p:spPr bwMode="auto">
            <a:xfrm>
              <a:off x="7096646" y="3649857"/>
              <a:ext cx="113295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latin typeface="Cambria" panose="02040503050406030204" pitchFamily="18" charset="0"/>
                  <a:ea typeface="Cambria" panose="02040503050406030204" pitchFamily="18" charset="0"/>
                </a:rPr>
                <a:t>slope-intercept form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" name="TextBox 1">
                  <a:extLst>
                    <a:ext uri="{FF2B5EF4-FFF2-40B4-BE49-F238E27FC236}">
                      <a16:creationId xmlns:a16="http://schemas.microsoft.com/office/drawing/2014/main" id="{40E8A792-FDC5-4F5F-B6EB-50DE756808E8}"/>
                    </a:ext>
                  </a:extLst>
                </p:cNvPr>
                <p:cNvSpPr txBox="1"/>
                <p:nvPr/>
              </p:nvSpPr>
              <p:spPr>
                <a:xfrm>
                  <a:off x="7138148" y="4039967"/>
                  <a:ext cx="1091453" cy="2462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pt-BR" sz="16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𝑚𝑥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>
            <p:sp>
              <p:nvSpPr>
                <p:cNvPr id="2" name="TextBox 1">
                  <a:extLst>
                    <a:ext uri="{FF2B5EF4-FFF2-40B4-BE49-F238E27FC236}">
                      <a16:creationId xmlns:a16="http://schemas.microsoft.com/office/drawing/2014/main" id="{40E8A792-FDC5-4F5F-B6EB-50DE756808E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38148" y="4039967"/>
                  <a:ext cx="1091453" cy="246221"/>
                </a:xfrm>
                <a:prstGeom prst="rect">
                  <a:avLst/>
                </a:prstGeom>
                <a:blipFill>
                  <a:blip r:embed="rId5"/>
                  <a:stretch>
                    <a:fillRect l="-3911" r="-3352" b="-243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0" name="Rounded Rectangle 65">
            <a:extLst>
              <a:ext uri="{FF2B5EF4-FFF2-40B4-BE49-F238E27FC236}">
                <a16:creationId xmlns:a16="http://schemas.microsoft.com/office/drawing/2014/main" id="{0E1086B4-8F23-401E-A812-9716B2331698}"/>
              </a:ext>
            </a:extLst>
          </p:cNvPr>
          <p:cNvSpPr/>
          <p:nvPr/>
        </p:nvSpPr>
        <p:spPr>
          <a:xfrm>
            <a:off x="5311265" y="5692183"/>
            <a:ext cx="1724710" cy="358141"/>
          </a:xfrm>
          <a:prstGeom prst="roundRect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start</a:t>
            </a:r>
          </a:p>
        </p:txBody>
      </p:sp>
      <p:sp>
        <p:nvSpPr>
          <p:cNvPr id="96" name="Rounded Rectangle 65">
            <a:extLst>
              <a:ext uri="{FF2B5EF4-FFF2-40B4-BE49-F238E27FC236}">
                <a16:creationId xmlns:a16="http://schemas.microsoft.com/office/drawing/2014/main" id="{C0FF41D6-71B7-4900-9939-AEE778CB013A}"/>
              </a:ext>
            </a:extLst>
          </p:cNvPr>
          <p:cNvSpPr/>
          <p:nvPr/>
        </p:nvSpPr>
        <p:spPr>
          <a:xfrm>
            <a:off x="3137737" y="5832411"/>
            <a:ext cx="1724710" cy="358141"/>
          </a:xfrm>
          <a:prstGeom prst="roundRect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change</a:t>
            </a:r>
          </a:p>
        </p:txBody>
      </p:sp>
      <p:sp>
        <p:nvSpPr>
          <p:cNvPr id="100" name="Rounded Rectangle 38">
            <a:extLst>
              <a:ext uri="{FF2B5EF4-FFF2-40B4-BE49-F238E27FC236}">
                <a16:creationId xmlns:a16="http://schemas.microsoft.com/office/drawing/2014/main" id="{DF9E6420-4120-4C5F-B1B2-40263DDE2993}"/>
              </a:ext>
            </a:extLst>
          </p:cNvPr>
          <p:cNvSpPr/>
          <p:nvPr/>
        </p:nvSpPr>
        <p:spPr>
          <a:xfrm>
            <a:off x="1734446" y="4116149"/>
            <a:ext cx="1787501" cy="343996"/>
          </a:xfrm>
          <a:prstGeom prst="roundRect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Shared Point</a:t>
            </a:r>
          </a:p>
        </p:txBody>
      </p:sp>
    </p:spTree>
    <p:extLst>
      <p:ext uri="{BB962C8B-B14F-4D97-AF65-F5344CB8AC3E}">
        <p14:creationId xmlns:p14="http://schemas.microsoft.com/office/powerpoint/2010/main" val="199678026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1306</TotalTime>
  <Words>487</Words>
  <Application>Microsoft Office PowerPoint</Application>
  <PresentationFormat>On-screen Show (4:3)</PresentationFormat>
  <Paragraphs>150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Cambria</vt:lpstr>
      <vt:lpstr>Cambria Math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Radford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Organizer Template</dc:title>
  <dc:creator>Radford University--Minarik</dc:creator>
  <cp:lastModifiedBy>Davidson Sarah</cp:lastModifiedBy>
  <cp:revision>90</cp:revision>
  <cp:lastPrinted>2020-10-02T18:41:43Z</cp:lastPrinted>
  <dcterms:created xsi:type="dcterms:W3CDTF">2006-09-11T14:20:52Z</dcterms:created>
  <dcterms:modified xsi:type="dcterms:W3CDTF">2021-01-05T19:38:47Z</dcterms:modified>
</cp:coreProperties>
</file>