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02" r:id="rId1"/>
  </p:sldMasterIdLst>
  <p:notesMasterIdLst>
    <p:notesMasterId r:id="rId4"/>
  </p:notesMasterIdLst>
  <p:handoutMasterIdLst>
    <p:handoutMasterId r:id="rId5"/>
  </p:handoutMasterIdLst>
  <p:sldIdLst>
    <p:sldId id="465" r:id="rId2"/>
    <p:sldId id="471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021328"/>
    <a:srgbClr val="051125"/>
    <a:srgbClr val="201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r>
              <a:rPr lang="en-US" altLang="en-US"/>
              <a:t>University of Kansas Center for Research on Learning  2002</a:t>
            </a:r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06" charset="0"/>
              </a:defRPr>
            </a:lvl1pPr>
          </a:lstStyle>
          <a:p>
            <a:fld id="{660ED17A-5654-4BC3-A9E8-79B608E2D5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685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81000" y="4343400"/>
            <a:ext cx="6172200" cy="4191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r>
              <a:rPr lang="en-US" altLang="en-US"/>
              <a:t>University of Kansas Center for Research on Learning  2002</a:t>
            </a:r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06" charset="0"/>
              </a:defRPr>
            </a:lvl1pPr>
          </a:lstStyle>
          <a:p>
            <a:r>
              <a:rPr lang="en-US"/>
              <a:t>UO Overhead  </a:t>
            </a:r>
            <a:fld id="{B21FDDB0-31A1-4B80-910A-801C4E2B75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7903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9pPr>
          </a:lstStyle>
          <a:p>
            <a:r>
              <a:rPr lang="en-US" sz="1200" smtClean="0">
                <a:latin typeface="Times" pitchFamily="-106" charset="0"/>
              </a:rPr>
              <a:t>University of Kansas Center for Research on Learning  2002</a:t>
            </a:r>
          </a:p>
        </p:txBody>
      </p:sp>
      <p:sp>
        <p:nvSpPr>
          <p:cNvPr id="1515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9pPr>
          </a:lstStyle>
          <a:p>
            <a:r>
              <a:rPr lang="en-US" sz="1200">
                <a:latin typeface="Times" pitchFamily="-106" charset="0"/>
              </a:rPr>
              <a:t>UO Overhead  </a:t>
            </a:r>
            <a:fld id="{1412AB22-2E93-4DCF-86FF-6A1DB2E05F61}" type="slidenum">
              <a:rPr lang="en-US" sz="1200">
                <a:latin typeface="Times" pitchFamily="-106" charset="0"/>
              </a:rPr>
              <a:pPr/>
              <a:t>1</a:t>
            </a:fld>
            <a:endParaRPr lang="en-US" sz="1200">
              <a:latin typeface="Times" pitchFamily="-106" charset="0"/>
            </a:endParaRPr>
          </a:p>
        </p:txBody>
      </p:sp>
      <p:sp>
        <p:nvSpPr>
          <p:cNvPr id="15155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-106" charset="0"/>
            </a:endParaRPr>
          </a:p>
        </p:txBody>
      </p:sp>
      <p:sp>
        <p:nvSpPr>
          <p:cNvPr id="153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9pPr>
          </a:lstStyle>
          <a:p>
            <a:fld id="{F828B790-7268-4ACF-9DB7-5105CA1B8829}" type="slidenum">
              <a:rPr lang="en-US" sz="1200">
                <a:latin typeface="Times" pitchFamily="-106" charset="0"/>
              </a:rPr>
              <a:pPr/>
              <a:t>2</a:t>
            </a:fld>
            <a:endParaRPr lang="en-US" sz="1200">
              <a:latin typeface="Times" pitchFamily="-10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9E3E747-76A0-4D8B-A3B7-733968DFA739}" type="datetime1">
              <a:rPr lang="en-US"/>
              <a:pPr/>
              <a:t>8/5/2014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CD2F4E-42AC-40D6-A57B-F9871FF10C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5886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498347-0839-496A-9E5B-4C8F7772D11E}" type="datetime1">
              <a:rPr lang="en-US"/>
              <a:pPr/>
              <a:t>8/5/2014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Kansas Center for Research on Learning  2002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Course  Overhead #  </a:t>
            </a:r>
            <a:fld id="{A7DCCCCE-3CA7-46D6-878F-ADDDC28A00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632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fld id="{F36BA575-72A5-4637-94AB-A309743129DE}" type="datetime1">
              <a:rPr lang="en-US"/>
              <a:pPr/>
              <a:t>8/5/2014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Kansas Center for Research on Learning  2002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Course  Overhead #  </a:t>
            </a:r>
            <a:fld id="{ACD37BBC-00F6-4AC8-996E-346DFD4DE2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348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A01923-3DFF-4B53-99D6-42DDB8390A6F}" type="datetime1">
              <a:rPr lang="en-US"/>
              <a:pPr/>
              <a:t>8/5/2014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Kansas Center for Research on Learning  2002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Course  Overhead #  </a:t>
            </a:r>
            <a:fld id="{8A6CE03B-3758-4311-96E9-AD6C5C9325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280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D972A1-E081-475F-8A23-DD8A4FFED3E6}" type="datetime1">
              <a:rPr lang="en-US"/>
              <a:pPr/>
              <a:t>8/5/2014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lang="en-US"/>
              <a:t>Course  Overhead #  </a:t>
            </a:r>
            <a:fld id="{8A244378-D203-4CEB-A192-1266632F2B4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Kansas Center for Research on Learning  2002</a:t>
            </a:r>
          </a:p>
        </p:txBody>
      </p:sp>
    </p:spTree>
    <p:extLst>
      <p:ext uri="{BB962C8B-B14F-4D97-AF65-F5344CB8AC3E}">
        <p14:creationId xmlns:p14="http://schemas.microsoft.com/office/powerpoint/2010/main" val="39030486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656511-70D3-4469-BF6B-222E699E9DCC}" type="datetime1">
              <a:rPr lang="en-US"/>
              <a:pPr/>
              <a:t>8/5/2014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Course  Overhead #  </a:t>
            </a:r>
            <a:fld id="{06CCD761-CF78-4F7F-976E-D1375D55F8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Kansas Center for Research on Learning  2002</a:t>
            </a:r>
          </a:p>
        </p:txBody>
      </p:sp>
    </p:spTree>
    <p:extLst>
      <p:ext uri="{BB962C8B-B14F-4D97-AF65-F5344CB8AC3E}">
        <p14:creationId xmlns:p14="http://schemas.microsoft.com/office/powerpoint/2010/main" val="3047498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DDA8FD-DE5B-40E8-8ED9-C6FB8083BE6E}" type="datetime1">
              <a:rPr lang="en-US"/>
              <a:pPr/>
              <a:t>8/5/2014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Course  Overhead #  </a:t>
            </a:r>
            <a:fld id="{F34357B8-75F1-4FA9-B4FA-67CD4BDDF52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Kansas Center for Research on Learning  2002</a:t>
            </a:r>
          </a:p>
        </p:txBody>
      </p:sp>
    </p:spTree>
    <p:extLst>
      <p:ext uri="{BB962C8B-B14F-4D97-AF65-F5344CB8AC3E}">
        <p14:creationId xmlns:p14="http://schemas.microsoft.com/office/powerpoint/2010/main" val="2570727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89A38A-4354-4995-A028-B1CAB9932089}" type="datetime1">
              <a:rPr lang="en-US"/>
              <a:pPr/>
              <a:t>8/5/2014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Kansas Center for Research on Learning  2002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Course  Overhead #  </a:t>
            </a:r>
            <a:fld id="{099D0AAF-D3DA-45AC-A8C0-ECF5A1A189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8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E4CE95-AC26-4110-BD4F-A2618E6DCB8B}" type="datetime1">
              <a:rPr lang="en-US"/>
              <a:pPr/>
              <a:t>8/5/2014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Kansas Center for Research on Learning  2002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Course  Overhead #  </a:t>
            </a:r>
            <a:fld id="{619747DB-1606-484F-899B-8296EBAE0C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3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797553-1059-47AB-B6DD-3C0657C98F9A}" type="datetime1">
              <a:rPr lang="en-US"/>
              <a:pPr/>
              <a:t>8/5/2014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Kansas Center for Research on Learning  2002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Course  Overhead #  </a:t>
            </a:r>
            <a:fld id="{4864E965-C61F-4051-92AF-A955ABD358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46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fld id="{F193D972-1BBC-45F0-8724-5DC9F80369B8}" type="datetime1">
              <a:rPr lang="en-US"/>
              <a:pPr/>
              <a:t>8/5/2014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Course  Overhead #  </a:t>
            </a:r>
            <a:fld id="{07A64A6E-E6F4-4ADE-9DE4-C0EDD334A1D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Kansas Center for Research on Learning  2002</a:t>
            </a:r>
          </a:p>
        </p:txBody>
      </p:sp>
    </p:spTree>
    <p:extLst>
      <p:ext uri="{BB962C8B-B14F-4D97-AF65-F5344CB8AC3E}">
        <p14:creationId xmlns:p14="http://schemas.microsoft.com/office/powerpoint/2010/main" val="29474313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</a:defRPr>
            </a:lvl1pPr>
          </a:lstStyle>
          <a:p>
            <a:fld id="{0FFC6B1D-C4A9-4D75-81E9-879869E50276}" type="datetime1">
              <a:rPr lang="en-US"/>
              <a:pPr/>
              <a:t>8/5/2014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ea typeface="+mn-ea"/>
              </a:defRPr>
            </a:lvl1pPr>
          </a:lstStyle>
          <a:p>
            <a:pPr>
              <a:defRPr/>
            </a:pPr>
            <a:r>
              <a:rPr lang="en-US" altLang="en-US"/>
              <a:t>University of Kansas Center for Research on Learning  2002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Course  Overhead #  </a:t>
            </a:r>
            <a:fld id="{86060303-D92C-427B-BAE1-AACFD47CDFC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39" r:id="rId2"/>
    <p:sldLayoutId id="2147483844" r:id="rId3"/>
    <p:sldLayoutId id="2147483845" r:id="rId4"/>
    <p:sldLayoutId id="2147483846" r:id="rId5"/>
    <p:sldLayoutId id="2147483840" r:id="rId6"/>
    <p:sldLayoutId id="2147483847" r:id="rId7"/>
    <p:sldLayoutId id="2147483841" r:id="rId8"/>
    <p:sldLayoutId id="2147483848" r:id="rId9"/>
    <p:sldLayoutId id="2147483842" r:id="rId10"/>
    <p:sldLayoutId id="214748384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6" charset="-18"/>
          <a:ea typeface="ＭＳ Ｐゴシック" pitchFamily="-106" charset="-128"/>
          <a:cs typeface="ＭＳ Ｐゴシック" pitchFamily="-10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6" charset="-18"/>
          <a:ea typeface="ＭＳ Ｐゴシック" pitchFamily="-106" charset="-128"/>
          <a:cs typeface="ＭＳ Ｐゴシック" pitchFamily="-10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6" charset="-18"/>
          <a:ea typeface="ＭＳ Ｐゴシック" pitchFamily="-106" charset="-128"/>
          <a:cs typeface="ＭＳ Ｐゴシック" pitchFamily="-10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6" charset="-18"/>
          <a:ea typeface="ＭＳ Ｐゴシック" pitchFamily="-106" charset="-128"/>
          <a:cs typeface="ＭＳ Ｐゴシック" pitchFamily="-10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6" charset="-18"/>
          <a:ea typeface="ＭＳ Ｐゴシック" pitchFamily="-106" charset="-128"/>
          <a:cs typeface="ＭＳ Ｐゴシック" pitchFamily="-10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6" charset="-18"/>
          <a:ea typeface="ＭＳ Ｐゴシック" pitchFamily="-106" charset="-128"/>
          <a:cs typeface="ＭＳ Ｐゴシック" pitchFamily="-10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6" charset="-18"/>
          <a:ea typeface="ＭＳ Ｐゴシック" pitchFamily="-106" charset="-128"/>
          <a:cs typeface="ＭＳ Ｐゴシック" pitchFamily="-10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6" charset="-18"/>
          <a:ea typeface="ＭＳ Ｐゴシック" pitchFamily="-106" charset="-128"/>
          <a:cs typeface="ＭＳ Ｐゴシック" pitchFamily="-106" charset="-12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-106" charset="2"/>
        <a:buChar char=""/>
        <a:defRPr sz="29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-106" charset="2"/>
        <a:buChar char=""/>
        <a:defRPr sz="26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-106" charset="2"/>
        <a:buChar char=""/>
        <a:defRPr sz="23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-106" charset="2"/>
        <a:buChar char="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-106" charset="2"/>
        <a:buChar char="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9pPr>
          </a:lstStyle>
          <a:p>
            <a:r>
              <a:rPr lang="en-US" sz="1400" smtClean="0">
                <a:solidFill>
                  <a:schemeClr val="tx2"/>
                </a:solidFill>
                <a:latin typeface="Helvetica" pitchFamily="-106" charset="0"/>
              </a:rPr>
              <a:t>University of Kansas Center for Research on Learning  2002</a:t>
            </a:r>
          </a:p>
        </p:txBody>
      </p:sp>
      <p:sp>
        <p:nvSpPr>
          <p:cNvPr id="7168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400">
                <a:solidFill>
                  <a:srgbClr val="FFFFFF"/>
                </a:solidFill>
              </a:rPr>
              <a:t>Course  Overhead #  </a:t>
            </a:r>
            <a:fld id="{EB1E0B28-F39A-403C-AEFD-8E4873AF7509}" type="slidenum">
              <a:rPr lang="en-US" sz="4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1</a:t>
            </a:fld>
            <a:endParaRPr lang="en-US" sz="400">
              <a:solidFill>
                <a:srgbClr val="FFFFFF"/>
              </a:solidFill>
            </a:endParaRPr>
          </a:p>
        </p:txBody>
      </p:sp>
      <p:pic>
        <p:nvPicPr>
          <p:cNvPr id="150532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226425" cy="594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578" name="Picture 4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226425" cy="594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690</TotalTime>
  <Words>26</Words>
  <Application>Microsoft Office PowerPoint</Application>
  <PresentationFormat>On-screen Show (4:3)</PresentationFormat>
  <Paragraphs>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Times New Roman</vt:lpstr>
      <vt:lpstr>ＭＳ Ｐゴシック</vt:lpstr>
      <vt:lpstr>Arial</vt:lpstr>
      <vt:lpstr>Tw Cen MT</vt:lpstr>
      <vt:lpstr>Wingdings</vt:lpstr>
      <vt:lpstr>Wingdings 2</vt:lpstr>
      <vt:lpstr>Times</vt:lpstr>
      <vt:lpstr>Helvetica</vt:lpstr>
      <vt:lpstr>Median</vt:lpstr>
      <vt:lpstr>PowerPoint Presentation</vt:lpstr>
      <vt:lpstr>PowerPoint Presentation</vt:lpstr>
    </vt:vector>
  </TitlesOfParts>
  <Company>Center for Research on Learning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WARNING:</dc:title>
  <dc:creator>Brian Staats</dc:creator>
  <cp:lastModifiedBy>Sarah Davidson</cp:lastModifiedBy>
  <cp:revision>38</cp:revision>
  <cp:lastPrinted>1999-06-28T18:49:25Z</cp:lastPrinted>
  <dcterms:created xsi:type="dcterms:W3CDTF">2010-08-04T16:39:31Z</dcterms:created>
  <dcterms:modified xsi:type="dcterms:W3CDTF">2014-08-05T21:36:48Z</dcterms:modified>
</cp:coreProperties>
</file>