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9A5136-87F2-4F5B-8480-B43A4549E0C6}" v="15" dt="2021-01-05T18:54:58.6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son Sarah" userId="3eaea780-e62a-41b3-b199-0edd201f2dad" providerId="ADAL" clId="{F621BDAC-3F96-4837-94C7-D622CF9777C1}"/>
    <pc:docChg chg="undo custSel addSld delSld modSld">
      <pc:chgData name="Davidson Sarah" userId="3eaea780-e62a-41b3-b199-0edd201f2dad" providerId="ADAL" clId="{F621BDAC-3F96-4837-94C7-D622CF9777C1}" dt="2020-12-07T16:48:31.389" v="310" actId="2696"/>
      <pc:docMkLst>
        <pc:docMk/>
      </pc:docMkLst>
      <pc:sldChg chg="addSp delSp modSp add del">
        <pc:chgData name="Davidson Sarah" userId="3eaea780-e62a-41b3-b199-0edd201f2dad" providerId="ADAL" clId="{F621BDAC-3F96-4837-94C7-D622CF9777C1}" dt="2020-12-07T16:40:59.379" v="117" actId="14100"/>
        <pc:sldMkLst>
          <pc:docMk/>
          <pc:sldMk cId="643144127" sldId="261"/>
        </pc:sldMkLst>
        <pc:spChg chg="add mod">
          <ac:chgData name="Davidson Sarah" userId="3eaea780-e62a-41b3-b199-0edd201f2dad" providerId="ADAL" clId="{F621BDAC-3F96-4837-94C7-D622CF9777C1}" dt="2020-12-07T16:36:49" v="31" actId="1076"/>
          <ac:spMkLst>
            <pc:docMk/>
            <pc:sldMk cId="643144127" sldId="261"/>
            <ac:spMk id="2" creationId="{A0B5A913-07E6-4D55-A74C-6ECE71DDAB52}"/>
          </ac:spMkLst>
        </pc:spChg>
        <pc:spChg chg="add mod">
          <ac:chgData name="Davidson Sarah" userId="3eaea780-e62a-41b3-b199-0edd201f2dad" providerId="ADAL" clId="{F621BDAC-3F96-4837-94C7-D622CF9777C1}" dt="2020-12-07T16:39:49.039" v="93" actId="1076"/>
          <ac:spMkLst>
            <pc:docMk/>
            <pc:sldMk cId="643144127" sldId="261"/>
            <ac:spMk id="3" creationId="{9D65ABCF-9E1B-4F2C-9B1B-6B79A4E5C002}"/>
          </ac:spMkLst>
        </pc:spChg>
        <pc:spChg chg="add del mod">
          <ac:chgData name="Davidson Sarah" userId="3eaea780-e62a-41b3-b199-0edd201f2dad" providerId="ADAL" clId="{F621BDAC-3F96-4837-94C7-D622CF9777C1}" dt="2020-12-07T16:38:08.889" v="65"/>
          <ac:spMkLst>
            <pc:docMk/>
            <pc:sldMk cId="643144127" sldId="261"/>
            <ac:spMk id="4" creationId="{937D7AAF-6836-42BD-982D-06E93846819A}"/>
          </ac:spMkLst>
        </pc:spChg>
        <pc:spChg chg="add mod">
          <ac:chgData name="Davidson Sarah" userId="3eaea780-e62a-41b3-b199-0edd201f2dad" providerId="ADAL" clId="{F621BDAC-3F96-4837-94C7-D622CF9777C1}" dt="2020-12-07T16:40:02.231" v="100" actId="20577"/>
          <ac:spMkLst>
            <pc:docMk/>
            <pc:sldMk cId="643144127" sldId="261"/>
            <ac:spMk id="8" creationId="{06724846-87E9-40E9-9508-14D86146C67E}"/>
          </ac:spMkLst>
        </pc:spChg>
        <pc:spChg chg="add mod">
          <ac:chgData name="Davidson Sarah" userId="3eaea780-e62a-41b3-b199-0edd201f2dad" providerId="ADAL" clId="{F621BDAC-3F96-4837-94C7-D622CF9777C1}" dt="2020-12-07T16:40:22.735" v="105" actId="20577"/>
          <ac:spMkLst>
            <pc:docMk/>
            <pc:sldMk cId="643144127" sldId="261"/>
            <ac:spMk id="9" creationId="{0916B66E-BEA4-4771-BF19-6A1A33A0D9BA}"/>
          </ac:spMkLst>
        </pc:spChg>
        <pc:spChg chg="add mod">
          <ac:chgData name="Davidson Sarah" userId="3eaea780-e62a-41b3-b199-0edd201f2dad" providerId="ADAL" clId="{F621BDAC-3F96-4837-94C7-D622CF9777C1}" dt="2020-12-07T16:40:38.480" v="109" actId="1076"/>
          <ac:spMkLst>
            <pc:docMk/>
            <pc:sldMk cId="643144127" sldId="261"/>
            <ac:spMk id="10" creationId="{C4FDB7B2-FA05-48D5-9FE3-0242C820A4F7}"/>
          </ac:spMkLst>
        </pc:spChg>
        <pc:spChg chg="add mod">
          <ac:chgData name="Davidson Sarah" userId="3eaea780-e62a-41b3-b199-0edd201f2dad" providerId="ADAL" clId="{F621BDAC-3F96-4837-94C7-D622CF9777C1}" dt="2020-12-07T16:40:59.379" v="117" actId="14100"/>
          <ac:spMkLst>
            <pc:docMk/>
            <pc:sldMk cId="643144127" sldId="261"/>
            <ac:spMk id="11" creationId="{51BD7D14-88C1-4773-A35C-B044F824E963}"/>
          </ac:spMkLst>
        </pc:spChg>
        <pc:cxnChg chg="add mod">
          <ac:chgData name="Davidson Sarah" userId="3eaea780-e62a-41b3-b199-0edd201f2dad" providerId="ADAL" clId="{F621BDAC-3F96-4837-94C7-D622CF9777C1}" dt="2020-12-07T16:39:27.346" v="81" actId="1076"/>
          <ac:cxnSpMkLst>
            <pc:docMk/>
            <pc:sldMk cId="643144127" sldId="261"/>
            <ac:cxnSpMk id="6" creationId="{7EB0E9F3-495D-47F0-82F1-AE8E8D6B9A02}"/>
          </ac:cxnSpMkLst>
        </pc:cxnChg>
        <pc:cxnChg chg="add mod">
          <ac:chgData name="Davidson Sarah" userId="3eaea780-e62a-41b3-b199-0edd201f2dad" providerId="ADAL" clId="{F621BDAC-3F96-4837-94C7-D622CF9777C1}" dt="2020-12-07T16:39:23.918" v="80" actId="1076"/>
          <ac:cxnSpMkLst>
            <pc:docMk/>
            <pc:sldMk cId="643144127" sldId="261"/>
            <ac:cxnSpMk id="7" creationId="{B88EC923-8AE7-41A4-B8C4-01A0468501E1}"/>
          </ac:cxnSpMkLst>
        </pc:cxnChg>
      </pc:sldChg>
      <pc:sldChg chg="addSp modSp add">
        <pc:chgData name="Davidson Sarah" userId="3eaea780-e62a-41b3-b199-0edd201f2dad" providerId="ADAL" clId="{F621BDAC-3F96-4837-94C7-D622CF9777C1}" dt="2020-12-07T16:46:04.382" v="247" actId="20577"/>
        <pc:sldMkLst>
          <pc:docMk/>
          <pc:sldMk cId="3392523376" sldId="262"/>
        </pc:sldMkLst>
        <pc:spChg chg="add mod">
          <ac:chgData name="Davidson Sarah" userId="3eaea780-e62a-41b3-b199-0edd201f2dad" providerId="ADAL" clId="{F621BDAC-3F96-4837-94C7-D622CF9777C1}" dt="2020-12-07T16:42:18.652" v="139" actId="20577"/>
          <ac:spMkLst>
            <pc:docMk/>
            <pc:sldMk cId="3392523376" sldId="262"/>
            <ac:spMk id="2" creationId="{17B1DE94-C524-4AE1-B65E-992AFBCC143E}"/>
          </ac:spMkLst>
        </pc:spChg>
        <pc:spChg chg="add mod">
          <ac:chgData name="Davidson Sarah" userId="3eaea780-e62a-41b3-b199-0edd201f2dad" providerId="ADAL" clId="{F621BDAC-3F96-4837-94C7-D622CF9777C1}" dt="2020-12-07T16:46:04.382" v="247" actId="20577"/>
          <ac:spMkLst>
            <pc:docMk/>
            <pc:sldMk cId="3392523376" sldId="262"/>
            <ac:spMk id="3" creationId="{8BD0CFA0-C55C-4735-A92A-0282E627E165}"/>
          </ac:spMkLst>
        </pc:spChg>
        <pc:spChg chg="add mod">
          <ac:chgData name="Davidson Sarah" userId="3eaea780-e62a-41b3-b199-0edd201f2dad" providerId="ADAL" clId="{F621BDAC-3F96-4837-94C7-D622CF9777C1}" dt="2020-12-07T16:46:02.704" v="243" actId="20577"/>
          <ac:spMkLst>
            <pc:docMk/>
            <pc:sldMk cId="3392523376" sldId="262"/>
            <ac:spMk id="4" creationId="{639C7549-7AF5-427C-93A5-2EDB446BBA16}"/>
          </ac:spMkLst>
        </pc:spChg>
        <pc:spChg chg="add mod">
          <ac:chgData name="Davidson Sarah" userId="3eaea780-e62a-41b3-b199-0edd201f2dad" providerId="ADAL" clId="{F621BDAC-3F96-4837-94C7-D622CF9777C1}" dt="2020-12-07T16:46:01.626" v="241" actId="20577"/>
          <ac:spMkLst>
            <pc:docMk/>
            <pc:sldMk cId="3392523376" sldId="262"/>
            <ac:spMk id="5" creationId="{2F2F8BE7-57A1-456A-AA84-ABAF4A0352BB}"/>
          </ac:spMkLst>
        </pc:spChg>
        <pc:spChg chg="add mod">
          <ac:chgData name="Davidson Sarah" userId="3eaea780-e62a-41b3-b199-0edd201f2dad" providerId="ADAL" clId="{F621BDAC-3F96-4837-94C7-D622CF9777C1}" dt="2020-12-07T16:45:56.755" v="234" actId="20577"/>
          <ac:spMkLst>
            <pc:docMk/>
            <pc:sldMk cId="3392523376" sldId="262"/>
            <ac:spMk id="6" creationId="{02D8B941-C5DB-48A8-B848-14874528CB91}"/>
          </ac:spMkLst>
        </pc:spChg>
        <pc:spChg chg="add mod">
          <ac:chgData name="Davidson Sarah" userId="3eaea780-e62a-41b3-b199-0edd201f2dad" providerId="ADAL" clId="{F621BDAC-3F96-4837-94C7-D622CF9777C1}" dt="2020-12-07T16:44:09.846" v="156" actId="1076"/>
          <ac:spMkLst>
            <pc:docMk/>
            <pc:sldMk cId="3392523376" sldId="262"/>
            <ac:spMk id="7" creationId="{F13A873D-AFBD-41A4-9160-30176301F3E7}"/>
          </ac:spMkLst>
        </pc:spChg>
      </pc:sldChg>
      <pc:sldChg chg="addSp modSp add">
        <pc:chgData name="Davidson Sarah" userId="3eaea780-e62a-41b3-b199-0edd201f2dad" providerId="ADAL" clId="{F621BDAC-3F96-4837-94C7-D622CF9777C1}" dt="2020-12-07T16:48:18.335" v="309" actId="1076"/>
        <pc:sldMkLst>
          <pc:docMk/>
          <pc:sldMk cId="3250430933" sldId="263"/>
        </pc:sldMkLst>
        <pc:spChg chg="add mod">
          <ac:chgData name="Davidson Sarah" userId="3eaea780-e62a-41b3-b199-0edd201f2dad" providerId="ADAL" clId="{F621BDAC-3F96-4837-94C7-D622CF9777C1}" dt="2020-12-07T16:47:42.652" v="302" actId="20577"/>
          <ac:spMkLst>
            <pc:docMk/>
            <pc:sldMk cId="3250430933" sldId="263"/>
            <ac:spMk id="2" creationId="{0E1DC880-5CCE-4F19-A7AF-3783F89EF5C9}"/>
          </ac:spMkLst>
        </pc:spChg>
        <pc:spChg chg="add mod">
          <ac:chgData name="Davidson Sarah" userId="3eaea780-e62a-41b3-b199-0edd201f2dad" providerId="ADAL" clId="{F621BDAC-3F96-4837-94C7-D622CF9777C1}" dt="2020-12-07T16:47:59.522" v="305" actId="1076"/>
          <ac:spMkLst>
            <pc:docMk/>
            <pc:sldMk cId="3250430933" sldId="263"/>
            <ac:spMk id="3" creationId="{D336D275-273B-4286-A86C-892D5C86AF51}"/>
          </ac:spMkLst>
        </pc:spChg>
        <pc:spChg chg="add mod">
          <ac:chgData name="Davidson Sarah" userId="3eaea780-e62a-41b3-b199-0edd201f2dad" providerId="ADAL" clId="{F621BDAC-3F96-4837-94C7-D622CF9777C1}" dt="2020-12-07T16:48:14.509" v="307" actId="1076"/>
          <ac:spMkLst>
            <pc:docMk/>
            <pc:sldMk cId="3250430933" sldId="263"/>
            <ac:spMk id="4" creationId="{2D46771F-6359-4454-943F-18F8F9598482}"/>
          </ac:spMkLst>
        </pc:spChg>
        <pc:spChg chg="add mod">
          <ac:chgData name="Davidson Sarah" userId="3eaea780-e62a-41b3-b199-0edd201f2dad" providerId="ADAL" clId="{F621BDAC-3F96-4837-94C7-D622CF9777C1}" dt="2020-12-07T16:48:18.335" v="309" actId="1076"/>
          <ac:spMkLst>
            <pc:docMk/>
            <pc:sldMk cId="3250430933" sldId="263"/>
            <ac:spMk id="5" creationId="{BE8DDA0E-EE31-47E9-9326-B6F969D97714}"/>
          </ac:spMkLst>
        </pc:spChg>
      </pc:sldChg>
      <pc:sldChg chg="add">
        <pc:chgData name="Davidson Sarah" userId="3eaea780-e62a-41b3-b199-0edd201f2dad" providerId="ADAL" clId="{F621BDAC-3F96-4837-94C7-D622CF9777C1}" dt="2020-12-07T16:36:05.705" v="4"/>
        <pc:sldMkLst>
          <pc:docMk/>
          <pc:sldMk cId="1274542844" sldId="264"/>
        </pc:sldMkLst>
      </pc:sldChg>
    </pc:docChg>
  </pc:docChgLst>
  <pc:docChgLst>
    <pc:chgData name="Davidson Sarah" userId="3eaea780-e62a-41b3-b199-0edd201f2dad" providerId="ADAL" clId="{0B9A5136-87F2-4F5B-8480-B43A4549E0C6}"/>
    <pc:docChg chg="modSld">
      <pc:chgData name="Davidson Sarah" userId="3eaea780-e62a-41b3-b199-0edd201f2dad" providerId="ADAL" clId="{0B9A5136-87F2-4F5B-8480-B43A4549E0C6}" dt="2021-01-05T18:54:58.695" v="14" actId="20577"/>
      <pc:docMkLst>
        <pc:docMk/>
      </pc:docMkLst>
      <pc:sldChg chg="modSp">
        <pc:chgData name="Davidson Sarah" userId="3eaea780-e62a-41b3-b199-0edd201f2dad" providerId="ADAL" clId="{0B9A5136-87F2-4F5B-8480-B43A4549E0C6}" dt="2021-01-05T18:54:58.695" v="14" actId="20577"/>
        <pc:sldMkLst>
          <pc:docMk/>
          <pc:sldMk cId="643144127" sldId="261"/>
        </pc:sldMkLst>
        <pc:spChg chg="mod">
          <ac:chgData name="Davidson Sarah" userId="3eaea780-e62a-41b3-b199-0edd201f2dad" providerId="ADAL" clId="{0B9A5136-87F2-4F5B-8480-B43A4549E0C6}" dt="2021-01-05T18:54:46.603" v="6" actId="20577"/>
          <ac:spMkLst>
            <pc:docMk/>
            <pc:sldMk cId="643144127" sldId="261"/>
            <ac:spMk id="8" creationId="{06724846-87E9-40E9-9508-14D86146C67E}"/>
          </ac:spMkLst>
        </pc:spChg>
        <pc:spChg chg="mod">
          <ac:chgData name="Davidson Sarah" userId="3eaea780-e62a-41b3-b199-0edd201f2dad" providerId="ADAL" clId="{0B9A5136-87F2-4F5B-8480-B43A4549E0C6}" dt="2021-01-05T18:54:50.023" v="8" actId="20577"/>
          <ac:spMkLst>
            <pc:docMk/>
            <pc:sldMk cId="643144127" sldId="261"/>
            <ac:spMk id="9" creationId="{0916B66E-BEA4-4771-BF19-6A1A33A0D9BA}"/>
          </ac:spMkLst>
        </pc:spChg>
        <pc:spChg chg="mod">
          <ac:chgData name="Davidson Sarah" userId="3eaea780-e62a-41b3-b199-0edd201f2dad" providerId="ADAL" clId="{0B9A5136-87F2-4F5B-8480-B43A4549E0C6}" dt="2021-01-05T18:54:52.935" v="10" actId="20577"/>
          <ac:spMkLst>
            <pc:docMk/>
            <pc:sldMk cId="643144127" sldId="261"/>
            <ac:spMk id="10" creationId="{C4FDB7B2-FA05-48D5-9FE3-0242C820A4F7}"/>
          </ac:spMkLst>
        </pc:spChg>
        <pc:spChg chg="mod">
          <ac:chgData name="Davidson Sarah" userId="3eaea780-e62a-41b3-b199-0edd201f2dad" providerId="ADAL" clId="{0B9A5136-87F2-4F5B-8480-B43A4549E0C6}" dt="2021-01-05T18:54:58.695" v="14" actId="20577"/>
          <ac:spMkLst>
            <pc:docMk/>
            <pc:sldMk cId="643144127" sldId="261"/>
            <ac:spMk id="11" creationId="{51BD7D14-88C1-4773-A35C-B044F824E96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87F8-25AB-4FDC-855B-655196387CB6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6939-556F-4C99-8E12-8CC10D235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97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87F8-25AB-4FDC-855B-655196387CB6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6939-556F-4C99-8E12-8CC10D235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39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87F8-25AB-4FDC-855B-655196387CB6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6939-556F-4C99-8E12-8CC10D235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223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87F8-25AB-4FDC-855B-655196387CB6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6939-556F-4C99-8E12-8CC10D235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257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87F8-25AB-4FDC-855B-655196387CB6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6939-556F-4C99-8E12-8CC10D235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04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87F8-25AB-4FDC-855B-655196387CB6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6939-556F-4C99-8E12-8CC10D235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38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87F8-25AB-4FDC-855B-655196387CB6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6939-556F-4C99-8E12-8CC10D235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70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87F8-25AB-4FDC-855B-655196387CB6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6939-556F-4C99-8E12-8CC10D235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5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87F8-25AB-4FDC-855B-655196387CB6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6939-556F-4C99-8E12-8CC10D235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68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87F8-25AB-4FDC-855B-655196387CB6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6939-556F-4C99-8E12-8CC10D235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28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87F8-25AB-4FDC-855B-655196387CB6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6939-556F-4C99-8E12-8CC10D235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676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E87F8-25AB-4FDC-855B-655196387CB6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66939-556F-4C99-8E12-8CC10D235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62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0B5A913-07E6-4D55-A74C-6ECE71DDAB52}"/>
              </a:ext>
            </a:extLst>
          </p:cNvPr>
          <p:cNvSpPr txBox="1"/>
          <p:nvPr/>
        </p:nvSpPr>
        <p:spPr>
          <a:xfrm>
            <a:off x="5717356" y="2182304"/>
            <a:ext cx="1840247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200" b="1" dirty="0"/>
              <a:t>4n – 2n = 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65ABCF-9E1B-4F2C-9B1B-6B79A4E5C002}"/>
              </a:ext>
            </a:extLst>
          </p:cNvPr>
          <p:cNvSpPr txBox="1"/>
          <p:nvPr/>
        </p:nvSpPr>
        <p:spPr>
          <a:xfrm>
            <a:off x="6909848" y="2674747"/>
            <a:ext cx="647755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/>
              <a:t> = 4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EB0E9F3-495D-47F0-82F1-AE8E8D6B9A02}"/>
              </a:ext>
            </a:extLst>
          </p:cNvPr>
          <p:cNvCxnSpPr/>
          <p:nvPr/>
        </p:nvCxnSpPr>
        <p:spPr>
          <a:xfrm>
            <a:off x="6061436" y="3167190"/>
            <a:ext cx="848412" cy="0"/>
          </a:xfrm>
          <a:prstGeom prst="line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88EC923-8AE7-41A4-B8C4-01A0468501E1}"/>
              </a:ext>
            </a:extLst>
          </p:cNvPr>
          <p:cNvCxnSpPr/>
          <p:nvPr/>
        </p:nvCxnSpPr>
        <p:spPr>
          <a:xfrm>
            <a:off x="7133397" y="3167190"/>
            <a:ext cx="848412" cy="0"/>
          </a:xfrm>
          <a:prstGeom prst="line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6724846-87E9-40E9-9508-14D86146C67E}"/>
              </a:ext>
            </a:extLst>
          </p:cNvPr>
          <p:cNvSpPr txBox="1"/>
          <p:nvPr/>
        </p:nvSpPr>
        <p:spPr>
          <a:xfrm>
            <a:off x="6262093" y="2674746"/>
            <a:ext cx="647755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/>
              <a:t>2n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16B66E-BEA4-4771-BF19-6A1A33A0D9BA}"/>
              </a:ext>
            </a:extLst>
          </p:cNvPr>
          <p:cNvSpPr txBox="1"/>
          <p:nvPr/>
        </p:nvSpPr>
        <p:spPr>
          <a:xfrm>
            <a:off x="6262092" y="3198367"/>
            <a:ext cx="647755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/>
              <a:t> 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FDB7B2-FA05-48D5-9FE3-0242C820A4F7}"/>
              </a:ext>
            </a:extLst>
          </p:cNvPr>
          <p:cNvSpPr txBox="1"/>
          <p:nvPr/>
        </p:nvSpPr>
        <p:spPr>
          <a:xfrm>
            <a:off x="7171104" y="3167189"/>
            <a:ext cx="647755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/>
              <a:t> 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BD7D14-88C1-4773-A35C-B044F824E963}"/>
              </a:ext>
            </a:extLst>
          </p:cNvPr>
          <p:cNvSpPr txBox="1"/>
          <p:nvPr/>
        </p:nvSpPr>
        <p:spPr>
          <a:xfrm>
            <a:off x="6617617" y="3655025"/>
            <a:ext cx="93998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/>
              <a:t> n = 4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643144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7B1DE94-C524-4AE1-B65E-992AFBCC143E}"/>
              </a:ext>
            </a:extLst>
          </p:cNvPr>
          <p:cNvSpPr txBox="1"/>
          <p:nvPr/>
        </p:nvSpPr>
        <p:spPr>
          <a:xfrm>
            <a:off x="5717356" y="2182304"/>
            <a:ext cx="3115559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/>
              <a:t>-3 (4r-8) = -36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BD0CFA0-C55C-4735-A92A-0282E627E165}"/>
                  </a:ext>
                </a:extLst>
              </p:cNvPr>
              <p:cNvSpPr txBox="1"/>
              <p:nvPr/>
            </p:nvSpPr>
            <p:spPr>
              <a:xfrm>
                <a:off x="6045360" y="2861472"/>
                <a:ext cx="20165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F6711C47-3AB9-44B0-9F66-889ED5C1103D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BD0CFA0-C55C-4735-A92A-0282E627E1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5360" y="2861472"/>
                <a:ext cx="2016578" cy="276999"/>
              </a:xfrm>
              <a:prstGeom prst="rect">
                <a:avLst/>
              </a:prstGeom>
              <a:blipFill>
                <a:blip r:embed="rId3"/>
                <a:stretch>
                  <a:fillRect l="-3636" r="-3030" b="-3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39C7549-7AF5-427C-93A5-2EDB446BBA16}"/>
                  </a:ext>
                </a:extLst>
              </p:cNvPr>
              <p:cNvSpPr/>
              <p:nvPr/>
            </p:nvSpPr>
            <p:spPr>
              <a:xfrm>
                <a:off x="5953027" y="3238155"/>
                <a:ext cx="22012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33B10921-F502-46CD-A015-D027AD919A46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39C7549-7AF5-427C-93A5-2EDB446BBA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027" y="3238155"/>
                <a:ext cx="2201244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F2F8BE7-57A1-456A-AA84-ABAF4A0352BB}"/>
                  </a:ext>
                </a:extLst>
              </p:cNvPr>
              <p:cNvSpPr/>
              <p:nvPr/>
            </p:nvSpPr>
            <p:spPr>
              <a:xfrm>
                <a:off x="5953027" y="3707171"/>
                <a:ext cx="22012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29268CCE-2507-488D-AE7F-541D78ECE522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F2F8BE7-57A1-456A-AA84-ABAF4A0352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027" y="3707171"/>
                <a:ext cx="2201244" cy="369332"/>
              </a:xfrm>
              <a:prstGeom prst="rect">
                <a:avLst/>
              </a:prstGeom>
              <a:blipFill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02D8B941-C5DB-48A8-B848-14874528CB91}"/>
                  </a:ext>
                </a:extLst>
              </p:cNvPr>
              <p:cNvSpPr/>
              <p:nvPr/>
            </p:nvSpPr>
            <p:spPr>
              <a:xfrm>
                <a:off x="5953027" y="4170896"/>
                <a:ext cx="22012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73F15FA0-C35B-46FA-B4B6-74B8460170E5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02D8B941-C5DB-48A8-B848-14874528CB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027" y="4170896"/>
                <a:ext cx="2201244" cy="369332"/>
              </a:xfrm>
              <a:prstGeom prst="rect">
                <a:avLst/>
              </a:prstGeom>
              <a:blipFill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13A873D-AFBD-41A4-9160-30176301F3E7}"/>
                  </a:ext>
                </a:extLst>
              </p:cNvPr>
              <p:cNvSpPr/>
              <p:nvPr/>
            </p:nvSpPr>
            <p:spPr>
              <a:xfrm>
                <a:off x="5953027" y="4634621"/>
                <a:ext cx="22012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AB7C2C9E-EFE8-4063-B5F9-7CB2217C76F6}" type="mathplaceholder">
                        <a:rPr lang="en-US" i="1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13A873D-AFBD-41A4-9160-30176301F3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027" y="4634621"/>
                <a:ext cx="2201244" cy="369332"/>
              </a:xfrm>
              <a:prstGeom prst="rect">
                <a:avLst/>
              </a:prstGeom>
              <a:blipFill>
                <a:blip r:embed="rId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2523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E1DC880-5CCE-4F19-A7AF-3783F89EF5C9}"/>
                  </a:ext>
                </a:extLst>
              </p:cNvPr>
              <p:cNvSpPr txBox="1"/>
              <p:nvPr/>
            </p:nvSpPr>
            <p:spPr>
              <a:xfrm>
                <a:off x="5330857" y="2135169"/>
                <a:ext cx="3115559" cy="9251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E1DC880-5CCE-4F19-A7AF-3783F89EF5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0857" y="2135169"/>
                <a:ext cx="3115559" cy="9251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336D275-273B-4286-A86C-892D5C86AF51}"/>
                  </a:ext>
                </a:extLst>
              </p:cNvPr>
              <p:cNvSpPr txBox="1"/>
              <p:nvPr/>
            </p:nvSpPr>
            <p:spPr>
              <a:xfrm>
                <a:off x="5880347" y="3520643"/>
                <a:ext cx="20165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9E35F959-F7DB-4051-9870-659A434173A9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336D275-273B-4286-A86C-892D5C86AF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0347" y="3520643"/>
                <a:ext cx="2016578" cy="276999"/>
              </a:xfrm>
              <a:prstGeom prst="rect">
                <a:avLst/>
              </a:prstGeom>
              <a:blipFill>
                <a:blip r:embed="rId4"/>
                <a:stretch>
                  <a:fillRect l="-3636" r="-3030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D46771F-6359-4454-943F-18F8F9598482}"/>
                  </a:ext>
                </a:extLst>
              </p:cNvPr>
              <p:cNvSpPr txBox="1"/>
              <p:nvPr/>
            </p:nvSpPr>
            <p:spPr>
              <a:xfrm>
                <a:off x="5880347" y="4119426"/>
                <a:ext cx="20165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960DE1F3-70B2-49A1-AA2E-D149C56F56B0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D46771F-6359-4454-943F-18F8F95984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0347" y="4119426"/>
                <a:ext cx="2016578" cy="276999"/>
              </a:xfrm>
              <a:prstGeom prst="rect">
                <a:avLst/>
              </a:prstGeom>
              <a:blipFill>
                <a:blip r:embed="rId5"/>
                <a:stretch>
                  <a:fillRect l="-3636" r="-3030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E8DDA0E-EE31-47E9-9326-B6F969D97714}"/>
                  </a:ext>
                </a:extLst>
              </p:cNvPr>
              <p:cNvSpPr txBox="1"/>
              <p:nvPr/>
            </p:nvSpPr>
            <p:spPr>
              <a:xfrm>
                <a:off x="5880347" y="4718209"/>
                <a:ext cx="20165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408352A9-6BED-4EB4-8E7C-46D76347CAA8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E8DDA0E-EE31-47E9-9326-B6F969D977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0347" y="4718209"/>
                <a:ext cx="2016578" cy="276999"/>
              </a:xfrm>
              <a:prstGeom prst="rect">
                <a:avLst/>
              </a:prstGeom>
              <a:blipFill>
                <a:blip r:embed="rId6"/>
                <a:stretch>
                  <a:fillRect l="-3636" r="-3030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0430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4542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905198E0885E46AB67C4A6D4EBFA44" ma:contentTypeVersion="13" ma:contentTypeDescription="Create a new document." ma:contentTypeScope="" ma:versionID="e3796aa14a6e0159124b2b0529dcd5d8">
  <xsd:schema xmlns:xsd="http://www.w3.org/2001/XMLSchema" xmlns:xs="http://www.w3.org/2001/XMLSchema" xmlns:p="http://schemas.microsoft.com/office/2006/metadata/properties" xmlns:ns3="3ded0278-a968-414a-afd9-f69bf3f99658" xmlns:ns4="beb514e8-ea0a-47a0-9e23-14d2775989ad" targetNamespace="http://schemas.microsoft.com/office/2006/metadata/properties" ma:root="true" ma:fieldsID="80cb3a336eb855576f3e6fa1506303d1" ns3:_="" ns4:_="">
    <xsd:import namespace="3ded0278-a968-414a-afd9-f69bf3f99658"/>
    <xsd:import namespace="beb514e8-ea0a-47a0-9e23-14d2775989a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ed0278-a968-414a-afd9-f69bf3f996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b514e8-ea0a-47a0-9e23-14d2775989a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FBA472D-843F-46EA-8487-56A0F02177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ed0278-a968-414a-afd9-f69bf3f99658"/>
    <ds:schemaRef ds:uri="beb514e8-ea0a-47a0-9e23-14d2775989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244305-392F-4501-9D66-1071295D06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D00808-726B-42CA-9031-8A48D16F6E0B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3ded0278-a968-414a-afd9-f69bf3f9965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beb514e8-ea0a-47a0-9e23-14d2775989a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61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Davidson Sarah</dc:creator>
  <cp:lastModifiedBy>Davidson Sarah</cp:lastModifiedBy>
  <cp:revision>1</cp:revision>
  <dcterms:created xsi:type="dcterms:W3CDTF">2020-12-07T15:55:58Z</dcterms:created>
  <dcterms:modified xsi:type="dcterms:W3CDTF">2021-01-05T18:54:59Z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0x0101009E905198E0885E46AB67C4A6D4EBFA44</vt:lpwstr>
  </property>
</Properties>
</file>