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1/98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2002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7F03C-B4A3-49AE-A79B-34144D6484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1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1/98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2002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25921-89D7-4966-A9B7-01E4677388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1/98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2002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7A04C-0F4A-48B3-812F-6027B7C36B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7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1/98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2002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73F7C-60F2-4F19-B892-7F8C357135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36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1/98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2002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16681-986F-4B3B-8AED-FA48B27E67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4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1/98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2002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4ECAE-4F2D-4292-95F8-556F421224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99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1/98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2002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D6DDC-6833-4A48-864E-CB4FA036A2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1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1/98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2002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6C323-6980-4F0E-AA94-6697336663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1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1/98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2002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6C9CA-98C6-4DE3-A15C-70FAB2153B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9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1/98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2002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F2F68-5756-4870-B785-B39FDFB4DF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15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1/98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2002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59635-8F8E-4F7C-B0FA-714B9AF766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8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7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1/98</a:t>
            </a:r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7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University of Kansas Center for Research on Learning  2002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962AC5-5C29-4662-A986-42993F2974C4}" type="slidenum">
              <a:rPr lang="en-US">
                <a:solidFill>
                  <a:srgbClr val="000000"/>
                </a:solidFill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204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2670D35-B2B2-4200-8B31-538A4372F58E}" type="slidenum">
              <a:rPr lang="en-US" smtClean="0">
                <a:solidFill>
                  <a:srgbClr val="000000"/>
                </a:solidFill>
                <a:latin typeface="Arial Black" pitchFamily="34" charset="0"/>
              </a:rPr>
              <a:pPr/>
              <a:t>1</a:t>
            </a:fld>
            <a:endParaRPr lang="en-US" smtClean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46084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95250" y="95250"/>
            <a:ext cx="9459913" cy="6196013"/>
          </a:xfrm>
        </p:spPr>
      </p:pic>
    </p:spTree>
    <p:extLst>
      <p:ext uri="{BB962C8B-B14F-4D97-AF65-F5344CB8AC3E}">
        <p14:creationId xmlns:p14="http://schemas.microsoft.com/office/powerpoint/2010/main" val="5023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2014-01-09T16:00:40Z</dcterms:created>
  <dcterms:modified xsi:type="dcterms:W3CDTF">2014-01-09T16:01:52Z</dcterms:modified>
</cp:coreProperties>
</file>