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7492E-F5A0-4146-85C4-2237A81162E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173B-2F38-49DC-8634-68F13B274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4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24CE6E4-301E-4923-9E6E-75803994778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040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0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6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3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3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0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1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9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5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3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DE39D-178F-4E9C-9589-023DA9C8189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FD267-6E98-4626-A9C3-4D5CCAC1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1" descr="New Deal Program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88" y="127000"/>
            <a:ext cx="9002712" cy="650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1066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PCSB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Creneti Janice</dc:creator>
  <cp:lastModifiedBy>Creneti Janice</cp:lastModifiedBy>
  <cp:revision>1</cp:revision>
  <dcterms:created xsi:type="dcterms:W3CDTF">2016-01-07T20:33:59Z</dcterms:created>
  <dcterms:modified xsi:type="dcterms:W3CDTF">2016-01-07T20:34:37Z</dcterms:modified>
</cp:coreProperties>
</file>