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7B6E5-015E-7118-3980-E88AB342B6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E9C172-056B-10A5-7DE1-1E4115C82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CA045-B2D1-E54A-5648-3015EBC2F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463F-E454-4E67-B07C-D03330069E9B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72CF8-816F-2434-2B77-86F2794DB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8DC8B-F7DB-DFC8-CF90-92E5CAB19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412A-5BC6-4A7D-AF0F-04FDF4F7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5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1EBC2-6958-B471-6B1B-4F8D875F1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AA1BB9-5B5A-3582-764F-D09A424F5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38B28-DD32-D81D-9E84-0922B5C06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463F-E454-4E67-B07C-D03330069E9B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C7A6A-4F5D-24EE-5305-6568D7137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72D78-59F8-BC35-D1D1-CD060E77E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412A-5BC6-4A7D-AF0F-04FDF4F7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16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68C246-15DC-3BED-414E-14A871C76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F650B7-070B-1F26-A016-1F6F5BD88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CD0A1-1925-A267-E64E-AEFB8AE81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463F-E454-4E67-B07C-D03330069E9B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41D98-2159-5D87-9747-F1E2730CB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9857E-56E6-347A-E7B1-F4607EDBC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412A-5BC6-4A7D-AF0F-04FDF4F7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70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98DAE-31D4-70B4-D8BD-56D976E01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716A4-46B3-4702-BF3A-D75824AAD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11D90-D21D-FD25-73CD-714729B97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463F-E454-4E67-B07C-D03330069E9B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5D693-1C91-0775-ADDB-5AF99E219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B01F1-4A9C-C6C0-0B2C-1F9D55194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412A-5BC6-4A7D-AF0F-04FDF4F7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2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50C89-965F-9083-59CB-A5DACCCBB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6A6E41-1EF7-485A-E037-983C2FDD7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50F2B-2BA4-B55E-5556-5410F7AAC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463F-E454-4E67-B07C-D03330069E9B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78A48-56D5-0F9F-D8FC-0C2155B00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4F376-6747-3B6E-F970-8BF54806F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412A-5BC6-4A7D-AF0F-04FDF4F7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88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3C963-320C-612D-14F2-FBD5FFA0A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A06BE-D63F-9637-1CE1-256668D411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A9AAB0-EC1D-80D3-F9AA-AA0E05FF8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C3225-9297-FD0F-9CDD-56E634AF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463F-E454-4E67-B07C-D03330069E9B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C2A0E3-1A83-54F8-25EF-E9A79609E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B58A5-6FF3-64D7-3797-8A813FF61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412A-5BC6-4A7D-AF0F-04FDF4F7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409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37AB9-B2FA-39D6-FDBA-61FFE4C1C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5EB9FA-5FD4-FE57-A2CF-D86AF042A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FA8963-FCF7-E05E-FA67-8B4C0A351F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D986A5-BC23-0A4D-697D-BD74453C6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981729-BC4A-C21C-402C-61CBB92441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ABFF9A-54CF-4C53-15A4-4DD14B54C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463F-E454-4E67-B07C-D03330069E9B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9BF192-3E8A-EBBB-12D1-30AB6D9DF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969229-9286-3A51-0418-F8DD4D7DA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412A-5BC6-4A7D-AF0F-04FDF4F7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18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466D6-FAE3-BEA1-2231-F701F2296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2B8035-AFFB-C67C-3797-FB0E6082D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463F-E454-4E67-B07C-D03330069E9B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6BE6E2-39FD-3445-9113-E5C633901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5AE0B8-31AA-5C03-1507-058BF1559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412A-5BC6-4A7D-AF0F-04FDF4F7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87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F00285-C4DD-6F38-5EA1-231D59FFA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463F-E454-4E67-B07C-D03330069E9B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F3CDDE-6C10-B4C0-F288-8A7091C3D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AC8A29-46ED-7F37-475D-BB491C58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412A-5BC6-4A7D-AF0F-04FDF4F7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57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91E7D-FB72-5DAD-8230-5CE098658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4C6CF-CFBB-5C2C-4414-5F71ED38B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2FC950-9206-1E67-6064-CD74B80A32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6F40AD-479D-5126-0D0B-5214215F2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463F-E454-4E67-B07C-D03330069E9B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7DDD0-7782-7DAC-1520-347A5F212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6B12C5-5761-64AB-57BD-6F244375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412A-5BC6-4A7D-AF0F-04FDF4F7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20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2A7BE-4620-865A-0FCD-00F2FD5FA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5A9DBB-7016-2F66-BD51-59FDB2F58B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C319F1-8E4F-C897-288C-9DB1835DB4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16AB6D-356C-11EE-322D-FCD8A66A1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463F-E454-4E67-B07C-D03330069E9B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F7BEE0-10B8-1A9E-44E0-4193A50F0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497BBC-0533-D1E8-81E5-9F8F50DF4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412A-5BC6-4A7D-AF0F-04FDF4F7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68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B5BD84-C022-01E1-8398-D53184FDB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6D8BA-2C5F-5815-A1A2-57659010F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61E21-A306-30F5-ECB6-0CC44DC7A3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C463F-E454-4E67-B07C-D03330069E9B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8BB07-331E-E086-68C9-EB65A22152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A7685-2E5E-A52C-321D-33405111E0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8412A-5BC6-4A7D-AF0F-04FDF4F7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9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8842DE9-A0F9-602D-9B06-C3509FDD5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" y="47145"/>
            <a:ext cx="9001760" cy="6810855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3219967-2303-1446-DAAE-DCDDE5ABDCA6}"/>
              </a:ext>
            </a:extLst>
          </p:cNvPr>
          <p:cNvSpPr/>
          <p:nvPr/>
        </p:nvSpPr>
        <p:spPr>
          <a:xfrm>
            <a:off x="9296400" y="792480"/>
            <a:ext cx="2783840" cy="5384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183A19-52F9-4C53-127B-B24F0F4BBE44}"/>
              </a:ext>
            </a:extLst>
          </p:cNvPr>
          <p:cNvSpPr txBox="1"/>
          <p:nvPr/>
        </p:nvSpPr>
        <p:spPr>
          <a:xfrm>
            <a:off x="9489440" y="1087120"/>
            <a:ext cx="248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Extension: Play memory game with a partner using the Convection, Conduction &amp; Radiation cards provided by your teacher.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08CCBE-7C4C-B37C-0F28-2DC0D978A16F}"/>
              </a:ext>
            </a:extLst>
          </p:cNvPr>
          <p:cNvSpPr txBox="1"/>
          <p:nvPr/>
        </p:nvSpPr>
        <p:spPr>
          <a:xfrm>
            <a:off x="365760" y="6055360"/>
            <a:ext cx="8595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Heat moves from warmer to cooler in three different ways causing the winds, allowing eggs to fry in a pan and feeling the warmth from the sun. </a:t>
            </a:r>
          </a:p>
        </p:txBody>
      </p:sp>
    </p:spTree>
    <p:extLst>
      <p:ext uri="{BB962C8B-B14F-4D97-AF65-F5344CB8AC3E}">
        <p14:creationId xmlns:p14="http://schemas.microsoft.com/office/powerpoint/2010/main" val="51787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Pinellas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Swoch Sarah</dc:creator>
  <cp:lastModifiedBy>Swoch Sarah</cp:lastModifiedBy>
  <cp:revision>1</cp:revision>
  <dcterms:created xsi:type="dcterms:W3CDTF">2023-07-12T13:13:14Z</dcterms:created>
  <dcterms:modified xsi:type="dcterms:W3CDTF">2023-07-12T13:18:03Z</dcterms:modified>
</cp:coreProperties>
</file>