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595B-0F22-4589-BE5F-22CA6EA44CD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A023-F720-40A7-B479-FDF3B4B7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1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595B-0F22-4589-BE5F-22CA6EA44CD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A023-F720-40A7-B479-FDF3B4B7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3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595B-0F22-4589-BE5F-22CA6EA44CD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A023-F720-40A7-B479-FDF3B4B7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595B-0F22-4589-BE5F-22CA6EA44CD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A023-F720-40A7-B479-FDF3B4B7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6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595B-0F22-4589-BE5F-22CA6EA44CD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A023-F720-40A7-B479-FDF3B4B7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6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595B-0F22-4589-BE5F-22CA6EA44CD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A023-F720-40A7-B479-FDF3B4B7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6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595B-0F22-4589-BE5F-22CA6EA44CD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A023-F720-40A7-B479-FDF3B4B7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6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595B-0F22-4589-BE5F-22CA6EA44CD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A023-F720-40A7-B479-FDF3B4B7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6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595B-0F22-4589-BE5F-22CA6EA44CD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A023-F720-40A7-B479-FDF3B4B7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5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595B-0F22-4589-BE5F-22CA6EA44CD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A023-F720-40A7-B479-FDF3B4B7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3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595B-0F22-4589-BE5F-22CA6EA44CD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A023-F720-40A7-B479-FDF3B4B7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8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6595B-0F22-4589-BE5F-22CA6EA44CD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4A023-F720-40A7-B479-FDF3B4B7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8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0" y="0"/>
          <a:ext cx="9144000" cy="705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37993651" imgH="29307937" progId="Word.Document.12">
                  <p:link updateAutomatic="1"/>
                </p:oleObj>
              </mc:Choice>
              <mc:Fallback>
                <p:oleObj name="Document" r:id="rId3" imgW="37993651" imgH="29307937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705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83859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???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2013-10-14T22:49:30Z</dcterms:created>
  <dcterms:modified xsi:type="dcterms:W3CDTF">2013-10-14T22:50:18Z</dcterms:modified>
</cp:coreProperties>
</file>