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20"/>
  </p:normalViewPr>
  <p:slideViewPr>
    <p:cSldViewPr snapToGrid="0" snapToObjects="1">
      <p:cViewPr varScale="1">
        <p:scale>
          <a:sx n="168" d="100"/>
          <a:sy n="16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6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3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1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1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7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2BE89-16E1-5A4F-BAA9-8B809BB5D02B}" type="datetimeFigureOut">
              <a:rPr lang="en-US" smtClean="0"/>
              <a:t>6/18/18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0161-AD24-6449-BAAF-2969CF41B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9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3027678" y="1629184"/>
            <a:ext cx="3090823" cy="3857217"/>
          </a:xfrm>
          <a:prstGeom prst="hexagon">
            <a:avLst>
              <a:gd name="adj" fmla="val 9546"/>
              <a:gd name="vf" fmla="val 11547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37049" y="122442"/>
            <a:ext cx="8862736" cy="4568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 Box 36"/>
          <p:cNvSpPr txBox="1"/>
          <p:nvPr/>
        </p:nvSpPr>
        <p:spPr>
          <a:xfrm>
            <a:off x="132677" y="660591"/>
            <a:ext cx="4395035" cy="8851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38100" dist="25400" dir="5400000" algn="tl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/>
                <a:ea typeface="ＭＳ 明朝"/>
              </a:rPr>
              <a:t>       </a:t>
            </a:r>
            <a:r>
              <a:rPr lang="en-US" sz="1100" dirty="0">
                <a:effectLst/>
                <a:latin typeface="Times New Roman"/>
                <a:ea typeface="ＭＳ 明朝"/>
              </a:rPr>
              <a:t>Restated question:</a:t>
            </a:r>
          </a:p>
        </p:txBody>
      </p:sp>
      <p:sp>
        <p:nvSpPr>
          <p:cNvPr id="104" name="Pentagon 103"/>
          <p:cNvSpPr/>
          <p:nvPr/>
        </p:nvSpPr>
        <p:spPr>
          <a:xfrm>
            <a:off x="6160995" y="1629912"/>
            <a:ext cx="2835271" cy="3856488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/>
          <p:cNvSpPr/>
          <p:nvPr/>
        </p:nvSpPr>
        <p:spPr>
          <a:xfrm>
            <a:off x="123973" y="1636862"/>
            <a:ext cx="2864521" cy="3841861"/>
          </a:xfrm>
          <a:prstGeom prst="homePlate">
            <a:avLst>
              <a:gd name="adj" fmla="val 876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51"/>
          <p:cNvSpPr txBox="1"/>
          <p:nvPr/>
        </p:nvSpPr>
        <p:spPr>
          <a:xfrm>
            <a:off x="93124" y="5571633"/>
            <a:ext cx="8877709" cy="713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FFFF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/>
                <a:ea typeface="ＭＳ 明朝"/>
              </a:rPr>
              <a:t>        </a:t>
            </a:r>
            <a:r>
              <a:rPr lang="en-US" sz="1100" dirty="0">
                <a:effectLst/>
                <a:latin typeface="Times New Roman"/>
                <a:ea typeface="ＭＳ 明朝"/>
              </a:rPr>
              <a:t>Answer:</a:t>
            </a:r>
          </a:p>
        </p:txBody>
      </p:sp>
      <p:sp>
        <p:nvSpPr>
          <p:cNvPr id="31" name="Text Box 44"/>
          <p:cNvSpPr txBox="1"/>
          <p:nvPr/>
        </p:nvSpPr>
        <p:spPr>
          <a:xfrm>
            <a:off x="386558" y="1679757"/>
            <a:ext cx="1587087" cy="290764"/>
          </a:xfrm>
          <a:prstGeom prst="rect">
            <a:avLst/>
          </a:prstGeom>
          <a:noFill/>
          <a:ln w="9525" cmpd="sng"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/>
                <a:ea typeface="ＭＳ 明朝"/>
              </a:rPr>
              <a:t>Causes &amp; C</a:t>
            </a:r>
            <a:r>
              <a:rPr lang="en-US" sz="1100" dirty="0">
                <a:effectLst/>
                <a:latin typeface="Times New Roman"/>
                <a:ea typeface="ＭＳ 明朝"/>
              </a:rPr>
              <a:t>onnections:</a:t>
            </a:r>
            <a:endParaRPr lang="en-US" sz="1200" dirty="0">
              <a:effectLst/>
              <a:latin typeface="Times New Roman"/>
              <a:ea typeface="ＭＳ 明朝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2762" y="231649"/>
            <a:ext cx="8893108" cy="356144"/>
            <a:chOff x="57150" y="0"/>
            <a:chExt cx="8244511" cy="330207"/>
          </a:xfrm>
        </p:grpSpPr>
        <p:sp>
          <p:nvSpPr>
            <p:cNvPr id="37" name="Text Box 29"/>
            <p:cNvSpPr txBox="1"/>
            <p:nvPr/>
          </p:nvSpPr>
          <p:spPr>
            <a:xfrm>
              <a:off x="57150" y="0"/>
              <a:ext cx="8229600" cy="271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/>
              </a:ex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7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 New Roman"/>
                  <a:ea typeface="ＭＳ 明朝"/>
                </a:rPr>
                <a:t>Cause-and-Effect Guide</a:t>
              </a:r>
              <a:endParaRPr lang="en-US" sz="1400" dirty="0">
                <a:effectLst/>
                <a:latin typeface="Times New Roman"/>
                <a:ea typeface="ＭＳ 明朝"/>
              </a:endParaRPr>
            </a:p>
          </p:txBody>
        </p:sp>
        <p:sp>
          <p:nvSpPr>
            <p:cNvPr id="38" name="Text Box 34"/>
            <p:cNvSpPr txBox="1"/>
            <p:nvPr/>
          </p:nvSpPr>
          <p:spPr>
            <a:xfrm>
              <a:off x="70396" y="515"/>
              <a:ext cx="8231265" cy="329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/>
              </a:ext>
              <a:ext uri="{C572A759-6A51-4108-AA02-DFA0A04FC94B}">
                <ma14:wrappingTextBoxFlag xmlns:ma14="http://schemas.microsoft.com/office/mac/drawingml/2011/main" xmlns="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ＭＳ 明朝"/>
                </a:rPr>
                <a:t>Name:___________________  Date:___________________  					          Unit: ___________________Topic:________________________</a:t>
              </a:r>
            </a:p>
          </p:txBody>
        </p:sp>
      </p:grpSp>
      <p:sp>
        <p:nvSpPr>
          <p:cNvPr id="33" name="Text Box 39"/>
          <p:cNvSpPr txBox="1"/>
          <p:nvPr/>
        </p:nvSpPr>
        <p:spPr>
          <a:xfrm>
            <a:off x="4674212" y="660592"/>
            <a:ext cx="4322053" cy="8851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38100" dist="25400" dir="5400000" algn="tl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/>
                <a:ea typeface="ＭＳ 明朝"/>
              </a:rPr>
              <a:t>       Key Terms:</a:t>
            </a:r>
          </a:p>
        </p:txBody>
      </p:sp>
      <p:sp>
        <p:nvSpPr>
          <p:cNvPr id="15" name="Text Box 50"/>
          <p:cNvSpPr txBox="1"/>
          <p:nvPr/>
        </p:nvSpPr>
        <p:spPr>
          <a:xfrm>
            <a:off x="70661" y="6461118"/>
            <a:ext cx="1265891" cy="290742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effectLst/>
                <a:latin typeface="Times New Roman"/>
                <a:ea typeface="ＭＳ 明朝"/>
              </a:rPr>
              <a:t>© 2013 Janis </a:t>
            </a:r>
            <a:r>
              <a:rPr lang="en-US" sz="900" dirty="0" err="1">
                <a:effectLst/>
                <a:latin typeface="Times New Roman"/>
                <a:ea typeface="ＭＳ 明朝"/>
              </a:rPr>
              <a:t>Bulgren</a:t>
            </a:r>
            <a:endParaRPr lang="en-US" sz="900" dirty="0">
              <a:effectLst/>
              <a:latin typeface="Times New Roman"/>
              <a:ea typeface="ＭＳ 明朝"/>
            </a:endParaRPr>
          </a:p>
        </p:txBody>
      </p:sp>
      <p:sp>
        <p:nvSpPr>
          <p:cNvPr id="21" name="Text Box 71"/>
          <p:cNvSpPr txBox="1"/>
          <p:nvPr/>
        </p:nvSpPr>
        <p:spPr>
          <a:xfrm>
            <a:off x="3555934" y="1674921"/>
            <a:ext cx="2182268" cy="30043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/>
                <a:ea typeface="ＭＳ 明朝"/>
              </a:rPr>
              <a:t>Event &amp; Background Information</a:t>
            </a:r>
            <a:r>
              <a:rPr lang="en-US" sz="1100" dirty="0">
                <a:effectLst/>
                <a:latin typeface="Times New Roman"/>
                <a:ea typeface="ＭＳ 明朝"/>
              </a:rPr>
              <a:t>:</a:t>
            </a:r>
            <a:endParaRPr lang="en-US" sz="1200" dirty="0">
              <a:effectLst/>
              <a:latin typeface="Times New Roman"/>
              <a:ea typeface="ＭＳ 明朝"/>
            </a:endParaRPr>
          </a:p>
        </p:txBody>
      </p:sp>
      <p:sp>
        <p:nvSpPr>
          <p:cNvPr id="39" name="Text Box 71"/>
          <p:cNvSpPr txBox="1"/>
          <p:nvPr/>
        </p:nvSpPr>
        <p:spPr>
          <a:xfrm>
            <a:off x="6455522" y="1674921"/>
            <a:ext cx="2182268" cy="30043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imes New Roman"/>
                <a:ea typeface="ＭＳ 明朝"/>
              </a:rPr>
              <a:t>Effects &amp; Connections</a:t>
            </a:r>
            <a:r>
              <a:rPr lang="en-US" sz="1100" dirty="0">
                <a:effectLst/>
                <a:latin typeface="Times New Roman"/>
                <a:ea typeface="ＭＳ 明朝"/>
              </a:rPr>
              <a:t>:</a:t>
            </a:r>
            <a:endParaRPr lang="en-US" sz="1200" dirty="0">
              <a:effectLst/>
              <a:latin typeface="Times New Roman"/>
              <a:ea typeface="ＭＳ 明朝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062635" y="6553624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062633" y="6553624"/>
            <a:ext cx="67149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62635" y="6553624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062635" y="6554251"/>
            <a:ext cx="68203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Left Brace 74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Left Brace 75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Left Brace 76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e 77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e 78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Left Brace 79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Left Brace 80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eft Brace 81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Left Brace 82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Left Brace 83"/>
          <p:cNvSpPr/>
          <p:nvPr/>
        </p:nvSpPr>
        <p:spPr>
          <a:xfrm flipH="1">
            <a:off x="6702153" y="6402904"/>
            <a:ext cx="150959" cy="288656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6663" y="1564151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1859C"/>
                </a:solidFill>
                <a:latin typeface="Times New Roman"/>
                <a:ea typeface="ＭＳ 明朝"/>
              </a:rPr>
              <a:t>4</a:t>
            </a:r>
            <a:endParaRPr lang="en-US" sz="3600" b="1" dirty="0">
              <a:solidFill>
                <a:srgbClr val="31859C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173718" y="1564151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31859C"/>
                </a:solidFill>
                <a:latin typeface="Times New Roman"/>
                <a:ea typeface="ＭＳ 明朝"/>
              </a:rPr>
              <a:t>5</a:t>
            </a:r>
            <a:endParaRPr lang="en-US" sz="3600" b="1" dirty="0">
              <a:solidFill>
                <a:srgbClr val="31859C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275489" y="1564151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imes New Roman"/>
                <a:ea typeface="ＭＳ 明朝"/>
              </a:rPr>
              <a:t>3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02538" y="54434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E46C0A"/>
                </a:solidFill>
                <a:latin typeface="Times New Roman"/>
                <a:ea typeface="ＭＳ 明朝"/>
              </a:rPr>
              <a:t>1</a:t>
            </a:r>
            <a:endParaRPr lang="en-US" sz="3600" b="1" dirty="0">
              <a:solidFill>
                <a:srgbClr val="E46C0A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638854" y="544348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latin typeface="Times New Roman"/>
                <a:ea typeface="ＭＳ 明朝"/>
              </a:rPr>
              <a:t>2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10158" y="5466301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E46C0A"/>
                </a:solidFill>
                <a:latin typeface="Times New Roman"/>
                <a:ea typeface="ＭＳ 明朝"/>
              </a:rPr>
              <a:t>6</a:t>
            </a:r>
            <a:endParaRPr lang="en-US" sz="3600" b="1" dirty="0">
              <a:solidFill>
                <a:srgbClr val="E46C0A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56766" y="6446707"/>
            <a:ext cx="960193" cy="25391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"/>
                <a:cs typeface="Times"/>
              </a:rPr>
              <a:t>Verb label box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7956766" y="6442196"/>
            <a:ext cx="960193" cy="25391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"/>
                <a:cs typeface="Times"/>
              </a:rPr>
              <a:t>Verb label box</a:t>
            </a:r>
          </a:p>
        </p:txBody>
      </p:sp>
      <p:sp>
        <p:nvSpPr>
          <p:cNvPr id="309" name="TextBox 308"/>
          <p:cNvSpPr txBox="1"/>
          <p:nvPr/>
        </p:nvSpPr>
        <p:spPr>
          <a:xfrm>
            <a:off x="7956766" y="6442196"/>
            <a:ext cx="960193" cy="25391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"/>
                <a:cs typeface="Times"/>
              </a:rPr>
              <a:t>Verb label box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7956766" y="6442196"/>
            <a:ext cx="960193" cy="25391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"/>
                <a:cs typeface="Times"/>
              </a:rPr>
              <a:t>Verb label box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7956766" y="6446707"/>
            <a:ext cx="960193" cy="25391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"/>
                <a:cs typeface="Times"/>
              </a:rPr>
              <a:t>Verb label box</a:t>
            </a:r>
          </a:p>
        </p:txBody>
      </p:sp>
      <p:sp>
        <p:nvSpPr>
          <p:cNvPr id="312" name="TextBox 311"/>
          <p:cNvSpPr txBox="1"/>
          <p:nvPr/>
        </p:nvSpPr>
        <p:spPr>
          <a:xfrm>
            <a:off x="7956766" y="6442196"/>
            <a:ext cx="960193" cy="25391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"/>
                <a:cs typeface="Times"/>
              </a:rPr>
              <a:t>Verb label</a:t>
            </a:r>
          </a:p>
        </p:txBody>
      </p:sp>
      <p:cxnSp>
        <p:nvCxnSpPr>
          <p:cNvPr id="318" name="Straight Connector 317"/>
          <p:cNvCxnSpPr/>
          <p:nvPr/>
        </p:nvCxnSpPr>
        <p:spPr>
          <a:xfrm>
            <a:off x="2227049" y="2081027"/>
            <a:ext cx="0" cy="3320712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>
            <a:off x="6766009" y="2081027"/>
            <a:ext cx="0" cy="3320712"/>
          </a:xfrm>
          <a:prstGeom prst="line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88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明朝</vt:lpstr>
      <vt:lpstr>Arial</vt:lpstr>
      <vt:lpstr>Calibri</vt:lpstr>
      <vt:lpstr>Calibri Light</vt:lpstr>
      <vt:lpstr>Times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Medici Cindy</dc:creator>
  <cp:lastModifiedBy>Medici Cindy</cp:lastModifiedBy>
  <cp:revision>1</cp:revision>
  <dcterms:created xsi:type="dcterms:W3CDTF">2018-06-18T16:31:08Z</dcterms:created>
  <dcterms:modified xsi:type="dcterms:W3CDTF">2018-06-18T16:31:55Z</dcterms:modified>
</cp:coreProperties>
</file>