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9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6" d="100"/>
          <a:sy n="76" d="100"/>
        </p:scale>
        <p:origin x="228"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B65D9-B664-4D53-B085-84EB83575F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EEEB5E-1391-48BC-A0E1-B0D300621F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E54B78-8434-4002-A129-B756678B5B7B}"/>
              </a:ext>
            </a:extLst>
          </p:cNvPr>
          <p:cNvSpPr>
            <a:spLocks noGrp="1"/>
          </p:cNvSpPr>
          <p:nvPr>
            <p:ph type="dt" sz="half" idx="10"/>
          </p:nvPr>
        </p:nvSpPr>
        <p:spPr/>
        <p:txBody>
          <a:bodyPr/>
          <a:lstStyle/>
          <a:p>
            <a:fld id="{248445CB-2D84-4819-A9D2-E8CB200A3830}" type="datetimeFigureOut">
              <a:rPr lang="en-US" smtClean="0"/>
              <a:t>2/8/2022</a:t>
            </a:fld>
            <a:endParaRPr lang="en-US"/>
          </a:p>
        </p:txBody>
      </p:sp>
      <p:sp>
        <p:nvSpPr>
          <p:cNvPr id="5" name="Footer Placeholder 4">
            <a:extLst>
              <a:ext uri="{FF2B5EF4-FFF2-40B4-BE49-F238E27FC236}">
                <a16:creationId xmlns:a16="http://schemas.microsoft.com/office/drawing/2014/main" id="{D0B8C462-B172-4B5C-A597-A7ED5CD289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401723-49FB-4C40-B503-7A9532DB49CD}"/>
              </a:ext>
            </a:extLst>
          </p:cNvPr>
          <p:cNvSpPr>
            <a:spLocks noGrp="1"/>
          </p:cNvSpPr>
          <p:nvPr>
            <p:ph type="sldNum" sz="quarter" idx="12"/>
          </p:nvPr>
        </p:nvSpPr>
        <p:spPr/>
        <p:txBody>
          <a:bodyPr/>
          <a:lstStyle/>
          <a:p>
            <a:fld id="{706C46EA-FB1C-41A5-8807-E4AD199C3630}" type="slidenum">
              <a:rPr lang="en-US" smtClean="0"/>
              <a:t>‹#›</a:t>
            </a:fld>
            <a:endParaRPr lang="en-US"/>
          </a:p>
        </p:txBody>
      </p:sp>
    </p:spTree>
    <p:extLst>
      <p:ext uri="{BB962C8B-B14F-4D97-AF65-F5344CB8AC3E}">
        <p14:creationId xmlns:p14="http://schemas.microsoft.com/office/powerpoint/2010/main" val="3157810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8A2D7-8FD0-4357-AC8E-C66F61F630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68510D-A17F-49FF-BE4E-C8CA52F26D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9FCC8A-B6DD-4A2D-97E6-3BE9936DA47F}"/>
              </a:ext>
            </a:extLst>
          </p:cNvPr>
          <p:cNvSpPr>
            <a:spLocks noGrp="1"/>
          </p:cNvSpPr>
          <p:nvPr>
            <p:ph type="dt" sz="half" idx="10"/>
          </p:nvPr>
        </p:nvSpPr>
        <p:spPr/>
        <p:txBody>
          <a:bodyPr/>
          <a:lstStyle/>
          <a:p>
            <a:fld id="{248445CB-2D84-4819-A9D2-E8CB200A3830}" type="datetimeFigureOut">
              <a:rPr lang="en-US" smtClean="0"/>
              <a:t>2/8/2022</a:t>
            </a:fld>
            <a:endParaRPr lang="en-US"/>
          </a:p>
        </p:txBody>
      </p:sp>
      <p:sp>
        <p:nvSpPr>
          <p:cNvPr id="5" name="Footer Placeholder 4">
            <a:extLst>
              <a:ext uri="{FF2B5EF4-FFF2-40B4-BE49-F238E27FC236}">
                <a16:creationId xmlns:a16="http://schemas.microsoft.com/office/drawing/2014/main" id="{9948613E-660C-4404-B449-CBAB48182B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5F2850-6C76-4B29-9E15-1B05A6E52348}"/>
              </a:ext>
            </a:extLst>
          </p:cNvPr>
          <p:cNvSpPr>
            <a:spLocks noGrp="1"/>
          </p:cNvSpPr>
          <p:nvPr>
            <p:ph type="sldNum" sz="quarter" idx="12"/>
          </p:nvPr>
        </p:nvSpPr>
        <p:spPr/>
        <p:txBody>
          <a:bodyPr/>
          <a:lstStyle/>
          <a:p>
            <a:fld id="{706C46EA-FB1C-41A5-8807-E4AD199C3630}" type="slidenum">
              <a:rPr lang="en-US" smtClean="0"/>
              <a:t>‹#›</a:t>
            </a:fld>
            <a:endParaRPr lang="en-US"/>
          </a:p>
        </p:txBody>
      </p:sp>
    </p:spTree>
    <p:extLst>
      <p:ext uri="{BB962C8B-B14F-4D97-AF65-F5344CB8AC3E}">
        <p14:creationId xmlns:p14="http://schemas.microsoft.com/office/powerpoint/2010/main" val="802000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1EDA38-B180-4513-82EA-4DC5B4F8AB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CB0D91-5888-4CA9-9D74-5A2F83FB4E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FFF97E-42AE-44AC-AF47-22C53071B2DC}"/>
              </a:ext>
            </a:extLst>
          </p:cNvPr>
          <p:cNvSpPr>
            <a:spLocks noGrp="1"/>
          </p:cNvSpPr>
          <p:nvPr>
            <p:ph type="dt" sz="half" idx="10"/>
          </p:nvPr>
        </p:nvSpPr>
        <p:spPr/>
        <p:txBody>
          <a:bodyPr/>
          <a:lstStyle/>
          <a:p>
            <a:fld id="{248445CB-2D84-4819-A9D2-E8CB200A3830}" type="datetimeFigureOut">
              <a:rPr lang="en-US" smtClean="0"/>
              <a:t>2/8/2022</a:t>
            </a:fld>
            <a:endParaRPr lang="en-US"/>
          </a:p>
        </p:txBody>
      </p:sp>
      <p:sp>
        <p:nvSpPr>
          <p:cNvPr id="5" name="Footer Placeholder 4">
            <a:extLst>
              <a:ext uri="{FF2B5EF4-FFF2-40B4-BE49-F238E27FC236}">
                <a16:creationId xmlns:a16="http://schemas.microsoft.com/office/drawing/2014/main" id="{6D137E6B-201F-4F31-A424-7836B5A7E6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0C5653-7577-4DAF-8721-09212147C4C4}"/>
              </a:ext>
            </a:extLst>
          </p:cNvPr>
          <p:cNvSpPr>
            <a:spLocks noGrp="1"/>
          </p:cNvSpPr>
          <p:nvPr>
            <p:ph type="sldNum" sz="quarter" idx="12"/>
          </p:nvPr>
        </p:nvSpPr>
        <p:spPr/>
        <p:txBody>
          <a:bodyPr/>
          <a:lstStyle/>
          <a:p>
            <a:fld id="{706C46EA-FB1C-41A5-8807-E4AD199C3630}" type="slidenum">
              <a:rPr lang="en-US" smtClean="0"/>
              <a:t>‹#›</a:t>
            </a:fld>
            <a:endParaRPr lang="en-US"/>
          </a:p>
        </p:txBody>
      </p:sp>
    </p:spTree>
    <p:extLst>
      <p:ext uri="{BB962C8B-B14F-4D97-AF65-F5344CB8AC3E}">
        <p14:creationId xmlns:p14="http://schemas.microsoft.com/office/powerpoint/2010/main" val="1297160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0C3CD-A173-4243-B90B-4D0FBFF668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94A141-CD99-4842-9772-C698552FD0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2E71A8-3542-4382-9FC7-393F7433AC3B}"/>
              </a:ext>
            </a:extLst>
          </p:cNvPr>
          <p:cNvSpPr>
            <a:spLocks noGrp="1"/>
          </p:cNvSpPr>
          <p:nvPr>
            <p:ph type="dt" sz="half" idx="10"/>
          </p:nvPr>
        </p:nvSpPr>
        <p:spPr/>
        <p:txBody>
          <a:bodyPr/>
          <a:lstStyle/>
          <a:p>
            <a:fld id="{248445CB-2D84-4819-A9D2-E8CB200A3830}" type="datetimeFigureOut">
              <a:rPr lang="en-US" smtClean="0"/>
              <a:t>2/8/2022</a:t>
            </a:fld>
            <a:endParaRPr lang="en-US"/>
          </a:p>
        </p:txBody>
      </p:sp>
      <p:sp>
        <p:nvSpPr>
          <p:cNvPr id="5" name="Footer Placeholder 4">
            <a:extLst>
              <a:ext uri="{FF2B5EF4-FFF2-40B4-BE49-F238E27FC236}">
                <a16:creationId xmlns:a16="http://schemas.microsoft.com/office/drawing/2014/main" id="{D3F72B54-F396-4C5A-B56F-ABD0DA8CA8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D34CBA-7AA4-45BC-B31D-96D359114C8A}"/>
              </a:ext>
            </a:extLst>
          </p:cNvPr>
          <p:cNvSpPr>
            <a:spLocks noGrp="1"/>
          </p:cNvSpPr>
          <p:nvPr>
            <p:ph type="sldNum" sz="quarter" idx="12"/>
          </p:nvPr>
        </p:nvSpPr>
        <p:spPr/>
        <p:txBody>
          <a:bodyPr/>
          <a:lstStyle/>
          <a:p>
            <a:fld id="{706C46EA-FB1C-41A5-8807-E4AD199C3630}" type="slidenum">
              <a:rPr lang="en-US" smtClean="0"/>
              <a:t>‹#›</a:t>
            </a:fld>
            <a:endParaRPr lang="en-US"/>
          </a:p>
        </p:txBody>
      </p:sp>
    </p:spTree>
    <p:extLst>
      <p:ext uri="{BB962C8B-B14F-4D97-AF65-F5344CB8AC3E}">
        <p14:creationId xmlns:p14="http://schemas.microsoft.com/office/powerpoint/2010/main" val="2311529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9D767-7113-416B-9F78-66EB447DB7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411721-713E-4B2E-A1F0-10AB42A20D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D6F660-AF8E-4581-AD6D-058C1E6A36BF}"/>
              </a:ext>
            </a:extLst>
          </p:cNvPr>
          <p:cNvSpPr>
            <a:spLocks noGrp="1"/>
          </p:cNvSpPr>
          <p:nvPr>
            <p:ph type="dt" sz="half" idx="10"/>
          </p:nvPr>
        </p:nvSpPr>
        <p:spPr/>
        <p:txBody>
          <a:bodyPr/>
          <a:lstStyle/>
          <a:p>
            <a:fld id="{248445CB-2D84-4819-A9D2-E8CB200A3830}" type="datetimeFigureOut">
              <a:rPr lang="en-US" smtClean="0"/>
              <a:t>2/8/2022</a:t>
            </a:fld>
            <a:endParaRPr lang="en-US"/>
          </a:p>
        </p:txBody>
      </p:sp>
      <p:sp>
        <p:nvSpPr>
          <p:cNvPr id="5" name="Footer Placeholder 4">
            <a:extLst>
              <a:ext uri="{FF2B5EF4-FFF2-40B4-BE49-F238E27FC236}">
                <a16:creationId xmlns:a16="http://schemas.microsoft.com/office/drawing/2014/main" id="{06E12116-7AEC-4658-9428-935F657AB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503711-11FE-4E9D-9CD0-FFDCC3FDBABA}"/>
              </a:ext>
            </a:extLst>
          </p:cNvPr>
          <p:cNvSpPr>
            <a:spLocks noGrp="1"/>
          </p:cNvSpPr>
          <p:nvPr>
            <p:ph type="sldNum" sz="quarter" idx="12"/>
          </p:nvPr>
        </p:nvSpPr>
        <p:spPr/>
        <p:txBody>
          <a:bodyPr/>
          <a:lstStyle/>
          <a:p>
            <a:fld id="{706C46EA-FB1C-41A5-8807-E4AD199C3630}" type="slidenum">
              <a:rPr lang="en-US" smtClean="0"/>
              <a:t>‹#›</a:t>
            </a:fld>
            <a:endParaRPr lang="en-US"/>
          </a:p>
        </p:txBody>
      </p:sp>
    </p:spTree>
    <p:extLst>
      <p:ext uri="{BB962C8B-B14F-4D97-AF65-F5344CB8AC3E}">
        <p14:creationId xmlns:p14="http://schemas.microsoft.com/office/powerpoint/2010/main" val="4257959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410A8-FE4F-4847-AA25-8F8657B257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9A2D35-7747-4482-95BD-B38FAFCCDB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449F57-C3B7-44FA-861F-70B33DE98B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05EB55C-DEC0-45E3-BF3E-AE3434076EC2}"/>
              </a:ext>
            </a:extLst>
          </p:cNvPr>
          <p:cNvSpPr>
            <a:spLocks noGrp="1"/>
          </p:cNvSpPr>
          <p:nvPr>
            <p:ph type="dt" sz="half" idx="10"/>
          </p:nvPr>
        </p:nvSpPr>
        <p:spPr/>
        <p:txBody>
          <a:bodyPr/>
          <a:lstStyle/>
          <a:p>
            <a:fld id="{248445CB-2D84-4819-A9D2-E8CB200A3830}" type="datetimeFigureOut">
              <a:rPr lang="en-US" smtClean="0"/>
              <a:t>2/8/2022</a:t>
            </a:fld>
            <a:endParaRPr lang="en-US"/>
          </a:p>
        </p:txBody>
      </p:sp>
      <p:sp>
        <p:nvSpPr>
          <p:cNvPr id="6" name="Footer Placeholder 5">
            <a:extLst>
              <a:ext uri="{FF2B5EF4-FFF2-40B4-BE49-F238E27FC236}">
                <a16:creationId xmlns:a16="http://schemas.microsoft.com/office/drawing/2014/main" id="{CD467565-A5D1-41F3-8DDA-673CC76A13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953058-E0E5-4E72-92CC-BAC898C36C59}"/>
              </a:ext>
            </a:extLst>
          </p:cNvPr>
          <p:cNvSpPr>
            <a:spLocks noGrp="1"/>
          </p:cNvSpPr>
          <p:nvPr>
            <p:ph type="sldNum" sz="quarter" idx="12"/>
          </p:nvPr>
        </p:nvSpPr>
        <p:spPr/>
        <p:txBody>
          <a:bodyPr/>
          <a:lstStyle/>
          <a:p>
            <a:fld id="{706C46EA-FB1C-41A5-8807-E4AD199C3630}" type="slidenum">
              <a:rPr lang="en-US" smtClean="0"/>
              <a:t>‹#›</a:t>
            </a:fld>
            <a:endParaRPr lang="en-US"/>
          </a:p>
        </p:txBody>
      </p:sp>
    </p:spTree>
    <p:extLst>
      <p:ext uri="{BB962C8B-B14F-4D97-AF65-F5344CB8AC3E}">
        <p14:creationId xmlns:p14="http://schemas.microsoft.com/office/powerpoint/2010/main" val="3218168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B618B-D63D-4157-B67E-24CCF593A2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499AA78-8996-43CC-83D0-9D4D90EB46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C268B1-1215-4FB4-8EBA-19C405BD00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7C8711-AED6-4BA7-9401-F35D24C54E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42CD93-7939-4F61-8874-4EC64A726E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7B9E0B-5527-4B19-8665-3B48306F64FA}"/>
              </a:ext>
            </a:extLst>
          </p:cNvPr>
          <p:cNvSpPr>
            <a:spLocks noGrp="1"/>
          </p:cNvSpPr>
          <p:nvPr>
            <p:ph type="dt" sz="half" idx="10"/>
          </p:nvPr>
        </p:nvSpPr>
        <p:spPr/>
        <p:txBody>
          <a:bodyPr/>
          <a:lstStyle/>
          <a:p>
            <a:fld id="{248445CB-2D84-4819-A9D2-E8CB200A3830}" type="datetimeFigureOut">
              <a:rPr lang="en-US" smtClean="0"/>
              <a:t>2/8/2022</a:t>
            </a:fld>
            <a:endParaRPr lang="en-US"/>
          </a:p>
        </p:txBody>
      </p:sp>
      <p:sp>
        <p:nvSpPr>
          <p:cNvPr id="8" name="Footer Placeholder 7">
            <a:extLst>
              <a:ext uri="{FF2B5EF4-FFF2-40B4-BE49-F238E27FC236}">
                <a16:creationId xmlns:a16="http://schemas.microsoft.com/office/drawing/2014/main" id="{9D4DD438-8608-48AD-A52F-F88B2E326E9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E28CC1-3AD1-4D5A-B022-C5E45DF7998C}"/>
              </a:ext>
            </a:extLst>
          </p:cNvPr>
          <p:cNvSpPr>
            <a:spLocks noGrp="1"/>
          </p:cNvSpPr>
          <p:nvPr>
            <p:ph type="sldNum" sz="quarter" idx="12"/>
          </p:nvPr>
        </p:nvSpPr>
        <p:spPr/>
        <p:txBody>
          <a:bodyPr/>
          <a:lstStyle/>
          <a:p>
            <a:fld id="{706C46EA-FB1C-41A5-8807-E4AD199C3630}" type="slidenum">
              <a:rPr lang="en-US" smtClean="0"/>
              <a:t>‹#›</a:t>
            </a:fld>
            <a:endParaRPr lang="en-US"/>
          </a:p>
        </p:txBody>
      </p:sp>
    </p:spTree>
    <p:extLst>
      <p:ext uri="{BB962C8B-B14F-4D97-AF65-F5344CB8AC3E}">
        <p14:creationId xmlns:p14="http://schemas.microsoft.com/office/powerpoint/2010/main" val="826381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66724-FB93-47CF-B769-DF482C8F19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3595B9-9A13-4F82-B2D0-1A68BB1C9165}"/>
              </a:ext>
            </a:extLst>
          </p:cNvPr>
          <p:cNvSpPr>
            <a:spLocks noGrp="1"/>
          </p:cNvSpPr>
          <p:nvPr>
            <p:ph type="dt" sz="half" idx="10"/>
          </p:nvPr>
        </p:nvSpPr>
        <p:spPr/>
        <p:txBody>
          <a:bodyPr/>
          <a:lstStyle/>
          <a:p>
            <a:fld id="{248445CB-2D84-4819-A9D2-E8CB200A3830}" type="datetimeFigureOut">
              <a:rPr lang="en-US" smtClean="0"/>
              <a:t>2/8/2022</a:t>
            </a:fld>
            <a:endParaRPr lang="en-US"/>
          </a:p>
        </p:txBody>
      </p:sp>
      <p:sp>
        <p:nvSpPr>
          <p:cNvPr id="4" name="Footer Placeholder 3">
            <a:extLst>
              <a:ext uri="{FF2B5EF4-FFF2-40B4-BE49-F238E27FC236}">
                <a16:creationId xmlns:a16="http://schemas.microsoft.com/office/drawing/2014/main" id="{0E9CE578-5127-41E5-8EB7-8503FB9336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FDB919-9CFE-4E7E-A7C9-50D07D16B065}"/>
              </a:ext>
            </a:extLst>
          </p:cNvPr>
          <p:cNvSpPr>
            <a:spLocks noGrp="1"/>
          </p:cNvSpPr>
          <p:nvPr>
            <p:ph type="sldNum" sz="quarter" idx="12"/>
          </p:nvPr>
        </p:nvSpPr>
        <p:spPr/>
        <p:txBody>
          <a:bodyPr/>
          <a:lstStyle/>
          <a:p>
            <a:fld id="{706C46EA-FB1C-41A5-8807-E4AD199C3630}" type="slidenum">
              <a:rPr lang="en-US" smtClean="0"/>
              <a:t>‹#›</a:t>
            </a:fld>
            <a:endParaRPr lang="en-US"/>
          </a:p>
        </p:txBody>
      </p:sp>
    </p:spTree>
    <p:extLst>
      <p:ext uri="{BB962C8B-B14F-4D97-AF65-F5344CB8AC3E}">
        <p14:creationId xmlns:p14="http://schemas.microsoft.com/office/powerpoint/2010/main" val="4258707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BDD644-43AC-41CD-86BD-93527FBDA202}"/>
              </a:ext>
            </a:extLst>
          </p:cNvPr>
          <p:cNvSpPr>
            <a:spLocks noGrp="1"/>
          </p:cNvSpPr>
          <p:nvPr>
            <p:ph type="dt" sz="half" idx="10"/>
          </p:nvPr>
        </p:nvSpPr>
        <p:spPr/>
        <p:txBody>
          <a:bodyPr/>
          <a:lstStyle/>
          <a:p>
            <a:fld id="{248445CB-2D84-4819-A9D2-E8CB200A3830}" type="datetimeFigureOut">
              <a:rPr lang="en-US" smtClean="0"/>
              <a:t>2/8/2022</a:t>
            </a:fld>
            <a:endParaRPr lang="en-US"/>
          </a:p>
        </p:txBody>
      </p:sp>
      <p:sp>
        <p:nvSpPr>
          <p:cNvPr id="3" name="Footer Placeholder 2">
            <a:extLst>
              <a:ext uri="{FF2B5EF4-FFF2-40B4-BE49-F238E27FC236}">
                <a16:creationId xmlns:a16="http://schemas.microsoft.com/office/drawing/2014/main" id="{656D37F0-ADF4-49E6-AF0D-848E2D8F28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2521A3-D9CD-4265-B9F9-1F2B60FB44A1}"/>
              </a:ext>
            </a:extLst>
          </p:cNvPr>
          <p:cNvSpPr>
            <a:spLocks noGrp="1"/>
          </p:cNvSpPr>
          <p:nvPr>
            <p:ph type="sldNum" sz="quarter" idx="12"/>
          </p:nvPr>
        </p:nvSpPr>
        <p:spPr/>
        <p:txBody>
          <a:bodyPr/>
          <a:lstStyle/>
          <a:p>
            <a:fld id="{706C46EA-FB1C-41A5-8807-E4AD199C3630}" type="slidenum">
              <a:rPr lang="en-US" smtClean="0"/>
              <a:t>‹#›</a:t>
            </a:fld>
            <a:endParaRPr lang="en-US"/>
          </a:p>
        </p:txBody>
      </p:sp>
    </p:spTree>
    <p:extLst>
      <p:ext uri="{BB962C8B-B14F-4D97-AF65-F5344CB8AC3E}">
        <p14:creationId xmlns:p14="http://schemas.microsoft.com/office/powerpoint/2010/main" val="1693001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1A09C-B3CF-4F4D-88AF-EBF3126FDE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7BF5B6-4623-4CB1-B69A-D798CDE869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DA2B83-41E0-4974-B52C-5FC4D67E56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935173-AF73-401F-9542-495D2E5A8488}"/>
              </a:ext>
            </a:extLst>
          </p:cNvPr>
          <p:cNvSpPr>
            <a:spLocks noGrp="1"/>
          </p:cNvSpPr>
          <p:nvPr>
            <p:ph type="dt" sz="half" idx="10"/>
          </p:nvPr>
        </p:nvSpPr>
        <p:spPr/>
        <p:txBody>
          <a:bodyPr/>
          <a:lstStyle/>
          <a:p>
            <a:fld id="{248445CB-2D84-4819-A9D2-E8CB200A3830}" type="datetimeFigureOut">
              <a:rPr lang="en-US" smtClean="0"/>
              <a:t>2/8/2022</a:t>
            </a:fld>
            <a:endParaRPr lang="en-US"/>
          </a:p>
        </p:txBody>
      </p:sp>
      <p:sp>
        <p:nvSpPr>
          <p:cNvPr id="6" name="Footer Placeholder 5">
            <a:extLst>
              <a:ext uri="{FF2B5EF4-FFF2-40B4-BE49-F238E27FC236}">
                <a16:creationId xmlns:a16="http://schemas.microsoft.com/office/drawing/2014/main" id="{0ECCACD9-8447-4267-9E94-AC9FF771CB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BC3BB8-8040-44B3-9699-51EB2EBE89F0}"/>
              </a:ext>
            </a:extLst>
          </p:cNvPr>
          <p:cNvSpPr>
            <a:spLocks noGrp="1"/>
          </p:cNvSpPr>
          <p:nvPr>
            <p:ph type="sldNum" sz="quarter" idx="12"/>
          </p:nvPr>
        </p:nvSpPr>
        <p:spPr/>
        <p:txBody>
          <a:bodyPr/>
          <a:lstStyle/>
          <a:p>
            <a:fld id="{706C46EA-FB1C-41A5-8807-E4AD199C3630}" type="slidenum">
              <a:rPr lang="en-US" smtClean="0"/>
              <a:t>‹#›</a:t>
            </a:fld>
            <a:endParaRPr lang="en-US"/>
          </a:p>
        </p:txBody>
      </p:sp>
    </p:spTree>
    <p:extLst>
      <p:ext uri="{BB962C8B-B14F-4D97-AF65-F5344CB8AC3E}">
        <p14:creationId xmlns:p14="http://schemas.microsoft.com/office/powerpoint/2010/main" val="2246616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89072-4F18-497B-8B76-BCB82CDEEE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B9250C-316B-4647-9962-D78B13A3E4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CE7317-013C-43CF-80C3-0E516B7D3D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C4B25E-0634-4221-97D7-86A1806099A9}"/>
              </a:ext>
            </a:extLst>
          </p:cNvPr>
          <p:cNvSpPr>
            <a:spLocks noGrp="1"/>
          </p:cNvSpPr>
          <p:nvPr>
            <p:ph type="dt" sz="half" idx="10"/>
          </p:nvPr>
        </p:nvSpPr>
        <p:spPr/>
        <p:txBody>
          <a:bodyPr/>
          <a:lstStyle/>
          <a:p>
            <a:fld id="{248445CB-2D84-4819-A9D2-E8CB200A3830}" type="datetimeFigureOut">
              <a:rPr lang="en-US" smtClean="0"/>
              <a:t>2/8/2022</a:t>
            </a:fld>
            <a:endParaRPr lang="en-US"/>
          </a:p>
        </p:txBody>
      </p:sp>
      <p:sp>
        <p:nvSpPr>
          <p:cNvPr id="6" name="Footer Placeholder 5">
            <a:extLst>
              <a:ext uri="{FF2B5EF4-FFF2-40B4-BE49-F238E27FC236}">
                <a16:creationId xmlns:a16="http://schemas.microsoft.com/office/drawing/2014/main" id="{9DC7681D-AEBF-4190-BCA8-A6AA1E07F6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3DD216-2AB8-42C9-9875-B3DAFC7803B0}"/>
              </a:ext>
            </a:extLst>
          </p:cNvPr>
          <p:cNvSpPr>
            <a:spLocks noGrp="1"/>
          </p:cNvSpPr>
          <p:nvPr>
            <p:ph type="sldNum" sz="quarter" idx="12"/>
          </p:nvPr>
        </p:nvSpPr>
        <p:spPr/>
        <p:txBody>
          <a:bodyPr/>
          <a:lstStyle/>
          <a:p>
            <a:fld id="{706C46EA-FB1C-41A5-8807-E4AD199C3630}" type="slidenum">
              <a:rPr lang="en-US" smtClean="0"/>
              <a:t>‹#›</a:t>
            </a:fld>
            <a:endParaRPr lang="en-US"/>
          </a:p>
        </p:txBody>
      </p:sp>
    </p:spTree>
    <p:extLst>
      <p:ext uri="{BB962C8B-B14F-4D97-AF65-F5344CB8AC3E}">
        <p14:creationId xmlns:p14="http://schemas.microsoft.com/office/powerpoint/2010/main" val="2308575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ADAF7C-D300-44B6-AC55-A2FF47DBA7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67EA00-6777-4104-BFD3-173C15B4EA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5F35E3-9320-4C06-AEB2-612B146079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445CB-2D84-4819-A9D2-E8CB200A3830}" type="datetimeFigureOut">
              <a:rPr lang="en-US" smtClean="0"/>
              <a:t>2/8/2022</a:t>
            </a:fld>
            <a:endParaRPr lang="en-US"/>
          </a:p>
        </p:txBody>
      </p:sp>
      <p:sp>
        <p:nvSpPr>
          <p:cNvPr id="5" name="Footer Placeholder 4">
            <a:extLst>
              <a:ext uri="{FF2B5EF4-FFF2-40B4-BE49-F238E27FC236}">
                <a16:creationId xmlns:a16="http://schemas.microsoft.com/office/drawing/2014/main" id="{3C406B4E-A385-41F7-9468-7EB3BDCAEF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98AFD2-0196-42B5-A1EF-37CE79D8A9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6C46EA-FB1C-41A5-8807-E4AD199C3630}" type="slidenum">
              <a:rPr lang="en-US" smtClean="0"/>
              <a:t>‹#›</a:t>
            </a:fld>
            <a:endParaRPr lang="en-US"/>
          </a:p>
        </p:txBody>
      </p:sp>
    </p:spTree>
    <p:extLst>
      <p:ext uri="{BB962C8B-B14F-4D97-AF65-F5344CB8AC3E}">
        <p14:creationId xmlns:p14="http://schemas.microsoft.com/office/powerpoint/2010/main" val="604942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70"/>
          <p:cNvGrpSpPr>
            <a:grpSpLocks/>
          </p:cNvGrpSpPr>
          <p:nvPr/>
        </p:nvGrpSpPr>
        <p:grpSpPr bwMode="auto">
          <a:xfrm>
            <a:off x="632792" y="327991"/>
            <a:ext cx="10104858" cy="6202018"/>
            <a:chOff x="264" y="76"/>
            <a:chExt cx="2570" cy="3660"/>
          </a:xfrm>
        </p:grpSpPr>
        <p:sp>
          <p:nvSpPr>
            <p:cNvPr id="4" name="Line 171"/>
            <p:cNvSpPr>
              <a:spLocks noChangeShapeType="1"/>
            </p:cNvSpPr>
            <p:nvPr/>
          </p:nvSpPr>
          <p:spPr bwMode="auto">
            <a:xfrm>
              <a:off x="264" y="316"/>
              <a:ext cx="2492" cy="0"/>
            </a:xfrm>
            <a:prstGeom prst="line">
              <a:avLst/>
            </a:prstGeom>
            <a:noFill/>
            <a:ln w="57150">
              <a:solidFill>
                <a:schemeClr val="tx1"/>
              </a:solidFill>
              <a:round/>
              <a:headEnd/>
              <a:tailEnd/>
            </a:ln>
            <a:effectLst/>
          </p:spPr>
          <p:txBody>
            <a:bodyPr wrap="none" anchor="ctr"/>
            <a:lstStyle/>
            <a:p>
              <a:endParaRPr lang="en-US"/>
            </a:p>
          </p:txBody>
        </p:sp>
        <p:sp>
          <p:nvSpPr>
            <p:cNvPr id="5" name="Rectangle 172"/>
            <p:cNvSpPr>
              <a:spLocks noChangeArrowheads="1"/>
            </p:cNvSpPr>
            <p:nvPr/>
          </p:nvSpPr>
          <p:spPr bwMode="auto">
            <a:xfrm>
              <a:off x="268" y="428"/>
              <a:ext cx="1592" cy="208"/>
            </a:xfrm>
            <a:prstGeom prst="rect">
              <a:avLst/>
            </a:prstGeom>
            <a:noFill/>
            <a:ln w="12700">
              <a:solidFill>
                <a:schemeClr val="tx1"/>
              </a:solidFill>
              <a:miter lim="800000"/>
              <a:headEnd/>
              <a:tailEnd/>
            </a:ln>
            <a:effectLst/>
          </p:spPr>
          <p:txBody>
            <a:bodyPr wrap="none" anchor="ctr"/>
            <a:lstStyle/>
            <a:p>
              <a:endParaRPr lang="en-US"/>
            </a:p>
          </p:txBody>
        </p:sp>
        <p:sp>
          <p:nvSpPr>
            <p:cNvPr id="6" name="AutoShape 173"/>
            <p:cNvSpPr>
              <a:spLocks noChangeArrowheads="1"/>
            </p:cNvSpPr>
            <p:nvPr/>
          </p:nvSpPr>
          <p:spPr bwMode="auto">
            <a:xfrm>
              <a:off x="272" y="696"/>
              <a:ext cx="764" cy="212"/>
            </a:xfrm>
            <a:prstGeom prst="roundRect">
              <a:avLst>
                <a:gd name="adj" fmla="val 50000"/>
              </a:avLst>
            </a:prstGeom>
            <a:noFill/>
            <a:ln w="38100">
              <a:solidFill>
                <a:schemeClr val="tx1"/>
              </a:solidFill>
              <a:round/>
              <a:headEnd/>
              <a:tailEnd/>
            </a:ln>
            <a:effectLst/>
          </p:spPr>
          <p:txBody>
            <a:bodyPr wrap="none" anchor="ctr"/>
            <a:lstStyle/>
            <a:p>
              <a:endParaRPr lang="en-US"/>
            </a:p>
          </p:txBody>
        </p:sp>
        <p:sp>
          <p:nvSpPr>
            <p:cNvPr id="7" name="AutoShape 174"/>
            <p:cNvSpPr>
              <a:spLocks noChangeArrowheads="1"/>
            </p:cNvSpPr>
            <p:nvPr/>
          </p:nvSpPr>
          <p:spPr bwMode="auto">
            <a:xfrm>
              <a:off x="1097" y="696"/>
              <a:ext cx="764" cy="212"/>
            </a:xfrm>
            <a:prstGeom prst="roundRect">
              <a:avLst>
                <a:gd name="adj" fmla="val 50000"/>
              </a:avLst>
            </a:prstGeom>
            <a:noFill/>
            <a:ln w="38100">
              <a:solidFill>
                <a:schemeClr val="tx1"/>
              </a:solidFill>
              <a:round/>
              <a:headEnd/>
              <a:tailEnd/>
            </a:ln>
            <a:effectLst/>
          </p:spPr>
          <p:txBody>
            <a:bodyPr wrap="none" anchor="ctr"/>
            <a:lstStyle/>
            <a:p>
              <a:endParaRPr lang="en-US"/>
            </a:p>
          </p:txBody>
        </p:sp>
        <p:sp>
          <p:nvSpPr>
            <p:cNvPr id="8" name="AutoShape 175"/>
            <p:cNvSpPr>
              <a:spLocks noChangeArrowheads="1"/>
            </p:cNvSpPr>
            <p:nvPr/>
          </p:nvSpPr>
          <p:spPr bwMode="auto">
            <a:xfrm flipH="1" flipV="1">
              <a:off x="576" y="916"/>
              <a:ext cx="116" cy="100"/>
            </a:xfrm>
            <a:prstGeom prst="triangle">
              <a:avLst>
                <a:gd name="adj" fmla="val 50000"/>
              </a:avLst>
            </a:prstGeom>
            <a:solidFill>
              <a:schemeClr val="tx1"/>
            </a:solidFill>
            <a:ln w="9525">
              <a:noFill/>
              <a:miter lim="800000"/>
              <a:headEnd/>
              <a:tailEnd/>
            </a:ln>
            <a:effectLst/>
          </p:spPr>
          <p:txBody>
            <a:bodyPr wrap="none" anchor="ctr"/>
            <a:lstStyle/>
            <a:p>
              <a:endParaRPr lang="en-US"/>
            </a:p>
          </p:txBody>
        </p:sp>
        <p:sp>
          <p:nvSpPr>
            <p:cNvPr id="9" name="AutoShape 176"/>
            <p:cNvSpPr>
              <a:spLocks noChangeArrowheads="1"/>
            </p:cNvSpPr>
            <p:nvPr/>
          </p:nvSpPr>
          <p:spPr bwMode="auto">
            <a:xfrm flipH="1" flipV="1">
              <a:off x="1441" y="920"/>
              <a:ext cx="116" cy="100"/>
            </a:xfrm>
            <a:prstGeom prst="triangle">
              <a:avLst>
                <a:gd name="adj" fmla="val 50000"/>
              </a:avLst>
            </a:prstGeom>
            <a:solidFill>
              <a:schemeClr val="tx1"/>
            </a:solidFill>
            <a:ln w="9525">
              <a:noFill/>
              <a:miter lim="800000"/>
              <a:headEnd/>
              <a:tailEnd/>
            </a:ln>
            <a:effectLst/>
          </p:spPr>
          <p:txBody>
            <a:bodyPr wrap="none" anchor="ctr"/>
            <a:lstStyle/>
            <a:p>
              <a:endParaRPr lang="en-US"/>
            </a:p>
          </p:txBody>
        </p:sp>
        <p:sp>
          <p:nvSpPr>
            <p:cNvPr id="10" name="Rectangle 177"/>
            <p:cNvSpPr>
              <a:spLocks noChangeArrowheads="1"/>
            </p:cNvSpPr>
            <p:nvPr/>
          </p:nvSpPr>
          <p:spPr bwMode="auto">
            <a:xfrm>
              <a:off x="268" y="1028"/>
              <a:ext cx="1600" cy="764"/>
            </a:xfrm>
            <a:prstGeom prst="rect">
              <a:avLst/>
            </a:prstGeom>
            <a:noFill/>
            <a:ln w="12700">
              <a:solidFill>
                <a:schemeClr val="tx1"/>
              </a:solidFill>
              <a:miter lim="800000"/>
              <a:headEnd/>
              <a:tailEnd/>
            </a:ln>
            <a:effectLst/>
          </p:spPr>
          <p:txBody>
            <a:bodyPr wrap="none" anchor="ctr"/>
            <a:lstStyle/>
            <a:p>
              <a:endParaRPr lang="en-US"/>
            </a:p>
          </p:txBody>
        </p:sp>
        <p:sp>
          <p:nvSpPr>
            <p:cNvPr id="11" name="Line 178"/>
            <p:cNvSpPr>
              <a:spLocks noChangeShapeType="1"/>
            </p:cNvSpPr>
            <p:nvPr/>
          </p:nvSpPr>
          <p:spPr bwMode="auto">
            <a:xfrm>
              <a:off x="1068" y="1044"/>
              <a:ext cx="0" cy="732"/>
            </a:xfrm>
            <a:prstGeom prst="line">
              <a:avLst/>
            </a:prstGeom>
            <a:noFill/>
            <a:ln w="12700">
              <a:solidFill>
                <a:schemeClr val="tx1"/>
              </a:solidFill>
              <a:prstDash val="sysDot"/>
              <a:round/>
              <a:headEnd/>
              <a:tailEnd/>
            </a:ln>
            <a:effectLst/>
          </p:spPr>
          <p:txBody>
            <a:bodyPr wrap="none" anchor="ctr"/>
            <a:lstStyle/>
            <a:p>
              <a:endParaRPr lang="en-US"/>
            </a:p>
          </p:txBody>
        </p:sp>
        <p:sp>
          <p:nvSpPr>
            <p:cNvPr id="12" name="Rectangle 179"/>
            <p:cNvSpPr>
              <a:spLocks noChangeArrowheads="1"/>
            </p:cNvSpPr>
            <p:nvPr/>
          </p:nvSpPr>
          <p:spPr bwMode="auto">
            <a:xfrm>
              <a:off x="1968" y="1174"/>
              <a:ext cx="768" cy="616"/>
            </a:xfrm>
            <a:prstGeom prst="rect">
              <a:avLst/>
            </a:prstGeom>
            <a:noFill/>
            <a:ln w="12700">
              <a:solidFill>
                <a:schemeClr val="tx1"/>
              </a:solidFill>
              <a:prstDash val="sysDot"/>
              <a:miter lim="800000"/>
              <a:headEnd/>
              <a:tailEnd/>
            </a:ln>
            <a:effectLst/>
          </p:spPr>
          <p:txBody>
            <a:bodyPr wrap="none" anchor="ctr"/>
            <a:lstStyle/>
            <a:p>
              <a:endParaRPr lang="en-US"/>
            </a:p>
          </p:txBody>
        </p:sp>
        <p:sp>
          <p:nvSpPr>
            <p:cNvPr id="13" name="Rectangle 180"/>
            <p:cNvSpPr>
              <a:spLocks noChangeArrowheads="1"/>
            </p:cNvSpPr>
            <p:nvPr/>
          </p:nvSpPr>
          <p:spPr bwMode="auto">
            <a:xfrm>
              <a:off x="268" y="1900"/>
              <a:ext cx="1600" cy="612"/>
            </a:xfrm>
            <a:prstGeom prst="rect">
              <a:avLst/>
            </a:prstGeom>
            <a:noFill/>
            <a:ln w="12700">
              <a:solidFill>
                <a:schemeClr val="tx1"/>
              </a:solidFill>
              <a:miter lim="800000"/>
              <a:headEnd/>
              <a:tailEnd/>
            </a:ln>
            <a:effectLst/>
          </p:spPr>
          <p:txBody>
            <a:bodyPr wrap="none" anchor="ctr"/>
            <a:lstStyle/>
            <a:p>
              <a:endParaRPr lang="en-US"/>
            </a:p>
          </p:txBody>
        </p:sp>
        <p:sp>
          <p:nvSpPr>
            <p:cNvPr id="14" name="AutoShape 181"/>
            <p:cNvSpPr>
              <a:spLocks noChangeArrowheads="1"/>
            </p:cNvSpPr>
            <p:nvPr/>
          </p:nvSpPr>
          <p:spPr bwMode="auto">
            <a:xfrm flipH="1" flipV="1">
              <a:off x="1008" y="1792"/>
              <a:ext cx="116" cy="100"/>
            </a:xfrm>
            <a:prstGeom prst="triangle">
              <a:avLst>
                <a:gd name="adj" fmla="val 50000"/>
              </a:avLst>
            </a:prstGeom>
            <a:solidFill>
              <a:schemeClr val="tx1"/>
            </a:solidFill>
            <a:ln w="9525">
              <a:noFill/>
              <a:miter lim="800000"/>
              <a:headEnd/>
              <a:tailEnd/>
            </a:ln>
            <a:effectLst/>
          </p:spPr>
          <p:txBody>
            <a:bodyPr wrap="none" anchor="ctr"/>
            <a:lstStyle/>
            <a:p>
              <a:endParaRPr lang="en-US"/>
            </a:p>
          </p:txBody>
        </p:sp>
        <p:sp>
          <p:nvSpPr>
            <p:cNvPr id="15" name="AutoShape 182"/>
            <p:cNvSpPr>
              <a:spLocks noChangeArrowheads="1"/>
            </p:cNvSpPr>
            <p:nvPr/>
          </p:nvSpPr>
          <p:spPr bwMode="auto">
            <a:xfrm rot="16200000" flipV="1">
              <a:off x="1860" y="2148"/>
              <a:ext cx="116" cy="100"/>
            </a:xfrm>
            <a:prstGeom prst="triangle">
              <a:avLst>
                <a:gd name="adj" fmla="val 50000"/>
              </a:avLst>
            </a:prstGeom>
            <a:solidFill>
              <a:schemeClr val="tx1"/>
            </a:solidFill>
            <a:ln w="9525">
              <a:noFill/>
              <a:miter lim="800000"/>
              <a:headEnd/>
              <a:tailEnd/>
            </a:ln>
            <a:effectLst/>
          </p:spPr>
          <p:txBody>
            <a:bodyPr wrap="none" anchor="ctr"/>
            <a:lstStyle/>
            <a:p>
              <a:endParaRPr lang="en-US"/>
            </a:p>
          </p:txBody>
        </p:sp>
        <p:sp>
          <p:nvSpPr>
            <p:cNvPr id="16" name="Rectangle 183"/>
            <p:cNvSpPr>
              <a:spLocks noChangeArrowheads="1"/>
            </p:cNvSpPr>
            <p:nvPr/>
          </p:nvSpPr>
          <p:spPr bwMode="auto">
            <a:xfrm>
              <a:off x="1976" y="1900"/>
              <a:ext cx="776" cy="612"/>
            </a:xfrm>
            <a:prstGeom prst="rect">
              <a:avLst/>
            </a:prstGeom>
            <a:noFill/>
            <a:ln w="28575">
              <a:solidFill>
                <a:schemeClr val="tx1"/>
              </a:solidFill>
              <a:miter lim="800000"/>
              <a:headEnd/>
              <a:tailEnd/>
            </a:ln>
            <a:effectLst/>
          </p:spPr>
          <p:txBody>
            <a:bodyPr wrap="none" anchor="ctr"/>
            <a:lstStyle/>
            <a:p>
              <a:endParaRPr lang="en-US"/>
            </a:p>
          </p:txBody>
        </p:sp>
        <p:sp>
          <p:nvSpPr>
            <p:cNvPr id="17" name="Rectangle 184"/>
            <p:cNvSpPr>
              <a:spLocks noChangeArrowheads="1"/>
            </p:cNvSpPr>
            <p:nvPr/>
          </p:nvSpPr>
          <p:spPr bwMode="auto">
            <a:xfrm>
              <a:off x="1976" y="2612"/>
              <a:ext cx="776" cy="652"/>
            </a:xfrm>
            <a:prstGeom prst="rect">
              <a:avLst/>
            </a:prstGeom>
            <a:noFill/>
            <a:ln w="28575">
              <a:solidFill>
                <a:schemeClr val="tx1"/>
              </a:solidFill>
              <a:miter lim="800000"/>
              <a:headEnd/>
              <a:tailEnd/>
            </a:ln>
            <a:effectLst/>
          </p:spPr>
          <p:txBody>
            <a:bodyPr wrap="none" anchor="ctr"/>
            <a:lstStyle/>
            <a:p>
              <a:endParaRPr lang="en-US"/>
            </a:p>
          </p:txBody>
        </p:sp>
        <p:sp>
          <p:nvSpPr>
            <p:cNvPr id="18" name="AutoShape 185"/>
            <p:cNvSpPr>
              <a:spLocks noChangeArrowheads="1"/>
            </p:cNvSpPr>
            <p:nvPr/>
          </p:nvSpPr>
          <p:spPr bwMode="auto">
            <a:xfrm rot="16200000" flipV="1">
              <a:off x="1860" y="2896"/>
              <a:ext cx="116" cy="100"/>
            </a:xfrm>
            <a:prstGeom prst="triangle">
              <a:avLst>
                <a:gd name="adj" fmla="val 50000"/>
              </a:avLst>
            </a:prstGeom>
            <a:solidFill>
              <a:schemeClr val="tx1"/>
            </a:solidFill>
            <a:ln w="9525">
              <a:noFill/>
              <a:miter lim="800000"/>
              <a:headEnd/>
              <a:tailEnd/>
            </a:ln>
            <a:effectLst/>
          </p:spPr>
          <p:txBody>
            <a:bodyPr wrap="none" anchor="ctr"/>
            <a:lstStyle/>
            <a:p>
              <a:endParaRPr lang="en-US"/>
            </a:p>
          </p:txBody>
        </p:sp>
        <p:sp>
          <p:nvSpPr>
            <p:cNvPr id="19" name="Rectangle 186"/>
            <p:cNvSpPr>
              <a:spLocks noChangeArrowheads="1"/>
            </p:cNvSpPr>
            <p:nvPr/>
          </p:nvSpPr>
          <p:spPr bwMode="auto">
            <a:xfrm>
              <a:off x="268" y="2604"/>
              <a:ext cx="1600" cy="664"/>
            </a:xfrm>
            <a:prstGeom prst="rect">
              <a:avLst/>
            </a:prstGeom>
            <a:noFill/>
            <a:ln w="12700">
              <a:solidFill>
                <a:schemeClr val="tx1"/>
              </a:solidFill>
              <a:miter lim="800000"/>
              <a:headEnd/>
              <a:tailEnd/>
            </a:ln>
            <a:effectLst/>
          </p:spPr>
          <p:txBody>
            <a:bodyPr wrap="none" anchor="ctr"/>
            <a:lstStyle/>
            <a:p>
              <a:endParaRPr lang="en-US"/>
            </a:p>
          </p:txBody>
        </p:sp>
        <p:sp>
          <p:nvSpPr>
            <p:cNvPr id="20" name="Line 187"/>
            <p:cNvSpPr>
              <a:spLocks noChangeShapeType="1"/>
            </p:cNvSpPr>
            <p:nvPr/>
          </p:nvSpPr>
          <p:spPr bwMode="auto">
            <a:xfrm>
              <a:off x="1068" y="2628"/>
              <a:ext cx="0" cy="604"/>
            </a:xfrm>
            <a:prstGeom prst="line">
              <a:avLst/>
            </a:prstGeom>
            <a:noFill/>
            <a:ln w="12700">
              <a:solidFill>
                <a:schemeClr val="tx1"/>
              </a:solidFill>
              <a:prstDash val="sysDot"/>
              <a:round/>
              <a:headEnd/>
              <a:tailEnd/>
            </a:ln>
            <a:effectLst/>
          </p:spPr>
          <p:txBody>
            <a:bodyPr wrap="none" anchor="ctr"/>
            <a:lstStyle/>
            <a:p>
              <a:endParaRPr lang="en-US"/>
            </a:p>
          </p:txBody>
        </p:sp>
        <p:sp>
          <p:nvSpPr>
            <p:cNvPr id="21" name="Rectangle 188"/>
            <p:cNvSpPr>
              <a:spLocks noChangeArrowheads="1"/>
            </p:cNvSpPr>
            <p:nvPr/>
          </p:nvSpPr>
          <p:spPr bwMode="auto">
            <a:xfrm>
              <a:off x="272" y="3388"/>
              <a:ext cx="2480" cy="348"/>
            </a:xfrm>
            <a:prstGeom prst="rect">
              <a:avLst/>
            </a:prstGeom>
            <a:noFill/>
            <a:ln w="28575">
              <a:solidFill>
                <a:schemeClr val="tx1"/>
              </a:solidFill>
              <a:miter lim="800000"/>
              <a:headEnd/>
              <a:tailEnd/>
            </a:ln>
            <a:effectLst/>
          </p:spPr>
          <p:txBody>
            <a:bodyPr wrap="none" anchor="ctr"/>
            <a:lstStyle/>
            <a:p>
              <a:endParaRPr lang="en-US"/>
            </a:p>
          </p:txBody>
        </p:sp>
        <p:sp>
          <p:nvSpPr>
            <p:cNvPr id="22" name="Text Box 189"/>
            <p:cNvSpPr txBox="1">
              <a:spLocks noChangeArrowheads="1"/>
            </p:cNvSpPr>
            <p:nvPr/>
          </p:nvSpPr>
          <p:spPr bwMode="auto">
            <a:xfrm>
              <a:off x="731" y="76"/>
              <a:ext cx="813" cy="214"/>
            </a:xfrm>
            <a:prstGeom prst="rect">
              <a:avLst/>
            </a:prstGeom>
            <a:noFill/>
            <a:ln w="9525">
              <a:noFill/>
              <a:miter lim="800000"/>
              <a:headEnd/>
              <a:tailEnd/>
            </a:ln>
            <a:effectLst/>
          </p:spPr>
          <p:txBody>
            <a:bodyPr wrap="none">
              <a:spAutoFit/>
            </a:bodyPr>
            <a:lstStyle/>
            <a:p>
              <a:r>
                <a:rPr lang="en-US" sz="2000" b="1" dirty="0">
                  <a:latin typeface="Arial" charset="0"/>
                </a:rPr>
                <a:t>Comparison Table</a:t>
              </a:r>
            </a:p>
          </p:txBody>
        </p:sp>
        <p:sp>
          <p:nvSpPr>
            <p:cNvPr id="23" name="Text Box 190"/>
            <p:cNvSpPr txBox="1">
              <a:spLocks noChangeArrowheads="1"/>
            </p:cNvSpPr>
            <p:nvPr/>
          </p:nvSpPr>
          <p:spPr bwMode="auto">
            <a:xfrm>
              <a:off x="694" y="745"/>
              <a:ext cx="62" cy="197"/>
            </a:xfrm>
            <a:prstGeom prst="rect">
              <a:avLst/>
            </a:prstGeom>
            <a:noFill/>
            <a:ln w="9525">
              <a:noFill/>
              <a:miter lim="800000"/>
              <a:headEnd/>
              <a:tailEnd/>
            </a:ln>
            <a:effectLst/>
          </p:spPr>
          <p:txBody>
            <a:bodyPr wrap="none">
              <a:spAutoFit/>
            </a:bodyPr>
            <a:lstStyle/>
            <a:p>
              <a:endParaRPr lang="en-US">
                <a:latin typeface="Times"/>
              </a:endParaRPr>
            </a:p>
          </p:txBody>
        </p:sp>
        <p:grpSp>
          <p:nvGrpSpPr>
            <p:cNvPr id="24" name="Group 191"/>
            <p:cNvGrpSpPr>
              <a:grpSpLocks/>
            </p:cNvGrpSpPr>
            <p:nvPr/>
          </p:nvGrpSpPr>
          <p:grpSpPr bwMode="auto">
            <a:xfrm>
              <a:off x="287" y="723"/>
              <a:ext cx="200" cy="145"/>
              <a:chOff x="287" y="723"/>
              <a:chExt cx="200" cy="145"/>
            </a:xfrm>
          </p:grpSpPr>
          <p:grpSp>
            <p:nvGrpSpPr>
              <p:cNvPr id="73" name="Group 192"/>
              <p:cNvGrpSpPr>
                <a:grpSpLocks/>
              </p:cNvGrpSpPr>
              <p:nvPr/>
            </p:nvGrpSpPr>
            <p:grpSpPr bwMode="auto">
              <a:xfrm>
                <a:off x="287" y="737"/>
                <a:ext cx="57" cy="118"/>
                <a:chOff x="287" y="737"/>
                <a:chExt cx="57" cy="118"/>
              </a:xfrm>
            </p:grpSpPr>
            <p:sp>
              <p:nvSpPr>
                <p:cNvPr id="75" name="Rectangle 193"/>
                <p:cNvSpPr>
                  <a:spLocks noChangeArrowheads="1"/>
                </p:cNvSpPr>
                <p:nvPr/>
              </p:nvSpPr>
              <p:spPr bwMode="auto">
                <a:xfrm>
                  <a:off x="293" y="748"/>
                  <a:ext cx="47" cy="91"/>
                </a:xfrm>
                <a:prstGeom prst="rect">
                  <a:avLst/>
                </a:prstGeom>
                <a:noFill/>
                <a:ln w="9525">
                  <a:noFill/>
                  <a:miter lim="800000"/>
                  <a:headEnd/>
                  <a:tailEnd/>
                </a:ln>
              </p:spPr>
              <p:txBody>
                <a:bodyPr wrap="square" lIns="0" tIns="0" rIns="0" bIns="0">
                  <a:spAutoFit/>
                </a:bodyPr>
                <a:lstStyle/>
                <a:p>
                  <a:pPr algn="ctr"/>
                  <a:r>
                    <a:rPr lang="en-US" sz="1000" b="1" dirty="0">
                      <a:solidFill>
                        <a:srgbClr val="000000"/>
                      </a:solidFill>
                      <a:latin typeface="Times"/>
                    </a:rPr>
                    <a:t>1A</a:t>
                  </a:r>
                  <a:endParaRPr lang="en-US" sz="1000" dirty="0">
                    <a:latin typeface="Times"/>
                  </a:endParaRPr>
                </a:p>
              </p:txBody>
            </p:sp>
            <p:sp>
              <p:nvSpPr>
                <p:cNvPr id="76" name="Oval 194"/>
                <p:cNvSpPr>
                  <a:spLocks noChangeArrowheads="1"/>
                </p:cNvSpPr>
                <p:nvPr/>
              </p:nvSpPr>
              <p:spPr bwMode="auto">
                <a:xfrm>
                  <a:off x="287" y="737"/>
                  <a:ext cx="57" cy="118"/>
                </a:xfrm>
                <a:prstGeom prst="ellipse">
                  <a:avLst/>
                </a:prstGeom>
                <a:noFill/>
                <a:ln w="9525">
                  <a:solidFill>
                    <a:schemeClr val="tx1"/>
                  </a:solidFill>
                  <a:round/>
                  <a:headEnd/>
                  <a:tailEnd/>
                </a:ln>
                <a:effectLst/>
              </p:spPr>
              <p:txBody>
                <a:bodyPr wrap="none" anchor="ctr"/>
                <a:lstStyle/>
                <a:p>
                  <a:endParaRPr lang="en-US"/>
                </a:p>
              </p:txBody>
            </p:sp>
          </p:grpSp>
          <p:sp>
            <p:nvSpPr>
              <p:cNvPr id="74" name="Text Box 195"/>
              <p:cNvSpPr txBox="1">
                <a:spLocks noChangeArrowheads="1"/>
              </p:cNvSpPr>
              <p:nvPr/>
            </p:nvSpPr>
            <p:spPr bwMode="auto">
              <a:xfrm>
                <a:off x="331" y="723"/>
                <a:ext cx="156" cy="145"/>
              </a:xfrm>
              <a:prstGeom prst="rect">
                <a:avLst/>
              </a:prstGeom>
              <a:noFill/>
              <a:ln w="9525">
                <a:noFill/>
                <a:miter lim="800000"/>
                <a:headEnd/>
                <a:tailEnd/>
              </a:ln>
              <a:effectLst/>
            </p:spPr>
            <p:txBody>
              <a:bodyPr wrap="none">
                <a:spAutoFit/>
              </a:bodyPr>
              <a:lstStyle/>
              <a:p>
                <a:pPr algn="ctr"/>
                <a:r>
                  <a:rPr lang="en-US" sz="1000" dirty="0">
                    <a:latin typeface="Times"/>
                  </a:rPr>
                  <a:t>Concept</a:t>
                </a:r>
              </a:p>
            </p:txBody>
          </p:sp>
        </p:grpSp>
        <p:grpSp>
          <p:nvGrpSpPr>
            <p:cNvPr id="25" name="Group 196"/>
            <p:cNvGrpSpPr>
              <a:grpSpLocks/>
            </p:cNvGrpSpPr>
            <p:nvPr/>
          </p:nvGrpSpPr>
          <p:grpSpPr bwMode="auto">
            <a:xfrm>
              <a:off x="1111" y="723"/>
              <a:ext cx="201" cy="145"/>
              <a:chOff x="262" y="723"/>
              <a:chExt cx="201" cy="145"/>
            </a:xfrm>
          </p:grpSpPr>
          <p:grpSp>
            <p:nvGrpSpPr>
              <p:cNvPr id="69" name="Group 197"/>
              <p:cNvGrpSpPr>
                <a:grpSpLocks/>
              </p:cNvGrpSpPr>
              <p:nvPr/>
            </p:nvGrpSpPr>
            <p:grpSpPr bwMode="auto">
              <a:xfrm>
                <a:off x="262" y="745"/>
                <a:ext cx="58" cy="110"/>
                <a:chOff x="262" y="745"/>
                <a:chExt cx="58" cy="110"/>
              </a:xfrm>
            </p:grpSpPr>
            <p:sp>
              <p:nvSpPr>
                <p:cNvPr id="71" name="Rectangle 198"/>
                <p:cNvSpPr>
                  <a:spLocks noChangeArrowheads="1"/>
                </p:cNvSpPr>
                <p:nvPr/>
              </p:nvSpPr>
              <p:spPr bwMode="auto">
                <a:xfrm>
                  <a:off x="267" y="748"/>
                  <a:ext cx="50" cy="91"/>
                </a:xfrm>
                <a:prstGeom prst="rect">
                  <a:avLst/>
                </a:prstGeom>
                <a:noFill/>
                <a:ln w="9525">
                  <a:noFill/>
                  <a:miter lim="800000"/>
                  <a:headEnd/>
                  <a:tailEnd/>
                </a:ln>
              </p:spPr>
              <p:txBody>
                <a:bodyPr wrap="square" lIns="0" tIns="0" rIns="0" bIns="0">
                  <a:spAutoFit/>
                </a:bodyPr>
                <a:lstStyle/>
                <a:p>
                  <a:pPr algn="ctr"/>
                  <a:r>
                    <a:rPr lang="en-US" sz="1000" b="1" dirty="0">
                      <a:solidFill>
                        <a:srgbClr val="000000"/>
                      </a:solidFill>
                      <a:latin typeface="Times"/>
                    </a:rPr>
                    <a:t>1B</a:t>
                  </a:r>
                  <a:endParaRPr lang="en-US" sz="1000" dirty="0">
                    <a:latin typeface="Times"/>
                  </a:endParaRPr>
                </a:p>
              </p:txBody>
            </p:sp>
            <p:sp>
              <p:nvSpPr>
                <p:cNvPr id="72" name="Oval 199"/>
                <p:cNvSpPr>
                  <a:spLocks noChangeArrowheads="1"/>
                </p:cNvSpPr>
                <p:nvPr/>
              </p:nvSpPr>
              <p:spPr bwMode="auto">
                <a:xfrm>
                  <a:off x="262" y="745"/>
                  <a:ext cx="58" cy="110"/>
                </a:xfrm>
                <a:prstGeom prst="ellipse">
                  <a:avLst/>
                </a:prstGeom>
                <a:noFill/>
                <a:ln w="9525">
                  <a:solidFill>
                    <a:schemeClr val="tx1"/>
                  </a:solidFill>
                  <a:round/>
                  <a:headEnd/>
                  <a:tailEnd/>
                </a:ln>
                <a:effectLst/>
              </p:spPr>
              <p:txBody>
                <a:bodyPr wrap="none" anchor="ctr"/>
                <a:lstStyle/>
                <a:p>
                  <a:endParaRPr lang="en-US"/>
                </a:p>
              </p:txBody>
            </p:sp>
          </p:grpSp>
          <p:sp>
            <p:nvSpPr>
              <p:cNvPr id="70" name="Text Box 200"/>
              <p:cNvSpPr txBox="1">
                <a:spLocks noChangeArrowheads="1"/>
              </p:cNvSpPr>
              <p:nvPr/>
            </p:nvSpPr>
            <p:spPr bwMode="auto">
              <a:xfrm>
                <a:off x="307" y="723"/>
                <a:ext cx="156" cy="145"/>
              </a:xfrm>
              <a:prstGeom prst="rect">
                <a:avLst/>
              </a:prstGeom>
              <a:noFill/>
              <a:ln w="9525">
                <a:noFill/>
                <a:miter lim="800000"/>
                <a:headEnd/>
                <a:tailEnd/>
              </a:ln>
              <a:effectLst/>
            </p:spPr>
            <p:txBody>
              <a:bodyPr wrap="none">
                <a:spAutoFit/>
              </a:bodyPr>
              <a:lstStyle/>
              <a:p>
                <a:pPr algn="ctr"/>
                <a:r>
                  <a:rPr lang="en-US" sz="1000" dirty="0">
                    <a:latin typeface="Times"/>
                  </a:rPr>
                  <a:t>Concept</a:t>
                </a:r>
              </a:p>
            </p:txBody>
          </p:sp>
        </p:grpSp>
        <p:grpSp>
          <p:nvGrpSpPr>
            <p:cNvPr id="26" name="Group 201"/>
            <p:cNvGrpSpPr>
              <a:grpSpLocks/>
            </p:cNvGrpSpPr>
            <p:nvPr/>
          </p:nvGrpSpPr>
          <p:grpSpPr bwMode="auto">
            <a:xfrm>
              <a:off x="283" y="477"/>
              <a:ext cx="47" cy="99"/>
              <a:chOff x="-112" y="745"/>
              <a:chExt cx="47" cy="99"/>
            </a:xfrm>
          </p:grpSpPr>
          <p:sp>
            <p:nvSpPr>
              <p:cNvPr id="67" name="Rectangle 202"/>
              <p:cNvSpPr>
                <a:spLocks noChangeArrowheads="1"/>
              </p:cNvSpPr>
              <p:nvPr/>
            </p:nvSpPr>
            <p:spPr bwMode="auto">
              <a:xfrm>
                <a:off x="-96" y="752"/>
                <a:ext cx="15" cy="82"/>
              </a:xfrm>
              <a:prstGeom prst="rect">
                <a:avLst/>
              </a:prstGeom>
              <a:noFill/>
              <a:ln w="9525">
                <a:noFill/>
                <a:miter lim="800000"/>
                <a:headEnd/>
                <a:tailEnd/>
              </a:ln>
            </p:spPr>
            <p:txBody>
              <a:bodyPr wrap="none" lIns="0" tIns="0" rIns="0" bIns="0">
                <a:spAutoFit/>
              </a:bodyPr>
              <a:lstStyle/>
              <a:p>
                <a:pPr algn="ctr"/>
                <a:r>
                  <a:rPr lang="en-US" sz="900" b="1" dirty="0">
                    <a:solidFill>
                      <a:srgbClr val="000000"/>
                    </a:solidFill>
                    <a:latin typeface="Times"/>
                  </a:rPr>
                  <a:t>2</a:t>
                </a:r>
                <a:endParaRPr lang="en-US" sz="900" dirty="0">
                  <a:latin typeface="Times"/>
                </a:endParaRPr>
              </a:p>
            </p:txBody>
          </p:sp>
          <p:sp>
            <p:nvSpPr>
              <p:cNvPr id="68" name="Oval 203"/>
              <p:cNvSpPr>
                <a:spLocks noChangeArrowheads="1"/>
              </p:cNvSpPr>
              <p:nvPr/>
            </p:nvSpPr>
            <p:spPr bwMode="auto">
              <a:xfrm>
                <a:off x="-112" y="745"/>
                <a:ext cx="47" cy="99"/>
              </a:xfrm>
              <a:prstGeom prst="ellipse">
                <a:avLst/>
              </a:prstGeom>
              <a:noFill/>
              <a:ln w="9525">
                <a:solidFill>
                  <a:schemeClr val="tx1"/>
                </a:solidFill>
                <a:round/>
                <a:headEnd/>
                <a:tailEnd/>
              </a:ln>
              <a:effectLst/>
            </p:spPr>
            <p:txBody>
              <a:bodyPr wrap="none" anchor="ctr"/>
              <a:lstStyle/>
              <a:p>
                <a:endParaRPr lang="en-US"/>
              </a:p>
            </p:txBody>
          </p:sp>
        </p:grpSp>
        <p:sp>
          <p:nvSpPr>
            <p:cNvPr id="27" name="Text Box 204"/>
            <p:cNvSpPr txBox="1">
              <a:spLocks noChangeArrowheads="1"/>
            </p:cNvSpPr>
            <p:nvPr/>
          </p:nvSpPr>
          <p:spPr bwMode="auto">
            <a:xfrm>
              <a:off x="317" y="453"/>
              <a:ext cx="262" cy="145"/>
            </a:xfrm>
            <a:prstGeom prst="rect">
              <a:avLst/>
            </a:prstGeom>
            <a:noFill/>
            <a:ln w="9525">
              <a:noFill/>
              <a:miter lim="800000"/>
              <a:headEnd/>
              <a:tailEnd/>
            </a:ln>
            <a:effectLst/>
          </p:spPr>
          <p:txBody>
            <a:bodyPr wrap="none">
              <a:spAutoFit/>
            </a:bodyPr>
            <a:lstStyle/>
            <a:p>
              <a:r>
                <a:rPr lang="en-US" sz="1000" dirty="0">
                  <a:latin typeface="Times"/>
                </a:rPr>
                <a:t>Overall Concept</a:t>
              </a:r>
            </a:p>
          </p:txBody>
        </p:sp>
        <p:grpSp>
          <p:nvGrpSpPr>
            <p:cNvPr id="28" name="Group 205"/>
            <p:cNvGrpSpPr>
              <a:grpSpLocks/>
            </p:cNvGrpSpPr>
            <p:nvPr/>
          </p:nvGrpSpPr>
          <p:grpSpPr bwMode="auto">
            <a:xfrm>
              <a:off x="283" y="1055"/>
              <a:ext cx="47" cy="110"/>
              <a:chOff x="326" y="720"/>
              <a:chExt cx="47" cy="110"/>
            </a:xfrm>
          </p:grpSpPr>
          <p:sp>
            <p:nvSpPr>
              <p:cNvPr id="65" name="Rectangle 206"/>
              <p:cNvSpPr>
                <a:spLocks noChangeArrowheads="1"/>
              </p:cNvSpPr>
              <p:nvPr/>
            </p:nvSpPr>
            <p:spPr bwMode="auto">
              <a:xfrm>
                <a:off x="343" y="729"/>
                <a:ext cx="16" cy="91"/>
              </a:xfrm>
              <a:prstGeom prst="rect">
                <a:avLst/>
              </a:prstGeom>
              <a:noFill/>
              <a:ln w="9525">
                <a:noFill/>
                <a:miter lim="800000"/>
                <a:headEnd/>
                <a:tailEnd/>
              </a:ln>
            </p:spPr>
            <p:txBody>
              <a:bodyPr wrap="none" lIns="0" tIns="0" rIns="0" bIns="0">
                <a:spAutoFit/>
              </a:bodyPr>
              <a:lstStyle/>
              <a:p>
                <a:pPr algn="ctr"/>
                <a:r>
                  <a:rPr lang="en-US" sz="1000" b="1" dirty="0">
                    <a:solidFill>
                      <a:srgbClr val="000000"/>
                    </a:solidFill>
                    <a:latin typeface="Times"/>
                  </a:rPr>
                  <a:t>3</a:t>
                </a:r>
                <a:endParaRPr lang="en-US" sz="1000" dirty="0">
                  <a:latin typeface="Times"/>
                </a:endParaRPr>
              </a:p>
            </p:txBody>
          </p:sp>
          <p:sp>
            <p:nvSpPr>
              <p:cNvPr id="66" name="Oval 207"/>
              <p:cNvSpPr>
                <a:spLocks noChangeArrowheads="1"/>
              </p:cNvSpPr>
              <p:nvPr/>
            </p:nvSpPr>
            <p:spPr bwMode="auto">
              <a:xfrm>
                <a:off x="326" y="720"/>
                <a:ext cx="47" cy="110"/>
              </a:xfrm>
              <a:prstGeom prst="ellipse">
                <a:avLst/>
              </a:prstGeom>
              <a:noFill/>
              <a:ln w="9525">
                <a:solidFill>
                  <a:schemeClr val="tx1"/>
                </a:solidFill>
                <a:round/>
                <a:headEnd/>
                <a:tailEnd/>
              </a:ln>
              <a:effectLst/>
            </p:spPr>
            <p:txBody>
              <a:bodyPr wrap="none" anchor="ctr"/>
              <a:lstStyle/>
              <a:p>
                <a:endParaRPr lang="en-US"/>
              </a:p>
            </p:txBody>
          </p:sp>
        </p:grpSp>
        <p:sp>
          <p:nvSpPr>
            <p:cNvPr id="29" name="Text Box 208"/>
            <p:cNvSpPr txBox="1">
              <a:spLocks noChangeArrowheads="1"/>
            </p:cNvSpPr>
            <p:nvPr/>
          </p:nvSpPr>
          <p:spPr bwMode="auto">
            <a:xfrm>
              <a:off x="314" y="1036"/>
              <a:ext cx="241" cy="145"/>
            </a:xfrm>
            <a:prstGeom prst="rect">
              <a:avLst/>
            </a:prstGeom>
            <a:noFill/>
            <a:ln w="9525">
              <a:noFill/>
              <a:miter lim="800000"/>
              <a:headEnd/>
              <a:tailEnd/>
            </a:ln>
            <a:effectLst/>
          </p:spPr>
          <p:txBody>
            <a:bodyPr wrap="none">
              <a:spAutoFit/>
            </a:bodyPr>
            <a:lstStyle/>
            <a:p>
              <a:r>
                <a:rPr lang="en-US" sz="1000" dirty="0">
                  <a:latin typeface="Times"/>
                </a:rPr>
                <a:t>Characteristics</a:t>
              </a:r>
            </a:p>
          </p:txBody>
        </p:sp>
        <p:grpSp>
          <p:nvGrpSpPr>
            <p:cNvPr id="30" name="Group 209"/>
            <p:cNvGrpSpPr>
              <a:grpSpLocks/>
            </p:cNvGrpSpPr>
            <p:nvPr/>
          </p:nvGrpSpPr>
          <p:grpSpPr bwMode="auto">
            <a:xfrm>
              <a:off x="1087" y="1068"/>
              <a:ext cx="47" cy="113"/>
              <a:chOff x="295" y="733"/>
              <a:chExt cx="47" cy="113"/>
            </a:xfrm>
          </p:grpSpPr>
          <p:sp>
            <p:nvSpPr>
              <p:cNvPr id="63" name="Rectangle 210"/>
              <p:cNvSpPr>
                <a:spLocks noChangeArrowheads="1"/>
              </p:cNvSpPr>
              <p:nvPr/>
            </p:nvSpPr>
            <p:spPr bwMode="auto">
              <a:xfrm>
                <a:off x="310" y="743"/>
                <a:ext cx="16" cy="91"/>
              </a:xfrm>
              <a:prstGeom prst="rect">
                <a:avLst/>
              </a:prstGeom>
              <a:noFill/>
              <a:ln w="9525">
                <a:noFill/>
                <a:miter lim="800000"/>
                <a:headEnd/>
                <a:tailEnd/>
              </a:ln>
            </p:spPr>
            <p:txBody>
              <a:bodyPr wrap="none" lIns="0" tIns="0" rIns="0" bIns="0">
                <a:spAutoFit/>
              </a:bodyPr>
              <a:lstStyle/>
              <a:p>
                <a:pPr algn="ctr"/>
                <a:r>
                  <a:rPr lang="en-US" sz="1000" b="1">
                    <a:solidFill>
                      <a:srgbClr val="000000"/>
                    </a:solidFill>
                    <a:latin typeface="Times"/>
                  </a:rPr>
                  <a:t>3</a:t>
                </a:r>
                <a:endParaRPr lang="en-US" sz="1000">
                  <a:latin typeface="Times"/>
                </a:endParaRPr>
              </a:p>
            </p:txBody>
          </p:sp>
          <p:sp>
            <p:nvSpPr>
              <p:cNvPr id="64" name="Oval 211"/>
              <p:cNvSpPr>
                <a:spLocks noChangeArrowheads="1"/>
              </p:cNvSpPr>
              <p:nvPr/>
            </p:nvSpPr>
            <p:spPr bwMode="auto">
              <a:xfrm>
                <a:off x="295" y="733"/>
                <a:ext cx="47" cy="113"/>
              </a:xfrm>
              <a:prstGeom prst="ellipse">
                <a:avLst/>
              </a:prstGeom>
              <a:noFill/>
              <a:ln w="9525">
                <a:solidFill>
                  <a:schemeClr val="tx1"/>
                </a:solidFill>
                <a:round/>
                <a:headEnd/>
                <a:tailEnd/>
              </a:ln>
              <a:effectLst/>
            </p:spPr>
            <p:txBody>
              <a:bodyPr wrap="none" anchor="ctr"/>
              <a:lstStyle/>
              <a:p>
                <a:endParaRPr lang="en-US"/>
              </a:p>
            </p:txBody>
          </p:sp>
        </p:grpSp>
        <p:sp>
          <p:nvSpPr>
            <p:cNvPr id="31" name="Text Box 212"/>
            <p:cNvSpPr txBox="1">
              <a:spLocks noChangeArrowheads="1"/>
            </p:cNvSpPr>
            <p:nvPr/>
          </p:nvSpPr>
          <p:spPr bwMode="auto">
            <a:xfrm>
              <a:off x="1118" y="1051"/>
              <a:ext cx="241" cy="145"/>
            </a:xfrm>
            <a:prstGeom prst="rect">
              <a:avLst/>
            </a:prstGeom>
            <a:noFill/>
            <a:ln w="9525">
              <a:noFill/>
              <a:miter lim="800000"/>
              <a:headEnd/>
              <a:tailEnd/>
            </a:ln>
            <a:effectLst/>
          </p:spPr>
          <p:txBody>
            <a:bodyPr wrap="none">
              <a:spAutoFit/>
            </a:bodyPr>
            <a:lstStyle/>
            <a:p>
              <a:r>
                <a:rPr lang="en-US" sz="1000" dirty="0">
                  <a:latin typeface="Times"/>
                </a:rPr>
                <a:t>Characteristics</a:t>
              </a:r>
            </a:p>
          </p:txBody>
        </p:sp>
        <p:grpSp>
          <p:nvGrpSpPr>
            <p:cNvPr id="32" name="Group 213"/>
            <p:cNvGrpSpPr>
              <a:grpSpLocks/>
            </p:cNvGrpSpPr>
            <p:nvPr/>
          </p:nvGrpSpPr>
          <p:grpSpPr bwMode="auto">
            <a:xfrm>
              <a:off x="283" y="1943"/>
              <a:ext cx="51" cy="114"/>
              <a:chOff x="-103" y="738"/>
              <a:chExt cx="51" cy="114"/>
            </a:xfrm>
          </p:grpSpPr>
          <p:sp>
            <p:nvSpPr>
              <p:cNvPr id="61" name="Rectangle 214"/>
              <p:cNvSpPr>
                <a:spLocks noChangeArrowheads="1"/>
              </p:cNvSpPr>
              <p:nvPr/>
            </p:nvSpPr>
            <p:spPr bwMode="auto">
              <a:xfrm>
                <a:off x="-87" y="744"/>
                <a:ext cx="16" cy="91"/>
              </a:xfrm>
              <a:prstGeom prst="rect">
                <a:avLst/>
              </a:prstGeom>
              <a:noFill/>
              <a:ln w="9525">
                <a:noFill/>
                <a:miter lim="800000"/>
                <a:headEnd/>
                <a:tailEnd/>
              </a:ln>
            </p:spPr>
            <p:txBody>
              <a:bodyPr wrap="none" lIns="0" tIns="0" rIns="0" bIns="0">
                <a:spAutoFit/>
              </a:bodyPr>
              <a:lstStyle/>
              <a:p>
                <a:pPr algn="ctr"/>
                <a:r>
                  <a:rPr lang="en-US" sz="1000" b="1" dirty="0">
                    <a:solidFill>
                      <a:srgbClr val="000000"/>
                    </a:solidFill>
                    <a:latin typeface="Times"/>
                  </a:rPr>
                  <a:t>4</a:t>
                </a:r>
                <a:endParaRPr lang="en-US" sz="1000" dirty="0">
                  <a:latin typeface="Times"/>
                </a:endParaRPr>
              </a:p>
            </p:txBody>
          </p:sp>
          <p:sp>
            <p:nvSpPr>
              <p:cNvPr id="62" name="Oval 215"/>
              <p:cNvSpPr>
                <a:spLocks noChangeArrowheads="1"/>
              </p:cNvSpPr>
              <p:nvPr/>
            </p:nvSpPr>
            <p:spPr bwMode="auto">
              <a:xfrm>
                <a:off x="-103" y="738"/>
                <a:ext cx="51" cy="114"/>
              </a:xfrm>
              <a:prstGeom prst="ellipse">
                <a:avLst/>
              </a:prstGeom>
              <a:noFill/>
              <a:ln w="9525">
                <a:solidFill>
                  <a:schemeClr val="tx1"/>
                </a:solidFill>
                <a:round/>
                <a:headEnd/>
                <a:tailEnd/>
              </a:ln>
              <a:effectLst/>
            </p:spPr>
            <p:txBody>
              <a:bodyPr wrap="none" anchor="ctr"/>
              <a:lstStyle/>
              <a:p>
                <a:endParaRPr lang="en-US"/>
              </a:p>
            </p:txBody>
          </p:sp>
        </p:grpSp>
        <p:sp>
          <p:nvSpPr>
            <p:cNvPr id="33" name="Text Box 216"/>
            <p:cNvSpPr txBox="1">
              <a:spLocks noChangeArrowheads="1"/>
            </p:cNvSpPr>
            <p:nvPr/>
          </p:nvSpPr>
          <p:spPr bwMode="auto">
            <a:xfrm>
              <a:off x="320" y="1922"/>
              <a:ext cx="310" cy="145"/>
            </a:xfrm>
            <a:prstGeom prst="rect">
              <a:avLst/>
            </a:prstGeom>
            <a:noFill/>
            <a:ln w="9525">
              <a:noFill/>
              <a:miter lim="800000"/>
              <a:headEnd/>
              <a:tailEnd/>
            </a:ln>
            <a:effectLst/>
          </p:spPr>
          <p:txBody>
            <a:bodyPr wrap="none">
              <a:spAutoFit/>
            </a:bodyPr>
            <a:lstStyle/>
            <a:p>
              <a:r>
                <a:rPr lang="en-US" sz="1000" dirty="0">
                  <a:latin typeface="Times"/>
                </a:rPr>
                <a:t>Like Characteristics</a:t>
              </a:r>
            </a:p>
          </p:txBody>
        </p:sp>
        <p:grpSp>
          <p:nvGrpSpPr>
            <p:cNvPr id="34" name="Group 217"/>
            <p:cNvGrpSpPr>
              <a:grpSpLocks/>
            </p:cNvGrpSpPr>
            <p:nvPr/>
          </p:nvGrpSpPr>
          <p:grpSpPr bwMode="auto">
            <a:xfrm>
              <a:off x="1985" y="1230"/>
              <a:ext cx="47" cy="109"/>
              <a:chOff x="285" y="890"/>
              <a:chExt cx="47" cy="109"/>
            </a:xfrm>
          </p:grpSpPr>
          <p:sp>
            <p:nvSpPr>
              <p:cNvPr id="59" name="Rectangle 218"/>
              <p:cNvSpPr>
                <a:spLocks noChangeArrowheads="1"/>
              </p:cNvSpPr>
              <p:nvPr/>
            </p:nvSpPr>
            <p:spPr bwMode="auto">
              <a:xfrm>
                <a:off x="302" y="899"/>
                <a:ext cx="16" cy="91"/>
              </a:xfrm>
              <a:prstGeom prst="rect">
                <a:avLst/>
              </a:prstGeom>
              <a:noFill/>
              <a:ln w="9525">
                <a:noFill/>
                <a:miter lim="800000"/>
                <a:headEnd/>
                <a:tailEnd/>
              </a:ln>
            </p:spPr>
            <p:txBody>
              <a:bodyPr wrap="none" lIns="0" tIns="0" rIns="0" bIns="0">
                <a:spAutoFit/>
              </a:bodyPr>
              <a:lstStyle/>
              <a:p>
                <a:pPr algn="ctr"/>
                <a:r>
                  <a:rPr lang="en-US" sz="1000" b="1" dirty="0">
                    <a:solidFill>
                      <a:srgbClr val="000000"/>
                    </a:solidFill>
                    <a:latin typeface="Times"/>
                  </a:rPr>
                  <a:t>9</a:t>
                </a:r>
                <a:endParaRPr lang="en-US" sz="1000" dirty="0">
                  <a:latin typeface="Times"/>
                </a:endParaRPr>
              </a:p>
            </p:txBody>
          </p:sp>
          <p:sp>
            <p:nvSpPr>
              <p:cNvPr id="60" name="Oval 219"/>
              <p:cNvSpPr>
                <a:spLocks noChangeArrowheads="1"/>
              </p:cNvSpPr>
              <p:nvPr/>
            </p:nvSpPr>
            <p:spPr bwMode="auto">
              <a:xfrm>
                <a:off x="285" y="890"/>
                <a:ext cx="47" cy="109"/>
              </a:xfrm>
              <a:prstGeom prst="ellipse">
                <a:avLst/>
              </a:prstGeom>
              <a:noFill/>
              <a:ln w="9525">
                <a:solidFill>
                  <a:schemeClr val="tx1"/>
                </a:solidFill>
                <a:round/>
                <a:headEnd/>
                <a:tailEnd/>
              </a:ln>
              <a:effectLst/>
            </p:spPr>
            <p:txBody>
              <a:bodyPr wrap="none" anchor="ctr"/>
              <a:lstStyle/>
              <a:p>
                <a:endParaRPr lang="en-US"/>
              </a:p>
            </p:txBody>
          </p:sp>
        </p:grpSp>
        <p:sp>
          <p:nvSpPr>
            <p:cNvPr id="35" name="Text Box 220"/>
            <p:cNvSpPr txBox="1">
              <a:spLocks noChangeArrowheads="1"/>
            </p:cNvSpPr>
            <p:nvPr/>
          </p:nvSpPr>
          <p:spPr bwMode="auto">
            <a:xfrm>
              <a:off x="2024" y="1215"/>
              <a:ext cx="190" cy="145"/>
            </a:xfrm>
            <a:prstGeom prst="rect">
              <a:avLst/>
            </a:prstGeom>
            <a:noFill/>
            <a:ln w="9525">
              <a:noFill/>
              <a:miter lim="800000"/>
              <a:headEnd/>
              <a:tailEnd/>
            </a:ln>
            <a:effectLst/>
          </p:spPr>
          <p:txBody>
            <a:bodyPr wrap="none">
              <a:spAutoFit/>
            </a:bodyPr>
            <a:lstStyle/>
            <a:p>
              <a:r>
                <a:rPr lang="en-US" sz="1000" dirty="0">
                  <a:latin typeface="Times"/>
                </a:rPr>
                <a:t>Extensions</a:t>
              </a:r>
            </a:p>
          </p:txBody>
        </p:sp>
        <p:sp>
          <p:nvSpPr>
            <p:cNvPr id="36" name="Text Box 221"/>
            <p:cNvSpPr txBox="1">
              <a:spLocks noChangeArrowheads="1"/>
            </p:cNvSpPr>
            <p:nvPr/>
          </p:nvSpPr>
          <p:spPr bwMode="auto">
            <a:xfrm>
              <a:off x="1981" y="415"/>
              <a:ext cx="853" cy="741"/>
            </a:xfrm>
            <a:prstGeom prst="rect">
              <a:avLst/>
            </a:prstGeom>
            <a:noFill/>
            <a:ln w="9525">
              <a:noFill/>
              <a:miter lim="800000"/>
              <a:headEnd/>
              <a:tailEnd/>
            </a:ln>
            <a:effectLst/>
          </p:spPr>
          <p:txBody>
            <a:bodyPr>
              <a:spAutoFit/>
            </a:bodyPr>
            <a:lstStyle/>
            <a:p>
              <a:pPr>
                <a:lnSpc>
                  <a:spcPct val="60000"/>
                </a:lnSpc>
                <a:spcBef>
                  <a:spcPct val="50000"/>
                </a:spcBef>
              </a:pPr>
              <a:r>
                <a:rPr lang="en-US" sz="800" dirty="0">
                  <a:latin typeface="Times"/>
                </a:rPr>
                <a:t>Communicate Targeted Concepts</a:t>
              </a:r>
            </a:p>
            <a:p>
              <a:pPr>
                <a:lnSpc>
                  <a:spcPct val="60000"/>
                </a:lnSpc>
                <a:spcBef>
                  <a:spcPct val="50000"/>
                </a:spcBef>
              </a:pPr>
              <a:r>
                <a:rPr lang="en-US" sz="800" dirty="0">
                  <a:latin typeface="Times"/>
                </a:rPr>
                <a:t>Obtain the Overall Concepts</a:t>
              </a:r>
            </a:p>
            <a:p>
              <a:pPr>
                <a:lnSpc>
                  <a:spcPct val="60000"/>
                </a:lnSpc>
                <a:spcBef>
                  <a:spcPct val="50000"/>
                </a:spcBef>
              </a:pPr>
              <a:r>
                <a:rPr lang="en-US" sz="800" dirty="0">
                  <a:latin typeface="Times"/>
                </a:rPr>
                <a:t>Make lists of Known Characteristics</a:t>
              </a:r>
            </a:p>
            <a:p>
              <a:pPr>
                <a:lnSpc>
                  <a:spcPct val="60000"/>
                </a:lnSpc>
                <a:spcBef>
                  <a:spcPct val="50000"/>
                </a:spcBef>
              </a:pPr>
              <a:r>
                <a:rPr lang="en-US" sz="800" dirty="0">
                  <a:latin typeface="Times"/>
                </a:rPr>
                <a:t>Pin down Like Characteristics</a:t>
              </a:r>
            </a:p>
            <a:p>
              <a:pPr>
                <a:lnSpc>
                  <a:spcPct val="60000"/>
                </a:lnSpc>
                <a:spcBef>
                  <a:spcPct val="50000"/>
                </a:spcBef>
              </a:pPr>
              <a:r>
                <a:rPr lang="en-US" sz="800" dirty="0">
                  <a:latin typeface="Times"/>
                </a:rPr>
                <a:t>Assemble Like Categories</a:t>
              </a:r>
            </a:p>
            <a:p>
              <a:pPr>
                <a:lnSpc>
                  <a:spcPct val="60000"/>
                </a:lnSpc>
                <a:spcBef>
                  <a:spcPct val="50000"/>
                </a:spcBef>
              </a:pPr>
              <a:r>
                <a:rPr lang="en-US" sz="800" dirty="0">
                  <a:latin typeface="Times"/>
                </a:rPr>
                <a:t>Record Unlike Characteristics</a:t>
              </a:r>
            </a:p>
            <a:p>
              <a:pPr>
                <a:lnSpc>
                  <a:spcPct val="60000"/>
                </a:lnSpc>
                <a:spcBef>
                  <a:spcPct val="50000"/>
                </a:spcBef>
              </a:pPr>
              <a:r>
                <a:rPr lang="en-US" sz="800" dirty="0">
                  <a:latin typeface="Times"/>
                </a:rPr>
                <a:t>Identify Unlike Categories</a:t>
              </a:r>
            </a:p>
            <a:p>
              <a:pPr>
                <a:lnSpc>
                  <a:spcPct val="60000"/>
                </a:lnSpc>
                <a:spcBef>
                  <a:spcPct val="50000"/>
                </a:spcBef>
              </a:pPr>
              <a:r>
                <a:rPr lang="en-US" sz="800" dirty="0">
                  <a:latin typeface="Times"/>
                </a:rPr>
                <a:t>Nail Down a Summary</a:t>
              </a:r>
            </a:p>
            <a:p>
              <a:pPr>
                <a:lnSpc>
                  <a:spcPct val="60000"/>
                </a:lnSpc>
                <a:spcBef>
                  <a:spcPct val="50000"/>
                </a:spcBef>
              </a:pPr>
              <a:r>
                <a:rPr lang="en-US" sz="800" dirty="0">
                  <a:latin typeface="Times"/>
                </a:rPr>
                <a:t>Go Beyond the Basics</a:t>
              </a:r>
            </a:p>
          </p:txBody>
        </p:sp>
        <p:sp>
          <p:nvSpPr>
            <p:cNvPr id="37" name="Text Box 222"/>
            <p:cNvSpPr txBox="1">
              <a:spLocks noChangeArrowheads="1"/>
            </p:cNvSpPr>
            <p:nvPr/>
          </p:nvSpPr>
          <p:spPr bwMode="auto">
            <a:xfrm>
              <a:off x="1884" y="399"/>
              <a:ext cx="136" cy="1114"/>
            </a:xfrm>
            <a:prstGeom prst="rect">
              <a:avLst/>
            </a:prstGeom>
            <a:noFill/>
            <a:ln w="9525">
              <a:noFill/>
              <a:miter lim="800000"/>
              <a:headEnd/>
              <a:tailEnd/>
            </a:ln>
            <a:effectLst/>
          </p:spPr>
          <p:txBody>
            <a:bodyPr wrap="none">
              <a:spAutoFit/>
            </a:bodyPr>
            <a:lstStyle/>
            <a:p>
              <a:pPr>
                <a:lnSpc>
                  <a:spcPct val="80000"/>
                </a:lnSpc>
              </a:pPr>
              <a:r>
                <a:rPr lang="en-US" b="1" dirty="0">
                  <a:latin typeface="Times"/>
                </a:rPr>
                <a:t>C</a:t>
              </a:r>
            </a:p>
            <a:p>
              <a:pPr>
                <a:lnSpc>
                  <a:spcPct val="80000"/>
                </a:lnSpc>
              </a:pPr>
              <a:r>
                <a:rPr lang="en-US" b="1" dirty="0">
                  <a:latin typeface="Times"/>
                </a:rPr>
                <a:t>O</a:t>
              </a:r>
            </a:p>
            <a:p>
              <a:pPr>
                <a:lnSpc>
                  <a:spcPct val="80000"/>
                </a:lnSpc>
              </a:pPr>
              <a:r>
                <a:rPr lang="en-US" b="1" dirty="0">
                  <a:latin typeface="Times"/>
                </a:rPr>
                <a:t>M</a:t>
              </a:r>
            </a:p>
            <a:p>
              <a:pPr>
                <a:lnSpc>
                  <a:spcPct val="80000"/>
                </a:lnSpc>
              </a:pPr>
              <a:r>
                <a:rPr lang="en-US" b="1" dirty="0">
                  <a:latin typeface="Times"/>
                </a:rPr>
                <a:t>P</a:t>
              </a:r>
            </a:p>
            <a:p>
              <a:pPr>
                <a:lnSpc>
                  <a:spcPct val="80000"/>
                </a:lnSpc>
              </a:pPr>
              <a:r>
                <a:rPr lang="en-US" b="1" dirty="0">
                  <a:latin typeface="Times"/>
                </a:rPr>
                <a:t>A</a:t>
              </a:r>
            </a:p>
            <a:p>
              <a:pPr>
                <a:lnSpc>
                  <a:spcPct val="80000"/>
                </a:lnSpc>
              </a:pPr>
              <a:r>
                <a:rPr lang="en-US" b="1" dirty="0">
                  <a:latin typeface="Times"/>
                </a:rPr>
                <a:t>R</a:t>
              </a:r>
            </a:p>
            <a:p>
              <a:pPr>
                <a:lnSpc>
                  <a:spcPct val="80000"/>
                </a:lnSpc>
              </a:pPr>
              <a:r>
                <a:rPr lang="en-US" b="1" dirty="0">
                  <a:latin typeface="Times"/>
                </a:rPr>
                <a:t>I</a:t>
              </a:r>
            </a:p>
            <a:p>
              <a:pPr>
                <a:lnSpc>
                  <a:spcPct val="80000"/>
                </a:lnSpc>
              </a:pPr>
              <a:r>
                <a:rPr lang="en-US" b="1" dirty="0">
                  <a:latin typeface="Times"/>
                </a:rPr>
                <a:t>N</a:t>
              </a:r>
            </a:p>
            <a:p>
              <a:pPr>
                <a:lnSpc>
                  <a:spcPct val="80000"/>
                </a:lnSpc>
              </a:pPr>
              <a:r>
                <a:rPr lang="en-US" b="1" dirty="0">
                  <a:latin typeface="Times"/>
                </a:rPr>
                <a:t>G</a:t>
              </a:r>
            </a:p>
          </p:txBody>
        </p:sp>
        <p:grpSp>
          <p:nvGrpSpPr>
            <p:cNvPr id="38" name="Group 223"/>
            <p:cNvGrpSpPr>
              <a:grpSpLocks/>
            </p:cNvGrpSpPr>
            <p:nvPr/>
          </p:nvGrpSpPr>
          <p:grpSpPr bwMode="auto">
            <a:xfrm>
              <a:off x="1994" y="1944"/>
              <a:ext cx="47" cy="113"/>
              <a:chOff x="305" y="733"/>
              <a:chExt cx="47" cy="113"/>
            </a:xfrm>
          </p:grpSpPr>
          <p:sp>
            <p:nvSpPr>
              <p:cNvPr id="57" name="Rectangle 224"/>
              <p:cNvSpPr>
                <a:spLocks noChangeArrowheads="1"/>
              </p:cNvSpPr>
              <p:nvPr/>
            </p:nvSpPr>
            <p:spPr bwMode="auto">
              <a:xfrm>
                <a:off x="321" y="745"/>
                <a:ext cx="16" cy="91"/>
              </a:xfrm>
              <a:prstGeom prst="rect">
                <a:avLst/>
              </a:prstGeom>
              <a:noFill/>
              <a:ln w="9525">
                <a:noFill/>
                <a:miter lim="800000"/>
                <a:headEnd/>
                <a:tailEnd/>
              </a:ln>
            </p:spPr>
            <p:txBody>
              <a:bodyPr wrap="none" lIns="0" tIns="0" rIns="0" bIns="0">
                <a:spAutoFit/>
              </a:bodyPr>
              <a:lstStyle/>
              <a:p>
                <a:pPr algn="ctr"/>
                <a:r>
                  <a:rPr lang="en-US" sz="1000" b="1">
                    <a:solidFill>
                      <a:srgbClr val="000000"/>
                    </a:solidFill>
                    <a:latin typeface="Times"/>
                  </a:rPr>
                  <a:t>5</a:t>
                </a:r>
                <a:endParaRPr lang="en-US" sz="1000">
                  <a:latin typeface="Times"/>
                </a:endParaRPr>
              </a:p>
            </p:txBody>
          </p:sp>
          <p:sp>
            <p:nvSpPr>
              <p:cNvPr id="58" name="Oval 225"/>
              <p:cNvSpPr>
                <a:spLocks noChangeArrowheads="1"/>
              </p:cNvSpPr>
              <p:nvPr/>
            </p:nvSpPr>
            <p:spPr bwMode="auto">
              <a:xfrm>
                <a:off x="305" y="733"/>
                <a:ext cx="47" cy="113"/>
              </a:xfrm>
              <a:prstGeom prst="ellipse">
                <a:avLst/>
              </a:prstGeom>
              <a:noFill/>
              <a:ln w="9525">
                <a:solidFill>
                  <a:schemeClr val="tx1"/>
                </a:solidFill>
                <a:round/>
                <a:headEnd/>
                <a:tailEnd/>
              </a:ln>
              <a:effectLst/>
            </p:spPr>
            <p:txBody>
              <a:bodyPr wrap="none" anchor="ctr"/>
              <a:lstStyle/>
              <a:p>
                <a:endParaRPr lang="en-US"/>
              </a:p>
            </p:txBody>
          </p:sp>
        </p:grpSp>
        <p:sp>
          <p:nvSpPr>
            <p:cNvPr id="39" name="Text Box 226"/>
            <p:cNvSpPr txBox="1">
              <a:spLocks noChangeArrowheads="1"/>
            </p:cNvSpPr>
            <p:nvPr/>
          </p:nvSpPr>
          <p:spPr bwMode="auto">
            <a:xfrm>
              <a:off x="2029" y="1926"/>
              <a:ext cx="255" cy="145"/>
            </a:xfrm>
            <a:prstGeom prst="rect">
              <a:avLst/>
            </a:prstGeom>
            <a:noFill/>
            <a:ln w="9525">
              <a:noFill/>
              <a:miter lim="800000"/>
              <a:headEnd/>
              <a:tailEnd/>
            </a:ln>
            <a:effectLst/>
          </p:spPr>
          <p:txBody>
            <a:bodyPr wrap="none">
              <a:spAutoFit/>
            </a:bodyPr>
            <a:lstStyle/>
            <a:p>
              <a:r>
                <a:rPr lang="en-US" sz="1000" dirty="0">
                  <a:latin typeface="Times"/>
                </a:rPr>
                <a:t>Like Categories</a:t>
              </a:r>
            </a:p>
          </p:txBody>
        </p:sp>
        <p:grpSp>
          <p:nvGrpSpPr>
            <p:cNvPr id="40" name="Group 227"/>
            <p:cNvGrpSpPr>
              <a:grpSpLocks/>
            </p:cNvGrpSpPr>
            <p:nvPr/>
          </p:nvGrpSpPr>
          <p:grpSpPr bwMode="auto">
            <a:xfrm>
              <a:off x="1991" y="2649"/>
              <a:ext cx="47" cy="106"/>
              <a:chOff x="308" y="723"/>
              <a:chExt cx="47" cy="106"/>
            </a:xfrm>
          </p:grpSpPr>
          <p:sp>
            <p:nvSpPr>
              <p:cNvPr id="55" name="Rectangle 228"/>
              <p:cNvSpPr>
                <a:spLocks noChangeArrowheads="1"/>
              </p:cNvSpPr>
              <p:nvPr/>
            </p:nvSpPr>
            <p:spPr bwMode="auto">
              <a:xfrm>
                <a:off x="322" y="730"/>
                <a:ext cx="16" cy="91"/>
              </a:xfrm>
              <a:prstGeom prst="rect">
                <a:avLst/>
              </a:prstGeom>
              <a:noFill/>
              <a:ln w="9525">
                <a:noFill/>
                <a:miter lim="800000"/>
                <a:headEnd/>
                <a:tailEnd/>
              </a:ln>
            </p:spPr>
            <p:txBody>
              <a:bodyPr wrap="none" lIns="0" tIns="0" rIns="0" bIns="0">
                <a:spAutoFit/>
              </a:bodyPr>
              <a:lstStyle/>
              <a:p>
                <a:pPr algn="ctr"/>
                <a:r>
                  <a:rPr lang="en-US" sz="1000" b="1" dirty="0">
                    <a:solidFill>
                      <a:srgbClr val="000000"/>
                    </a:solidFill>
                    <a:latin typeface="Times"/>
                  </a:rPr>
                  <a:t>7</a:t>
                </a:r>
                <a:endParaRPr lang="en-US" sz="1000" dirty="0">
                  <a:latin typeface="Times"/>
                </a:endParaRPr>
              </a:p>
            </p:txBody>
          </p:sp>
          <p:sp>
            <p:nvSpPr>
              <p:cNvPr id="56" name="Oval 229"/>
              <p:cNvSpPr>
                <a:spLocks noChangeArrowheads="1"/>
              </p:cNvSpPr>
              <p:nvPr/>
            </p:nvSpPr>
            <p:spPr bwMode="auto">
              <a:xfrm>
                <a:off x="308" y="723"/>
                <a:ext cx="47" cy="106"/>
              </a:xfrm>
              <a:prstGeom prst="ellipse">
                <a:avLst/>
              </a:prstGeom>
              <a:noFill/>
              <a:ln w="9525">
                <a:solidFill>
                  <a:schemeClr val="tx1"/>
                </a:solidFill>
                <a:round/>
                <a:headEnd/>
                <a:tailEnd/>
              </a:ln>
              <a:effectLst/>
            </p:spPr>
            <p:txBody>
              <a:bodyPr wrap="none" anchor="ctr"/>
              <a:lstStyle/>
              <a:p>
                <a:endParaRPr lang="en-US"/>
              </a:p>
            </p:txBody>
          </p:sp>
        </p:grpSp>
        <p:sp>
          <p:nvSpPr>
            <p:cNvPr id="41" name="Text Box 230"/>
            <p:cNvSpPr txBox="1">
              <a:spLocks noChangeArrowheads="1"/>
            </p:cNvSpPr>
            <p:nvPr/>
          </p:nvSpPr>
          <p:spPr bwMode="auto">
            <a:xfrm>
              <a:off x="2024" y="2629"/>
              <a:ext cx="284" cy="145"/>
            </a:xfrm>
            <a:prstGeom prst="rect">
              <a:avLst/>
            </a:prstGeom>
            <a:noFill/>
            <a:ln w="9525">
              <a:noFill/>
              <a:miter lim="800000"/>
              <a:headEnd/>
              <a:tailEnd/>
            </a:ln>
            <a:effectLst/>
          </p:spPr>
          <p:txBody>
            <a:bodyPr wrap="none">
              <a:spAutoFit/>
            </a:bodyPr>
            <a:lstStyle/>
            <a:p>
              <a:r>
                <a:rPr lang="en-US" sz="1000" dirty="0">
                  <a:latin typeface="Times"/>
                </a:rPr>
                <a:t>Unlike Categories</a:t>
              </a:r>
            </a:p>
          </p:txBody>
        </p:sp>
        <p:grpSp>
          <p:nvGrpSpPr>
            <p:cNvPr id="42" name="Group 231"/>
            <p:cNvGrpSpPr>
              <a:grpSpLocks/>
            </p:cNvGrpSpPr>
            <p:nvPr/>
          </p:nvGrpSpPr>
          <p:grpSpPr bwMode="auto">
            <a:xfrm>
              <a:off x="283" y="2639"/>
              <a:ext cx="49" cy="111"/>
              <a:chOff x="332" y="729"/>
              <a:chExt cx="49" cy="111"/>
            </a:xfrm>
          </p:grpSpPr>
          <p:sp>
            <p:nvSpPr>
              <p:cNvPr id="53" name="Rectangle 232"/>
              <p:cNvSpPr>
                <a:spLocks noChangeArrowheads="1"/>
              </p:cNvSpPr>
              <p:nvPr/>
            </p:nvSpPr>
            <p:spPr bwMode="auto">
              <a:xfrm>
                <a:off x="347" y="733"/>
                <a:ext cx="16" cy="91"/>
              </a:xfrm>
              <a:prstGeom prst="rect">
                <a:avLst/>
              </a:prstGeom>
              <a:noFill/>
              <a:ln w="9525">
                <a:noFill/>
                <a:miter lim="800000"/>
                <a:headEnd/>
                <a:tailEnd/>
              </a:ln>
            </p:spPr>
            <p:txBody>
              <a:bodyPr wrap="none" lIns="0" tIns="0" rIns="0" bIns="0">
                <a:spAutoFit/>
              </a:bodyPr>
              <a:lstStyle/>
              <a:p>
                <a:pPr algn="ctr"/>
                <a:r>
                  <a:rPr lang="en-US" sz="1000" b="1" dirty="0">
                    <a:solidFill>
                      <a:srgbClr val="000000"/>
                    </a:solidFill>
                    <a:latin typeface="Times"/>
                  </a:rPr>
                  <a:t>6</a:t>
                </a:r>
                <a:endParaRPr lang="en-US" sz="1000" dirty="0">
                  <a:latin typeface="Times"/>
                </a:endParaRPr>
              </a:p>
            </p:txBody>
          </p:sp>
          <p:sp>
            <p:nvSpPr>
              <p:cNvPr id="54" name="Oval 233"/>
              <p:cNvSpPr>
                <a:spLocks noChangeArrowheads="1"/>
              </p:cNvSpPr>
              <p:nvPr/>
            </p:nvSpPr>
            <p:spPr bwMode="auto">
              <a:xfrm>
                <a:off x="332" y="729"/>
                <a:ext cx="49" cy="111"/>
              </a:xfrm>
              <a:prstGeom prst="ellipse">
                <a:avLst/>
              </a:prstGeom>
              <a:noFill/>
              <a:ln w="9525">
                <a:solidFill>
                  <a:schemeClr val="tx1"/>
                </a:solidFill>
                <a:round/>
                <a:headEnd/>
                <a:tailEnd/>
              </a:ln>
              <a:effectLst/>
            </p:spPr>
            <p:txBody>
              <a:bodyPr wrap="none" anchor="ctr"/>
              <a:lstStyle/>
              <a:p>
                <a:endParaRPr lang="en-US"/>
              </a:p>
            </p:txBody>
          </p:sp>
        </p:grpSp>
        <p:sp>
          <p:nvSpPr>
            <p:cNvPr id="43" name="Text Box 234"/>
            <p:cNvSpPr txBox="1">
              <a:spLocks noChangeArrowheads="1"/>
            </p:cNvSpPr>
            <p:nvPr/>
          </p:nvSpPr>
          <p:spPr bwMode="auto">
            <a:xfrm>
              <a:off x="317" y="2620"/>
              <a:ext cx="338" cy="145"/>
            </a:xfrm>
            <a:prstGeom prst="rect">
              <a:avLst/>
            </a:prstGeom>
            <a:noFill/>
            <a:ln w="9525">
              <a:noFill/>
              <a:miter lim="800000"/>
              <a:headEnd/>
              <a:tailEnd/>
            </a:ln>
            <a:effectLst/>
          </p:spPr>
          <p:txBody>
            <a:bodyPr wrap="none">
              <a:spAutoFit/>
            </a:bodyPr>
            <a:lstStyle/>
            <a:p>
              <a:r>
                <a:rPr lang="en-US" sz="1000" dirty="0">
                  <a:latin typeface="Times"/>
                </a:rPr>
                <a:t>Unlike Characteristics</a:t>
              </a:r>
            </a:p>
          </p:txBody>
        </p:sp>
        <p:grpSp>
          <p:nvGrpSpPr>
            <p:cNvPr id="44" name="Group 235"/>
            <p:cNvGrpSpPr>
              <a:grpSpLocks/>
            </p:cNvGrpSpPr>
            <p:nvPr/>
          </p:nvGrpSpPr>
          <p:grpSpPr bwMode="auto">
            <a:xfrm>
              <a:off x="1090" y="2643"/>
              <a:ext cx="47" cy="104"/>
              <a:chOff x="358" y="733"/>
              <a:chExt cx="47" cy="104"/>
            </a:xfrm>
          </p:grpSpPr>
          <p:sp>
            <p:nvSpPr>
              <p:cNvPr id="51" name="Rectangle 236"/>
              <p:cNvSpPr>
                <a:spLocks noChangeArrowheads="1"/>
              </p:cNvSpPr>
              <p:nvPr/>
            </p:nvSpPr>
            <p:spPr bwMode="auto">
              <a:xfrm>
                <a:off x="372" y="737"/>
                <a:ext cx="16" cy="91"/>
              </a:xfrm>
              <a:prstGeom prst="rect">
                <a:avLst/>
              </a:prstGeom>
              <a:noFill/>
              <a:ln w="9525">
                <a:noFill/>
                <a:miter lim="800000"/>
                <a:headEnd/>
                <a:tailEnd/>
              </a:ln>
            </p:spPr>
            <p:txBody>
              <a:bodyPr wrap="none" lIns="0" tIns="0" rIns="0" bIns="0">
                <a:spAutoFit/>
              </a:bodyPr>
              <a:lstStyle/>
              <a:p>
                <a:pPr algn="ctr"/>
                <a:r>
                  <a:rPr lang="en-US" sz="1000" b="1" dirty="0">
                    <a:solidFill>
                      <a:srgbClr val="000000"/>
                    </a:solidFill>
                    <a:latin typeface="Times"/>
                  </a:rPr>
                  <a:t>6</a:t>
                </a:r>
                <a:endParaRPr lang="en-US" sz="1000" dirty="0">
                  <a:latin typeface="Times"/>
                </a:endParaRPr>
              </a:p>
            </p:txBody>
          </p:sp>
          <p:sp>
            <p:nvSpPr>
              <p:cNvPr id="52" name="Oval 237"/>
              <p:cNvSpPr>
                <a:spLocks noChangeArrowheads="1"/>
              </p:cNvSpPr>
              <p:nvPr/>
            </p:nvSpPr>
            <p:spPr bwMode="auto">
              <a:xfrm>
                <a:off x="358" y="733"/>
                <a:ext cx="47" cy="104"/>
              </a:xfrm>
              <a:prstGeom prst="ellipse">
                <a:avLst/>
              </a:prstGeom>
              <a:noFill/>
              <a:ln w="9525">
                <a:solidFill>
                  <a:schemeClr val="tx1"/>
                </a:solidFill>
                <a:round/>
                <a:headEnd/>
                <a:tailEnd/>
              </a:ln>
              <a:effectLst/>
            </p:spPr>
            <p:txBody>
              <a:bodyPr wrap="none" anchor="ctr"/>
              <a:lstStyle/>
              <a:p>
                <a:endParaRPr lang="en-US"/>
              </a:p>
            </p:txBody>
          </p:sp>
        </p:grpSp>
        <p:sp>
          <p:nvSpPr>
            <p:cNvPr id="45" name="Text Box 238"/>
            <p:cNvSpPr txBox="1">
              <a:spLocks noChangeArrowheads="1"/>
            </p:cNvSpPr>
            <p:nvPr/>
          </p:nvSpPr>
          <p:spPr bwMode="auto">
            <a:xfrm>
              <a:off x="1129" y="2626"/>
              <a:ext cx="338" cy="145"/>
            </a:xfrm>
            <a:prstGeom prst="rect">
              <a:avLst/>
            </a:prstGeom>
            <a:noFill/>
            <a:ln w="9525">
              <a:noFill/>
              <a:miter lim="800000"/>
              <a:headEnd/>
              <a:tailEnd/>
            </a:ln>
            <a:effectLst/>
          </p:spPr>
          <p:txBody>
            <a:bodyPr wrap="none">
              <a:spAutoFit/>
            </a:bodyPr>
            <a:lstStyle/>
            <a:p>
              <a:r>
                <a:rPr lang="en-US" sz="1000" dirty="0">
                  <a:latin typeface="Times"/>
                </a:rPr>
                <a:t>Unlike Characteristics</a:t>
              </a:r>
            </a:p>
          </p:txBody>
        </p:sp>
        <p:grpSp>
          <p:nvGrpSpPr>
            <p:cNvPr id="46" name="Group 239"/>
            <p:cNvGrpSpPr>
              <a:grpSpLocks/>
            </p:cNvGrpSpPr>
            <p:nvPr/>
          </p:nvGrpSpPr>
          <p:grpSpPr bwMode="auto">
            <a:xfrm>
              <a:off x="287" y="3428"/>
              <a:ext cx="47" cy="99"/>
              <a:chOff x="-598" y="729"/>
              <a:chExt cx="47" cy="99"/>
            </a:xfrm>
          </p:grpSpPr>
          <p:sp>
            <p:nvSpPr>
              <p:cNvPr id="49" name="Rectangle 240"/>
              <p:cNvSpPr>
                <a:spLocks noChangeArrowheads="1"/>
              </p:cNvSpPr>
              <p:nvPr/>
            </p:nvSpPr>
            <p:spPr bwMode="auto">
              <a:xfrm>
                <a:off x="-581" y="730"/>
                <a:ext cx="16" cy="91"/>
              </a:xfrm>
              <a:prstGeom prst="rect">
                <a:avLst/>
              </a:prstGeom>
              <a:noFill/>
              <a:ln w="9525">
                <a:noFill/>
                <a:miter lim="800000"/>
                <a:headEnd/>
                <a:tailEnd/>
              </a:ln>
            </p:spPr>
            <p:txBody>
              <a:bodyPr wrap="none" lIns="0" tIns="0" rIns="0" bIns="0">
                <a:spAutoFit/>
              </a:bodyPr>
              <a:lstStyle/>
              <a:p>
                <a:pPr algn="ctr"/>
                <a:r>
                  <a:rPr lang="en-US" sz="1000" b="1" dirty="0">
                    <a:solidFill>
                      <a:srgbClr val="000000"/>
                    </a:solidFill>
                    <a:latin typeface="Times"/>
                  </a:rPr>
                  <a:t>8</a:t>
                </a:r>
                <a:endParaRPr lang="en-US" sz="1000" dirty="0">
                  <a:latin typeface="Times"/>
                </a:endParaRPr>
              </a:p>
            </p:txBody>
          </p:sp>
          <p:sp>
            <p:nvSpPr>
              <p:cNvPr id="50" name="Oval 241"/>
              <p:cNvSpPr>
                <a:spLocks noChangeArrowheads="1"/>
              </p:cNvSpPr>
              <p:nvPr/>
            </p:nvSpPr>
            <p:spPr bwMode="auto">
              <a:xfrm>
                <a:off x="-598" y="729"/>
                <a:ext cx="47" cy="99"/>
              </a:xfrm>
              <a:prstGeom prst="ellipse">
                <a:avLst/>
              </a:prstGeom>
              <a:noFill/>
              <a:ln w="9525">
                <a:solidFill>
                  <a:schemeClr val="tx1"/>
                </a:solidFill>
                <a:round/>
                <a:headEnd/>
                <a:tailEnd/>
              </a:ln>
              <a:effectLst/>
            </p:spPr>
            <p:txBody>
              <a:bodyPr wrap="none" anchor="ctr"/>
              <a:lstStyle/>
              <a:p>
                <a:endParaRPr lang="en-US"/>
              </a:p>
            </p:txBody>
          </p:sp>
        </p:grpSp>
        <p:sp>
          <p:nvSpPr>
            <p:cNvPr id="47" name="Text Box 242"/>
            <p:cNvSpPr txBox="1">
              <a:spLocks noChangeArrowheads="1"/>
            </p:cNvSpPr>
            <p:nvPr/>
          </p:nvSpPr>
          <p:spPr bwMode="auto">
            <a:xfrm>
              <a:off x="322" y="3410"/>
              <a:ext cx="174" cy="145"/>
            </a:xfrm>
            <a:prstGeom prst="rect">
              <a:avLst/>
            </a:prstGeom>
            <a:noFill/>
            <a:ln w="9525">
              <a:noFill/>
              <a:miter lim="800000"/>
              <a:headEnd/>
              <a:tailEnd/>
            </a:ln>
            <a:effectLst/>
          </p:spPr>
          <p:txBody>
            <a:bodyPr wrap="none">
              <a:spAutoFit/>
            </a:bodyPr>
            <a:lstStyle/>
            <a:p>
              <a:r>
                <a:rPr lang="en-US" sz="1000" dirty="0">
                  <a:latin typeface="Times"/>
                </a:rPr>
                <a:t>Summary</a:t>
              </a:r>
            </a:p>
          </p:txBody>
        </p:sp>
        <p:sp>
          <p:nvSpPr>
            <p:cNvPr id="48" name="AutoShape 243"/>
            <p:cNvSpPr>
              <a:spLocks noChangeArrowheads="1"/>
            </p:cNvSpPr>
            <p:nvPr/>
          </p:nvSpPr>
          <p:spPr bwMode="auto">
            <a:xfrm flipH="1" flipV="1">
              <a:off x="1008" y="2512"/>
              <a:ext cx="116" cy="100"/>
            </a:xfrm>
            <a:prstGeom prst="triangle">
              <a:avLst>
                <a:gd name="adj" fmla="val 50000"/>
              </a:avLst>
            </a:prstGeom>
            <a:solidFill>
              <a:schemeClr val="tx1"/>
            </a:solidFill>
            <a:ln w="9525">
              <a:noFill/>
              <a:miter lim="800000"/>
              <a:headEnd/>
              <a:tailEnd/>
            </a:ln>
            <a:effectLst/>
          </p:spPr>
          <p:txBody>
            <a:bodyPr wrap="none" anchor="ctr"/>
            <a:lstStyle/>
            <a:p>
              <a:endParaRPr lang="en-US"/>
            </a:p>
          </p:txBody>
        </p:sp>
      </p:grpSp>
      <p:sp>
        <p:nvSpPr>
          <p:cNvPr id="78" name="TextBox 77">
            <a:extLst>
              <a:ext uri="{FF2B5EF4-FFF2-40B4-BE49-F238E27FC236}">
                <a16:creationId xmlns:a16="http://schemas.microsoft.com/office/drawing/2014/main" id="{946C0BD8-8834-41F4-B0A7-80F1E91EC951}"/>
              </a:ext>
            </a:extLst>
          </p:cNvPr>
          <p:cNvSpPr txBox="1"/>
          <p:nvPr/>
        </p:nvSpPr>
        <p:spPr>
          <a:xfrm>
            <a:off x="1865847" y="923968"/>
            <a:ext cx="1928153" cy="369332"/>
          </a:xfrm>
          <a:prstGeom prst="rect">
            <a:avLst/>
          </a:prstGeom>
          <a:noFill/>
        </p:spPr>
        <p:txBody>
          <a:bodyPr wrap="square" rtlCol="0">
            <a:spAutoFit/>
          </a:bodyPr>
          <a:lstStyle/>
          <a:p>
            <a:r>
              <a:rPr lang="en-US" dirty="0"/>
              <a:t>Energy of Motion</a:t>
            </a:r>
          </a:p>
        </p:txBody>
      </p:sp>
      <p:sp>
        <p:nvSpPr>
          <p:cNvPr id="79" name="TextBox 78">
            <a:extLst>
              <a:ext uri="{FF2B5EF4-FFF2-40B4-BE49-F238E27FC236}">
                <a16:creationId xmlns:a16="http://schemas.microsoft.com/office/drawing/2014/main" id="{FD94B20D-7640-4FF9-AFA4-2C81AADA51D8}"/>
              </a:ext>
            </a:extLst>
          </p:cNvPr>
          <p:cNvSpPr txBox="1"/>
          <p:nvPr/>
        </p:nvSpPr>
        <p:spPr>
          <a:xfrm>
            <a:off x="4757303" y="1374458"/>
            <a:ext cx="1947140" cy="369332"/>
          </a:xfrm>
          <a:prstGeom prst="rect">
            <a:avLst/>
          </a:prstGeom>
          <a:noFill/>
        </p:spPr>
        <p:txBody>
          <a:bodyPr wrap="square" rtlCol="0">
            <a:spAutoFit/>
          </a:bodyPr>
          <a:lstStyle/>
          <a:p>
            <a:r>
              <a:rPr lang="en-US" dirty="0"/>
              <a:t>Kinetic Energy</a:t>
            </a:r>
          </a:p>
        </p:txBody>
      </p:sp>
      <p:sp>
        <p:nvSpPr>
          <p:cNvPr id="80" name="TextBox 79">
            <a:extLst>
              <a:ext uri="{FF2B5EF4-FFF2-40B4-BE49-F238E27FC236}">
                <a16:creationId xmlns:a16="http://schemas.microsoft.com/office/drawing/2014/main" id="{3ED2744A-805A-4047-9D2F-827713D6CCED}"/>
              </a:ext>
            </a:extLst>
          </p:cNvPr>
          <p:cNvSpPr txBox="1"/>
          <p:nvPr/>
        </p:nvSpPr>
        <p:spPr>
          <a:xfrm>
            <a:off x="1462413" y="1375552"/>
            <a:ext cx="2049404" cy="369332"/>
          </a:xfrm>
          <a:prstGeom prst="rect">
            <a:avLst/>
          </a:prstGeom>
          <a:noFill/>
        </p:spPr>
        <p:txBody>
          <a:bodyPr wrap="square" rtlCol="0">
            <a:spAutoFit/>
          </a:bodyPr>
          <a:lstStyle/>
          <a:p>
            <a:r>
              <a:rPr lang="en-US" dirty="0"/>
              <a:t>Potential Energy</a:t>
            </a:r>
          </a:p>
        </p:txBody>
      </p:sp>
      <p:sp>
        <p:nvSpPr>
          <p:cNvPr id="81" name="TextBox 80">
            <a:extLst>
              <a:ext uri="{FF2B5EF4-FFF2-40B4-BE49-F238E27FC236}">
                <a16:creationId xmlns:a16="http://schemas.microsoft.com/office/drawing/2014/main" id="{36E456B1-8EBB-4B6B-9F6A-D0EF9E546598}"/>
              </a:ext>
            </a:extLst>
          </p:cNvPr>
          <p:cNvSpPr txBox="1"/>
          <p:nvPr/>
        </p:nvSpPr>
        <p:spPr>
          <a:xfrm>
            <a:off x="908023" y="2207247"/>
            <a:ext cx="2650068" cy="938719"/>
          </a:xfrm>
          <a:prstGeom prst="rect">
            <a:avLst/>
          </a:prstGeom>
          <a:noFill/>
        </p:spPr>
        <p:txBody>
          <a:bodyPr wrap="square" rtlCol="0">
            <a:spAutoFit/>
          </a:bodyPr>
          <a:lstStyle/>
          <a:p>
            <a:pPr marL="171450" indent="-171450">
              <a:buFont typeface="Arial" panose="020B0604020202020204" pitchFamily="34" charset="0"/>
              <a:buChar char="•"/>
            </a:pPr>
            <a:r>
              <a:rPr lang="en-US" sz="1100" dirty="0"/>
              <a:t>Energy at rest	</a:t>
            </a:r>
          </a:p>
          <a:p>
            <a:pPr marL="171450" indent="-171450">
              <a:buFont typeface="Arial" panose="020B0604020202020204" pitchFamily="34" charset="0"/>
              <a:buChar char="•"/>
            </a:pPr>
            <a:r>
              <a:rPr lang="en-US" sz="1100" dirty="0"/>
              <a:t>Stored energy</a:t>
            </a:r>
          </a:p>
          <a:p>
            <a:pPr marL="171450" indent="-171450">
              <a:buFont typeface="Arial" panose="020B0604020202020204" pitchFamily="34" charset="0"/>
              <a:buChar char="•"/>
            </a:pPr>
            <a:r>
              <a:rPr lang="en-US" sz="1100" dirty="0"/>
              <a:t>Opportunity for movement</a:t>
            </a:r>
          </a:p>
          <a:p>
            <a:pPr marL="171450" indent="-171450">
              <a:buFont typeface="Arial" panose="020B0604020202020204" pitchFamily="34" charset="0"/>
              <a:buChar char="•"/>
            </a:pPr>
            <a:r>
              <a:rPr lang="en-US" sz="1100" dirty="0"/>
              <a:t>Involves motion</a:t>
            </a:r>
          </a:p>
          <a:p>
            <a:pPr marL="171450" indent="-171450">
              <a:buFont typeface="Arial" panose="020B0604020202020204" pitchFamily="34" charset="0"/>
              <a:buChar char="•"/>
            </a:pPr>
            <a:r>
              <a:rPr lang="en-US" sz="1100" dirty="0"/>
              <a:t>Example: boulder on a cliff</a:t>
            </a:r>
          </a:p>
        </p:txBody>
      </p:sp>
      <p:sp>
        <p:nvSpPr>
          <p:cNvPr id="83" name="TextBox 82">
            <a:extLst>
              <a:ext uri="{FF2B5EF4-FFF2-40B4-BE49-F238E27FC236}">
                <a16:creationId xmlns:a16="http://schemas.microsoft.com/office/drawing/2014/main" id="{6D4651B3-4096-4CD5-B809-912D5FE9D9A3}"/>
              </a:ext>
            </a:extLst>
          </p:cNvPr>
          <p:cNvSpPr txBox="1"/>
          <p:nvPr/>
        </p:nvSpPr>
        <p:spPr>
          <a:xfrm>
            <a:off x="940310" y="3739101"/>
            <a:ext cx="1688583" cy="553998"/>
          </a:xfrm>
          <a:prstGeom prst="rect">
            <a:avLst/>
          </a:prstGeom>
          <a:noFill/>
        </p:spPr>
        <p:txBody>
          <a:bodyPr wrap="square" rtlCol="0">
            <a:spAutoFit/>
          </a:bodyPr>
          <a:lstStyle/>
          <a:p>
            <a:pPr marL="171450" indent="-171450">
              <a:buFont typeface="Arial" panose="020B0604020202020204" pitchFamily="34" charset="0"/>
              <a:buChar char="•"/>
            </a:pPr>
            <a:r>
              <a:rPr lang="en-US" sz="1200" dirty="0"/>
              <a:t>Involves motion</a:t>
            </a:r>
          </a:p>
          <a:p>
            <a:endParaRPr lang="en-US" dirty="0"/>
          </a:p>
        </p:txBody>
      </p:sp>
      <p:sp>
        <p:nvSpPr>
          <p:cNvPr id="84" name="TextBox 83">
            <a:extLst>
              <a:ext uri="{FF2B5EF4-FFF2-40B4-BE49-F238E27FC236}">
                <a16:creationId xmlns:a16="http://schemas.microsoft.com/office/drawing/2014/main" id="{72B1AFBB-A142-49F1-9F27-74D4F74FECF7}"/>
              </a:ext>
            </a:extLst>
          </p:cNvPr>
          <p:cNvSpPr txBox="1"/>
          <p:nvPr/>
        </p:nvSpPr>
        <p:spPr>
          <a:xfrm>
            <a:off x="7493259" y="3791413"/>
            <a:ext cx="2647181" cy="307777"/>
          </a:xfrm>
          <a:prstGeom prst="rect">
            <a:avLst/>
          </a:prstGeom>
          <a:noFill/>
        </p:spPr>
        <p:txBody>
          <a:bodyPr wrap="square" rtlCol="0">
            <a:spAutoFit/>
          </a:bodyPr>
          <a:lstStyle/>
          <a:p>
            <a:pPr marL="285750" indent="-285750">
              <a:buFont typeface="Arial" panose="020B0604020202020204" pitchFamily="34" charset="0"/>
              <a:buChar char="•"/>
            </a:pPr>
            <a:r>
              <a:rPr lang="en-US" sz="1400" dirty="0"/>
              <a:t>Affected by Newton’s laws</a:t>
            </a:r>
          </a:p>
        </p:txBody>
      </p:sp>
      <p:sp>
        <p:nvSpPr>
          <p:cNvPr id="85" name="TextBox 84">
            <a:extLst>
              <a:ext uri="{FF2B5EF4-FFF2-40B4-BE49-F238E27FC236}">
                <a16:creationId xmlns:a16="http://schemas.microsoft.com/office/drawing/2014/main" id="{ECC9B5BB-C4E6-44A8-BBE8-B698E8ED5635}"/>
              </a:ext>
            </a:extLst>
          </p:cNvPr>
          <p:cNvSpPr txBox="1"/>
          <p:nvPr/>
        </p:nvSpPr>
        <p:spPr>
          <a:xfrm>
            <a:off x="7588238" y="4908333"/>
            <a:ext cx="2647181" cy="800219"/>
          </a:xfrm>
          <a:prstGeom prst="rect">
            <a:avLst/>
          </a:prstGeom>
          <a:noFill/>
        </p:spPr>
        <p:txBody>
          <a:bodyPr wrap="square" rtlCol="0">
            <a:spAutoFit/>
          </a:bodyPr>
          <a:lstStyle/>
          <a:p>
            <a:pPr marL="285750" indent="-285750">
              <a:buFont typeface="Arial" panose="020B0604020202020204" pitchFamily="34" charset="0"/>
              <a:buChar char="•"/>
            </a:pPr>
            <a:r>
              <a:rPr lang="en-US" sz="1400" dirty="0"/>
              <a:t>Type of energy</a:t>
            </a:r>
          </a:p>
          <a:p>
            <a:pPr marL="285750" indent="-285750">
              <a:buFont typeface="Arial" panose="020B0604020202020204" pitchFamily="34" charset="0"/>
              <a:buChar char="•"/>
            </a:pPr>
            <a:r>
              <a:rPr lang="en-US" sz="1400" dirty="0"/>
              <a:t>Level of movement</a:t>
            </a:r>
          </a:p>
          <a:p>
            <a:endParaRPr lang="en-US" dirty="0"/>
          </a:p>
        </p:txBody>
      </p:sp>
      <p:sp>
        <p:nvSpPr>
          <p:cNvPr id="86" name="TextBox 85">
            <a:extLst>
              <a:ext uri="{FF2B5EF4-FFF2-40B4-BE49-F238E27FC236}">
                <a16:creationId xmlns:a16="http://schemas.microsoft.com/office/drawing/2014/main" id="{4B151FF9-EE8D-4403-827A-B76107A77FDA}"/>
              </a:ext>
            </a:extLst>
          </p:cNvPr>
          <p:cNvSpPr txBox="1"/>
          <p:nvPr/>
        </p:nvSpPr>
        <p:spPr>
          <a:xfrm>
            <a:off x="1502028" y="6004674"/>
            <a:ext cx="5595026" cy="600164"/>
          </a:xfrm>
          <a:prstGeom prst="rect">
            <a:avLst/>
          </a:prstGeom>
          <a:noFill/>
        </p:spPr>
        <p:txBody>
          <a:bodyPr wrap="square" rtlCol="0">
            <a:spAutoFit/>
          </a:bodyPr>
          <a:lstStyle/>
          <a:p>
            <a:r>
              <a:rPr lang="en-US" sz="1100" dirty="0"/>
              <a:t>Potential and Kinetic Energy are both energies of motion. They are alike in that they are both affected by Newton’s laws. They are different in the type of energy and level of movement.</a:t>
            </a:r>
          </a:p>
          <a:p>
            <a:endParaRPr lang="en-US" sz="1100" dirty="0"/>
          </a:p>
        </p:txBody>
      </p:sp>
      <p:sp>
        <p:nvSpPr>
          <p:cNvPr id="87" name="TextBox 86">
            <a:extLst>
              <a:ext uri="{FF2B5EF4-FFF2-40B4-BE49-F238E27FC236}">
                <a16:creationId xmlns:a16="http://schemas.microsoft.com/office/drawing/2014/main" id="{B3979742-26F8-4C07-9787-3107637A08E3}"/>
              </a:ext>
            </a:extLst>
          </p:cNvPr>
          <p:cNvSpPr txBox="1"/>
          <p:nvPr/>
        </p:nvSpPr>
        <p:spPr>
          <a:xfrm>
            <a:off x="7560715" y="2521586"/>
            <a:ext cx="2545315" cy="692497"/>
          </a:xfrm>
          <a:prstGeom prst="rect">
            <a:avLst/>
          </a:prstGeom>
          <a:noFill/>
        </p:spPr>
        <p:txBody>
          <a:bodyPr wrap="square" rtlCol="0">
            <a:spAutoFit/>
          </a:bodyPr>
          <a:lstStyle/>
          <a:p>
            <a:r>
              <a:rPr lang="en-US" sz="1400" dirty="0"/>
              <a:t>Draw and label a picture of an example of each type of energy.</a:t>
            </a:r>
          </a:p>
          <a:p>
            <a:endParaRPr lang="en-US" sz="1100" dirty="0"/>
          </a:p>
        </p:txBody>
      </p:sp>
      <p:sp>
        <p:nvSpPr>
          <p:cNvPr id="88" name="TextBox 87">
            <a:extLst>
              <a:ext uri="{FF2B5EF4-FFF2-40B4-BE49-F238E27FC236}">
                <a16:creationId xmlns:a16="http://schemas.microsoft.com/office/drawing/2014/main" id="{78F9BA0D-7204-4B0D-843D-764DA9F31C04}"/>
              </a:ext>
            </a:extLst>
          </p:cNvPr>
          <p:cNvSpPr txBox="1"/>
          <p:nvPr/>
        </p:nvSpPr>
        <p:spPr>
          <a:xfrm>
            <a:off x="3967002" y="2251350"/>
            <a:ext cx="2703678" cy="938719"/>
          </a:xfrm>
          <a:prstGeom prst="rect">
            <a:avLst/>
          </a:prstGeom>
          <a:noFill/>
        </p:spPr>
        <p:txBody>
          <a:bodyPr wrap="square" rtlCol="0">
            <a:spAutoFit/>
          </a:bodyPr>
          <a:lstStyle/>
          <a:p>
            <a:pPr marL="171450" indent="-171450">
              <a:buFont typeface="Arial" panose="020B0604020202020204" pitchFamily="34" charset="0"/>
              <a:buChar char="•"/>
            </a:pPr>
            <a:r>
              <a:rPr lang="en-US" sz="1100" dirty="0"/>
              <a:t>Energy in motion</a:t>
            </a:r>
          </a:p>
          <a:p>
            <a:pPr marL="171450" indent="-171450">
              <a:buFont typeface="Arial" panose="020B0604020202020204" pitchFamily="34" charset="0"/>
              <a:buChar char="•"/>
            </a:pPr>
            <a:r>
              <a:rPr lang="en-US" sz="1100" dirty="0"/>
              <a:t>Released energy                                    </a:t>
            </a:r>
          </a:p>
          <a:p>
            <a:pPr marL="171450" indent="-171450">
              <a:buFont typeface="Arial" panose="020B0604020202020204" pitchFamily="34" charset="0"/>
              <a:buChar char="•"/>
            </a:pPr>
            <a:r>
              <a:rPr lang="en-US" sz="1100" dirty="0"/>
              <a:t>Movement happening</a:t>
            </a:r>
          </a:p>
          <a:p>
            <a:pPr marL="171450" indent="-171450">
              <a:buFont typeface="Arial" panose="020B0604020202020204" pitchFamily="34" charset="0"/>
              <a:buChar char="•"/>
            </a:pPr>
            <a:r>
              <a:rPr lang="en-US" sz="1100" dirty="0"/>
              <a:t>Involves motion</a:t>
            </a:r>
          </a:p>
          <a:p>
            <a:pPr marL="171450" indent="-171450">
              <a:buFont typeface="Arial" panose="020B0604020202020204" pitchFamily="34" charset="0"/>
              <a:buChar char="•"/>
            </a:pPr>
            <a:r>
              <a:rPr lang="en-US" sz="1100" dirty="0"/>
              <a:t>Example: roller coaster going downhill</a:t>
            </a:r>
          </a:p>
        </p:txBody>
      </p:sp>
      <p:sp>
        <p:nvSpPr>
          <p:cNvPr id="89" name="TextBox 88">
            <a:extLst>
              <a:ext uri="{FF2B5EF4-FFF2-40B4-BE49-F238E27FC236}">
                <a16:creationId xmlns:a16="http://schemas.microsoft.com/office/drawing/2014/main" id="{134F83D2-07EE-45A2-99CE-B1D41B723236}"/>
              </a:ext>
            </a:extLst>
          </p:cNvPr>
          <p:cNvSpPr txBox="1"/>
          <p:nvPr/>
        </p:nvSpPr>
        <p:spPr>
          <a:xfrm>
            <a:off x="924139" y="4894777"/>
            <a:ext cx="2650068" cy="600164"/>
          </a:xfrm>
          <a:prstGeom prst="rect">
            <a:avLst/>
          </a:prstGeom>
          <a:noFill/>
        </p:spPr>
        <p:txBody>
          <a:bodyPr wrap="square" rtlCol="0">
            <a:spAutoFit/>
          </a:bodyPr>
          <a:lstStyle/>
          <a:p>
            <a:pPr marL="171450" indent="-171450">
              <a:buFont typeface="Arial" panose="020B0604020202020204" pitchFamily="34" charset="0"/>
              <a:buChar char="•"/>
            </a:pPr>
            <a:r>
              <a:rPr lang="en-US" sz="1100" dirty="0"/>
              <a:t>Energy at rest	</a:t>
            </a:r>
          </a:p>
          <a:p>
            <a:pPr marL="171450" indent="-171450">
              <a:buFont typeface="Arial" panose="020B0604020202020204" pitchFamily="34" charset="0"/>
              <a:buChar char="•"/>
            </a:pPr>
            <a:r>
              <a:rPr lang="en-US" sz="1100" dirty="0"/>
              <a:t>Stored energy</a:t>
            </a:r>
          </a:p>
          <a:p>
            <a:pPr marL="171450" indent="-171450">
              <a:buFont typeface="Arial" panose="020B0604020202020204" pitchFamily="34" charset="0"/>
              <a:buChar char="•"/>
            </a:pPr>
            <a:r>
              <a:rPr lang="en-US" sz="1100" dirty="0"/>
              <a:t>Opportunity for movement</a:t>
            </a:r>
          </a:p>
        </p:txBody>
      </p:sp>
      <p:sp>
        <p:nvSpPr>
          <p:cNvPr id="90" name="TextBox 89">
            <a:extLst>
              <a:ext uri="{FF2B5EF4-FFF2-40B4-BE49-F238E27FC236}">
                <a16:creationId xmlns:a16="http://schemas.microsoft.com/office/drawing/2014/main" id="{E3BDDCA7-E40A-4E4F-A2B8-FB55BC4F772E}"/>
              </a:ext>
            </a:extLst>
          </p:cNvPr>
          <p:cNvSpPr txBox="1"/>
          <p:nvPr/>
        </p:nvSpPr>
        <p:spPr>
          <a:xfrm>
            <a:off x="4058152" y="4947307"/>
            <a:ext cx="2703678" cy="600164"/>
          </a:xfrm>
          <a:prstGeom prst="rect">
            <a:avLst/>
          </a:prstGeom>
          <a:noFill/>
        </p:spPr>
        <p:txBody>
          <a:bodyPr wrap="square" rtlCol="0">
            <a:spAutoFit/>
          </a:bodyPr>
          <a:lstStyle/>
          <a:p>
            <a:pPr marL="171450" indent="-171450">
              <a:buFont typeface="Arial" panose="020B0604020202020204" pitchFamily="34" charset="0"/>
              <a:buChar char="•"/>
            </a:pPr>
            <a:r>
              <a:rPr lang="en-US" sz="1100" dirty="0"/>
              <a:t>Energy in motion</a:t>
            </a:r>
          </a:p>
          <a:p>
            <a:pPr marL="171450" indent="-171450">
              <a:buFont typeface="Arial" panose="020B0604020202020204" pitchFamily="34" charset="0"/>
              <a:buChar char="•"/>
            </a:pPr>
            <a:r>
              <a:rPr lang="en-US" sz="1100" dirty="0"/>
              <a:t>Released energy                                    </a:t>
            </a:r>
          </a:p>
          <a:p>
            <a:pPr marL="171450" indent="-171450">
              <a:buFont typeface="Arial" panose="020B0604020202020204" pitchFamily="34" charset="0"/>
              <a:buChar char="•"/>
            </a:pPr>
            <a:r>
              <a:rPr lang="en-US" sz="1100" dirty="0"/>
              <a:t>Movement happening</a:t>
            </a:r>
          </a:p>
        </p:txBody>
      </p:sp>
      <p:sp>
        <p:nvSpPr>
          <p:cNvPr id="91" name="TextBox 90">
            <a:extLst>
              <a:ext uri="{FF2B5EF4-FFF2-40B4-BE49-F238E27FC236}">
                <a16:creationId xmlns:a16="http://schemas.microsoft.com/office/drawing/2014/main" id="{9EC60A6A-DCF9-449E-813A-03299048A2C8}"/>
              </a:ext>
            </a:extLst>
          </p:cNvPr>
          <p:cNvSpPr txBox="1"/>
          <p:nvPr/>
        </p:nvSpPr>
        <p:spPr>
          <a:xfrm>
            <a:off x="7691059" y="6019715"/>
            <a:ext cx="2644851" cy="430887"/>
          </a:xfrm>
          <a:prstGeom prst="rect">
            <a:avLst/>
          </a:prstGeom>
          <a:solidFill>
            <a:schemeClr val="accent4">
              <a:lumMod val="40000"/>
              <a:lumOff val="60000"/>
            </a:schemeClr>
          </a:solidFill>
        </p:spPr>
        <p:txBody>
          <a:bodyPr wrap="square" rtlCol="0">
            <a:spAutoFit/>
          </a:bodyPr>
          <a:lstStyle/>
          <a:p>
            <a:r>
              <a:rPr lang="en-US" sz="1100" b="1" dirty="0"/>
              <a:t>Formula for Summary: </a:t>
            </a:r>
            <a:r>
              <a:rPr lang="en-US" sz="1100" dirty="0"/>
              <a:t>1A + 1B are both 2. They are alike in 5 and different in  7.</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0E40CE7F744E9498EDF6C21ADE8EC5B" ma:contentTypeVersion="14" ma:contentTypeDescription="Create a new document." ma:contentTypeScope="" ma:versionID="8752ebf6b0a69b8f244c089b0a8d2b95">
  <xsd:schema xmlns:xsd="http://www.w3.org/2001/XMLSchema" xmlns:xs="http://www.w3.org/2001/XMLSchema" xmlns:p="http://schemas.microsoft.com/office/2006/metadata/properties" xmlns:ns3="949ee580-df26-4a5e-a5c4-f6b2a79e679e" xmlns:ns4="e0f3dcdb-3b28-4437-916c-60e1fff78f8a" targetNamespace="http://schemas.microsoft.com/office/2006/metadata/properties" ma:root="true" ma:fieldsID="58d9b3790b5d0d236f610e4f399be64d" ns3:_="" ns4:_="">
    <xsd:import namespace="949ee580-df26-4a5e-a5c4-f6b2a79e679e"/>
    <xsd:import namespace="e0f3dcdb-3b28-4437-916c-60e1fff78f8a"/>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9ee580-df26-4a5e-a5c4-f6b2a79e679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f3dcdb-3b28-4437-916c-60e1fff78f8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9F2EAD-46CA-4B8E-A734-949C35A9C159}">
  <ds:schemaRefs>
    <ds:schemaRef ds:uri="http://schemas.microsoft.com/sharepoint/v3/contenttype/forms"/>
  </ds:schemaRefs>
</ds:datastoreItem>
</file>

<file path=customXml/itemProps2.xml><?xml version="1.0" encoding="utf-8"?>
<ds:datastoreItem xmlns:ds="http://schemas.openxmlformats.org/officeDocument/2006/customXml" ds:itemID="{930A93EC-9016-4E9A-8BA4-015F4D58BF8B}">
  <ds:schemaRefs>
    <ds:schemaRef ds:uri="e0f3dcdb-3b28-4437-916c-60e1fff78f8a"/>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949ee580-df26-4a5e-a5c4-f6b2a79e679e"/>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984553AF-669A-449D-9740-CF1B84E244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49ee580-df26-4a5e-a5c4-f6b2a79e679e"/>
    <ds:schemaRef ds:uri="e0f3dcdb-3b28-4437-916c-60e1fff78f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TotalTime>
  <Words>192</Words>
  <Application>Microsoft Office PowerPoint</Application>
  <PresentationFormat>Widescreen</PresentationFormat>
  <Paragraphs>69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Creneti Janice</dc:creator>
  <cp:lastModifiedBy>Walters Brian</cp:lastModifiedBy>
  <cp:revision>7</cp:revision>
  <dcterms:created xsi:type="dcterms:W3CDTF">2022-01-26T20:09:10Z</dcterms:created>
  <dcterms:modified xsi:type="dcterms:W3CDTF">2022-02-08T16:09:55Z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0x01010080E40CE7F744E9498EDF6C21ADE8EC5B</vt:lpwstr>
  </property>
</Properties>
</file>