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E0DC4-BBDF-45B4-AD20-309E72FEE08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FAD04-3DFD-42FA-9D90-C727A859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1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897244-2E7C-468F-BCD3-9CAE502641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17947600-0558-499A-B574-722252B19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Turlock Junior High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Peter Hamilton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Social Studies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1997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493C129-45DD-4714-A6E8-C5BBB0BA15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198D0E4-7870-4EBA-9227-619797A18101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9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4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3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5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8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0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0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6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EFC7F-2C54-4CE5-9164-9B7AC69E236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6FBB-2DE5-429B-8497-F2E9F01B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4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CAN2">
            <a:extLst>
              <a:ext uri="{FF2B5EF4-FFF2-40B4-BE49-F238E27FC236}">
                <a16:creationId xmlns:a16="http://schemas.microsoft.com/office/drawing/2014/main" id="{C91F5849-5121-4127-BC18-46347819A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4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Creneti Janice</dc:creator>
  <cp:lastModifiedBy>Creneti Janice</cp:lastModifiedBy>
  <cp:revision>1</cp:revision>
  <dcterms:created xsi:type="dcterms:W3CDTF">2021-06-28T18:04:10Z</dcterms:created>
  <dcterms:modified xsi:type="dcterms:W3CDTF">2021-06-28T18:04:27Z</dcterms:modified>
</cp:coreProperties>
</file>