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695C8-3733-40BA-BCF6-F7C82E007F5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6D197-9E2B-4098-AAAE-A6DB7D1FA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r>
              <a:rPr lang="en-US" sz="1200" smtClean="0">
                <a:latin typeface="Times" pitchFamily="-106" charset="0"/>
              </a:rPr>
              <a:t>University of Kansas Center for Research on Learning  2002</a:t>
            </a:r>
          </a:p>
        </p:txBody>
      </p:sp>
      <p:sp>
        <p:nvSpPr>
          <p:cNvPr id="155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r>
              <a:rPr lang="en-US" sz="1200">
                <a:latin typeface="Times" pitchFamily="-106" charset="0"/>
              </a:rPr>
              <a:t>UO Overhead  </a:t>
            </a:r>
            <a:fld id="{F7B4F934-4A0D-4823-A8E2-DD212561994F}" type="slidenum">
              <a:rPr lang="en-US" sz="1200">
                <a:latin typeface="Times" pitchFamily="-106" charset="0"/>
              </a:rPr>
              <a:pPr/>
              <a:t>1</a:t>
            </a:fld>
            <a:endParaRPr lang="en-US" sz="1200">
              <a:latin typeface="Times" pitchFamily="-106" charset="0"/>
            </a:endParaRPr>
          </a:p>
        </p:txBody>
      </p:sp>
      <p:sp>
        <p:nvSpPr>
          <p:cNvPr id="15565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-106" charset="0"/>
            </a:endParaRPr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fld id="{5564BD77-0AF7-413F-BD9C-2796949872AB}" type="slidenum">
              <a:rPr lang="en-US" sz="1200">
                <a:latin typeface="Times" pitchFamily="-106" charset="0"/>
              </a:rPr>
              <a:pPr/>
              <a:t>2</a:t>
            </a:fld>
            <a:endParaRPr lang="en-US" sz="1200">
              <a:latin typeface="Times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6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2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2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1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2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6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9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8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6F15-60E3-4AE2-98AE-566487200278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376E-DC69-4084-80C9-B7683131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2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Helvetica" pitchFamily="-106" charset="0"/>
              </a:rPr>
              <a:t>University of Kansas Center for Research on Learning  2002</a:t>
            </a:r>
          </a:p>
        </p:txBody>
      </p:sp>
      <p:sp>
        <p:nvSpPr>
          <p:cNvPr id="73731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700">
                <a:solidFill>
                  <a:schemeClr val="tx2"/>
                </a:solidFill>
              </a:rPr>
              <a:t>Course  Overhead #  </a:t>
            </a:r>
            <a:fld id="{761FF492-16F9-4F86-9409-B6EA9476A872}" type="slidenum">
              <a:rPr lang="en-US" sz="700">
                <a:solidFill>
                  <a:schemeClr val="tx2"/>
                </a:solidFill>
              </a:rPr>
              <a:pPr>
                <a:lnSpc>
                  <a:spcPct val="80000"/>
                </a:lnSpc>
              </a:pPr>
              <a:t>1</a:t>
            </a:fld>
            <a:endParaRPr lang="en-US" sz="700">
              <a:solidFill>
                <a:schemeClr val="tx2"/>
              </a:solidFill>
            </a:endParaRPr>
          </a:p>
        </p:txBody>
      </p:sp>
      <p:pic>
        <p:nvPicPr>
          <p:cNvPr id="154628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6425" cy="594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8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4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6425" cy="594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56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Davidson</dc:creator>
  <cp:lastModifiedBy>Sarah Davidson</cp:lastModifiedBy>
  <cp:revision>2</cp:revision>
  <dcterms:created xsi:type="dcterms:W3CDTF">2014-08-05T21:35:17Z</dcterms:created>
  <dcterms:modified xsi:type="dcterms:W3CDTF">2014-08-05T21:36:44Z</dcterms:modified>
</cp:coreProperties>
</file>