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57137-EB31-408E-8707-88066B0A145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C7D10-B4BC-48E1-AE21-7ECEF8F9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9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r>
              <a:rPr lang="en-US" sz="1200" smtClean="0">
                <a:latin typeface="Times" pitchFamily="-106" charset="0"/>
              </a:rPr>
              <a:t>University of Kansas Center for Research on Learning  2002</a:t>
            </a:r>
          </a:p>
        </p:txBody>
      </p:sp>
      <p:sp>
        <p:nvSpPr>
          <p:cNvPr id="159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r>
              <a:rPr lang="en-US" sz="1200">
                <a:latin typeface="Times" pitchFamily="-106" charset="0"/>
              </a:rPr>
              <a:t>UO Overhead  </a:t>
            </a:r>
            <a:fld id="{DF7E43E9-5E0C-40BE-97E6-E961E20EFF9D}" type="slidenum">
              <a:rPr lang="en-US" sz="1200">
                <a:latin typeface="Times" pitchFamily="-106" charset="0"/>
              </a:rPr>
              <a:pPr/>
              <a:t>1</a:t>
            </a:fld>
            <a:endParaRPr lang="en-US" sz="1200">
              <a:latin typeface="Times" pitchFamily="-106" charset="0"/>
            </a:endParaRPr>
          </a:p>
        </p:txBody>
      </p:sp>
      <p:sp>
        <p:nvSpPr>
          <p:cNvPr id="15974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-106" charset="0"/>
            </a:endParaRPr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fld id="{F0E65B21-8924-47D6-BE1C-8C52D94E970F}" type="slidenum">
              <a:rPr lang="en-US" sz="1200">
                <a:latin typeface="Times" pitchFamily="-106" charset="0"/>
              </a:rPr>
              <a:pPr/>
              <a:t>2</a:t>
            </a:fld>
            <a:endParaRPr lang="en-US" sz="1200">
              <a:latin typeface="Times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0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6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8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0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6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7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2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7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9B27-85F3-46DF-BDAB-710EB06A33A2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EE804-2D0D-4D5D-B43E-0A537DD3F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Helvetica" pitchFamily="-106" charset="0"/>
              </a:rPr>
              <a:t>University of Kansas Center for Research on Learning  2002</a:t>
            </a:r>
          </a:p>
        </p:txBody>
      </p:sp>
      <p:sp>
        <p:nvSpPr>
          <p:cNvPr id="7577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700">
                <a:solidFill>
                  <a:schemeClr val="tx2"/>
                </a:solidFill>
              </a:rPr>
              <a:t>Course  Overhead #  </a:t>
            </a:r>
            <a:fld id="{038E021B-7101-4EFA-9DEB-2474FDD0F899}" type="slidenum">
              <a:rPr lang="en-US" sz="700">
                <a:solidFill>
                  <a:schemeClr val="tx2"/>
                </a:solidFill>
              </a:rPr>
              <a:pPr>
                <a:lnSpc>
                  <a:spcPct val="80000"/>
                </a:lnSpc>
              </a:pPr>
              <a:t>1</a:t>
            </a:fld>
            <a:endParaRPr lang="en-US" sz="700">
              <a:solidFill>
                <a:schemeClr val="tx2"/>
              </a:solidFill>
            </a:endParaRPr>
          </a:p>
        </p:txBody>
      </p:sp>
      <p:pic>
        <p:nvPicPr>
          <p:cNvPr id="158724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6425" cy="639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8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5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226425" cy="594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8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Davidson</dc:creator>
  <cp:lastModifiedBy>Sarah Davidson</cp:lastModifiedBy>
  <cp:revision>1</cp:revision>
  <dcterms:created xsi:type="dcterms:W3CDTF">2014-08-05T21:35:43Z</dcterms:created>
  <dcterms:modified xsi:type="dcterms:W3CDTF">2014-08-05T21:36:40Z</dcterms:modified>
</cp:coreProperties>
</file>